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0" r:id="rId2"/>
    <p:sldMasterId id="2147483707" r:id="rId3"/>
    <p:sldMasterId id="2147483719" r:id="rId4"/>
    <p:sldMasterId id="2147483728" r:id="rId5"/>
  </p:sldMasterIdLst>
  <p:notesMasterIdLst>
    <p:notesMasterId r:id="rId39"/>
  </p:notesMasterIdLst>
  <p:sldIdLst>
    <p:sldId id="459" r:id="rId6"/>
    <p:sldId id="267" r:id="rId7"/>
    <p:sldId id="257" r:id="rId8"/>
    <p:sldId id="307" r:id="rId9"/>
    <p:sldId id="7496" r:id="rId10"/>
    <p:sldId id="306" r:id="rId11"/>
    <p:sldId id="258" r:id="rId12"/>
    <p:sldId id="259" r:id="rId13"/>
    <p:sldId id="7497" r:id="rId14"/>
    <p:sldId id="7503" r:id="rId15"/>
    <p:sldId id="262" r:id="rId16"/>
    <p:sldId id="7498" r:id="rId17"/>
    <p:sldId id="312" r:id="rId18"/>
    <p:sldId id="7504" r:id="rId19"/>
    <p:sldId id="7507" r:id="rId20"/>
    <p:sldId id="7508" r:id="rId21"/>
    <p:sldId id="7509" r:id="rId22"/>
    <p:sldId id="269" r:id="rId23"/>
    <p:sldId id="264" r:id="rId24"/>
    <p:sldId id="7510" r:id="rId25"/>
    <p:sldId id="7511" r:id="rId26"/>
    <p:sldId id="7512" r:id="rId27"/>
    <p:sldId id="7513" r:id="rId28"/>
    <p:sldId id="7520" r:id="rId29"/>
    <p:sldId id="7515" r:id="rId30"/>
    <p:sldId id="7516" r:id="rId31"/>
    <p:sldId id="7518" r:id="rId32"/>
    <p:sldId id="7517" r:id="rId33"/>
    <p:sldId id="7521" r:id="rId34"/>
    <p:sldId id="7519" r:id="rId35"/>
    <p:sldId id="265" r:id="rId36"/>
    <p:sldId id="330" r:id="rId37"/>
    <p:sldId id="749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FC8A"/>
    <a:srgbClr val="522F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1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</dgm:pt>
    <dgm:pt modelId="{BC4A7CEC-ACD5-49A5-9133-5A2C0FE2B134}">
      <dgm:prSet phldrT="[Text]" custT="1"/>
      <dgm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14F38E4-7AF3-4879-B953-B4518C887DC7}">
      <dgm:prSet phldrT="[Text]" custT="1"/>
      <dgm:spPr>
        <a:xfrm>
          <a:off x="3749431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305359E-7669-414C-B602-19289E5CB766}" type="parTrans" cxnId="{D8B10BF2-5813-49CF-A81A-D96321ADCF2F}">
      <dgm:prSet/>
      <dgm:spPr/>
      <dgm:t>
        <a:bodyPr/>
        <a:lstStyle/>
        <a:p>
          <a:endParaRPr lang="en-SG" sz="2000"/>
        </a:p>
      </dgm:t>
    </dgm:pt>
    <dgm:pt modelId="{71407975-1AF4-4E19-B934-772EF8A74719}" type="sibTrans" cxnId="{D8B10BF2-5813-49CF-A81A-D96321ADCF2F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Hóa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chất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3"/>
      <dgm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95B92AB-1CF9-4BEB-AC31-AE79D5A23F0F}" type="pres">
      <dgm:prSet presAssocID="{BC4A7CEC-ACD5-49A5-9133-5A2C0FE2B134}" presName="txNode" presStyleLbl="fgAcc1" presStyleIdx="0" presStyleCnt="3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C6D6E743-18B3-47DC-8CCF-8C098DFDC3D8}" type="pres">
      <dgm:prSet presAssocID="{F14F38E4-7AF3-4879-B953-B4518C887DC7}" presName="composite" presStyleCnt="0"/>
      <dgm:spPr/>
    </dgm:pt>
    <dgm:pt modelId="{B7D1A6D6-9907-44B8-993F-930153A578C3}" type="pres">
      <dgm:prSet presAssocID="{F14F38E4-7AF3-4879-B953-B4518C887DC7}" presName="bgChev" presStyleLbl="node1" presStyleIdx="1" presStyleCnt="3"/>
      <dgm:spPr>
        <a:xfrm>
          <a:off x="3039960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D250E0EA-070C-4B38-AC2B-7906C01A8D43}" type="pres">
      <dgm:prSet presAssocID="{F14F38E4-7AF3-4879-B953-B4518C887DC7}" presName="txNode" presStyleLbl="fgAcc1" presStyleIdx="1" presStyleCnt="3">
        <dgm:presLayoutVars>
          <dgm:bulletEnabled val="1"/>
        </dgm:presLayoutVars>
      </dgm:prSet>
      <dgm:spPr/>
    </dgm:pt>
    <dgm:pt modelId="{D7CF97C0-7AFC-4F21-9356-E9B6BC9680A1}" type="pres">
      <dgm:prSet presAssocID="{71407975-1AF4-4E19-B934-772EF8A74719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2" presStyleCnt="3"/>
      <dgm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E776FA9-444C-4CB4-B8C2-DBBB767DCE28}" type="pres">
      <dgm:prSet presAssocID="{FCE605B9-566E-4991-8B4A-E639643D6A24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2376E816-CCB2-4110-BA01-107D3690E6B3}" type="presOf" srcId="{F14F38E4-7AF3-4879-B953-B4518C887DC7}" destId="{D250E0EA-070C-4B38-AC2B-7906C01A8D43}" srcOrd="0" destOrd="0" presId="urn:microsoft.com/office/officeart/2005/8/layout/chevronAccent+Icon"/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2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D8B10BF2-5813-49CF-A81A-D96321ADCF2F}" srcId="{8B74F572-62FF-4308-86B4-1A1A66F994B5}" destId="{F14F38E4-7AF3-4879-B953-B4518C887DC7}" srcOrd="1" destOrd="0" parTransId="{A305359E-7669-414C-B602-19289E5CB766}" sibTransId="{71407975-1AF4-4E19-B934-772EF8A74719}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2C3E540D-950C-4F35-A4D2-8C66B0C4AEBF}" type="presParOf" srcId="{FBF8008D-1099-4F21-AC33-B894A0C0B493}" destId="{C6D6E743-18B3-47DC-8CCF-8C098DFDC3D8}" srcOrd="2" destOrd="0" presId="urn:microsoft.com/office/officeart/2005/8/layout/chevronAccent+Icon"/>
    <dgm:cxn modelId="{851C4179-1A35-45C4-B1C0-3D199159D6CD}" type="presParOf" srcId="{C6D6E743-18B3-47DC-8CCF-8C098DFDC3D8}" destId="{B7D1A6D6-9907-44B8-993F-930153A578C3}" srcOrd="0" destOrd="0" presId="urn:microsoft.com/office/officeart/2005/8/layout/chevronAccent+Icon"/>
    <dgm:cxn modelId="{168F271A-4806-41CA-8C57-6110557507CD}" type="presParOf" srcId="{C6D6E743-18B3-47DC-8CCF-8C098DFDC3D8}" destId="{D250E0EA-070C-4B38-AC2B-7906C01A8D43}" srcOrd="1" destOrd="0" presId="urn:microsoft.com/office/officeart/2005/8/layout/chevronAccent+Icon"/>
    <dgm:cxn modelId="{86DFB460-2A26-4838-800B-B4C4B098018C}" type="presParOf" srcId="{FBF8008D-1099-4F21-AC33-B894A0C0B493}" destId="{D7CF97C0-7AFC-4F21-9356-E9B6BC9680A1}" srcOrd="3" destOrd="0" presId="urn:microsoft.com/office/officeart/2005/8/layout/chevronAccent+Icon"/>
    <dgm:cxn modelId="{41E9D3D3-E718-4954-9066-747E12052E7E}" type="presParOf" srcId="{FBF8008D-1099-4F21-AC33-B894A0C0B493}" destId="{1DF8E50A-12A0-4541-ABDC-91D5ACFDBFFE}" srcOrd="4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4A7CEC-ACD5-49A5-9133-5A2C0FE2B134}">
      <dgm:prSet phldrT="[Text]" custT="1"/>
      <dgm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14F38E4-7AF3-4879-B953-B4518C887DC7}">
      <dgm:prSet phldrT="[Text]" custT="1"/>
      <dgm:spPr>
        <a:xfrm>
          <a:off x="3749431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305359E-7669-414C-B602-19289E5CB766}" type="parTrans" cxnId="{D8B10BF2-5813-49CF-A81A-D96321ADCF2F}">
      <dgm:prSet/>
      <dgm:spPr/>
      <dgm:t>
        <a:bodyPr/>
        <a:lstStyle/>
        <a:p>
          <a:endParaRPr lang="en-SG" sz="2000"/>
        </a:p>
      </dgm:t>
    </dgm:pt>
    <dgm:pt modelId="{71407975-1AF4-4E19-B934-772EF8A74719}" type="sibTrans" cxnId="{D8B10BF2-5813-49CF-A81A-D96321ADCF2F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Hóa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chất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3"/>
      <dgm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95B92AB-1CF9-4BEB-AC31-AE79D5A23F0F}" type="pres">
      <dgm:prSet presAssocID="{BC4A7CEC-ACD5-49A5-9133-5A2C0FE2B134}" presName="txNode" presStyleLbl="fgAcc1" presStyleIdx="0" presStyleCnt="3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C6D6E743-18B3-47DC-8CCF-8C098DFDC3D8}" type="pres">
      <dgm:prSet presAssocID="{F14F38E4-7AF3-4879-B953-B4518C887DC7}" presName="composite" presStyleCnt="0"/>
      <dgm:spPr/>
    </dgm:pt>
    <dgm:pt modelId="{B7D1A6D6-9907-44B8-993F-930153A578C3}" type="pres">
      <dgm:prSet presAssocID="{F14F38E4-7AF3-4879-B953-B4518C887DC7}" presName="bgChev" presStyleLbl="node1" presStyleIdx="1" presStyleCnt="3"/>
      <dgm:spPr>
        <a:xfrm>
          <a:off x="3039960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D250E0EA-070C-4B38-AC2B-7906C01A8D43}" type="pres">
      <dgm:prSet presAssocID="{F14F38E4-7AF3-4879-B953-B4518C887DC7}" presName="txNode" presStyleLbl="fgAcc1" presStyleIdx="1" presStyleCnt="3">
        <dgm:presLayoutVars>
          <dgm:bulletEnabled val="1"/>
        </dgm:presLayoutVars>
      </dgm:prSet>
      <dgm:spPr/>
    </dgm:pt>
    <dgm:pt modelId="{D7CF97C0-7AFC-4F21-9356-E9B6BC9680A1}" type="pres">
      <dgm:prSet presAssocID="{71407975-1AF4-4E19-B934-772EF8A74719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2" presStyleCnt="3"/>
      <dgm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E776FA9-444C-4CB4-B8C2-DBBB767DCE28}" type="pres">
      <dgm:prSet presAssocID="{FCE605B9-566E-4991-8B4A-E639643D6A24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2376E816-CCB2-4110-BA01-107D3690E6B3}" type="presOf" srcId="{F14F38E4-7AF3-4879-B953-B4518C887DC7}" destId="{D250E0EA-070C-4B38-AC2B-7906C01A8D43}" srcOrd="0" destOrd="0" presId="urn:microsoft.com/office/officeart/2005/8/layout/chevronAccent+Icon"/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2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D8B10BF2-5813-49CF-A81A-D96321ADCF2F}" srcId="{8B74F572-62FF-4308-86B4-1A1A66F994B5}" destId="{F14F38E4-7AF3-4879-B953-B4518C887DC7}" srcOrd="1" destOrd="0" parTransId="{A305359E-7669-414C-B602-19289E5CB766}" sibTransId="{71407975-1AF4-4E19-B934-772EF8A74719}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2C3E540D-950C-4F35-A4D2-8C66B0C4AEBF}" type="presParOf" srcId="{FBF8008D-1099-4F21-AC33-B894A0C0B493}" destId="{C6D6E743-18B3-47DC-8CCF-8C098DFDC3D8}" srcOrd="2" destOrd="0" presId="urn:microsoft.com/office/officeart/2005/8/layout/chevronAccent+Icon"/>
    <dgm:cxn modelId="{851C4179-1A35-45C4-B1C0-3D199159D6CD}" type="presParOf" srcId="{C6D6E743-18B3-47DC-8CCF-8C098DFDC3D8}" destId="{B7D1A6D6-9907-44B8-993F-930153A578C3}" srcOrd="0" destOrd="0" presId="urn:microsoft.com/office/officeart/2005/8/layout/chevronAccent+Icon"/>
    <dgm:cxn modelId="{168F271A-4806-41CA-8C57-6110557507CD}" type="presParOf" srcId="{C6D6E743-18B3-47DC-8CCF-8C098DFDC3D8}" destId="{D250E0EA-070C-4B38-AC2B-7906C01A8D43}" srcOrd="1" destOrd="0" presId="urn:microsoft.com/office/officeart/2005/8/layout/chevronAccent+Icon"/>
    <dgm:cxn modelId="{86DFB460-2A26-4838-800B-B4C4B098018C}" type="presParOf" srcId="{FBF8008D-1099-4F21-AC33-B894A0C0B493}" destId="{D7CF97C0-7AFC-4F21-9356-E9B6BC9680A1}" srcOrd="3" destOrd="0" presId="urn:microsoft.com/office/officeart/2005/8/layout/chevronAccent+Icon"/>
    <dgm:cxn modelId="{41E9D3D3-E718-4954-9066-747E12052E7E}" type="presParOf" srcId="{FBF8008D-1099-4F21-AC33-B894A0C0B493}" destId="{1DF8E50A-12A0-4541-ABDC-91D5ACFDBFFE}" srcOrd="4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</dgm:pt>
    <dgm:pt modelId="{BC4A7CEC-ACD5-49A5-9133-5A2C0FE2B134}">
      <dgm:prSet phldrT="[Text]" custT="1"/>
      <dgm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2"/>
      <dgm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95B92AB-1CF9-4BEB-AC31-AE79D5A23F0F}" type="pres">
      <dgm:prSet presAssocID="{BC4A7CEC-ACD5-49A5-9133-5A2C0FE2B134}" presName="txNode" presStyleLbl="fgAcc1" presStyleIdx="0" presStyleCnt="2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1" presStyleCnt="2"/>
      <dgm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E776FA9-444C-4CB4-B8C2-DBBB767DCE28}" type="pres">
      <dgm:prSet presAssocID="{FCE605B9-566E-4991-8B4A-E639643D6A24}" presName="txNode" presStyleLbl="fgAcc1" presStyleIdx="1" presStyleCnt="2">
        <dgm:presLayoutVars>
          <dgm:bulletEnabled val="1"/>
        </dgm:presLayoutVars>
      </dgm:prSet>
      <dgm:spPr/>
    </dgm:pt>
  </dgm:ptLst>
  <dgm:cxnLst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1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41E9D3D3-E718-4954-9066-747E12052E7E}" type="presParOf" srcId="{FBF8008D-1099-4F21-AC33-B894A0C0B493}" destId="{1DF8E50A-12A0-4541-ABDC-91D5ACFDBFFE}" srcOrd="2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74F572-62FF-4308-86B4-1A1A66F994B5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4A7CEC-ACD5-49A5-9133-5A2C0FE2B134}">
      <dgm:prSet phldrT="[Text]" custT="1"/>
      <dgm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B008474C-6F59-441B-A277-AD03043F603F}" type="parTrans" cxnId="{80C26678-33EE-4DA2-B146-43526B58D73A}">
      <dgm:prSet/>
      <dgm:spPr/>
      <dgm:t>
        <a:bodyPr/>
        <a:lstStyle/>
        <a:p>
          <a:endParaRPr lang="en-SG" sz="2000"/>
        </a:p>
      </dgm:t>
    </dgm:pt>
    <dgm:pt modelId="{35B4B284-D94A-4DA7-B22D-814396A25A4A}" type="sibTrans" cxnId="{80C26678-33EE-4DA2-B146-43526B58D73A}">
      <dgm:prSet/>
      <dgm:spPr/>
      <dgm:t>
        <a:bodyPr/>
        <a:lstStyle/>
        <a:p>
          <a:endParaRPr lang="en-SG" sz="2000"/>
        </a:p>
      </dgm:t>
    </dgm:pt>
    <dgm:pt modelId="{FCE605B9-566E-4991-8B4A-E639643D6A24}">
      <dgm:prSet phldrT="[Text]" custT="1"/>
      <dgm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7B2B7B4-4F11-4468-8120-095325C31D04}" type="parTrans" cxnId="{DBBF7592-B565-46E5-AD3A-C1CB28088D72}">
      <dgm:prSet/>
      <dgm:spPr/>
      <dgm:t>
        <a:bodyPr/>
        <a:lstStyle/>
        <a:p>
          <a:endParaRPr lang="en-SG" sz="2000"/>
        </a:p>
      </dgm:t>
    </dgm:pt>
    <dgm:pt modelId="{51D3BABE-85C1-43DD-9210-BDD7FA109139}" type="sibTrans" cxnId="{DBBF7592-B565-46E5-AD3A-C1CB28088D72}">
      <dgm:prSet/>
      <dgm:spPr/>
      <dgm:t>
        <a:bodyPr/>
        <a:lstStyle/>
        <a:p>
          <a:endParaRPr lang="en-SG" sz="2000"/>
        </a:p>
      </dgm:t>
    </dgm:pt>
    <dgm:pt modelId="{FBF8008D-1099-4F21-AC33-B894A0C0B493}" type="pres">
      <dgm:prSet presAssocID="{8B74F572-62FF-4308-86B4-1A1A66F994B5}" presName="Name0" presStyleCnt="0">
        <dgm:presLayoutVars>
          <dgm:dir/>
          <dgm:resizeHandles val="exact"/>
        </dgm:presLayoutVars>
      </dgm:prSet>
      <dgm:spPr/>
    </dgm:pt>
    <dgm:pt modelId="{773FABFA-7230-4C6D-9B00-77C42D2EF316}" type="pres">
      <dgm:prSet presAssocID="{BC4A7CEC-ACD5-49A5-9133-5A2C0FE2B134}" presName="composite" presStyleCnt="0"/>
      <dgm:spPr/>
    </dgm:pt>
    <dgm:pt modelId="{A644F75E-0427-4499-ADC9-2395A5EDE04A}" type="pres">
      <dgm:prSet presAssocID="{BC4A7CEC-ACD5-49A5-9133-5A2C0FE2B134}" presName="bgChev" presStyleLbl="node1" presStyleIdx="0" presStyleCnt="2"/>
      <dgm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95B92AB-1CF9-4BEB-AC31-AE79D5A23F0F}" type="pres">
      <dgm:prSet presAssocID="{BC4A7CEC-ACD5-49A5-9133-5A2C0FE2B134}" presName="txNode" presStyleLbl="fgAcc1" presStyleIdx="0" presStyleCnt="2">
        <dgm:presLayoutVars>
          <dgm:bulletEnabled val="1"/>
        </dgm:presLayoutVars>
      </dgm:prSet>
      <dgm:spPr/>
    </dgm:pt>
    <dgm:pt modelId="{F4F939BE-3D38-48BB-87D7-FEDEC21C5CAB}" type="pres">
      <dgm:prSet presAssocID="{35B4B284-D94A-4DA7-B22D-814396A25A4A}" presName="compositeSpace" presStyleCnt="0"/>
      <dgm:spPr/>
    </dgm:pt>
    <dgm:pt modelId="{1DF8E50A-12A0-4541-ABDC-91D5ACFDBFFE}" type="pres">
      <dgm:prSet presAssocID="{FCE605B9-566E-4991-8B4A-E639643D6A24}" presName="composite" presStyleCnt="0"/>
      <dgm:spPr/>
    </dgm:pt>
    <dgm:pt modelId="{A35DF573-0EEC-4133-BB6D-F49979BC67EC}" type="pres">
      <dgm:prSet presAssocID="{FCE605B9-566E-4991-8B4A-E639643D6A24}" presName="bgChev" presStyleLbl="node1" presStyleIdx="1" presStyleCnt="2"/>
      <dgm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E776FA9-444C-4CB4-B8C2-DBBB767DCE28}" type="pres">
      <dgm:prSet presAssocID="{FCE605B9-566E-4991-8B4A-E639643D6A24}" presName="txNode" presStyleLbl="fgAcc1" presStyleIdx="1" presStyleCnt="2">
        <dgm:presLayoutVars>
          <dgm:bulletEnabled val="1"/>
        </dgm:presLayoutVars>
      </dgm:prSet>
      <dgm:spPr/>
    </dgm:pt>
  </dgm:ptLst>
  <dgm:cxnLst>
    <dgm:cxn modelId="{2A9AC66C-E735-49E9-A94C-93F7FF418F83}" type="presOf" srcId="{FCE605B9-566E-4991-8B4A-E639643D6A24}" destId="{8E776FA9-444C-4CB4-B8C2-DBBB767DCE28}" srcOrd="0" destOrd="0" presId="urn:microsoft.com/office/officeart/2005/8/layout/chevronAccent+Icon"/>
    <dgm:cxn modelId="{DD93FB74-8E56-4FBD-AFD7-6666E02D7BB9}" type="presOf" srcId="{BC4A7CEC-ACD5-49A5-9133-5A2C0FE2B134}" destId="{195B92AB-1CF9-4BEB-AC31-AE79D5A23F0F}" srcOrd="0" destOrd="0" presId="urn:microsoft.com/office/officeart/2005/8/layout/chevronAccent+Icon"/>
    <dgm:cxn modelId="{80C26678-33EE-4DA2-B146-43526B58D73A}" srcId="{8B74F572-62FF-4308-86B4-1A1A66F994B5}" destId="{BC4A7CEC-ACD5-49A5-9133-5A2C0FE2B134}" srcOrd="0" destOrd="0" parTransId="{B008474C-6F59-441B-A277-AD03043F603F}" sibTransId="{35B4B284-D94A-4DA7-B22D-814396A25A4A}"/>
    <dgm:cxn modelId="{DBBF7592-B565-46E5-AD3A-C1CB28088D72}" srcId="{8B74F572-62FF-4308-86B4-1A1A66F994B5}" destId="{FCE605B9-566E-4991-8B4A-E639643D6A24}" srcOrd="1" destOrd="0" parTransId="{37B2B7B4-4F11-4468-8120-095325C31D04}" sibTransId="{51D3BABE-85C1-43DD-9210-BDD7FA109139}"/>
    <dgm:cxn modelId="{0B114BAC-213B-4FAC-9F6D-7836D7FBF034}" type="presOf" srcId="{8B74F572-62FF-4308-86B4-1A1A66F994B5}" destId="{FBF8008D-1099-4F21-AC33-B894A0C0B493}" srcOrd="0" destOrd="0" presId="urn:microsoft.com/office/officeart/2005/8/layout/chevronAccent+Icon"/>
    <dgm:cxn modelId="{806EEE42-D4DB-4D8A-BD00-252E53003197}" type="presParOf" srcId="{FBF8008D-1099-4F21-AC33-B894A0C0B493}" destId="{773FABFA-7230-4C6D-9B00-77C42D2EF316}" srcOrd="0" destOrd="0" presId="urn:microsoft.com/office/officeart/2005/8/layout/chevronAccent+Icon"/>
    <dgm:cxn modelId="{0341976C-2378-4311-8218-90350D959D7F}" type="presParOf" srcId="{773FABFA-7230-4C6D-9B00-77C42D2EF316}" destId="{A644F75E-0427-4499-ADC9-2395A5EDE04A}" srcOrd="0" destOrd="0" presId="urn:microsoft.com/office/officeart/2005/8/layout/chevronAccent+Icon"/>
    <dgm:cxn modelId="{1BC3464F-B5DC-46C2-9271-97EA15A7F50E}" type="presParOf" srcId="{773FABFA-7230-4C6D-9B00-77C42D2EF316}" destId="{195B92AB-1CF9-4BEB-AC31-AE79D5A23F0F}" srcOrd="1" destOrd="0" presId="urn:microsoft.com/office/officeart/2005/8/layout/chevronAccent+Icon"/>
    <dgm:cxn modelId="{1E9240FF-9B5A-4206-8266-B3E7FAE9E801}" type="presParOf" srcId="{FBF8008D-1099-4F21-AC33-B894A0C0B493}" destId="{F4F939BE-3D38-48BB-87D7-FEDEC21C5CAB}" srcOrd="1" destOrd="0" presId="urn:microsoft.com/office/officeart/2005/8/layout/chevronAccent+Icon"/>
    <dgm:cxn modelId="{41E9D3D3-E718-4954-9066-747E12052E7E}" type="presParOf" srcId="{FBF8008D-1099-4F21-AC33-B894A0C0B493}" destId="{1DF8E50A-12A0-4541-ABDC-91D5ACFDBFFE}" srcOrd="2" destOrd="0" presId="urn:microsoft.com/office/officeart/2005/8/layout/chevronAccent+Icon"/>
    <dgm:cxn modelId="{4F040AE2-5917-4587-B9ED-8AA04BEC77A5}" type="presParOf" srcId="{1DF8E50A-12A0-4541-ABDC-91D5ACFDBFFE}" destId="{A35DF573-0EEC-4133-BB6D-F49979BC67EC}" srcOrd="0" destOrd="0" presId="urn:microsoft.com/office/officeart/2005/8/layout/chevronAccent+Icon"/>
    <dgm:cxn modelId="{78EEF6D0-145B-4E19-A126-276570415F5C}" type="presParOf" srcId="{1DF8E50A-12A0-4541-ABDC-91D5ACFDBFFE}" destId="{8E776FA9-444C-4CB4-B8C2-DBBB767DCE2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1058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710530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740609" y="2354302"/>
        <a:ext cx="2186500" cy="966801"/>
      </dsp:txXfrm>
    </dsp:sp>
    <dsp:sp modelId="{B7D1A6D6-9907-44B8-993F-930153A578C3}">
      <dsp:nvSpPr>
        <dsp:cNvPr id="0" name=""/>
        <dsp:cNvSpPr/>
      </dsp:nvSpPr>
      <dsp:spPr>
        <a:xfrm>
          <a:off x="3039960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50E0EA-070C-4B38-AC2B-7906C01A8D43}">
      <dsp:nvSpPr>
        <dsp:cNvPr id="0" name=""/>
        <dsp:cNvSpPr/>
      </dsp:nvSpPr>
      <dsp:spPr>
        <a:xfrm>
          <a:off x="3749431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779510" y="2354302"/>
        <a:ext cx="2186500" cy="966801"/>
      </dsp:txXfrm>
    </dsp:sp>
    <dsp:sp modelId="{A35DF573-0EEC-4133-BB6D-F49979BC67EC}">
      <dsp:nvSpPr>
        <dsp:cNvPr id="0" name=""/>
        <dsp:cNvSpPr/>
      </dsp:nvSpPr>
      <dsp:spPr>
        <a:xfrm>
          <a:off x="6078861" y="2067483"/>
          <a:ext cx="2660516" cy="102695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6788332" y="2324223"/>
          <a:ext cx="2246658" cy="102695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Hóa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chất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6818411" y="2354302"/>
        <a:ext cx="2186500" cy="9668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1401" y="159500"/>
          <a:ext cx="3520931" cy="1359079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940316" y="499270"/>
          <a:ext cx="2973230" cy="13590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980122" y="539076"/>
        <a:ext cx="2893618" cy="1279467"/>
      </dsp:txXfrm>
    </dsp:sp>
    <dsp:sp modelId="{B7D1A6D6-9907-44B8-993F-930153A578C3}">
      <dsp:nvSpPr>
        <dsp:cNvPr id="0" name=""/>
        <dsp:cNvSpPr/>
      </dsp:nvSpPr>
      <dsp:spPr>
        <a:xfrm>
          <a:off x="4023087" y="159500"/>
          <a:ext cx="3520931" cy="1359079"/>
        </a:xfrm>
        <a:prstGeom prst="chevron">
          <a:avLst>
            <a:gd name="adj" fmla="val 40000"/>
          </a:avLst>
        </a:prstGeom>
        <a:solidFill>
          <a:srgbClr val="FFC000">
            <a:hueOff val="4900445"/>
            <a:satOff val="-20388"/>
            <a:lumOff val="480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50E0EA-070C-4B38-AC2B-7906C01A8D43}">
      <dsp:nvSpPr>
        <dsp:cNvPr id="0" name=""/>
        <dsp:cNvSpPr/>
      </dsp:nvSpPr>
      <dsp:spPr>
        <a:xfrm>
          <a:off x="4962002" y="499270"/>
          <a:ext cx="2973230" cy="13590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4900445"/>
              <a:satOff val="-20388"/>
              <a:lumOff val="480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001808" y="539076"/>
        <a:ext cx="2893618" cy="1279467"/>
      </dsp:txXfrm>
    </dsp:sp>
    <dsp:sp modelId="{A35DF573-0EEC-4133-BB6D-F49979BC67EC}">
      <dsp:nvSpPr>
        <dsp:cNvPr id="0" name=""/>
        <dsp:cNvSpPr/>
      </dsp:nvSpPr>
      <dsp:spPr>
        <a:xfrm>
          <a:off x="8044772" y="159500"/>
          <a:ext cx="3520931" cy="1359079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8983687" y="499270"/>
          <a:ext cx="2973230" cy="135907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Hóa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chất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9023493" y="539076"/>
        <a:ext cx="2893618" cy="12794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3856" y="1742727"/>
          <a:ext cx="4006658" cy="1546570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1072298" y="2129369"/>
          <a:ext cx="3383400" cy="154657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117595" y="2174666"/>
        <a:ext cx="3292806" cy="1455976"/>
      </dsp:txXfrm>
    </dsp:sp>
    <dsp:sp modelId="{A35DF573-0EEC-4133-BB6D-F49979BC67EC}">
      <dsp:nvSpPr>
        <dsp:cNvPr id="0" name=""/>
        <dsp:cNvSpPr/>
      </dsp:nvSpPr>
      <dsp:spPr>
        <a:xfrm>
          <a:off x="4580350" y="1742727"/>
          <a:ext cx="4006658" cy="1546570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5648793" y="2129369"/>
          <a:ext cx="3383400" cy="154657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694090" y="2174666"/>
        <a:ext cx="3292806" cy="14559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4F75E-0427-4499-ADC9-2395A5EDE04A}">
      <dsp:nvSpPr>
        <dsp:cNvPr id="0" name=""/>
        <dsp:cNvSpPr/>
      </dsp:nvSpPr>
      <dsp:spPr>
        <a:xfrm>
          <a:off x="5103" y="0"/>
          <a:ext cx="5302417" cy="1614280"/>
        </a:xfrm>
        <a:prstGeom prst="chevron">
          <a:avLst>
            <a:gd name="adj" fmla="val 40000"/>
          </a:avLst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B92AB-1CF9-4BEB-AC31-AE79D5A23F0F}">
      <dsp:nvSpPr>
        <dsp:cNvPr id="0" name=""/>
        <dsp:cNvSpPr/>
      </dsp:nvSpPr>
      <dsp:spPr>
        <a:xfrm>
          <a:off x="1419081" y="403570"/>
          <a:ext cx="4477596" cy="161428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Dụng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cụ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466362" y="450851"/>
        <a:ext cx="4383034" cy="1519718"/>
      </dsp:txXfrm>
    </dsp:sp>
    <dsp:sp modelId="{A35DF573-0EEC-4133-BB6D-F49979BC67EC}">
      <dsp:nvSpPr>
        <dsp:cNvPr id="0" name=""/>
        <dsp:cNvSpPr/>
      </dsp:nvSpPr>
      <dsp:spPr>
        <a:xfrm>
          <a:off x="6061642" y="0"/>
          <a:ext cx="5302417" cy="1614280"/>
        </a:xfrm>
        <a:prstGeom prst="chevron">
          <a:avLst>
            <a:gd name="adj" fmla="val 40000"/>
          </a:avLst>
        </a:prstGeom>
        <a:solidFill>
          <a:srgbClr val="FFC000">
            <a:hueOff val="9800891"/>
            <a:satOff val="-40777"/>
            <a:lumOff val="9608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76FA9-444C-4CB4-B8C2-DBBB767DCE28}">
      <dsp:nvSpPr>
        <dsp:cNvPr id="0" name=""/>
        <dsp:cNvSpPr/>
      </dsp:nvSpPr>
      <dsp:spPr>
        <a:xfrm>
          <a:off x="7475619" y="403570"/>
          <a:ext cx="4477596" cy="161428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>
              <a:hueOff val="9800891"/>
              <a:satOff val="-40777"/>
              <a:lumOff val="9608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Mẫu</a:t>
          </a:r>
          <a:r>
            <a:rPr lang="en-SG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SG" sz="28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vật</a:t>
          </a:r>
          <a:endParaRPr lang="en-SG" sz="28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7522900" y="450851"/>
        <a:ext cx="4383034" cy="1519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40BD6-B042-45AB-ADC0-6AF594B52A3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89852-4B60-4DEA-96E5-4EEE68655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7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63da1a43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63da1a43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0c12e5f0d_1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70c12e5f0d_1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320de4b7d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320de4b7d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63e8071fd6_2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63e8071fd6_2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63da1a438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63da1a438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63e8071fd6_2_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63e8071fd6_2_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5587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6320de4b7d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6320de4b7d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gb45389a103_0_8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7" name="Google Shape;2387;gb45389a103_0_8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582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308967" y="1775267"/>
            <a:ext cx="5574000" cy="232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6933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446667" y="4343401"/>
            <a:ext cx="3298400" cy="6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969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2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495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47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963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05400" y="1679900"/>
            <a:ext cx="8181200" cy="18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56200" y="3580667"/>
            <a:ext cx="5879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474617" y="-87973"/>
            <a:ext cx="2579567" cy="1743481"/>
            <a:chOff x="-355963" y="-65980"/>
            <a:chExt cx="1934675" cy="1307611"/>
          </a:xfrm>
        </p:grpSpPr>
        <p:sp>
          <p:nvSpPr>
            <p:cNvPr id="13" name="Google Shape;13;p2"/>
            <p:cNvSpPr/>
            <p:nvPr/>
          </p:nvSpPr>
          <p:spPr>
            <a:xfrm>
              <a:off x="-287026" y="-26951"/>
              <a:ext cx="1865739" cy="1268582"/>
            </a:xfrm>
            <a:custGeom>
              <a:avLst/>
              <a:gdLst/>
              <a:ahLst/>
              <a:cxnLst/>
              <a:rect l="l" t="t" r="r" b="b"/>
              <a:pathLst>
                <a:path w="58082" h="39492" extrusionOk="0">
                  <a:moveTo>
                    <a:pt x="1" y="0"/>
                  </a:moveTo>
                  <a:lnTo>
                    <a:pt x="1" y="10324"/>
                  </a:lnTo>
                  <a:cubicBezTo>
                    <a:pt x="1774" y="22992"/>
                    <a:pt x="7570" y="37338"/>
                    <a:pt x="22169" y="39491"/>
                  </a:cubicBezTo>
                  <a:cubicBezTo>
                    <a:pt x="24576" y="32271"/>
                    <a:pt x="17830" y="26982"/>
                    <a:pt x="16374" y="20712"/>
                  </a:cubicBezTo>
                  <a:cubicBezTo>
                    <a:pt x="15500" y="15989"/>
                    <a:pt x="16403" y="14377"/>
                    <a:pt x="18230" y="14377"/>
                  </a:cubicBezTo>
                  <a:cubicBezTo>
                    <a:pt x="21439" y="14377"/>
                    <a:pt x="27498" y="19350"/>
                    <a:pt x="31796" y="21187"/>
                  </a:cubicBezTo>
                  <a:cubicBezTo>
                    <a:pt x="34155" y="22133"/>
                    <a:pt x="39525" y="23544"/>
                    <a:pt x="43991" y="23544"/>
                  </a:cubicBezTo>
                  <a:cubicBezTo>
                    <a:pt x="48638" y="23544"/>
                    <a:pt x="52304" y="22016"/>
                    <a:pt x="50576" y="16848"/>
                  </a:cubicBezTo>
                  <a:cubicBezTo>
                    <a:pt x="48644" y="10609"/>
                    <a:pt x="37560" y="11559"/>
                    <a:pt x="33728" y="7696"/>
                  </a:cubicBezTo>
                  <a:cubicBezTo>
                    <a:pt x="35318" y="6544"/>
                    <a:pt x="37214" y="6216"/>
                    <a:pt x="39244" y="6216"/>
                  </a:cubicBezTo>
                  <a:cubicBezTo>
                    <a:pt x="41927" y="6216"/>
                    <a:pt x="44846" y="6789"/>
                    <a:pt x="47606" y="6789"/>
                  </a:cubicBezTo>
                  <a:cubicBezTo>
                    <a:pt x="49707" y="6789"/>
                    <a:pt x="51716" y="6457"/>
                    <a:pt x="53458" y="5289"/>
                  </a:cubicBezTo>
                  <a:cubicBezTo>
                    <a:pt x="57132" y="3136"/>
                    <a:pt x="58082" y="1394"/>
                    <a:pt x="57448" y="0"/>
                  </a:cubicBezTo>
                  <a:close/>
                </a:path>
              </a:pathLst>
            </a:custGeom>
            <a:solidFill>
              <a:srgbClr val="FFE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23647" y="-65980"/>
              <a:ext cx="1195342" cy="957829"/>
            </a:xfrm>
            <a:custGeom>
              <a:avLst/>
              <a:gdLst/>
              <a:ahLst/>
              <a:cxnLst/>
              <a:rect l="l" t="t" r="r" b="b"/>
              <a:pathLst>
                <a:path w="37212" h="29818" extrusionOk="0">
                  <a:moveTo>
                    <a:pt x="16618" y="0"/>
                  </a:moveTo>
                  <a:cubicBezTo>
                    <a:pt x="11261" y="0"/>
                    <a:pt x="3841" y="1005"/>
                    <a:pt x="1" y="1532"/>
                  </a:cubicBezTo>
                  <a:cubicBezTo>
                    <a:pt x="792" y="6124"/>
                    <a:pt x="1774" y="17556"/>
                    <a:pt x="4244" y="21610"/>
                  </a:cubicBezTo>
                  <a:cubicBezTo>
                    <a:pt x="5317" y="23602"/>
                    <a:pt x="6280" y="24368"/>
                    <a:pt x="7146" y="24368"/>
                  </a:cubicBezTo>
                  <a:cubicBezTo>
                    <a:pt x="8964" y="24368"/>
                    <a:pt x="10350" y="20985"/>
                    <a:pt x="11401" y="18475"/>
                  </a:cubicBezTo>
                  <a:cubicBezTo>
                    <a:pt x="13080" y="21293"/>
                    <a:pt x="14188" y="26329"/>
                    <a:pt x="16785" y="28482"/>
                  </a:cubicBezTo>
                  <a:cubicBezTo>
                    <a:pt x="17919" y="29427"/>
                    <a:pt x="18797" y="29818"/>
                    <a:pt x="19478" y="29818"/>
                  </a:cubicBezTo>
                  <a:cubicBezTo>
                    <a:pt x="21878" y="29818"/>
                    <a:pt x="21821" y="24954"/>
                    <a:pt x="21821" y="22338"/>
                  </a:cubicBezTo>
                  <a:lnTo>
                    <a:pt x="21821" y="22338"/>
                  </a:lnTo>
                  <a:cubicBezTo>
                    <a:pt x="23425" y="23126"/>
                    <a:pt x="28281" y="26666"/>
                    <a:pt x="30542" y="26666"/>
                  </a:cubicBezTo>
                  <a:cubicBezTo>
                    <a:pt x="30825" y="26666"/>
                    <a:pt x="31068" y="26610"/>
                    <a:pt x="31258" y="26487"/>
                  </a:cubicBezTo>
                  <a:cubicBezTo>
                    <a:pt x="35280" y="23479"/>
                    <a:pt x="26444" y="18760"/>
                    <a:pt x="25209" y="17271"/>
                  </a:cubicBezTo>
                  <a:cubicBezTo>
                    <a:pt x="37212" y="11824"/>
                    <a:pt x="27901" y="9101"/>
                    <a:pt x="18622" y="6947"/>
                  </a:cubicBezTo>
                  <a:cubicBezTo>
                    <a:pt x="23879" y="5396"/>
                    <a:pt x="28503" y="1817"/>
                    <a:pt x="20300" y="234"/>
                  </a:cubicBezTo>
                  <a:cubicBezTo>
                    <a:pt x="19282" y="69"/>
                    <a:pt x="18021" y="0"/>
                    <a:pt x="1661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355963" y="-21329"/>
              <a:ext cx="1002029" cy="737629"/>
            </a:xfrm>
            <a:custGeom>
              <a:avLst/>
              <a:gdLst/>
              <a:ahLst/>
              <a:cxnLst/>
              <a:rect l="l" t="t" r="r" b="b"/>
              <a:pathLst>
                <a:path w="31194" h="22963" extrusionOk="0">
                  <a:moveTo>
                    <a:pt x="782" y="1"/>
                  </a:moveTo>
                  <a:cubicBezTo>
                    <a:pt x="362" y="1"/>
                    <a:pt x="1" y="510"/>
                    <a:pt x="405" y="839"/>
                  </a:cubicBezTo>
                  <a:cubicBezTo>
                    <a:pt x="7942" y="6856"/>
                    <a:pt x="15638" y="12715"/>
                    <a:pt x="23555" y="18257"/>
                  </a:cubicBezTo>
                  <a:cubicBezTo>
                    <a:pt x="25772" y="19840"/>
                    <a:pt x="27989" y="21360"/>
                    <a:pt x="30237" y="22880"/>
                  </a:cubicBezTo>
                  <a:cubicBezTo>
                    <a:pt x="30325" y="22937"/>
                    <a:pt x="30413" y="22962"/>
                    <a:pt x="30495" y="22962"/>
                  </a:cubicBezTo>
                  <a:cubicBezTo>
                    <a:pt x="30913" y="22962"/>
                    <a:pt x="31194" y="22316"/>
                    <a:pt x="30744" y="22025"/>
                  </a:cubicBezTo>
                  <a:cubicBezTo>
                    <a:pt x="22763" y="16673"/>
                    <a:pt x="15036" y="10973"/>
                    <a:pt x="7435" y="5114"/>
                  </a:cubicBezTo>
                  <a:cubicBezTo>
                    <a:pt x="5314" y="3467"/>
                    <a:pt x="3192" y="1789"/>
                    <a:pt x="1102" y="110"/>
                  </a:cubicBezTo>
                  <a:cubicBezTo>
                    <a:pt x="999" y="33"/>
                    <a:pt x="889" y="1"/>
                    <a:pt x="78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59583" y="337133"/>
              <a:ext cx="357074" cy="380587"/>
            </a:xfrm>
            <a:custGeom>
              <a:avLst/>
              <a:gdLst/>
              <a:ahLst/>
              <a:cxnLst/>
              <a:rect l="l" t="t" r="r" b="b"/>
              <a:pathLst>
                <a:path w="11116" h="11848" extrusionOk="0">
                  <a:moveTo>
                    <a:pt x="10539" y="1"/>
                  </a:moveTo>
                  <a:cubicBezTo>
                    <a:pt x="10521" y="1"/>
                    <a:pt x="10502" y="2"/>
                    <a:pt x="10483" y="4"/>
                  </a:cubicBezTo>
                  <a:cubicBezTo>
                    <a:pt x="7126" y="289"/>
                    <a:pt x="3737" y="99"/>
                    <a:pt x="412" y="700"/>
                  </a:cubicBezTo>
                  <a:cubicBezTo>
                    <a:pt x="190" y="732"/>
                    <a:pt x="32" y="985"/>
                    <a:pt x="32" y="1176"/>
                  </a:cubicBezTo>
                  <a:cubicBezTo>
                    <a:pt x="0" y="4627"/>
                    <a:pt x="1077" y="7953"/>
                    <a:pt x="1394" y="11373"/>
                  </a:cubicBezTo>
                  <a:cubicBezTo>
                    <a:pt x="1425" y="11690"/>
                    <a:pt x="1687" y="11848"/>
                    <a:pt x="1932" y="11848"/>
                  </a:cubicBezTo>
                  <a:cubicBezTo>
                    <a:pt x="2178" y="11848"/>
                    <a:pt x="2407" y="11690"/>
                    <a:pt x="2376" y="11373"/>
                  </a:cubicBezTo>
                  <a:cubicBezTo>
                    <a:pt x="2102" y="8119"/>
                    <a:pt x="1098" y="4894"/>
                    <a:pt x="1047" y="1587"/>
                  </a:cubicBezTo>
                  <a:lnTo>
                    <a:pt x="1047" y="1587"/>
                  </a:lnTo>
                  <a:cubicBezTo>
                    <a:pt x="4157" y="1095"/>
                    <a:pt x="7349" y="1259"/>
                    <a:pt x="10483" y="985"/>
                  </a:cubicBezTo>
                  <a:cubicBezTo>
                    <a:pt x="11097" y="955"/>
                    <a:pt x="11116" y="1"/>
                    <a:pt x="10539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71061" y="74687"/>
              <a:ext cx="365169" cy="413449"/>
            </a:xfrm>
            <a:custGeom>
              <a:avLst/>
              <a:gdLst/>
              <a:ahLst/>
              <a:cxnLst/>
              <a:rect l="l" t="t" r="r" b="b"/>
              <a:pathLst>
                <a:path w="11368" h="12871" extrusionOk="0">
                  <a:moveTo>
                    <a:pt x="10792" y="0"/>
                  </a:moveTo>
                  <a:cubicBezTo>
                    <a:pt x="10774" y="0"/>
                    <a:pt x="10756" y="1"/>
                    <a:pt x="10737" y="3"/>
                  </a:cubicBezTo>
                  <a:cubicBezTo>
                    <a:pt x="7285" y="288"/>
                    <a:pt x="3738" y="383"/>
                    <a:pt x="381" y="1365"/>
                  </a:cubicBezTo>
                  <a:cubicBezTo>
                    <a:pt x="191" y="1428"/>
                    <a:pt x="1" y="1650"/>
                    <a:pt x="33" y="1840"/>
                  </a:cubicBezTo>
                  <a:cubicBezTo>
                    <a:pt x="476" y="5387"/>
                    <a:pt x="476" y="9029"/>
                    <a:pt x="1268" y="12512"/>
                  </a:cubicBezTo>
                  <a:cubicBezTo>
                    <a:pt x="1318" y="12763"/>
                    <a:pt x="1497" y="12870"/>
                    <a:pt x="1688" y="12870"/>
                  </a:cubicBezTo>
                  <a:cubicBezTo>
                    <a:pt x="1978" y="12870"/>
                    <a:pt x="2294" y="12622"/>
                    <a:pt x="2218" y="12259"/>
                  </a:cubicBezTo>
                  <a:cubicBezTo>
                    <a:pt x="1455" y="8964"/>
                    <a:pt x="1456" y="5581"/>
                    <a:pt x="1061" y="2223"/>
                  </a:cubicBezTo>
                  <a:lnTo>
                    <a:pt x="1061" y="2223"/>
                  </a:lnTo>
                  <a:cubicBezTo>
                    <a:pt x="4197" y="1356"/>
                    <a:pt x="7494" y="1258"/>
                    <a:pt x="10705" y="985"/>
                  </a:cubicBezTo>
                  <a:cubicBezTo>
                    <a:pt x="11319" y="954"/>
                    <a:pt x="11368" y="0"/>
                    <a:pt x="10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72432" y="258431"/>
              <a:ext cx="40860" cy="37615"/>
            </a:xfrm>
            <a:custGeom>
              <a:avLst/>
              <a:gdLst/>
              <a:ahLst/>
              <a:cxnLst/>
              <a:rect l="l" t="t" r="r" b="b"/>
              <a:pathLst>
                <a:path w="1272" h="1171" extrusionOk="0">
                  <a:moveTo>
                    <a:pt x="653" y="0"/>
                  </a:moveTo>
                  <a:cubicBezTo>
                    <a:pt x="330" y="0"/>
                    <a:pt x="0" y="225"/>
                    <a:pt x="34" y="649"/>
                  </a:cubicBezTo>
                  <a:cubicBezTo>
                    <a:pt x="64" y="1002"/>
                    <a:pt x="339" y="1170"/>
                    <a:pt x="619" y="1170"/>
                  </a:cubicBezTo>
                  <a:cubicBezTo>
                    <a:pt x="942" y="1170"/>
                    <a:pt x="1272" y="946"/>
                    <a:pt x="1238" y="522"/>
                  </a:cubicBezTo>
                  <a:cubicBezTo>
                    <a:pt x="1208" y="169"/>
                    <a:pt x="933" y="0"/>
                    <a:pt x="65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70086" y="250304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53" y="0"/>
                  </a:moveTo>
                  <a:cubicBezTo>
                    <a:pt x="330" y="0"/>
                    <a:pt x="1" y="224"/>
                    <a:pt x="35" y="648"/>
                  </a:cubicBezTo>
                  <a:cubicBezTo>
                    <a:pt x="64" y="1001"/>
                    <a:pt x="339" y="1170"/>
                    <a:pt x="619" y="1170"/>
                  </a:cubicBezTo>
                  <a:cubicBezTo>
                    <a:pt x="942" y="1170"/>
                    <a:pt x="1272" y="946"/>
                    <a:pt x="1238" y="522"/>
                  </a:cubicBezTo>
                  <a:cubicBezTo>
                    <a:pt x="1209" y="169"/>
                    <a:pt x="933" y="0"/>
                    <a:pt x="65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9059" y="426274"/>
              <a:ext cx="40892" cy="37615"/>
            </a:xfrm>
            <a:custGeom>
              <a:avLst/>
              <a:gdLst/>
              <a:ahLst/>
              <a:cxnLst/>
              <a:rect l="l" t="t" r="r" b="b"/>
              <a:pathLst>
                <a:path w="1273" h="1171" extrusionOk="0">
                  <a:moveTo>
                    <a:pt x="653" y="1"/>
                  </a:moveTo>
                  <a:cubicBezTo>
                    <a:pt x="330" y="1"/>
                    <a:pt x="1" y="225"/>
                    <a:pt x="35" y="649"/>
                  </a:cubicBezTo>
                  <a:cubicBezTo>
                    <a:pt x="79" y="1002"/>
                    <a:pt x="355" y="1171"/>
                    <a:pt x="632" y="1171"/>
                  </a:cubicBezTo>
                  <a:cubicBezTo>
                    <a:pt x="952" y="1171"/>
                    <a:pt x="1272" y="946"/>
                    <a:pt x="1238" y="522"/>
                  </a:cubicBezTo>
                  <a:cubicBezTo>
                    <a:pt x="1209" y="169"/>
                    <a:pt x="934" y="1"/>
                    <a:pt x="653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83611" y="692318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53" y="0"/>
                  </a:moveTo>
                  <a:cubicBezTo>
                    <a:pt x="330" y="0"/>
                    <a:pt x="1" y="226"/>
                    <a:pt x="35" y="633"/>
                  </a:cubicBezTo>
                  <a:cubicBezTo>
                    <a:pt x="64" y="1000"/>
                    <a:pt x="339" y="1170"/>
                    <a:pt x="620" y="1170"/>
                  </a:cubicBezTo>
                  <a:cubicBezTo>
                    <a:pt x="943" y="1170"/>
                    <a:pt x="1272" y="945"/>
                    <a:pt x="1238" y="538"/>
                  </a:cubicBezTo>
                  <a:cubicBezTo>
                    <a:pt x="1209" y="170"/>
                    <a:pt x="933" y="0"/>
                    <a:pt x="65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59197" y="772048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45" y="1"/>
                  </a:moveTo>
                  <a:cubicBezTo>
                    <a:pt x="325" y="1"/>
                    <a:pt x="1" y="217"/>
                    <a:pt x="35" y="621"/>
                  </a:cubicBezTo>
                  <a:cubicBezTo>
                    <a:pt x="64" y="993"/>
                    <a:pt x="346" y="1169"/>
                    <a:pt x="630" y="1169"/>
                  </a:cubicBezTo>
                  <a:cubicBezTo>
                    <a:pt x="949" y="1169"/>
                    <a:pt x="1272" y="945"/>
                    <a:pt x="1238" y="526"/>
                  </a:cubicBezTo>
                  <a:cubicBezTo>
                    <a:pt x="1208" y="169"/>
                    <a:pt x="928" y="1"/>
                    <a:pt x="645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17512" y="376451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41" y="0"/>
                  </a:moveTo>
                  <a:cubicBezTo>
                    <a:pt x="321" y="0"/>
                    <a:pt x="1" y="224"/>
                    <a:pt x="35" y="648"/>
                  </a:cubicBezTo>
                  <a:cubicBezTo>
                    <a:pt x="64" y="1001"/>
                    <a:pt x="339" y="1170"/>
                    <a:pt x="619" y="1170"/>
                  </a:cubicBezTo>
                  <a:cubicBezTo>
                    <a:pt x="943" y="1170"/>
                    <a:pt x="1272" y="946"/>
                    <a:pt x="1238" y="522"/>
                  </a:cubicBezTo>
                  <a:cubicBezTo>
                    <a:pt x="1194" y="169"/>
                    <a:pt x="918" y="0"/>
                    <a:pt x="64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102960" y="596077"/>
              <a:ext cx="40860" cy="37551"/>
            </a:xfrm>
            <a:custGeom>
              <a:avLst/>
              <a:gdLst/>
              <a:ahLst/>
              <a:cxnLst/>
              <a:rect l="l" t="t" r="r" b="b"/>
              <a:pathLst>
                <a:path w="1272" h="1169" extrusionOk="0">
                  <a:moveTo>
                    <a:pt x="645" y="0"/>
                  </a:moveTo>
                  <a:cubicBezTo>
                    <a:pt x="324" y="0"/>
                    <a:pt x="1" y="216"/>
                    <a:pt x="34" y="620"/>
                  </a:cubicBezTo>
                  <a:cubicBezTo>
                    <a:pt x="64" y="992"/>
                    <a:pt x="346" y="1168"/>
                    <a:pt x="630" y="1168"/>
                  </a:cubicBezTo>
                  <a:cubicBezTo>
                    <a:pt x="949" y="1168"/>
                    <a:pt x="1271" y="945"/>
                    <a:pt x="1238" y="525"/>
                  </a:cubicBezTo>
                  <a:cubicBezTo>
                    <a:pt x="1208" y="169"/>
                    <a:pt x="928" y="0"/>
                    <a:pt x="645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00925" y="43785"/>
              <a:ext cx="40860" cy="37615"/>
            </a:xfrm>
            <a:custGeom>
              <a:avLst/>
              <a:gdLst/>
              <a:ahLst/>
              <a:cxnLst/>
              <a:rect l="l" t="t" r="r" b="b"/>
              <a:pathLst>
                <a:path w="1272" h="1171" extrusionOk="0">
                  <a:moveTo>
                    <a:pt x="653" y="0"/>
                  </a:moveTo>
                  <a:cubicBezTo>
                    <a:pt x="330" y="0"/>
                    <a:pt x="0" y="224"/>
                    <a:pt x="34" y="648"/>
                  </a:cubicBezTo>
                  <a:cubicBezTo>
                    <a:pt x="63" y="1001"/>
                    <a:pt x="339" y="1170"/>
                    <a:pt x="619" y="1170"/>
                  </a:cubicBezTo>
                  <a:cubicBezTo>
                    <a:pt x="942" y="1170"/>
                    <a:pt x="1271" y="946"/>
                    <a:pt x="1237" y="522"/>
                  </a:cubicBezTo>
                  <a:cubicBezTo>
                    <a:pt x="1208" y="169"/>
                    <a:pt x="933" y="0"/>
                    <a:pt x="65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74467" y="13396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42" y="1"/>
                  </a:moveTo>
                  <a:cubicBezTo>
                    <a:pt x="323" y="1"/>
                    <a:pt x="1" y="225"/>
                    <a:pt x="34" y="644"/>
                  </a:cubicBezTo>
                  <a:cubicBezTo>
                    <a:pt x="64" y="1001"/>
                    <a:pt x="344" y="1169"/>
                    <a:pt x="627" y="1169"/>
                  </a:cubicBezTo>
                  <a:cubicBezTo>
                    <a:pt x="947" y="1169"/>
                    <a:pt x="1271" y="953"/>
                    <a:pt x="1238" y="549"/>
                  </a:cubicBezTo>
                  <a:cubicBezTo>
                    <a:pt x="1208" y="177"/>
                    <a:pt x="926" y="1"/>
                    <a:pt x="64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05259" y="535621"/>
              <a:ext cx="64117" cy="49854"/>
            </a:xfrm>
            <a:custGeom>
              <a:avLst/>
              <a:gdLst/>
              <a:ahLst/>
              <a:cxnLst/>
              <a:rect l="l" t="t" r="r" b="b"/>
              <a:pathLst>
                <a:path w="1996" h="1552" extrusionOk="0">
                  <a:moveTo>
                    <a:pt x="1014" y="0"/>
                  </a:moveTo>
                  <a:cubicBezTo>
                    <a:pt x="1" y="0"/>
                    <a:pt x="1" y="1552"/>
                    <a:pt x="1014" y="1552"/>
                  </a:cubicBezTo>
                  <a:cubicBezTo>
                    <a:pt x="1996" y="1552"/>
                    <a:pt x="1996" y="0"/>
                    <a:pt x="1014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50039" y="460325"/>
              <a:ext cx="65144" cy="49886"/>
            </a:xfrm>
            <a:custGeom>
              <a:avLst/>
              <a:gdLst/>
              <a:ahLst/>
              <a:cxnLst/>
              <a:rect l="l" t="t" r="r" b="b"/>
              <a:pathLst>
                <a:path w="2028" h="1553" extrusionOk="0">
                  <a:moveTo>
                    <a:pt x="1014" y="1"/>
                  </a:moveTo>
                  <a:cubicBezTo>
                    <a:pt x="0" y="1"/>
                    <a:pt x="0" y="1552"/>
                    <a:pt x="1014" y="1552"/>
                  </a:cubicBezTo>
                  <a:cubicBezTo>
                    <a:pt x="2027" y="1552"/>
                    <a:pt x="2027" y="1"/>
                    <a:pt x="1014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84604" y="545772"/>
              <a:ext cx="65144" cy="49886"/>
            </a:xfrm>
            <a:custGeom>
              <a:avLst/>
              <a:gdLst/>
              <a:ahLst/>
              <a:cxnLst/>
              <a:rect l="l" t="t" r="r" b="b"/>
              <a:pathLst>
                <a:path w="2028" h="1553" extrusionOk="0">
                  <a:moveTo>
                    <a:pt x="1014" y="1"/>
                  </a:moveTo>
                  <a:cubicBezTo>
                    <a:pt x="1" y="1"/>
                    <a:pt x="1" y="1553"/>
                    <a:pt x="1014" y="1553"/>
                  </a:cubicBezTo>
                  <a:cubicBezTo>
                    <a:pt x="2028" y="1553"/>
                    <a:pt x="2028" y="1"/>
                    <a:pt x="1014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-515396" y="2111213"/>
            <a:ext cx="1306229" cy="987531"/>
            <a:chOff x="-386547" y="1583410"/>
            <a:chExt cx="979672" cy="740648"/>
          </a:xfrm>
        </p:grpSpPr>
        <p:sp>
          <p:nvSpPr>
            <p:cNvPr id="31" name="Google Shape;31;p2"/>
            <p:cNvSpPr/>
            <p:nvPr/>
          </p:nvSpPr>
          <p:spPr>
            <a:xfrm>
              <a:off x="-386547" y="1583410"/>
              <a:ext cx="979672" cy="740648"/>
            </a:xfrm>
            <a:custGeom>
              <a:avLst/>
              <a:gdLst/>
              <a:ahLst/>
              <a:cxnLst/>
              <a:rect l="l" t="t" r="r" b="b"/>
              <a:pathLst>
                <a:path w="30498" h="23057" extrusionOk="0">
                  <a:moveTo>
                    <a:pt x="17969" y="500"/>
                  </a:moveTo>
                  <a:cubicBezTo>
                    <a:pt x="18506" y="500"/>
                    <a:pt x="19041" y="523"/>
                    <a:pt x="19572" y="571"/>
                  </a:cubicBezTo>
                  <a:cubicBezTo>
                    <a:pt x="21757" y="761"/>
                    <a:pt x="23911" y="1426"/>
                    <a:pt x="25684" y="2724"/>
                  </a:cubicBezTo>
                  <a:cubicBezTo>
                    <a:pt x="27584" y="4054"/>
                    <a:pt x="28819" y="6050"/>
                    <a:pt x="29421" y="8266"/>
                  </a:cubicBezTo>
                  <a:cubicBezTo>
                    <a:pt x="30150" y="10927"/>
                    <a:pt x="29896" y="14347"/>
                    <a:pt x="27363" y="15962"/>
                  </a:cubicBezTo>
                  <a:cubicBezTo>
                    <a:pt x="26505" y="16521"/>
                    <a:pt x="25521" y="16752"/>
                    <a:pt x="24522" y="16752"/>
                  </a:cubicBezTo>
                  <a:cubicBezTo>
                    <a:pt x="23936" y="16752"/>
                    <a:pt x="23345" y="16673"/>
                    <a:pt x="22771" y="16532"/>
                  </a:cubicBezTo>
                  <a:cubicBezTo>
                    <a:pt x="21445" y="16228"/>
                    <a:pt x="20120" y="15636"/>
                    <a:pt x="18753" y="15636"/>
                  </a:cubicBezTo>
                  <a:cubicBezTo>
                    <a:pt x="18552" y="15636"/>
                    <a:pt x="18350" y="15649"/>
                    <a:pt x="18147" y="15677"/>
                  </a:cubicBezTo>
                  <a:cubicBezTo>
                    <a:pt x="17402" y="15801"/>
                    <a:pt x="16749" y="16138"/>
                    <a:pt x="16217" y="16658"/>
                  </a:cubicBezTo>
                  <a:lnTo>
                    <a:pt x="16217" y="16658"/>
                  </a:lnTo>
                  <a:cubicBezTo>
                    <a:pt x="16205" y="16667"/>
                    <a:pt x="16194" y="16678"/>
                    <a:pt x="16183" y="16690"/>
                  </a:cubicBezTo>
                  <a:cubicBezTo>
                    <a:pt x="16183" y="16690"/>
                    <a:pt x="16183" y="16690"/>
                    <a:pt x="16183" y="16690"/>
                  </a:cubicBezTo>
                  <a:lnTo>
                    <a:pt x="16183" y="16690"/>
                  </a:lnTo>
                  <a:cubicBezTo>
                    <a:pt x="16177" y="16697"/>
                    <a:pt x="16171" y="16704"/>
                    <a:pt x="16165" y="16711"/>
                  </a:cubicBezTo>
                  <a:lnTo>
                    <a:pt x="16165" y="16711"/>
                  </a:lnTo>
                  <a:cubicBezTo>
                    <a:pt x="14300" y="18762"/>
                    <a:pt x="12090" y="20716"/>
                    <a:pt x="9533" y="21852"/>
                  </a:cubicBezTo>
                  <a:cubicBezTo>
                    <a:pt x="8620" y="22274"/>
                    <a:pt x="7603" y="22574"/>
                    <a:pt x="6585" y="22574"/>
                  </a:cubicBezTo>
                  <a:cubicBezTo>
                    <a:pt x="6225" y="22574"/>
                    <a:pt x="5866" y="22537"/>
                    <a:pt x="5511" y="22454"/>
                  </a:cubicBezTo>
                  <a:cubicBezTo>
                    <a:pt x="4023" y="22106"/>
                    <a:pt x="2819" y="21029"/>
                    <a:pt x="2091" y="19699"/>
                  </a:cubicBezTo>
                  <a:cubicBezTo>
                    <a:pt x="476" y="16880"/>
                    <a:pt x="824" y="13175"/>
                    <a:pt x="1869" y="10198"/>
                  </a:cubicBezTo>
                  <a:cubicBezTo>
                    <a:pt x="2724" y="7760"/>
                    <a:pt x="4276" y="5828"/>
                    <a:pt x="6366" y="4308"/>
                  </a:cubicBezTo>
                  <a:cubicBezTo>
                    <a:pt x="9671" y="1871"/>
                    <a:pt x="13867" y="500"/>
                    <a:pt x="17969" y="500"/>
                  </a:cubicBezTo>
                  <a:close/>
                  <a:moveTo>
                    <a:pt x="17926" y="1"/>
                  </a:moveTo>
                  <a:cubicBezTo>
                    <a:pt x="14092" y="1"/>
                    <a:pt x="10196" y="1199"/>
                    <a:pt x="6999" y="3231"/>
                  </a:cubicBezTo>
                  <a:cubicBezTo>
                    <a:pt x="4909" y="4593"/>
                    <a:pt x="3072" y="6366"/>
                    <a:pt x="1964" y="8646"/>
                  </a:cubicBezTo>
                  <a:cubicBezTo>
                    <a:pt x="571" y="11560"/>
                    <a:pt x="1" y="15234"/>
                    <a:pt x="982" y="18369"/>
                  </a:cubicBezTo>
                  <a:cubicBezTo>
                    <a:pt x="1457" y="19857"/>
                    <a:pt x="2344" y="21251"/>
                    <a:pt x="3642" y="22137"/>
                  </a:cubicBezTo>
                  <a:cubicBezTo>
                    <a:pt x="4532" y="22780"/>
                    <a:pt x="5576" y="23056"/>
                    <a:pt x="6639" y="23056"/>
                  </a:cubicBezTo>
                  <a:cubicBezTo>
                    <a:pt x="6938" y="23056"/>
                    <a:pt x="7239" y="23034"/>
                    <a:pt x="7538" y="22992"/>
                  </a:cubicBezTo>
                  <a:cubicBezTo>
                    <a:pt x="10483" y="22517"/>
                    <a:pt x="13080" y="20427"/>
                    <a:pt x="15170" y="18432"/>
                  </a:cubicBezTo>
                  <a:cubicBezTo>
                    <a:pt x="15645" y="17989"/>
                    <a:pt x="16088" y="17514"/>
                    <a:pt x="16532" y="17039"/>
                  </a:cubicBezTo>
                  <a:cubicBezTo>
                    <a:pt x="17197" y="16388"/>
                    <a:pt x="17963" y="16167"/>
                    <a:pt x="18763" y="16167"/>
                  </a:cubicBezTo>
                  <a:cubicBezTo>
                    <a:pt x="19753" y="16167"/>
                    <a:pt x="20794" y="16505"/>
                    <a:pt x="21757" y="16785"/>
                  </a:cubicBezTo>
                  <a:cubicBezTo>
                    <a:pt x="22693" y="17042"/>
                    <a:pt x="23629" y="17235"/>
                    <a:pt x="24564" y="17235"/>
                  </a:cubicBezTo>
                  <a:cubicBezTo>
                    <a:pt x="25244" y="17235"/>
                    <a:pt x="25923" y="17133"/>
                    <a:pt x="26603" y="16880"/>
                  </a:cubicBezTo>
                  <a:cubicBezTo>
                    <a:pt x="29421" y="15835"/>
                    <a:pt x="30498" y="12763"/>
                    <a:pt x="30245" y="9977"/>
                  </a:cubicBezTo>
                  <a:cubicBezTo>
                    <a:pt x="29991" y="7475"/>
                    <a:pt x="28914" y="5005"/>
                    <a:pt x="27078" y="3231"/>
                  </a:cubicBezTo>
                  <a:cubicBezTo>
                    <a:pt x="25462" y="1648"/>
                    <a:pt x="23309" y="698"/>
                    <a:pt x="21092" y="286"/>
                  </a:cubicBezTo>
                  <a:cubicBezTo>
                    <a:pt x="20052" y="93"/>
                    <a:pt x="18992" y="1"/>
                    <a:pt x="1792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120020" y="2068436"/>
              <a:ext cx="131285" cy="122033"/>
            </a:xfrm>
            <a:custGeom>
              <a:avLst/>
              <a:gdLst/>
              <a:ahLst/>
              <a:cxnLst/>
              <a:rect l="l" t="t" r="r" b="b"/>
              <a:pathLst>
                <a:path w="4087" h="3799" extrusionOk="0">
                  <a:moveTo>
                    <a:pt x="3516" y="895"/>
                  </a:moveTo>
                  <a:cubicBezTo>
                    <a:pt x="3527" y="905"/>
                    <a:pt x="3534" y="909"/>
                    <a:pt x="3537" y="909"/>
                  </a:cubicBezTo>
                  <a:cubicBezTo>
                    <a:pt x="3544" y="909"/>
                    <a:pt x="3537" y="895"/>
                    <a:pt x="3516" y="895"/>
                  </a:cubicBezTo>
                  <a:close/>
                  <a:moveTo>
                    <a:pt x="2756" y="494"/>
                  </a:moveTo>
                  <a:cubicBezTo>
                    <a:pt x="2856" y="494"/>
                    <a:pt x="2948" y="509"/>
                    <a:pt x="3041" y="546"/>
                  </a:cubicBezTo>
                  <a:cubicBezTo>
                    <a:pt x="3199" y="578"/>
                    <a:pt x="3263" y="578"/>
                    <a:pt x="3389" y="673"/>
                  </a:cubicBezTo>
                  <a:lnTo>
                    <a:pt x="3421" y="705"/>
                  </a:lnTo>
                  <a:cubicBezTo>
                    <a:pt x="3421" y="736"/>
                    <a:pt x="3453" y="736"/>
                    <a:pt x="3453" y="768"/>
                  </a:cubicBezTo>
                  <a:cubicBezTo>
                    <a:pt x="3474" y="768"/>
                    <a:pt x="3481" y="782"/>
                    <a:pt x="3474" y="782"/>
                  </a:cubicBezTo>
                  <a:cubicBezTo>
                    <a:pt x="3470" y="782"/>
                    <a:pt x="3463" y="779"/>
                    <a:pt x="3453" y="768"/>
                  </a:cubicBezTo>
                  <a:lnTo>
                    <a:pt x="3453" y="768"/>
                  </a:lnTo>
                  <a:lnTo>
                    <a:pt x="3484" y="800"/>
                  </a:lnTo>
                  <a:cubicBezTo>
                    <a:pt x="3516" y="831"/>
                    <a:pt x="3516" y="863"/>
                    <a:pt x="3516" y="895"/>
                  </a:cubicBezTo>
                  <a:cubicBezTo>
                    <a:pt x="3548" y="895"/>
                    <a:pt x="3548" y="895"/>
                    <a:pt x="3548" y="926"/>
                  </a:cubicBezTo>
                  <a:lnTo>
                    <a:pt x="3579" y="990"/>
                  </a:lnTo>
                  <a:cubicBezTo>
                    <a:pt x="3579" y="1015"/>
                    <a:pt x="3579" y="1062"/>
                    <a:pt x="3579" y="1062"/>
                  </a:cubicBezTo>
                  <a:cubicBezTo>
                    <a:pt x="3579" y="1079"/>
                    <a:pt x="3579" y="1116"/>
                    <a:pt x="3579" y="1116"/>
                  </a:cubicBezTo>
                  <a:cubicBezTo>
                    <a:pt x="3579" y="1370"/>
                    <a:pt x="3516" y="1591"/>
                    <a:pt x="3453" y="1813"/>
                  </a:cubicBezTo>
                  <a:cubicBezTo>
                    <a:pt x="3326" y="2066"/>
                    <a:pt x="3168" y="2320"/>
                    <a:pt x="2978" y="2541"/>
                  </a:cubicBezTo>
                  <a:cubicBezTo>
                    <a:pt x="2756" y="2795"/>
                    <a:pt x="2503" y="2985"/>
                    <a:pt x="2154" y="3143"/>
                  </a:cubicBezTo>
                  <a:cubicBezTo>
                    <a:pt x="1962" y="3239"/>
                    <a:pt x="1747" y="3312"/>
                    <a:pt x="1529" y="3312"/>
                  </a:cubicBezTo>
                  <a:cubicBezTo>
                    <a:pt x="1388" y="3312"/>
                    <a:pt x="1246" y="3281"/>
                    <a:pt x="1109" y="3206"/>
                  </a:cubicBezTo>
                  <a:cubicBezTo>
                    <a:pt x="856" y="3080"/>
                    <a:pt x="634" y="2795"/>
                    <a:pt x="571" y="2510"/>
                  </a:cubicBezTo>
                  <a:cubicBezTo>
                    <a:pt x="508" y="2225"/>
                    <a:pt x="603" y="1940"/>
                    <a:pt x="761" y="1686"/>
                  </a:cubicBezTo>
                  <a:cubicBezTo>
                    <a:pt x="1014" y="1370"/>
                    <a:pt x="1331" y="1116"/>
                    <a:pt x="1679" y="926"/>
                  </a:cubicBezTo>
                  <a:cubicBezTo>
                    <a:pt x="1935" y="756"/>
                    <a:pt x="2216" y="611"/>
                    <a:pt x="2522" y="514"/>
                  </a:cubicBezTo>
                  <a:lnTo>
                    <a:pt x="2522" y="514"/>
                  </a:lnTo>
                  <a:cubicBezTo>
                    <a:pt x="2526" y="515"/>
                    <a:pt x="2530" y="515"/>
                    <a:pt x="2534" y="515"/>
                  </a:cubicBezTo>
                  <a:cubicBezTo>
                    <a:pt x="2613" y="501"/>
                    <a:pt x="2686" y="494"/>
                    <a:pt x="2756" y="494"/>
                  </a:cubicBezTo>
                  <a:close/>
                  <a:moveTo>
                    <a:pt x="2731" y="1"/>
                  </a:moveTo>
                  <a:cubicBezTo>
                    <a:pt x="2678" y="1"/>
                    <a:pt x="2624" y="2"/>
                    <a:pt x="2570" y="6"/>
                  </a:cubicBezTo>
                  <a:lnTo>
                    <a:pt x="2570" y="6"/>
                  </a:lnTo>
                  <a:cubicBezTo>
                    <a:pt x="2557" y="3"/>
                    <a:pt x="2542" y="2"/>
                    <a:pt x="2528" y="2"/>
                  </a:cubicBezTo>
                  <a:cubicBezTo>
                    <a:pt x="2510" y="2"/>
                    <a:pt x="2491" y="4"/>
                    <a:pt x="2471" y="8"/>
                  </a:cubicBezTo>
                  <a:cubicBezTo>
                    <a:pt x="2123" y="103"/>
                    <a:pt x="1774" y="261"/>
                    <a:pt x="1458" y="451"/>
                  </a:cubicBezTo>
                  <a:cubicBezTo>
                    <a:pt x="1078" y="673"/>
                    <a:pt x="729" y="958"/>
                    <a:pt x="444" y="1275"/>
                  </a:cubicBezTo>
                  <a:cubicBezTo>
                    <a:pt x="191" y="1591"/>
                    <a:pt x="1" y="2003"/>
                    <a:pt x="33" y="2415"/>
                  </a:cubicBezTo>
                  <a:cubicBezTo>
                    <a:pt x="96" y="2826"/>
                    <a:pt x="318" y="3238"/>
                    <a:pt x="634" y="3491"/>
                  </a:cubicBezTo>
                  <a:cubicBezTo>
                    <a:pt x="905" y="3708"/>
                    <a:pt x="1210" y="3799"/>
                    <a:pt x="1520" y="3799"/>
                  </a:cubicBezTo>
                  <a:cubicBezTo>
                    <a:pt x="2115" y="3799"/>
                    <a:pt x="2730" y="3465"/>
                    <a:pt x="3168" y="3048"/>
                  </a:cubicBezTo>
                  <a:cubicBezTo>
                    <a:pt x="3643" y="2605"/>
                    <a:pt x="4023" y="1940"/>
                    <a:pt x="4086" y="1275"/>
                  </a:cubicBezTo>
                  <a:cubicBezTo>
                    <a:pt x="4086" y="926"/>
                    <a:pt x="3991" y="578"/>
                    <a:pt x="3769" y="356"/>
                  </a:cubicBezTo>
                  <a:cubicBezTo>
                    <a:pt x="3473" y="87"/>
                    <a:pt x="3107" y="1"/>
                    <a:pt x="273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300071" y="1846562"/>
              <a:ext cx="258426" cy="179404"/>
            </a:xfrm>
            <a:custGeom>
              <a:avLst/>
              <a:gdLst/>
              <a:ahLst/>
              <a:cxnLst/>
              <a:rect l="l" t="t" r="r" b="b"/>
              <a:pathLst>
                <a:path w="8045" h="5585" extrusionOk="0">
                  <a:moveTo>
                    <a:pt x="2883" y="0"/>
                  </a:moveTo>
                  <a:cubicBezTo>
                    <a:pt x="2641" y="0"/>
                    <a:pt x="2421" y="128"/>
                    <a:pt x="2312" y="454"/>
                  </a:cubicBezTo>
                  <a:cubicBezTo>
                    <a:pt x="2091" y="961"/>
                    <a:pt x="2756" y="1975"/>
                    <a:pt x="1711" y="2133"/>
                  </a:cubicBezTo>
                  <a:cubicBezTo>
                    <a:pt x="1109" y="2260"/>
                    <a:pt x="0" y="2830"/>
                    <a:pt x="475" y="3653"/>
                  </a:cubicBezTo>
                  <a:cubicBezTo>
                    <a:pt x="633" y="3897"/>
                    <a:pt x="804" y="3972"/>
                    <a:pt x="988" y="3972"/>
                  </a:cubicBezTo>
                  <a:cubicBezTo>
                    <a:pt x="1210" y="3972"/>
                    <a:pt x="1451" y="3863"/>
                    <a:pt x="1711" y="3811"/>
                  </a:cubicBezTo>
                  <a:cubicBezTo>
                    <a:pt x="1786" y="3799"/>
                    <a:pt x="1855" y="3794"/>
                    <a:pt x="1917" y="3794"/>
                  </a:cubicBezTo>
                  <a:cubicBezTo>
                    <a:pt x="3008" y="3794"/>
                    <a:pt x="2233" y="5525"/>
                    <a:pt x="3611" y="5585"/>
                  </a:cubicBezTo>
                  <a:cubicBezTo>
                    <a:pt x="4117" y="5585"/>
                    <a:pt x="4687" y="5141"/>
                    <a:pt x="4719" y="4571"/>
                  </a:cubicBezTo>
                  <a:cubicBezTo>
                    <a:pt x="4719" y="4096"/>
                    <a:pt x="4117" y="3716"/>
                    <a:pt x="4466" y="3241"/>
                  </a:cubicBezTo>
                  <a:cubicBezTo>
                    <a:pt x="4846" y="2608"/>
                    <a:pt x="8044" y="2830"/>
                    <a:pt x="6493" y="1214"/>
                  </a:cubicBezTo>
                  <a:cubicBezTo>
                    <a:pt x="6221" y="956"/>
                    <a:pt x="5992" y="856"/>
                    <a:pt x="5774" y="856"/>
                  </a:cubicBezTo>
                  <a:cubicBezTo>
                    <a:pt x="5460" y="856"/>
                    <a:pt x="5170" y="1066"/>
                    <a:pt x="4814" y="1310"/>
                  </a:cubicBezTo>
                  <a:cubicBezTo>
                    <a:pt x="4523" y="1490"/>
                    <a:pt x="4349" y="1569"/>
                    <a:pt x="4239" y="1569"/>
                  </a:cubicBezTo>
                  <a:cubicBezTo>
                    <a:pt x="4002" y="1569"/>
                    <a:pt x="4059" y="1205"/>
                    <a:pt x="3864" y="708"/>
                  </a:cubicBezTo>
                  <a:cubicBezTo>
                    <a:pt x="3727" y="336"/>
                    <a:pt x="3275" y="0"/>
                    <a:pt x="2883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18286" y="1667508"/>
              <a:ext cx="258426" cy="179436"/>
            </a:xfrm>
            <a:custGeom>
              <a:avLst/>
              <a:gdLst/>
              <a:ahLst/>
              <a:cxnLst/>
              <a:rect l="l" t="t" r="r" b="b"/>
              <a:pathLst>
                <a:path w="8045" h="5586" extrusionOk="0">
                  <a:moveTo>
                    <a:pt x="2897" y="0"/>
                  </a:moveTo>
                  <a:cubicBezTo>
                    <a:pt x="2656" y="0"/>
                    <a:pt x="2433" y="128"/>
                    <a:pt x="2313" y="455"/>
                  </a:cubicBezTo>
                  <a:cubicBezTo>
                    <a:pt x="2123" y="993"/>
                    <a:pt x="2756" y="1975"/>
                    <a:pt x="1711" y="2133"/>
                  </a:cubicBezTo>
                  <a:cubicBezTo>
                    <a:pt x="1109" y="2260"/>
                    <a:pt x="1" y="2830"/>
                    <a:pt x="476" y="3653"/>
                  </a:cubicBezTo>
                  <a:cubicBezTo>
                    <a:pt x="634" y="3897"/>
                    <a:pt x="805" y="3972"/>
                    <a:pt x="989" y="3972"/>
                  </a:cubicBezTo>
                  <a:cubicBezTo>
                    <a:pt x="1211" y="3972"/>
                    <a:pt x="1451" y="3864"/>
                    <a:pt x="1711" y="3812"/>
                  </a:cubicBezTo>
                  <a:cubicBezTo>
                    <a:pt x="1785" y="3800"/>
                    <a:pt x="1853" y="3794"/>
                    <a:pt x="1915" y="3794"/>
                  </a:cubicBezTo>
                  <a:cubicBezTo>
                    <a:pt x="3010" y="3794"/>
                    <a:pt x="2232" y="5555"/>
                    <a:pt x="3611" y="5585"/>
                  </a:cubicBezTo>
                  <a:cubicBezTo>
                    <a:pt x="4118" y="5585"/>
                    <a:pt x="4688" y="5142"/>
                    <a:pt x="4719" y="4603"/>
                  </a:cubicBezTo>
                  <a:cubicBezTo>
                    <a:pt x="4719" y="4128"/>
                    <a:pt x="4118" y="3717"/>
                    <a:pt x="4466" y="3242"/>
                  </a:cubicBezTo>
                  <a:cubicBezTo>
                    <a:pt x="4846" y="2608"/>
                    <a:pt x="8045" y="2830"/>
                    <a:pt x="6493" y="1246"/>
                  </a:cubicBezTo>
                  <a:cubicBezTo>
                    <a:pt x="6229" y="969"/>
                    <a:pt x="5997" y="862"/>
                    <a:pt x="5774" y="862"/>
                  </a:cubicBezTo>
                  <a:cubicBezTo>
                    <a:pt x="5462" y="862"/>
                    <a:pt x="5165" y="1070"/>
                    <a:pt x="4814" y="1310"/>
                  </a:cubicBezTo>
                  <a:cubicBezTo>
                    <a:pt x="4517" y="1495"/>
                    <a:pt x="4342" y="1576"/>
                    <a:pt x="4232" y="1576"/>
                  </a:cubicBezTo>
                  <a:cubicBezTo>
                    <a:pt x="4004" y="1576"/>
                    <a:pt x="4057" y="1222"/>
                    <a:pt x="3864" y="708"/>
                  </a:cubicBezTo>
                  <a:cubicBezTo>
                    <a:pt x="3727" y="336"/>
                    <a:pt x="3288" y="0"/>
                    <a:pt x="2897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5555" y="1769820"/>
              <a:ext cx="258426" cy="178826"/>
            </a:xfrm>
            <a:custGeom>
              <a:avLst/>
              <a:gdLst/>
              <a:ahLst/>
              <a:cxnLst/>
              <a:rect l="l" t="t" r="r" b="b"/>
              <a:pathLst>
                <a:path w="8045" h="5567" extrusionOk="0">
                  <a:moveTo>
                    <a:pt x="2894" y="0"/>
                  </a:moveTo>
                  <a:cubicBezTo>
                    <a:pt x="2654" y="0"/>
                    <a:pt x="2433" y="131"/>
                    <a:pt x="2312" y="468"/>
                  </a:cubicBezTo>
                  <a:cubicBezTo>
                    <a:pt x="2091" y="975"/>
                    <a:pt x="2756" y="1957"/>
                    <a:pt x="1711" y="2147"/>
                  </a:cubicBezTo>
                  <a:cubicBezTo>
                    <a:pt x="1109" y="2273"/>
                    <a:pt x="0" y="2812"/>
                    <a:pt x="475" y="3635"/>
                  </a:cubicBezTo>
                  <a:cubicBezTo>
                    <a:pt x="631" y="3889"/>
                    <a:pt x="798" y="3967"/>
                    <a:pt x="979" y="3967"/>
                  </a:cubicBezTo>
                  <a:cubicBezTo>
                    <a:pt x="1203" y="3967"/>
                    <a:pt x="1447" y="3846"/>
                    <a:pt x="1711" y="3794"/>
                  </a:cubicBezTo>
                  <a:cubicBezTo>
                    <a:pt x="1776" y="3785"/>
                    <a:pt x="1836" y="3780"/>
                    <a:pt x="1891" y="3780"/>
                  </a:cubicBezTo>
                  <a:cubicBezTo>
                    <a:pt x="3020" y="3780"/>
                    <a:pt x="2222" y="5537"/>
                    <a:pt x="3611" y="5567"/>
                  </a:cubicBezTo>
                  <a:cubicBezTo>
                    <a:pt x="4117" y="5567"/>
                    <a:pt x="4687" y="5124"/>
                    <a:pt x="4719" y="4585"/>
                  </a:cubicBezTo>
                  <a:cubicBezTo>
                    <a:pt x="4719" y="4110"/>
                    <a:pt x="4117" y="3730"/>
                    <a:pt x="4466" y="3255"/>
                  </a:cubicBezTo>
                  <a:cubicBezTo>
                    <a:pt x="4846" y="2590"/>
                    <a:pt x="8044" y="2812"/>
                    <a:pt x="6493" y="1228"/>
                  </a:cubicBezTo>
                  <a:cubicBezTo>
                    <a:pt x="6215" y="964"/>
                    <a:pt x="5982" y="860"/>
                    <a:pt x="5761" y="860"/>
                  </a:cubicBezTo>
                  <a:cubicBezTo>
                    <a:pt x="5451" y="860"/>
                    <a:pt x="5165" y="1065"/>
                    <a:pt x="4814" y="1323"/>
                  </a:cubicBezTo>
                  <a:cubicBezTo>
                    <a:pt x="4523" y="1494"/>
                    <a:pt x="4350" y="1569"/>
                    <a:pt x="4240" y="1569"/>
                  </a:cubicBezTo>
                  <a:cubicBezTo>
                    <a:pt x="4002" y="1569"/>
                    <a:pt x="4059" y="1219"/>
                    <a:pt x="3864" y="722"/>
                  </a:cubicBezTo>
                  <a:cubicBezTo>
                    <a:pt x="3727" y="349"/>
                    <a:pt x="3285" y="0"/>
                    <a:pt x="2894" y="0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2858804" y="-191967"/>
            <a:ext cx="6370451" cy="1040827"/>
            <a:chOff x="2144103" y="-143975"/>
            <a:chExt cx="4777838" cy="780620"/>
          </a:xfrm>
        </p:grpSpPr>
        <p:sp>
          <p:nvSpPr>
            <p:cNvPr id="37" name="Google Shape;37;p2"/>
            <p:cNvSpPr/>
            <p:nvPr/>
          </p:nvSpPr>
          <p:spPr>
            <a:xfrm>
              <a:off x="2243749" y="139865"/>
              <a:ext cx="202468" cy="185283"/>
            </a:xfrm>
            <a:custGeom>
              <a:avLst/>
              <a:gdLst/>
              <a:ahLst/>
              <a:cxnLst/>
              <a:rect l="l" t="t" r="r" b="b"/>
              <a:pathLst>
                <a:path w="6303" h="5768" extrusionOk="0">
                  <a:moveTo>
                    <a:pt x="1806" y="1"/>
                  </a:moveTo>
                  <a:cubicBezTo>
                    <a:pt x="1584" y="761"/>
                    <a:pt x="1" y="4846"/>
                    <a:pt x="729" y="5575"/>
                  </a:cubicBezTo>
                  <a:cubicBezTo>
                    <a:pt x="864" y="5709"/>
                    <a:pt x="1073" y="5767"/>
                    <a:pt x="1334" y="5767"/>
                  </a:cubicBezTo>
                  <a:cubicBezTo>
                    <a:pt x="2727" y="5767"/>
                    <a:pt x="5582" y="4116"/>
                    <a:pt x="6303" y="3770"/>
                  </a:cubicBezTo>
                  <a:lnTo>
                    <a:pt x="1806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533693" y="337229"/>
              <a:ext cx="188238" cy="184833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0" y="1"/>
                  </a:moveTo>
                  <a:cubicBezTo>
                    <a:pt x="570" y="792"/>
                    <a:pt x="0" y="5131"/>
                    <a:pt x="919" y="5669"/>
                  </a:cubicBezTo>
                  <a:cubicBezTo>
                    <a:pt x="1014" y="5727"/>
                    <a:pt x="1126" y="5754"/>
                    <a:pt x="1253" y="5754"/>
                  </a:cubicBezTo>
                  <a:cubicBezTo>
                    <a:pt x="2520" y="5754"/>
                    <a:pt x="5197" y="3110"/>
                    <a:pt x="5859" y="2534"/>
                  </a:cubicBezTo>
                  <a:lnTo>
                    <a:pt x="570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31665" y="226340"/>
              <a:ext cx="199416" cy="189972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1" y="3579"/>
                  </a:lnTo>
                  <a:cubicBezTo>
                    <a:pt x="625" y="3920"/>
                    <a:pt x="3590" y="5914"/>
                    <a:pt x="4837" y="5914"/>
                  </a:cubicBezTo>
                  <a:cubicBezTo>
                    <a:pt x="4981" y="5914"/>
                    <a:pt x="5102" y="5887"/>
                    <a:pt x="5195" y="5828"/>
                  </a:cubicBezTo>
                  <a:cubicBezTo>
                    <a:pt x="6208" y="5163"/>
                    <a:pt x="4846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861254" y="460325"/>
              <a:ext cx="186214" cy="168161"/>
            </a:xfrm>
            <a:custGeom>
              <a:avLst/>
              <a:gdLst/>
              <a:ahLst/>
              <a:cxnLst/>
              <a:rect l="l" t="t" r="r" b="b"/>
              <a:pathLst>
                <a:path w="5797" h="5235" extrusionOk="0">
                  <a:moveTo>
                    <a:pt x="1" y="1"/>
                  </a:moveTo>
                  <a:lnTo>
                    <a:pt x="1" y="1"/>
                  </a:lnTo>
                  <a:cubicBezTo>
                    <a:pt x="223" y="729"/>
                    <a:pt x="1173" y="5004"/>
                    <a:pt x="2218" y="5226"/>
                  </a:cubicBezTo>
                  <a:cubicBezTo>
                    <a:pt x="2249" y="5232"/>
                    <a:pt x="2281" y="5235"/>
                    <a:pt x="2313" y="5235"/>
                  </a:cubicBezTo>
                  <a:cubicBezTo>
                    <a:pt x="3493" y="5235"/>
                    <a:pt x="5365" y="1404"/>
                    <a:pt x="5796" y="6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203077" y="430836"/>
              <a:ext cx="181107" cy="181332"/>
            </a:xfrm>
            <a:custGeom>
              <a:avLst/>
              <a:gdLst/>
              <a:ahLst/>
              <a:cxnLst/>
              <a:rect l="l" t="t" r="r" b="b"/>
              <a:pathLst>
                <a:path w="5638" h="5645" extrusionOk="0">
                  <a:moveTo>
                    <a:pt x="5638" y="0"/>
                  </a:moveTo>
                  <a:lnTo>
                    <a:pt x="1" y="1615"/>
                  </a:lnTo>
                  <a:cubicBezTo>
                    <a:pt x="494" y="2202"/>
                    <a:pt x="2852" y="5645"/>
                    <a:pt x="3940" y="5645"/>
                  </a:cubicBezTo>
                  <a:cubicBezTo>
                    <a:pt x="3968" y="5645"/>
                    <a:pt x="3996" y="5642"/>
                    <a:pt x="4023" y="5637"/>
                  </a:cubicBezTo>
                  <a:cubicBezTo>
                    <a:pt x="5194" y="5416"/>
                    <a:pt x="5511" y="950"/>
                    <a:pt x="5638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769730" y="139865"/>
              <a:ext cx="203496" cy="185283"/>
            </a:xfrm>
            <a:custGeom>
              <a:avLst/>
              <a:gdLst/>
              <a:ahLst/>
              <a:cxnLst/>
              <a:rect l="l" t="t" r="r" b="b"/>
              <a:pathLst>
                <a:path w="6335" h="5768" extrusionOk="0">
                  <a:moveTo>
                    <a:pt x="1837" y="1"/>
                  </a:moveTo>
                  <a:cubicBezTo>
                    <a:pt x="1615" y="761"/>
                    <a:pt x="0" y="4846"/>
                    <a:pt x="760" y="5575"/>
                  </a:cubicBezTo>
                  <a:cubicBezTo>
                    <a:pt x="895" y="5709"/>
                    <a:pt x="1104" y="5767"/>
                    <a:pt x="1365" y="5767"/>
                  </a:cubicBezTo>
                  <a:cubicBezTo>
                    <a:pt x="2758" y="5767"/>
                    <a:pt x="5614" y="4116"/>
                    <a:pt x="6334" y="3770"/>
                  </a:cubicBezTo>
                  <a:lnTo>
                    <a:pt x="1837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60670" y="337229"/>
              <a:ext cx="188238" cy="184833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1" y="1"/>
                  </a:moveTo>
                  <a:cubicBezTo>
                    <a:pt x="571" y="792"/>
                    <a:pt x="1" y="5131"/>
                    <a:pt x="919" y="5669"/>
                  </a:cubicBezTo>
                  <a:cubicBezTo>
                    <a:pt x="1014" y="5727"/>
                    <a:pt x="1127" y="5754"/>
                    <a:pt x="1253" y="5754"/>
                  </a:cubicBezTo>
                  <a:cubicBezTo>
                    <a:pt x="2520" y="5754"/>
                    <a:pt x="5197" y="3110"/>
                    <a:pt x="5859" y="2534"/>
                  </a:cubicBezTo>
                  <a:lnTo>
                    <a:pt x="571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058675" y="226340"/>
              <a:ext cx="199416" cy="189972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0" y="3579"/>
                  </a:lnTo>
                  <a:cubicBezTo>
                    <a:pt x="624" y="3920"/>
                    <a:pt x="3589" y="5914"/>
                    <a:pt x="4836" y="5914"/>
                  </a:cubicBezTo>
                  <a:cubicBezTo>
                    <a:pt x="4980" y="5914"/>
                    <a:pt x="5102" y="5887"/>
                    <a:pt x="5194" y="5828"/>
                  </a:cubicBezTo>
                  <a:cubicBezTo>
                    <a:pt x="6207" y="5163"/>
                    <a:pt x="4845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388263" y="460325"/>
              <a:ext cx="186182" cy="168161"/>
            </a:xfrm>
            <a:custGeom>
              <a:avLst/>
              <a:gdLst/>
              <a:ahLst/>
              <a:cxnLst/>
              <a:rect l="l" t="t" r="r" b="b"/>
              <a:pathLst>
                <a:path w="5796" h="5235" extrusionOk="0">
                  <a:moveTo>
                    <a:pt x="0" y="1"/>
                  </a:moveTo>
                  <a:lnTo>
                    <a:pt x="0" y="1"/>
                  </a:lnTo>
                  <a:cubicBezTo>
                    <a:pt x="222" y="729"/>
                    <a:pt x="1172" y="5004"/>
                    <a:pt x="2217" y="5226"/>
                  </a:cubicBezTo>
                  <a:cubicBezTo>
                    <a:pt x="2248" y="5232"/>
                    <a:pt x="2280" y="5235"/>
                    <a:pt x="2313" y="5235"/>
                  </a:cubicBezTo>
                  <a:cubicBezTo>
                    <a:pt x="3493" y="5235"/>
                    <a:pt x="5364" y="1404"/>
                    <a:pt x="5796" y="6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730054" y="430836"/>
              <a:ext cx="181139" cy="181332"/>
            </a:xfrm>
            <a:custGeom>
              <a:avLst/>
              <a:gdLst/>
              <a:ahLst/>
              <a:cxnLst/>
              <a:rect l="l" t="t" r="r" b="b"/>
              <a:pathLst>
                <a:path w="5639" h="5645" extrusionOk="0">
                  <a:moveTo>
                    <a:pt x="5638" y="0"/>
                  </a:moveTo>
                  <a:lnTo>
                    <a:pt x="1" y="1615"/>
                  </a:lnTo>
                  <a:cubicBezTo>
                    <a:pt x="495" y="2202"/>
                    <a:pt x="2853" y="5645"/>
                    <a:pt x="3940" y="5645"/>
                  </a:cubicBezTo>
                  <a:cubicBezTo>
                    <a:pt x="3969" y="5645"/>
                    <a:pt x="3996" y="5642"/>
                    <a:pt x="4023" y="5637"/>
                  </a:cubicBezTo>
                  <a:cubicBezTo>
                    <a:pt x="5195" y="5416"/>
                    <a:pt x="5511" y="950"/>
                    <a:pt x="5638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483890" y="344360"/>
              <a:ext cx="187210" cy="183548"/>
            </a:xfrm>
            <a:custGeom>
              <a:avLst/>
              <a:gdLst/>
              <a:ahLst/>
              <a:cxnLst/>
              <a:rect l="l" t="t" r="r" b="b"/>
              <a:pathLst>
                <a:path w="5828" h="5714" extrusionOk="0">
                  <a:moveTo>
                    <a:pt x="507" y="0"/>
                  </a:moveTo>
                  <a:cubicBezTo>
                    <a:pt x="507" y="760"/>
                    <a:pt x="1" y="5099"/>
                    <a:pt x="919" y="5637"/>
                  </a:cubicBezTo>
                  <a:cubicBezTo>
                    <a:pt x="1009" y="5689"/>
                    <a:pt x="1114" y="5713"/>
                    <a:pt x="1232" y="5713"/>
                  </a:cubicBezTo>
                  <a:cubicBezTo>
                    <a:pt x="2486" y="5713"/>
                    <a:pt x="5162" y="3018"/>
                    <a:pt x="5828" y="2439"/>
                  </a:cubicBezTo>
                  <a:lnTo>
                    <a:pt x="507" y="0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492045" y="211082"/>
              <a:ext cx="200444" cy="190005"/>
            </a:xfrm>
            <a:custGeom>
              <a:avLst/>
              <a:gdLst/>
              <a:ahLst/>
              <a:cxnLst/>
              <a:rect l="l" t="t" r="r" b="b"/>
              <a:pathLst>
                <a:path w="6240" h="5915" extrusionOk="0">
                  <a:moveTo>
                    <a:pt x="4561" y="1"/>
                  </a:moveTo>
                  <a:lnTo>
                    <a:pt x="1" y="3643"/>
                  </a:lnTo>
                  <a:cubicBezTo>
                    <a:pt x="596" y="3954"/>
                    <a:pt x="3601" y="5915"/>
                    <a:pt x="4861" y="5915"/>
                  </a:cubicBezTo>
                  <a:cubicBezTo>
                    <a:pt x="5009" y="5915"/>
                    <a:pt x="5133" y="5888"/>
                    <a:pt x="5226" y="5828"/>
                  </a:cubicBezTo>
                  <a:cubicBezTo>
                    <a:pt x="6240" y="5163"/>
                    <a:pt x="4814" y="919"/>
                    <a:pt x="4561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810455" y="469480"/>
              <a:ext cx="187210" cy="167165"/>
            </a:xfrm>
            <a:custGeom>
              <a:avLst/>
              <a:gdLst/>
              <a:ahLst/>
              <a:cxnLst/>
              <a:rect l="l" t="t" r="r" b="b"/>
              <a:pathLst>
                <a:path w="5828" h="5204" extrusionOk="0">
                  <a:moveTo>
                    <a:pt x="0" y="1"/>
                  </a:moveTo>
                  <a:lnTo>
                    <a:pt x="0" y="1"/>
                  </a:lnTo>
                  <a:cubicBezTo>
                    <a:pt x="254" y="729"/>
                    <a:pt x="1267" y="5004"/>
                    <a:pt x="2281" y="5194"/>
                  </a:cubicBezTo>
                  <a:cubicBezTo>
                    <a:pt x="2313" y="5200"/>
                    <a:pt x="2345" y="5203"/>
                    <a:pt x="2378" y="5203"/>
                  </a:cubicBezTo>
                  <a:cubicBezTo>
                    <a:pt x="3584" y="5203"/>
                    <a:pt x="5396" y="1340"/>
                    <a:pt x="5828" y="50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153274" y="410470"/>
              <a:ext cx="180111" cy="182359"/>
            </a:xfrm>
            <a:custGeom>
              <a:avLst/>
              <a:gdLst/>
              <a:ahLst/>
              <a:cxnLst/>
              <a:rect l="l" t="t" r="r" b="b"/>
              <a:pathLst>
                <a:path w="5607" h="5677" extrusionOk="0">
                  <a:moveTo>
                    <a:pt x="5606" y="1"/>
                  </a:moveTo>
                  <a:lnTo>
                    <a:pt x="1" y="1711"/>
                  </a:lnTo>
                  <a:cubicBezTo>
                    <a:pt x="495" y="2266"/>
                    <a:pt x="2882" y="5677"/>
                    <a:pt x="3971" y="5677"/>
                  </a:cubicBezTo>
                  <a:cubicBezTo>
                    <a:pt x="4000" y="5677"/>
                    <a:pt x="4028" y="5675"/>
                    <a:pt x="4055" y="5670"/>
                  </a:cubicBezTo>
                  <a:cubicBezTo>
                    <a:pt x="5258" y="5416"/>
                    <a:pt x="5511" y="951"/>
                    <a:pt x="5606" y="1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144103" y="-143975"/>
              <a:ext cx="1851027" cy="637021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48" y="4593"/>
                    <a:pt x="51113" y="8647"/>
                    <a:pt x="47218" y="11941"/>
                  </a:cubicBezTo>
                  <a:cubicBezTo>
                    <a:pt x="43956" y="14696"/>
                    <a:pt x="40187" y="16818"/>
                    <a:pt x="36070" y="17989"/>
                  </a:cubicBezTo>
                  <a:cubicBezTo>
                    <a:pt x="33648" y="18690"/>
                    <a:pt x="31124" y="19036"/>
                    <a:pt x="28596" y="19036"/>
                  </a:cubicBezTo>
                  <a:cubicBezTo>
                    <a:pt x="27124" y="19036"/>
                    <a:pt x="25651" y="18919"/>
                    <a:pt x="24194" y="18686"/>
                  </a:cubicBezTo>
                  <a:cubicBezTo>
                    <a:pt x="20077" y="18021"/>
                    <a:pt x="16150" y="16438"/>
                    <a:pt x="12572" y="14284"/>
                  </a:cubicBezTo>
                  <a:cubicBezTo>
                    <a:pt x="8581" y="11814"/>
                    <a:pt x="5066" y="8615"/>
                    <a:pt x="2089" y="5037"/>
                  </a:cubicBezTo>
                  <a:cubicBezTo>
                    <a:pt x="1678" y="4530"/>
                    <a:pt x="1298" y="4055"/>
                    <a:pt x="918" y="3548"/>
                  </a:cubicBezTo>
                  <a:cubicBezTo>
                    <a:pt x="821" y="3423"/>
                    <a:pt x="689" y="3371"/>
                    <a:pt x="562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1" y="11275"/>
                    <a:pt x="10703" y="13999"/>
                  </a:cubicBezTo>
                  <a:cubicBezTo>
                    <a:pt x="14314" y="16438"/>
                    <a:pt x="18336" y="18274"/>
                    <a:pt x="22579" y="19193"/>
                  </a:cubicBezTo>
                  <a:cubicBezTo>
                    <a:pt x="24556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85" y="10579"/>
                    <a:pt x="53678" y="6684"/>
                    <a:pt x="56338" y="2408"/>
                  </a:cubicBezTo>
                  <a:cubicBezTo>
                    <a:pt x="56718" y="1806"/>
                    <a:pt x="57099" y="1205"/>
                    <a:pt x="57447" y="603"/>
                  </a:cubicBezTo>
                  <a:cubicBezTo>
                    <a:pt x="57623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661925" y="-143975"/>
              <a:ext cx="1851027" cy="637021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17" y="4593"/>
                    <a:pt x="51113" y="8647"/>
                    <a:pt x="47218" y="11941"/>
                  </a:cubicBezTo>
                  <a:cubicBezTo>
                    <a:pt x="43956" y="14696"/>
                    <a:pt x="40187" y="16818"/>
                    <a:pt x="36070" y="17989"/>
                  </a:cubicBezTo>
                  <a:cubicBezTo>
                    <a:pt x="33628" y="18690"/>
                    <a:pt x="31110" y="19036"/>
                    <a:pt x="28588" y="19036"/>
                  </a:cubicBezTo>
                  <a:cubicBezTo>
                    <a:pt x="27120" y="19036"/>
                    <a:pt x="25651" y="18919"/>
                    <a:pt x="24195" y="18686"/>
                  </a:cubicBezTo>
                  <a:cubicBezTo>
                    <a:pt x="20046" y="18021"/>
                    <a:pt x="16119" y="16438"/>
                    <a:pt x="12572" y="14284"/>
                  </a:cubicBezTo>
                  <a:cubicBezTo>
                    <a:pt x="8582" y="11814"/>
                    <a:pt x="5066" y="8615"/>
                    <a:pt x="2090" y="5037"/>
                  </a:cubicBezTo>
                  <a:cubicBezTo>
                    <a:pt x="1678" y="4530"/>
                    <a:pt x="1298" y="4055"/>
                    <a:pt x="886" y="3548"/>
                  </a:cubicBezTo>
                  <a:cubicBezTo>
                    <a:pt x="799" y="3423"/>
                    <a:pt x="674" y="3371"/>
                    <a:pt x="551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2" y="11275"/>
                    <a:pt x="10704" y="13999"/>
                  </a:cubicBezTo>
                  <a:cubicBezTo>
                    <a:pt x="14282" y="16438"/>
                    <a:pt x="18336" y="18274"/>
                    <a:pt x="22579" y="19193"/>
                  </a:cubicBezTo>
                  <a:cubicBezTo>
                    <a:pt x="24556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53" y="10579"/>
                    <a:pt x="53678" y="6684"/>
                    <a:pt x="56339" y="2408"/>
                  </a:cubicBezTo>
                  <a:cubicBezTo>
                    <a:pt x="56719" y="1806"/>
                    <a:pt x="57067" y="1205"/>
                    <a:pt x="57447" y="603"/>
                  </a:cubicBezTo>
                  <a:cubicBezTo>
                    <a:pt x="57624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5071620" y="-143975"/>
              <a:ext cx="1850320" cy="637021"/>
            </a:xfrm>
            <a:custGeom>
              <a:avLst/>
              <a:gdLst/>
              <a:ahLst/>
              <a:cxnLst/>
              <a:rect l="l" t="t" r="r" b="b"/>
              <a:pathLst>
                <a:path w="57602" h="19831" extrusionOk="0">
                  <a:moveTo>
                    <a:pt x="57042" y="1"/>
                  </a:moveTo>
                  <a:cubicBezTo>
                    <a:pt x="56923" y="1"/>
                    <a:pt x="56805" y="57"/>
                    <a:pt x="56728" y="191"/>
                  </a:cubicBezTo>
                  <a:cubicBezTo>
                    <a:pt x="54226" y="4593"/>
                    <a:pt x="51091" y="8647"/>
                    <a:pt x="47196" y="11941"/>
                  </a:cubicBezTo>
                  <a:cubicBezTo>
                    <a:pt x="43965" y="14696"/>
                    <a:pt x="40165" y="16818"/>
                    <a:pt x="36080" y="17989"/>
                  </a:cubicBezTo>
                  <a:cubicBezTo>
                    <a:pt x="33637" y="18690"/>
                    <a:pt x="31107" y="19036"/>
                    <a:pt x="28575" y="19036"/>
                  </a:cubicBezTo>
                  <a:cubicBezTo>
                    <a:pt x="27102" y="19036"/>
                    <a:pt x="25628" y="18919"/>
                    <a:pt x="24172" y="18686"/>
                  </a:cubicBezTo>
                  <a:cubicBezTo>
                    <a:pt x="20055" y="18021"/>
                    <a:pt x="16128" y="16438"/>
                    <a:pt x="12581" y="14284"/>
                  </a:cubicBezTo>
                  <a:cubicBezTo>
                    <a:pt x="8559" y="11814"/>
                    <a:pt x="5076" y="8615"/>
                    <a:pt x="2067" y="5037"/>
                  </a:cubicBezTo>
                  <a:cubicBezTo>
                    <a:pt x="1687" y="4530"/>
                    <a:pt x="1276" y="4055"/>
                    <a:pt x="895" y="3548"/>
                  </a:cubicBezTo>
                  <a:cubicBezTo>
                    <a:pt x="799" y="3423"/>
                    <a:pt x="670" y="3371"/>
                    <a:pt x="546" y="3371"/>
                  </a:cubicBezTo>
                  <a:cubicBezTo>
                    <a:pt x="262" y="3371"/>
                    <a:pt x="1" y="3642"/>
                    <a:pt x="199" y="3928"/>
                  </a:cubicBezTo>
                  <a:cubicBezTo>
                    <a:pt x="3176" y="7792"/>
                    <a:pt x="6659" y="11275"/>
                    <a:pt x="10713" y="13999"/>
                  </a:cubicBezTo>
                  <a:cubicBezTo>
                    <a:pt x="14292" y="16438"/>
                    <a:pt x="18313" y="18274"/>
                    <a:pt x="22557" y="19193"/>
                  </a:cubicBezTo>
                  <a:cubicBezTo>
                    <a:pt x="24550" y="19616"/>
                    <a:pt x="26574" y="19830"/>
                    <a:pt x="28594" y="19830"/>
                  </a:cubicBezTo>
                  <a:cubicBezTo>
                    <a:pt x="30651" y="19830"/>
                    <a:pt x="32705" y="19608"/>
                    <a:pt x="34718" y="19161"/>
                  </a:cubicBezTo>
                  <a:cubicBezTo>
                    <a:pt x="38962" y="18211"/>
                    <a:pt x="42920" y="16279"/>
                    <a:pt x="46341" y="13651"/>
                  </a:cubicBezTo>
                  <a:cubicBezTo>
                    <a:pt x="50363" y="10579"/>
                    <a:pt x="53656" y="6684"/>
                    <a:pt x="56348" y="2408"/>
                  </a:cubicBezTo>
                  <a:cubicBezTo>
                    <a:pt x="56696" y="1806"/>
                    <a:pt x="57076" y="1205"/>
                    <a:pt x="57425" y="603"/>
                  </a:cubicBezTo>
                  <a:cubicBezTo>
                    <a:pt x="57601" y="294"/>
                    <a:pt x="57317" y="1"/>
                    <a:pt x="5704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10027009" y="-87973"/>
            <a:ext cx="2579593" cy="1743481"/>
            <a:chOff x="7520256" y="-65980"/>
            <a:chExt cx="1934695" cy="1307611"/>
          </a:xfrm>
        </p:grpSpPr>
        <p:sp>
          <p:nvSpPr>
            <p:cNvPr id="55" name="Google Shape;55;p2"/>
            <p:cNvSpPr/>
            <p:nvPr/>
          </p:nvSpPr>
          <p:spPr>
            <a:xfrm>
              <a:off x="7520256" y="-26951"/>
              <a:ext cx="1865739" cy="1268582"/>
            </a:xfrm>
            <a:custGeom>
              <a:avLst/>
              <a:gdLst/>
              <a:ahLst/>
              <a:cxnLst/>
              <a:rect l="l" t="t" r="r" b="b"/>
              <a:pathLst>
                <a:path w="58082" h="39492" extrusionOk="0">
                  <a:moveTo>
                    <a:pt x="634" y="0"/>
                  </a:moveTo>
                  <a:cubicBezTo>
                    <a:pt x="1" y="1394"/>
                    <a:pt x="951" y="3136"/>
                    <a:pt x="4593" y="5289"/>
                  </a:cubicBezTo>
                  <a:cubicBezTo>
                    <a:pt x="6345" y="6457"/>
                    <a:pt x="8360" y="6789"/>
                    <a:pt x="10465" y="6789"/>
                  </a:cubicBezTo>
                  <a:cubicBezTo>
                    <a:pt x="13231" y="6789"/>
                    <a:pt x="16153" y="6216"/>
                    <a:pt x="18837" y="6216"/>
                  </a:cubicBezTo>
                  <a:cubicBezTo>
                    <a:pt x="20869" y="6216"/>
                    <a:pt x="22765" y="6544"/>
                    <a:pt x="24354" y="7696"/>
                  </a:cubicBezTo>
                  <a:cubicBezTo>
                    <a:pt x="20491" y="11559"/>
                    <a:pt x="9406" y="10609"/>
                    <a:pt x="7475" y="16848"/>
                  </a:cubicBezTo>
                  <a:cubicBezTo>
                    <a:pt x="5763" y="22016"/>
                    <a:pt x="9437" y="23544"/>
                    <a:pt x="14088" y="23544"/>
                  </a:cubicBezTo>
                  <a:cubicBezTo>
                    <a:pt x="18557" y="23544"/>
                    <a:pt x="23927" y="22133"/>
                    <a:pt x="26286" y="21187"/>
                  </a:cubicBezTo>
                  <a:cubicBezTo>
                    <a:pt x="30584" y="19350"/>
                    <a:pt x="36644" y="14377"/>
                    <a:pt x="39852" y="14377"/>
                  </a:cubicBezTo>
                  <a:cubicBezTo>
                    <a:pt x="41679" y="14377"/>
                    <a:pt x="42582" y="15989"/>
                    <a:pt x="41709" y="20712"/>
                  </a:cubicBezTo>
                  <a:cubicBezTo>
                    <a:pt x="40252" y="26982"/>
                    <a:pt x="33507" y="32271"/>
                    <a:pt x="35913" y="39491"/>
                  </a:cubicBezTo>
                  <a:cubicBezTo>
                    <a:pt x="50513" y="37338"/>
                    <a:pt x="56308" y="22992"/>
                    <a:pt x="58082" y="10324"/>
                  </a:cubicBezTo>
                  <a:lnTo>
                    <a:pt x="58082" y="0"/>
                  </a:lnTo>
                  <a:close/>
                </a:path>
              </a:pathLst>
            </a:custGeom>
            <a:solidFill>
              <a:srgbClr val="FFE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8227288" y="-65980"/>
              <a:ext cx="1194347" cy="957829"/>
            </a:xfrm>
            <a:custGeom>
              <a:avLst/>
              <a:gdLst/>
              <a:ahLst/>
              <a:cxnLst/>
              <a:rect l="l" t="t" r="r" b="b"/>
              <a:pathLst>
                <a:path w="37181" h="29818" extrusionOk="0">
                  <a:moveTo>
                    <a:pt x="20594" y="0"/>
                  </a:moveTo>
                  <a:cubicBezTo>
                    <a:pt x="19191" y="0"/>
                    <a:pt x="17930" y="69"/>
                    <a:pt x="16912" y="234"/>
                  </a:cubicBezTo>
                  <a:cubicBezTo>
                    <a:pt x="8710" y="1817"/>
                    <a:pt x="13333" y="5396"/>
                    <a:pt x="18590" y="6947"/>
                  </a:cubicBezTo>
                  <a:cubicBezTo>
                    <a:pt x="9280" y="9101"/>
                    <a:pt x="1" y="11824"/>
                    <a:pt x="12003" y="17303"/>
                  </a:cubicBezTo>
                  <a:cubicBezTo>
                    <a:pt x="10768" y="18760"/>
                    <a:pt x="1901" y="23479"/>
                    <a:pt x="5954" y="26487"/>
                  </a:cubicBezTo>
                  <a:cubicBezTo>
                    <a:pt x="6145" y="26616"/>
                    <a:pt x="6390" y="26674"/>
                    <a:pt x="6678" y="26674"/>
                  </a:cubicBezTo>
                  <a:cubicBezTo>
                    <a:pt x="8929" y="26674"/>
                    <a:pt x="13788" y="23125"/>
                    <a:pt x="15360" y="22338"/>
                  </a:cubicBezTo>
                  <a:lnTo>
                    <a:pt x="15360" y="22338"/>
                  </a:lnTo>
                  <a:cubicBezTo>
                    <a:pt x="15385" y="24954"/>
                    <a:pt x="15313" y="29818"/>
                    <a:pt x="17722" y="29818"/>
                  </a:cubicBezTo>
                  <a:cubicBezTo>
                    <a:pt x="18404" y="29818"/>
                    <a:pt x="19287" y="29427"/>
                    <a:pt x="20427" y="28482"/>
                  </a:cubicBezTo>
                  <a:cubicBezTo>
                    <a:pt x="22992" y="26360"/>
                    <a:pt x="24101" y="21293"/>
                    <a:pt x="25779" y="18507"/>
                  </a:cubicBezTo>
                  <a:cubicBezTo>
                    <a:pt x="26852" y="20995"/>
                    <a:pt x="28229" y="24369"/>
                    <a:pt x="30050" y="24369"/>
                  </a:cubicBezTo>
                  <a:cubicBezTo>
                    <a:pt x="30917" y="24369"/>
                    <a:pt x="31885" y="23603"/>
                    <a:pt x="32968" y="21610"/>
                  </a:cubicBezTo>
                  <a:cubicBezTo>
                    <a:pt x="35438" y="17556"/>
                    <a:pt x="36420" y="6124"/>
                    <a:pt x="37180" y="1532"/>
                  </a:cubicBezTo>
                  <a:cubicBezTo>
                    <a:pt x="33365" y="1005"/>
                    <a:pt x="25950" y="0"/>
                    <a:pt x="2059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452954" y="-21329"/>
              <a:ext cx="1001997" cy="737019"/>
            </a:xfrm>
            <a:custGeom>
              <a:avLst/>
              <a:gdLst/>
              <a:ahLst/>
              <a:cxnLst/>
              <a:rect l="l" t="t" r="r" b="b"/>
              <a:pathLst>
                <a:path w="31193" h="22944" extrusionOk="0">
                  <a:moveTo>
                    <a:pt x="30400" y="0"/>
                  </a:moveTo>
                  <a:cubicBezTo>
                    <a:pt x="30295" y="0"/>
                    <a:pt x="30188" y="33"/>
                    <a:pt x="30092" y="110"/>
                  </a:cubicBezTo>
                  <a:cubicBezTo>
                    <a:pt x="22555" y="6096"/>
                    <a:pt x="14922" y="11954"/>
                    <a:pt x="7068" y="17465"/>
                  </a:cubicBezTo>
                  <a:cubicBezTo>
                    <a:pt x="4883" y="19017"/>
                    <a:pt x="2666" y="20537"/>
                    <a:pt x="418" y="22025"/>
                  </a:cubicBezTo>
                  <a:cubicBezTo>
                    <a:pt x="0" y="22312"/>
                    <a:pt x="250" y="22944"/>
                    <a:pt x="652" y="22944"/>
                  </a:cubicBezTo>
                  <a:cubicBezTo>
                    <a:pt x="737" y="22944"/>
                    <a:pt x="830" y="22915"/>
                    <a:pt x="925" y="22849"/>
                  </a:cubicBezTo>
                  <a:cubicBezTo>
                    <a:pt x="8969" y="17497"/>
                    <a:pt x="16727" y="11764"/>
                    <a:pt x="24360" y="5874"/>
                  </a:cubicBezTo>
                  <a:cubicBezTo>
                    <a:pt x="26513" y="4196"/>
                    <a:pt x="28667" y="2517"/>
                    <a:pt x="30789" y="807"/>
                  </a:cubicBezTo>
                  <a:cubicBezTo>
                    <a:pt x="31192" y="504"/>
                    <a:pt x="30812" y="0"/>
                    <a:pt x="3040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582346" y="337133"/>
              <a:ext cx="356078" cy="380587"/>
            </a:xfrm>
            <a:custGeom>
              <a:avLst/>
              <a:gdLst/>
              <a:ahLst/>
              <a:cxnLst/>
              <a:rect l="l" t="t" r="r" b="b"/>
              <a:pathLst>
                <a:path w="11085" h="11848" extrusionOk="0">
                  <a:moveTo>
                    <a:pt x="578" y="1"/>
                  </a:moveTo>
                  <a:cubicBezTo>
                    <a:pt x="1" y="1"/>
                    <a:pt x="19" y="955"/>
                    <a:pt x="634" y="985"/>
                  </a:cubicBezTo>
                  <a:cubicBezTo>
                    <a:pt x="3767" y="1259"/>
                    <a:pt x="6959" y="1095"/>
                    <a:pt x="10070" y="1587"/>
                  </a:cubicBezTo>
                  <a:lnTo>
                    <a:pt x="10070" y="1587"/>
                  </a:lnTo>
                  <a:cubicBezTo>
                    <a:pt x="10018" y="4892"/>
                    <a:pt x="9013" y="8089"/>
                    <a:pt x="8709" y="11373"/>
                  </a:cubicBezTo>
                  <a:cubicBezTo>
                    <a:pt x="8693" y="11690"/>
                    <a:pt x="8931" y="11848"/>
                    <a:pt x="9180" y="11848"/>
                  </a:cubicBezTo>
                  <a:cubicBezTo>
                    <a:pt x="9430" y="11848"/>
                    <a:pt x="9691" y="11690"/>
                    <a:pt x="9723" y="11373"/>
                  </a:cubicBezTo>
                  <a:cubicBezTo>
                    <a:pt x="10008" y="7953"/>
                    <a:pt x="11084" y="4627"/>
                    <a:pt x="11053" y="1176"/>
                  </a:cubicBezTo>
                  <a:cubicBezTo>
                    <a:pt x="11053" y="985"/>
                    <a:pt x="10926" y="732"/>
                    <a:pt x="10704" y="700"/>
                  </a:cubicBezTo>
                  <a:cubicBezTo>
                    <a:pt x="7379" y="99"/>
                    <a:pt x="3990" y="257"/>
                    <a:pt x="634" y="4"/>
                  </a:cubicBezTo>
                  <a:cubicBezTo>
                    <a:pt x="614" y="2"/>
                    <a:pt x="596" y="1"/>
                    <a:pt x="578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904831" y="74687"/>
              <a:ext cx="365233" cy="413449"/>
            </a:xfrm>
            <a:custGeom>
              <a:avLst/>
              <a:gdLst/>
              <a:ahLst/>
              <a:cxnLst/>
              <a:rect l="l" t="t" r="r" b="b"/>
              <a:pathLst>
                <a:path w="11370" h="12871" extrusionOk="0">
                  <a:moveTo>
                    <a:pt x="578" y="0"/>
                  </a:moveTo>
                  <a:cubicBezTo>
                    <a:pt x="1" y="0"/>
                    <a:pt x="19" y="954"/>
                    <a:pt x="634" y="985"/>
                  </a:cubicBezTo>
                  <a:cubicBezTo>
                    <a:pt x="3856" y="1259"/>
                    <a:pt x="7166" y="1357"/>
                    <a:pt x="10311" y="2205"/>
                  </a:cubicBezTo>
                  <a:lnTo>
                    <a:pt x="10311" y="2205"/>
                  </a:lnTo>
                  <a:cubicBezTo>
                    <a:pt x="9912" y="5569"/>
                    <a:pt x="9886" y="8958"/>
                    <a:pt x="9153" y="12259"/>
                  </a:cubicBezTo>
                  <a:cubicBezTo>
                    <a:pt x="9057" y="12622"/>
                    <a:pt x="9365" y="12870"/>
                    <a:pt x="9660" y="12870"/>
                  </a:cubicBezTo>
                  <a:cubicBezTo>
                    <a:pt x="9853" y="12870"/>
                    <a:pt x="10040" y="12763"/>
                    <a:pt x="10103" y="12512"/>
                  </a:cubicBezTo>
                  <a:cubicBezTo>
                    <a:pt x="10894" y="8997"/>
                    <a:pt x="10863" y="5387"/>
                    <a:pt x="11338" y="1840"/>
                  </a:cubicBezTo>
                  <a:cubicBezTo>
                    <a:pt x="11369" y="1618"/>
                    <a:pt x="11148" y="1428"/>
                    <a:pt x="10958" y="1365"/>
                  </a:cubicBezTo>
                  <a:cubicBezTo>
                    <a:pt x="7633" y="383"/>
                    <a:pt x="4086" y="288"/>
                    <a:pt x="634" y="3"/>
                  </a:cubicBezTo>
                  <a:cubicBezTo>
                    <a:pt x="614" y="1"/>
                    <a:pt x="596" y="0"/>
                    <a:pt x="578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785719" y="258431"/>
              <a:ext cx="40860" cy="37615"/>
            </a:xfrm>
            <a:custGeom>
              <a:avLst/>
              <a:gdLst/>
              <a:ahLst/>
              <a:cxnLst/>
              <a:rect l="l" t="t" r="r" b="b"/>
              <a:pathLst>
                <a:path w="1272" h="1171" extrusionOk="0">
                  <a:moveTo>
                    <a:pt x="620" y="0"/>
                  </a:moveTo>
                  <a:cubicBezTo>
                    <a:pt x="339" y="0"/>
                    <a:pt x="64" y="169"/>
                    <a:pt x="35" y="522"/>
                  </a:cubicBezTo>
                  <a:cubicBezTo>
                    <a:pt x="1" y="946"/>
                    <a:pt x="330" y="1170"/>
                    <a:pt x="653" y="1170"/>
                  </a:cubicBezTo>
                  <a:cubicBezTo>
                    <a:pt x="933" y="1170"/>
                    <a:pt x="1209" y="1002"/>
                    <a:pt x="1238" y="649"/>
                  </a:cubicBezTo>
                  <a:cubicBezTo>
                    <a:pt x="1272" y="225"/>
                    <a:pt x="943" y="0"/>
                    <a:pt x="62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688064" y="250304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19" y="0"/>
                  </a:moveTo>
                  <a:cubicBezTo>
                    <a:pt x="339" y="0"/>
                    <a:pt x="64" y="169"/>
                    <a:pt x="34" y="522"/>
                  </a:cubicBezTo>
                  <a:cubicBezTo>
                    <a:pt x="1" y="946"/>
                    <a:pt x="330" y="1170"/>
                    <a:pt x="653" y="1170"/>
                  </a:cubicBezTo>
                  <a:cubicBezTo>
                    <a:pt x="933" y="1170"/>
                    <a:pt x="1208" y="1001"/>
                    <a:pt x="1238" y="648"/>
                  </a:cubicBezTo>
                  <a:cubicBezTo>
                    <a:pt x="1272" y="224"/>
                    <a:pt x="942" y="0"/>
                    <a:pt x="619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688064" y="426274"/>
              <a:ext cx="40860" cy="37615"/>
            </a:xfrm>
            <a:custGeom>
              <a:avLst/>
              <a:gdLst/>
              <a:ahLst/>
              <a:cxnLst/>
              <a:rect l="l" t="t" r="r" b="b"/>
              <a:pathLst>
                <a:path w="1272" h="1171" extrusionOk="0">
                  <a:moveTo>
                    <a:pt x="632" y="1"/>
                  </a:moveTo>
                  <a:cubicBezTo>
                    <a:pt x="355" y="1"/>
                    <a:pt x="79" y="169"/>
                    <a:pt x="34" y="522"/>
                  </a:cubicBezTo>
                  <a:cubicBezTo>
                    <a:pt x="1" y="946"/>
                    <a:pt x="330" y="1171"/>
                    <a:pt x="653" y="1171"/>
                  </a:cubicBezTo>
                  <a:cubicBezTo>
                    <a:pt x="933" y="1171"/>
                    <a:pt x="1208" y="1002"/>
                    <a:pt x="1238" y="649"/>
                  </a:cubicBezTo>
                  <a:cubicBezTo>
                    <a:pt x="1272" y="225"/>
                    <a:pt x="951" y="1"/>
                    <a:pt x="63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774540" y="692318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19" y="0"/>
                  </a:moveTo>
                  <a:cubicBezTo>
                    <a:pt x="339" y="0"/>
                    <a:pt x="64" y="170"/>
                    <a:pt x="34" y="538"/>
                  </a:cubicBezTo>
                  <a:cubicBezTo>
                    <a:pt x="0" y="945"/>
                    <a:pt x="330" y="1170"/>
                    <a:pt x="653" y="1170"/>
                  </a:cubicBezTo>
                  <a:cubicBezTo>
                    <a:pt x="933" y="1170"/>
                    <a:pt x="1208" y="1000"/>
                    <a:pt x="1238" y="633"/>
                  </a:cubicBezTo>
                  <a:cubicBezTo>
                    <a:pt x="1272" y="226"/>
                    <a:pt x="942" y="0"/>
                    <a:pt x="619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798953" y="772048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27" y="1"/>
                  </a:moveTo>
                  <a:cubicBezTo>
                    <a:pt x="344" y="1"/>
                    <a:pt x="64" y="169"/>
                    <a:pt x="34" y="526"/>
                  </a:cubicBezTo>
                  <a:cubicBezTo>
                    <a:pt x="1" y="945"/>
                    <a:pt x="323" y="1169"/>
                    <a:pt x="643" y="1169"/>
                  </a:cubicBezTo>
                  <a:cubicBezTo>
                    <a:pt x="926" y="1169"/>
                    <a:pt x="1208" y="993"/>
                    <a:pt x="1238" y="621"/>
                  </a:cubicBezTo>
                  <a:cubicBezTo>
                    <a:pt x="1271" y="217"/>
                    <a:pt x="948" y="1"/>
                    <a:pt x="627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9075663" y="376451"/>
              <a:ext cx="40860" cy="37583"/>
            </a:xfrm>
            <a:custGeom>
              <a:avLst/>
              <a:gdLst/>
              <a:ahLst/>
              <a:cxnLst/>
              <a:rect l="l" t="t" r="r" b="b"/>
              <a:pathLst>
                <a:path w="1272" h="1170" extrusionOk="0">
                  <a:moveTo>
                    <a:pt x="619" y="0"/>
                  </a:moveTo>
                  <a:cubicBezTo>
                    <a:pt x="339" y="0"/>
                    <a:pt x="64" y="169"/>
                    <a:pt x="34" y="522"/>
                  </a:cubicBezTo>
                  <a:cubicBezTo>
                    <a:pt x="0" y="946"/>
                    <a:pt x="330" y="1170"/>
                    <a:pt x="653" y="1170"/>
                  </a:cubicBezTo>
                  <a:cubicBezTo>
                    <a:pt x="933" y="1170"/>
                    <a:pt x="1208" y="1001"/>
                    <a:pt x="1238" y="648"/>
                  </a:cubicBezTo>
                  <a:cubicBezTo>
                    <a:pt x="1272" y="224"/>
                    <a:pt x="942" y="0"/>
                    <a:pt x="619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9161111" y="596077"/>
              <a:ext cx="40860" cy="37551"/>
            </a:xfrm>
            <a:custGeom>
              <a:avLst/>
              <a:gdLst/>
              <a:ahLst/>
              <a:cxnLst/>
              <a:rect l="l" t="t" r="r" b="b"/>
              <a:pathLst>
                <a:path w="1272" h="1169" extrusionOk="0">
                  <a:moveTo>
                    <a:pt x="627" y="0"/>
                  </a:moveTo>
                  <a:cubicBezTo>
                    <a:pt x="345" y="0"/>
                    <a:pt x="64" y="169"/>
                    <a:pt x="35" y="525"/>
                  </a:cubicBezTo>
                  <a:cubicBezTo>
                    <a:pt x="1" y="945"/>
                    <a:pt x="314" y="1168"/>
                    <a:pt x="630" y="1168"/>
                  </a:cubicBezTo>
                  <a:cubicBezTo>
                    <a:pt x="911" y="1168"/>
                    <a:pt x="1193" y="992"/>
                    <a:pt x="1238" y="620"/>
                  </a:cubicBezTo>
                  <a:cubicBezTo>
                    <a:pt x="1272" y="216"/>
                    <a:pt x="948" y="0"/>
                    <a:pt x="627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57225" y="43785"/>
              <a:ext cx="40892" cy="37615"/>
            </a:xfrm>
            <a:custGeom>
              <a:avLst/>
              <a:gdLst/>
              <a:ahLst/>
              <a:cxnLst/>
              <a:rect l="l" t="t" r="r" b="b"/>
              <a:pathLst>
                <a:path w="1273" h="1171" extrusionOk="0">
                  <a:moveTo>
                    <a:pt x="620" y="0"/>
                  </a:moveTo>
                  <a:cubicBezTo>
                    <a:pt x="340" y="0"/>
                    <a:pt x="64" y="169"/>
                    <a:pt x="35" y="522"/>
                  </a:cubicBezTo>
                  <a:cubicBezTo>
                    <a:pt x="1" y="946"/>
                    <a:pt x="330" y="1170"/>
                    <a:pt x="653" y="1170"/>
                  </a:cubicBezTo>
                  <a:cubicBezTo>
                    <a:pt x="934" y="1170"/>
                    <a:pt x="1209" y="1001"/>
                    <a:pt x="1238" y="648"/>
                  </a:cubicBezTo>
                  <a:cubicBezTo>
                    <a:pt x="1272" y="224"/>
                    <a:pt x="943" y="0"/>
                    <a:pt x="62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32649" y="13396"/>
              <a:ext cx="40828" cy="37583"/>
            </a:xfrm>
            <a:custGeom>
              <a:avLst/>
              <a:gdLst/>
              <a:ahLst/>
              <a:cxnLst/>
              <a:rect l="l" t="t" r="r" b="b"/>
              <a:pathLst>
                <a:path w="1271" h="1170" extrusionOk="0">
                  <a:moveTo>
                    <a:pt x="629" y="1"/>
                  </a:moveTo>
                  <a:cubicBezTo>
                    <a:pt x="345" y="1"/>
                    <a:pt x="64" y="177"/>
                    <a:pt x="34" y="549"/>
                  </a:cubicBezTo>
                  <a:cubicBezTo>
                    <a:pt x="0" y="953"/>
                    <a:pt x="324" y="1169"/>
                    <a:pt x="644" y="1169"/>
                  </a:cubicBezTo>
                  <a:cubicBezTo>
                    <a:pt x="927" y="1169"/>
                    <a:pt x="1208" y="1001"/>
                    <a:pt x="1237" y="644"/>
                  </a:cubicBezTo>
                  <a:cubicBezTo>
                    <a:pt x="1271" y="225"/>
                    <a:pt x="949" y="1"/>
                    <a:pt x="629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881418" y="552904"/>
              <a:ext cx="65112" cy="49886"/>
            </a:xfrm>
            <a:custGeom>
              <a:avLst/>
              <a:gdLst/>
              <a:ahLst/>
              <a:cxnLst/>
              <a:rect l="l" t="t" r="r" b="b"/>
              <a:pathLst>
                <a:path w="2027" h="1553" extrusionOk="0">
                  <a:moveTo>
                    <a:pt x="1014" y="1"/>
                  </a:moveTo>
                  <a:cubicBezTo>
                    <a:pt x="0" y="1"/>
                    <a:pt x="0" y="1552"/>
                    <a:pt x="1014" y="1552"/>
                  </a:cubicBezTo>
                  <a:cubicBezTo>
                    <a:pt x="2027" y="1552"/>
                    <a:pt x="2027" y="1"/>
                    <a:pt x="1014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926165" y="477639"/>
              <a:ext cx="65144" cy="49854"/>
            </a:xfrm>
            <a:custGeom>
              <a:avLst/>
              <a:gdLst/>
              <a:ahLst/>
              <a:cxnLst/>
              <a:rect l="l" t="t" r="r" b="b"/>
              <a:pathLst>
                <a:path w="2028" h="1552" extrusionOk="0">
                  <a:moveTo>
                    <a:pt x="1014" y="0"/>
                  </a:moveTo>
                  <a:cubicBezTo>
                    <a:pt x="1" y="0"/>
                    <a:pt x="1" y="1552"/>
                    <a:pt x="1014" y="1552"/>
                  </a:cubicBezTo>
                  <a:cubicBezTo>
                    <a:pt x="2027" y="1552"/>
                    <a:pt x="2027" y="0"/>
                    <a:pt x="1014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961790" y="563087"/>
              <a:ext cx="64117" cy="49886"/>
            </a:xfrm>
            <a:custGeom>
              <a:avLst/>
              <a:gdLst/>
              <a:ahLst/>
              <a:cxnLst/>
              <a:rect l="l" t="t" r="r" b="b"/>
              <a:pathLst>
                <a:path w="1996" h="1553" extrusionOk="0">
                  <a:moveTo>
                    <a:pt x="1013" y="0"/>
                  </a:moveTo>
                  <a:cubicBezTo>
                    <a:pt x="0" y="0"/>
                    <a:pt x="0" y="1552"/>
                    <a:pt x="1013" y="1552"/>
                  </a:cubicBezTo>
                  <a:cubicBezTo>
                    <a:pt x="1995" y="1552"/>
                    <a:pt x="1995" y="0"/>
                    <a:pt x="1013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11730697" y="1628858"/>
            <a:ext cx="935921" cy="950271"/>
            <a:chOff x="8798022" y="1221643"/>
            <a:chExt cx="701941" cy="712703"/>
          </a:xfrm>
        </p:grpSpPr>
        <p:sp>
          <p:nvSpPr>
            <p:cNvPr id="73" name="Google Shape;73;p2"/>
            <p:cNvSpPr/>
            <p:nvPr/>
          </p:nvSpPr>
          <p:spPr>
            <a:xfrm>
              <a:off x="8798022" y="1258102"/>
              <a:ext cx="701941" cy="676243"/>
            </a:xfrm>
            <a:custGeom>
              <a:avLst/>
              <a:gdLst/>
              <a:ahLst/>
              <a:cxnLst/>
              <a:rect l="l" t="t" r="r" b="b"/>
              <a:pathLst>
                <a:path w="21852" h="21052" extrusionOk="0">
                  <a:moveTo>
                    <a:pt x="7339" y="1"/>
                  </a:moveTo>
                  <a:cubicBezTo>
                    <a:pt x="7188" y="1"/>
                    <a:pt x="7050" y="122"/>
                    <a:pt x="7126" y="311"/>
                  </a:cubicBezTo>
                  <a:cubicBezTo>
                    <a:pt x="7601" y="1609"/>
                    <a:pt x="8234" y="2781"/>
                    <a:pt x="8962" y="3953"/>
                  </a:cubicBezTo>
                  <a:cubicBezTo>
                    <a:pt x="9026" y="4048"/>
                    <a:pt x="9152" y="4079"/>
                    <a:pt x="9247" y="4079"/>
                  </a:cubicBezTo>
                  <a:cubicBezTo>
                    <a:pt x="10435" y="3809"/>
                    <a:pt x="11663" y="3551"/>
                    <a:pt x="12879" y="3551"/>
                  </a:cubicBezTo>
                  <a:cubicBezTo>
                    <a:pt x="13511" y="3551"/>
                    <a:pt x="14140" y="3621"/>
                    <a:pt x="14758" y="3794"/>
                  </a:cubicBezTo>
                  <a:cubicBezTo>
                    <a:pt x="16658" y="4301"/>
                    <a:pt x="18400" y="5695"/>
                    <a:pt x="19413" y="7373"/>
                  </a:cubicBezTo>
                  <a:cubicBezTo>
                    <a:pt x="21472" y="10857"/>
                    <a:pt x="19888" y="15480"/>
                    <a:pt x="16975" y="17950"/>
                  </a:cubicBezTo>
                  <a:cubicBezTo>
                    <a:pt x="15518" y="19185"/>
                    <a:pt x="13744" y="20041"/>
                    <a:pt x="11876" y="20389"/>
                  </a:cubicBezTo>
                  <a:cubicBezTo>
                    <a:pt x="11200" y="20517"/>
                    <a:pt x="10481" y="20594"/>
                    <a:pt x="9759" y="20594"/>
                  </a:cubicBezTo>
                  <a:cubicBezTo>
                    <a:pt x="8518" y="20594"/>
                    <a:pt x="7268" y="20368"/>
                    <a:pt x="6207" y="19787"/>
                  </a:cubicBezTo>
                  <a:cubicBezTo>
                    <a:pt x="3199" y="18204"/>
                    <a:pt x="697" y="14593"/>
                    <a:pt x="1583" y="11078"/>
                  </a:cubicBezTo>
                  <a:cubicBezTo>
                    <a:pt x="1932" y="9590"/>
                    <a:pt x="2819" y="8260"/>
                    <a:pt x="3864" y="7151"/>
                  </a:cubicBezTo>
                  <a:cubicBezTo>
                    <a:pt x="4529" y="6455"/>
                    <a:pt x="5257" y="5758"/>
                    <a:pt x="6112" y="5314"/>
                  </a:cubicBezTo>
                  <a:cubicBezTo>
                    <a:pt x="6239" y="5251"/>
                    <a:pt x="6239" y="5093"/>
                    <a:pt x="6175" y="4998"/>
                  </a:cubicBezTo>
                  <a:cubicBezTo>
                    <a:pt x="5669" y="3794"/>
                    <a:pt x="5194" y="2591"/>
                    <a:pt x="4655" y="1388"/>
                  </a:cubicBezTo>
                  <a:cubicBezTo>
                    <a:pt x="4616" y="1299"/>
                    <a:pt x="4546" y="1263"/>
                    <a:pt x="4474" y="1263"/>
                  </a:cubicBezTo>
                  <a:cubicBezTo>
                    <a:pt x="4312" y="1263"/>
                    <a:pt x="4134" y="1444"/>
                    <a:pt x="4244" y="1641"/>
                  </a:cubicBezTo>
                  <a:cubicBezTo>
                    <a:pt x="4746" y="2764"/>
                    <a:pt x="5166" y="3887"/>
                    <a:pt x="5657" y="5010"/>
                  </a:cubicBezTo>
                  <a:lnTo>
                    <a:pt x="5657" y="5010"/>
                  </a:lnTo>
                  <a:cubicBezTo>
                    <a:pt x="4916" y="5429"/>
                    <a:pt x="4252" y="6063"/>
                    <a:pt x="3642" y="6645"/>
                  </a:cubicBezTo>
                  <a:cubicBezTo>
                    <a:pt x="2629" y="7658"/>
                    <a:pt x="1773" y="8893"/>
                    <a:pt x="1298" y="10255"/>
                  </a:cubicBezTo>
                  <a:cubicBezTo>
                    <a:pt x="0" y="13865"/>
                    <a:pt x="2122" y="17697"/>
                    <a:pt x="5130" y="19724"/>
                  </a:cubicBezTo>
                  <a:cubicBezTo>
                    <a:pt x="5954" y="20262"/>
                    <a:pt x="6809" y="20706"/>
                    <a:pt x="7791" y="20864"/>
                  </a:cubicBezTo>
                  <a:cubicBezTo>
                    <a:pt x="8497" y="20996"/>
                    <a:pt x="9188" y="21052"/>
                    <a:pt x="9886" y="21052"/>
                  </a:cubicBezTo>
                  <a:cubicBezTo>
                    <a:pt x="10188" y="21052"/>
                    <a:pt x="10492" y="21041"/>
                    <a:pt x="10799" y="21022"/>
                  </a:cubicBezTo>
                  <a:cubicBezTo>
                    <a:pt x="12826" y="20864"/>
                    <a:pt x="14789" y="20136"/>
                    <a:pt x="16436" y="18964"/>
                  </a:cubicBezTo>
                  <a:cubicBezTo>
                    <a:pt x="19698" y="16684"/>
                    <a:pt x="21852" y="12155"/>
                    <a:pt x="20395" y="8228"/>
                  </a:cubicBezTo>
                  <a:cubicBezTo>
                    <a:pt x="19635" y="6170"/>
                    <a:pt x="17766" y="4459"/>
                    <a:pt x="15771" y="3604"/>
                  </a:cubicBezTo>
                  <a:cubicBezTo>
                    <a:pt x="14833" y="3204"/>
                    <a:pt x="13871" y="3057"/>
                    <a:pt x="12901" y="3057"/>
                  </a:cubicBezTo>
                  <a:cubicBezTo>
                    <a:pt x="11705" y="3057"/>
                    <a:pt x="10496" y="3281"/>
                    <a:pt x="9305" y="3533"/>
                  </a:cubicBezTo>
                  <a:lnTo>
                    <a:pt x="9305" y="3533"/>
                  </a:lnTo>
                  <a:cubicBezTo>
                    <a:pt x="8648" y="2451"/>
                    <a:pt x="8053" y="1389"/>
                    <a:pt x="7601" y="184"/>
                  </a:cubicBezTo>
                  <a:cubicBezTo>
                    <a:pt x="7549" y="56"/>
                    <a:pt x="7442" y="1"/>
                    <a:pt x="73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908879" y="1441011"/>
              <a:ext cx="517847" cy="405097"/>
            </a:xfrm>
            <a:custGeom>
              <a:avLst/>
              <a:gdLst/>
              <a:ahLst/>
              <a:cxnLst/>
              <a:rect l="l" t="t" r="r" b="b"/>
              <a:pathLst>
                <a:path w="16121" h="12611" extrusionOk="0">
                  <a:moveTo>
                    <a:pt x="11497" y="1"/>
                  </a:moveTo>
                  <a:cubicBezTo>
                    <a:pt x="10357" y="539"/>
                    <a:pt x="9185" y="571"/>
                    <a:pt x="8013" y="982"/>
                  </a:cubicBezTo>
                  <a:cubicBezTo>
                    <a:pt x="6746" y="1457"/>
                    <a:pt x="6240" y="2882"/>
                    <a:pt x="5258" y="3706"/>
                  </a:cubicBezTo>
                  <a:cubicBezTo>
                    <a:pt x="4466" y="4402"/>
                    <a:pt x="3421" y="4719"/>
                    <a:pt x="2376" y="4909"/>
                  </a:cubicBezTo>
                  <a:cubicBezTo>
                    <a:pt x="1679" y="5004"/>
                    <a:pt x="698" y="5036"/>
                    <a:pt x="128" y="5543"/>
                  </a:cubicBezTo>
                  <a:cubicBezTo>
                    <a:pt x="1" y="6271"/>
                    <a:pt x="33" y="7063"/>
                    <a:pt x="318" y="7886"/>
                  </a:cubicBezTo>
                  <a:cubicBezTo>
                    <a:pt x="983" y="9881"/>
                    <a:pt x="2629" y="11623"/>
                    <a:pt x="4561" y="12351"/>
                  </a:cubicBezTo>
                  <a:cubicBezTo>
                    <a:pt x="5255" y="12525"/>
                    <a:pt x="5956" y="12610"/>
                    <a:pt x="6651" y="12610"/>
                  </a:cubicBezTo>
                  <a:cubicBezTo>
                    <a:pt x="8875" y="12610"/>
                    <a:pt x="11036" y="11736"/>
                    <a:pt x="12700" y="10071"/>
                  </a:cubicBezTo>
                  <a:cubicBezTo>
                    <a:pt x="14410" y="8139"/>
                    <a:pt x="16120" y="3927"/>
                    <a:pt x="12447" y="634"/>
                  </a:cubicBezTo>
                  <a:cubicBezTo>
                    <a:pt x="12162" y="349"/>
                    <a:pt x="11814" y="159"/>
                    <a:pt x="11497" y="1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886521" y="1221643"/>
              <a:ext cx="190262" cy="99772"/>
            </a:xfrm>
            <a:custGeom>
              <a:avLst/>
              <a:gdLst/>
              <a:ahLst/>
              <a:cxnLst/>
              <a:rect l="l" t="t" r="r" b="b"/>
              <a:pathLst>
                <a:path w="5923" h="3106" extrusionOk="0">
                  <a:moveTo>
                    <a:pt x="5072" y="491"/>
                  </a:moveTo>
                  <a:cubicBezTo>
                    <a:pt x="5139" y="491"/>
                    <a:pt x="5204" y="501"/>
                    <a:pt x="5257" y="527"/>
                  </a:cubicBezTo>
                  <a:cubicBezTo>
                    <a:pt x="5352" y="591"/>
                    <a:pt x="5352" y="686"/>
                    <a:pt x="5289" y="749"/>
                  </a:cubicBezTo>
                  <a:cubicBezTo>
                    <a:pt x="5121" y="946"/>
                    <a:pt x="4803" y="1042"/>
                    <a:pt x="4557" y="1150"/>
                  </a:cubicBezTo>
                  <a:lnTo>
                    <a:pt x="4557" y="1150"/>
                  </a:lnTo>
                  <a:cubicBezTo>
                    <a:pt x="4547" y="1153"/>
                    <a:pt x="4538" y="1157"/>
                    <a:pt x="4529" y="1161"/>
                  </a:cubicBezTo>
                  <a:cubicBezTo>
                    <a:pt x="3706" y="1509"/>
                    <a:pt x="2882" y="1889"/>
                    <a:pt x="2059" y="2238"/>
                  </a:cubicBezTo>
                  <a:cubicBezTo>
                    <a:pt x="1742" y="2396"/>
                    <a:pt x="1394" y="2554"/>
                    <a:pt x="1014" y="2586"/>
                  </a:cubicBezTo>
                  <a:cubicBezTo>
                    <a:pt x="954" y="2596"/>
                    <a:pt x="881" y="2606"/>
                    <a:pt x="814" y="2606"/>
                  </a:cubicBezTo>
                  <a:cubicBezTo>
                    <a:pt x="671" y="2606"/>
                    <a:pt x="557" y="2559"/>
                    <a:pt x="665" y="2364"/>
                  </a:cubicBezTo>
                  <a:cubicBezTo>
                    <a:pt x="792" y="2111"/>
                    <a:pt x="1204" y="1984"/>
                    <a:pt x="1425" y="1889"/>
                  </a:cubicBezTo>
                  <a:cubicBezTo>
                    <a:pt x="1774" y="1762"/>
                    <a:pt x="2090" y="1604"/>
                    <a:pt x="2407" y="1446"/>
                  </a:cubicBezTo>
                  <a:cubicBezTo>
                    <a:pt x="2914" y="1224"/>
                    <a:pt x="3389" y="1002"/>
                    <a:pt x="3896" y="844"/>
                  </a:cubicBezTo>
                  <a:cubicBezTo>
                    <a:pt x="4181" y="717"/>
                    <a:pt x="4497" y="591"/>
                    <a:pt x="4814" y="527"/>
                  </a:cubicBezTo>
                  <a:cubicBezTo>
                    <a:pt x="4887" y="509"/>
                    <a:pt x="4981" y="491"/>
                    <a:pt x="5072" y="491"/>
                  </a:cubicBezTo>
                  <a:close/>
                  <a:moveTo>
                    <a:pt x="5061" y="1"/>
                  </a:moveTo>
                  <a:cubicBezTo>
                    <a:pt x="4863" y="1"/>
                    <a:pt x="4663" y="50"/>
                    <a:pt x="4497" y="116"/>
                  </a:cubicBezTo>
                  <a:cubicBezTo>
                    <a:pt x="3991" y="274"/>
                    <a:pt x="3515" y="432"/>
                    <a:pt x="3040" y="654"/>
                  </a:cubicBezTo>
                  <a:cubicBezTo>
                    <a:pt x="2502" y="876"/>
                    <a:pt x="1995" y="1097"/>
                    <a:pt x="1489" y="1351"/>
                  </a:cubicBezTo>
                  <a:cubicBezTo>
                    <a:pt x="1109" y="1509"/>
                    <a:pt x="697" y="1636"/>
                    <a:pt x="380" y="1921"/>
                  </a:cubicBezTo>
                  <a:cubicBezTo>
                    <a:pt x="127" y="2143"/>
                    <a:pt x="0" y="2649"/>
                    <a:pt x="285" y="2903"/>
                  </a:cubicBezTo>
                  <a:cubicBezTo>
                    <a:pt x="420" y="3057"/>
                    <a:pt x="626" y="3106"/>
                    <a:pt x="838" y="3106"/>
                  </a:cubicBezTo>
                  <a:cubicBezTo>
                    <a:pt x="974" y="3106"/>
                    <a:pt x="1112" y="3086"/>
                    <a:pt x="1235" y="3061"/>
                  </a:cubicBezTo>
                  <a:cubicBezTo>
                    <a:pt x="1774" y="2966"/>
                    <a:pt x="2344" y="2681"/>
                    <a:pt x="2850" y="2459"/>
                  </a:cubicBezTo>
                  <a:cubicBezTo>
                    <a:pt x="3452" y="2174"/>
                    <a:pt x="4054" y="1889"/>
                    <a:pt x="4656" y="1636"/>
                  </a:cubicBezTo>
                  <a:cubicBezTo>
                    <a:pt x="4671" y="1629"/>
                    <a:pt x="4685" y="1621"/>
                    <a:pt x="4698" y="1612"/>
                  </a:cubicBezTo>
                  <a:lnTo>
                    <a:pt x="4698" y="1612"/>
                  </a:lnTo>
                  <a:cubicBezTo>
                    <a:pt x="4705" y="1610"/>
                    <a:pt x="4712" y="1607"/>
                    <a:pt x="4719" y="1604"/>
                  </a:cubicBezTo>
                  <a:cubicBezTo>
                    <a:pt x="5036" y="1446"/>
                    <a:pt x="5384" y="1351"/>
                    <a:pt x="5637" y="1097"/>
                  </a:cubicBezTo>
                  <a:cubicBezTo>
                    <a:pt x="5922" y="812"/>
                    <a:pt x="5891" y="401"/>
                    <a:pt x="5574" y="147"/>
                  </a:cubicBezTo>
                  <a:cubicBezTo>
                    <a:pt x="5423" y="41"/>
                    <a:pt x="5243" y="1"/>
                    <a:pt x="506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9003514" y="1639211"/>
              <a:ext cx="101764" cy="99291"/>
            </a:xfrm>
            <a:custGeom>
              <a:avLst/>
              <a:gdLst/>
              <a:ahLst/>
              <a:cxnLst/>
              <a:rect l="l" t="t" r="r" b="b"/>
              <a:pathLst>
                <a:path w="3168" h="3091" extrusionOk="0">
                  <a:moveTo>
                    <a:pt x="667" y="2034"/>
                  </a:moveTo>
                  <a:lnTo>
                    <a:pt x="667" y="2034"/>
                  </a:lnTo>
                  <a:cubicBezTo>
                    <a:pt x="676" y="2044"/>
                    <a:pt x="682" y="2054"/>
                    <a:pt x="687" y="2063"/>
                  </a:cubicBezTo>
                  <a:lnTo>
                    <a:pt x="687" y="2063"/>
                  </a:lnTo>
                  <a:cubicBezTo>
                    <a:pt x="674" y="2060"/>
                    <a:pt x="669" y="2048"/>
                    <a:pt x="667" y="2034"/>
                  </a:cubicBezTo>
                  <a:close/>
                  <a:moveTo>
                    <a:pt x="783" y="2216"/>
                  </a:moveTo>
                  <a:cubicBezTo>
                    <a:pt x="781" y="2216"/>
                    <a:pt x="787" y="2228"/>
                    <a:pt x="792" y="2239"/>
                  </a:cubicBezTo>
                  <a:lnTo>
                    <a:pt x="792" y="2239"/>
                  </a:lnTo>
                  <a:cubicBezTo>
                    <a:pt x="792" y="2235"/>
                    <a:pt x="792" y="2230"/>
                    <a:pt x="792" y="2223"/>
                  </a:cubicBezTo>
                  <a:cubicBezTo>
                    <a:pt x="787" y="2218"/>
                    <a:pt x="785" y="2216"/>
                    <a:pt x="783" y="2216"/>
                  </a:cubicBezTo>
                  <a:close/>
                  <a:moveTo>
                    <a:pt x="792" y="2239"/>
                  </a:moveTo>
                  <a:cubicBezTo>
                    <a:pt x="793" y="2247"/>
                    <a:pt x="794" y="2250"/>
                    <a:pt x="799" y="2252"/>
                  </a:cubicBezTo>
                  <a:lnTo>
                    <a:pt x="799" y="2252"/>
                  </a:lnTo>
                  <a:cubicBezTo>
                    <a:pt x="797" y="2249"/>
                    <a:pt x="795" y="2244"/>
                    <a:pt x="792" y="2239"/>
                  </a:cubicBezTo>
                  <a:close/>
                  <a:moveTo>
                    <a:pt x="1156" y="2524"/>
                  </a:moveTo>
                  <a:cubicBezTo>
                    <a:pt x="1172" y="2532"/>
                    <a:pt x="1188" y="2539"/>
                    <a:pt x="1172" y="2539"/>
                  </a:cubicBezTo>
                  <a:cubicBezTo>
                    <a:pt x="1165" y="2533"/>
                    <a:pt x="1160" y="2528"/>
                    <a:pt x="1156" y="2524"/>
                  </a:cubicBezTo>
                  <a:close/>
                  <a:moveTo>
                    <a:pt x="1837" y="481"/>
                  </a:moveTo>
                  <a:cubicBezTo>
                    <a:pt x="1900" y="513"/>
                    <a:pt x="1964" y="513"/>
                    <a:pt x="2027" y="544"/>
                  </a:cubicBezTo>
                  <a:lnTo>
                    <a:pt x="2059" y="544"/>
                  </a:lnTo>
                  <a:cubicBezTo>
                    <a:pt x="2090" y="576"/>
                    <a:pt x="2122" y="576"/>
                    <a:pt x="2122" y="576"/>
                  </a:cubicBezTo>
                  <a:cubicBezTo>
                    <a:pt x="2154" y="608"/>
                    <a:pt x="2185" y="608"/>
                    <a:pt x="2217" y="639"/>
                  </a:cubicBezTo>
                  <a:cubicBezTo>
                    <a:pt x="2217" y="639"/>
                    <a:pt x="2249" y="671"/>
                    <a:pt x="2249" y="671"/>
                  </a:cubicBezTo>
                  <a:cubicBezTo>
                    <a:pt x="2312" y="703"/>
                    <a:pt x="2344" y="766"/>
                    <a:pt x="2375" y="798"/>
                  </a:cubicBezTo>
                  <a:cubicBezTo>
                    <a:pt x="2407" y="798"/>
                    <a:pt x="2407" y="829"/>
                    <a:pt x="2407" y="829"/>
                  </a:cubicBezTo>
                  <a:cubicBezTo>
                    <a:pt x="2407" y="829"/>
                    <a:pt x="2427" y="870"/>
                    <a:pt x="2435" y="870"/>
                  </a:cubicBezTo>
                  <a:cubicBezTo>
                    <a:pt x="2437" y="870"/>
                    <a:pt x="2439" y="867"/>
                    <a:pt x="2439" y="861"/>
                  </a:cubicBezTo>
                  <a:cubicBezTo>
                    <a:pt x="2439" y="893"/>
                    <a:pt x="2470" y="893"/>
                    <a:pt x="2470" y="893"/>
                  </a:cubicBezTo>
                  <a:cubicBezTo>
                    <a:pt x="2502" y="956"/>
                    <a:pt x="2534" y="1019"/>
                    <a:pt x="2565" y="1083"/>
                  </a:cubicBezTo>
                  <a:cubicBezTo>
                    <a:pt x="2565" y="1083"/>
                    <a:pt x="2565" y="1114"/>
                    <a:pt x="2565" y="1114"/>
                  </a:cubicBezTo>
                  <a:cubicBezTo>
                    <a:pt x="2597" y="1146"/>
                    <a:pt x="2597" y="1178"/>
                    <a:pt x="2597" y="1209"/>
                  </a:cubicBezTo>
                  <a:cubicBezTo>
                    <a:pt x="2629" y="1273"/>
                    <a:pt x="2629" y="1336"/>
                    <a:pt x="2660" y="1399"/>
                  </a:cubicBezTo>
                  <a:cubicBezTo>
                    <a:pt x="2660" y="1399"/>
                    <a:pt x="2660" y="1431"/>
                    <a:pt x="2660" y="1431"/>
                  </a:cubicBezTo>
                  <a:cubicBezTo>
                    <a:pt x="2660" y="1463"/>
                    <a:pt x="2660" y="1494"/>
                    <a:pt x="2660" y="1526"/>
                  </a:cubicBezTo>
                  <a:cubicBezTo>
                    <a:pt x="2660" y="1558"/>
                    <a:pt x="2660" y="1589"/>
                    <a:pt x="2660" y="1621"/>
                  </a:cubicBezTo>
                  <a:cubicBezTo>
                    <a:pt x="2660" y="1621"/>
                    <a:pt x="2660" y="1653"/>
                    <a:pt x="2660" y="1653"/>
                  </a:cubicBezTo>
                  <a:cubicBezTo>
                    <a:pt x="2660" y="1663"/>
                    <a:pt x="2660" y="1675"/>
                    <a:pt x="2660" y="1684"/>
                  </a:cubicBezTo>
                  <a:cubicBezTo>
                    <a:pt x="2629" y="1716"/>
                    <a:pt x="2629" y="1779"/>
                    <a:pt x="2597" y="1843"/>
                  </a:cubicBezTo>
                  <a:cubicBezTo>
                    <a:pt x="2597" y="1874"/>
                    <a:pt x="2597" y="1874"/>
                    <a:pt x="2597" y="1874"/>
                  </a:cubicBezTo>
                  <a:cubicBezTo>
                    <a:pt x="2565" y="1938"/>
                    <a:pt x="2534" y="1969"/>
                    <a:pt x="2534" y="2001"/>
                  </a:cubicBezTo>
                  <a:cubicBezTo>
                    <a:pt x="2502" y="2033"/>
                    <a:pt x="2470" y="2064"/>
                    <a:pt x="2470" y="2064"/>
                  </a:cubicBezTo>
                  <a:cubicBezTo>
                    <a:pt x="2470" y="2070"/>
                    <a:pt x="2470" y="2080"/>
                    <a:pt x="2470" y="2096"/>
                  </a:cubicBezTo>
                  <a:cubicBezTo>
                    <a:pt x="2439" y="2096"/>
                    <a:pt x="2439" y="2128"/>
                    <a:pt x="2407" y="2128"/>
                  </a:cubicBezTo>
                  <a:cubicBezTo>
                    <a:pt x="2375" y="2191"/>
                    <a:pt x="2312" y="2254"/>
                    <a:pt x="2249" y="2286"/>
                  </a:cubicBezTo>
                  <a:cubicBezTo>
                    <a:pt x="2249" y="2318"/>
                    <a:pt x="2217" y="2349"/>
                    <a:pt x="2185" y="2349"/>
                  </a:cubicBezTo>
                  <a:cubicBezTo>
                    <a:pt x="2154" y="2381"/>
                    <a:pt x="2154" y="2381"/>
                    <a:pt x="2154" y="2381"/>
                  </a:cubicBezTo>
                  <a:cubicBezTo>
                    <a:pt x="2090" y="2444"/>
                    <a:pt x="2027" y="2476"/>
                    <a:pt x="1964" y="2508"/>
                  </a:cubicBezTo>
                  <a:cubicBezTo>
                    <a:pt x="1964" y="2508"/>
                    <a:pt x="1934" y="2518"/>
                    <a:pt x="1913" y="2521"/>
                  </a:cubicBezTo>
                  <a:lnTo>
                    <a:pt x="1913" y="2521"/>
                  </a:lnTo>
                  <a:cubicBezTo>
                    <a:pt x="1916" y="2514"/>
                    <a:pt x="1914" y="2508"/>
                    <a:pt x="1900" y="2508"/>
                  </a:cubicBezTo>
                  <a:cubicBezTo>
                    <a:pt x="1890" y="2518"/>
                    <a:pt x="1893" y="2522"/>
                    <a:pt x="1903" y="2522"/>
                  </a:cubicBezTo>
                  <a:cubicBezTo>
                    <a:pt x="1906" y="2522"/>
                    <a:pt x="1909" y="2521"/>
                    <a:pt x="1913" y="2521"/>
                  </a:cubicBezTo>
                  <a:lnTo>
                    <a:pt x="1913" y="2521"/>
                  </a:lnTo>
                  <a:cubicBezTo>
                    <a:pt x="1910" y="2530"/>
                    <a:pt x="1900" y="2539"/>
                    <a:pt x="1900" y="2539"/>
                  </a:cubicBezTo>
                  <a:lnTo>
                    <a:pt x="1869" y="2539"/>
                  </a:lnTo>
                  <a:cubicBezTo>
                    <a:pt x="1805" y="2571"/>
                    <a:pt x="1742" y="2571"/>
                    <a:pt x="1679" y="2603"/>
                  </a:cubicBezTo>
                  <a:lnTo>
                    <a:pt x="1394" y="2603"/>
                  </a:lnTo>
                  <a:cubicBezTo>
                    <a:pt x="1362" y="2571"/>
                    <a:pt x="1330" y="2571"/>
                    <a:pt x="1299" y="2571"/>
                  </a:cubicBezTo>
                  <a:cubicBezTo>
                    <a:pt x="1267" y="2571"/>
                    <a:pt x="1204" y="2539"/>
                    <a:pt x="1140" y="2508"/>
                  </a:cubicBezTo>
                  <a:cubicBezTo>
                    <a:pt x="1109" y="2508"/>
                    <a:pt x="1077" y="2476"/>
                    <a:pt x="1077" y="2476"/>
                  </a:cubicBezTo>
                  <a:cubicBezTo>
                    <a:pt x="1045" y="2476"/>
                    <a:pt x="1014" y="2444"/>
                    <a:pt x="1014" y="2444"/>
                  </a:cubicBezTo>
                  <a:cubicBezTo>
                    <a:pt x="992" y="2423"/>
                    <a:pt x="955" y="2386"/>
                    <a:pt x="944" y="2386"/>
                  </a:cubicBezTo>
                  <a:lnTo>
                    <a:pt x="944" y="2386"/>
                  </a:lnTo>
                  <a:cubicBezTo>
                    <a:pt x="940" y="2386"/>
                    <a:pt x="940" y="2393"/>
                    <a:pt x="950" y="2413"/>
                  </a:cubicBezTo>
                  <a:lnTo>
                    <a:pt x="855" y="2318"/>
                  </a:lnTo>
                  <a:cubicBezTo>
                    <a:pt x="855" y="2286"/>
                    <a:pt x="824" y="2286"/>
                    <a:pt x="824" y="2254"/>
                  </a:cubicBezTo>
                  <a:cubicBezTo>
                    <a:pt x="811" y="2254"/>
                    <a:pt x="803" y="2254"/>
                    <a:pt x="799" y="2252"/>
                  </a:cubicBezTo>
                  <a:lnTo>
                    <a:pt x="799" y="2252"/>
                  </a:lnTo>
                  <a:cubicBezTo>
                    <a:pt x="801" y="2257"/>
                    <a:pt x="802" y="2261"/>
                    <a:pt x="800" y="2261"/>
                  </a:cubicBezTo>
                  <a:cubicBezTo>
                    <a:pt x="799" y="2261"/>
                    <a:pt x="797" y="2259"/>
                    <a:pt x="792" y="2254"/>
                  </a:cubicBezTo>
                  <a:cubicBezTo>
                    <a:pt x="760" y="2191"/>
                    <a:pt x="729" y="2159"/>
                    <a:pt x="697" y="2128"/>
                  </a:cubicBezTo>
                  <a:cubicBezTo>
                    <a:pt x="697" y="2106"/>
                    <a:pt x="697" y="2085"/>
                    <a:pt x="687" y="2063"/>
                  </a:cubicBezTo>
                  <a:lnTo>
                    <a:pt x="687" y="2063"/>
                  </a:lnTo>
                  <a:cubicBezTo>
                    <a:pt x="690" y="2064"/>
                    <a:pt x="693" y="2064"/>
                    <a:pt x="697" y="2064"/>
                  </a:cubicBezTo>
                  <a:cubicBezTo>
                    <a:pt x="677" y="2044"/>
                    <a:pt x="669" y="2037"/>
                    <a:pt x="667" y="2034"/>
                  </a:cubicBezTo>
                  <a:lnTo>
                    <a:pt x="667" y="2034"/>
                  </a:lnTo>
                  <a:cubicBezTo>
                    <a:pt x="667" y="2034"/>
                    <a:pt x="667" y="2034"/>
                    <a:pt x="667" y="2034"/>
                  </a:cubicBezTo>
                  <a:lnTo>
                    <a:pt x="667" y="2034"/>
                  </a:lnTo>
                  <a:cubicBezTo>
                    <a:pt x="666" y="2034"/>
                    <a:pt x="666" y="2033"/>
                    <a:pt x="665" y="2033"/>
                  </a:cubicBezTo>
                  <a:lnTo>
                    <a:pt x="665" y="2033"/>
                  </a:lnTo>
                  <a:cubicBezTo>
                    <a:pt x="665" y="2033"/>
                    <a:pt x="666" y="2033"/>
                    <a:pt x="667" y="2034"/>
                  </a:cubicBezTo>
                  <a:lnTo>
                    <a:pt x="667" y="2034"/>
                  </a:lnTo>
                  <a:cubicBezTo>
                    <a:pt x="665" y="2024"/>
                    <a:pt x="665" y="2013"/>
                    <a:pt x="665" y="2001"/>
                  </a:cubicBezTo>
                  <a:cubicBezTo>
                    <a:pt x="634" y="1969"/>
                    <a:pt x="634" y="1906"/>
                    <a:pt x="634" y="1843"/>
                  </a:cubicBezTo>
                  <a:cubicBezTo>
                    <a:pt x="634" y="1843"/>
                    <a:pt x="634" y="1811"/>
                    <a:pt x="634" y="1811"/>
                  </a:cubicBezTo>
                  <a:cubicBezTo>
                    <a:pt x="602" y="1779"/>
                    <a:pt x="602" y="1748"/>
                    <a:pt x="602" y="1716"/>
                  </a:cubicBezTo>
                  <a:cubicBezTo>
                    <a:pt x="602" y="1684"/>
                    <a:pt x="634" y="1653"/>
                    <a:pt x="634" y="1621"/>
                  </a:cubicBezTo>
                  <a:cubicBezTo>
                    <a:pt x="634" y="1621"/>
                    <a:pt x="634" y="1589"/>
                    <a:pt x="634" y="1589"/>
                  </a:cubicBezTo>
                  <a:cubicBezTo>
                    <a:pt x="624" y="1609"/>
                    <a:pt x="620" y="1616"/>
                    <a:pt x="620" y="1616"/>
                  </a:cubicBezTo>
                  <a:cubicBezTo>
                    <a:pt x="618" y="1616"/>
                    <a:pt x="634" y="1580"/>
                    <a:pt x="634" y="1558"/>
                  </a:cubicBezTo>
                  <a:cubicBezTo>
                    <a:pt x="634" y="1494"/>
                    <a:pt x="665" y="1431"/>
                    <a:pt x="665" y="1368"/>
                  </a:cubicBezTo>
                  <a:cubicBezTo>
                    <a:pt x="665" y="1368"/>
                    <a:pt x="697" y="1368"/>
                    <a:pt x="697" y="1336"/>
                  </a:cubicBezTo>
                  <a:cubicBezTo>
                    <a:pt x="697" y="1328"/>
                    <a:pt x="697" y="1320"/>
                    <a:pt x="697" y="1304"/>
                  </a:cubicBezTo>
                  <a:cubicBezTo>
                    <a:pt x="697" y="1304"/>
                    <a:pt x="729" y="1273"/>
                    <a:pt x="729" y="1241"/>
                  </a:cubicBezTo>
                  <a:cubicBezTo>
                    <a:pt x="792" y="1146"/>
                    <a:pt x="824" y="1083"/>
                    <a:pt x="887" y="1019"/>
                  </a:cubicBezTo>
                  <a:cubicBezTo>
                    <a:pt x="887" y="988"/>
                    <a:pt x="919" y="988"/>
                    <a:pt x="950" y="956"/>
                  </a:cubicBezTo>
                  <a:cubicBezTo>
                    <a:pt x="950" y="924"/>
                    <a:pt x="982" y="893"/>
                    <a:pt x="1014" y="861"/>
                  </a:cubicBezTo>
                  <a:cubicBezTo>
                    <a:pt x="1109" y="798"/>
                    <a:pt x="1172" y="734"/>
                    <a:pt x="1267" y="671"/>
                  </a:cubicBezTo>
                  <a:cubicBezTo>
                    <a:pt x="1280" y="658"/>
                    <a:pt x="1292" y="642"/>
                    <a:pt x="1302" y="626"/>
                  </a:cubicBezTo>
                  <a:lnTo>
                    <a:pt x="1302" y="626"/>
                  </a:lnTo>
                  <a:cubicBezTo>
                    <a:pt x="1332" y="607"/>
                    <a:pt x="1363" y="591"/>
                    <a:pt x="1394" y="576"/>
                  </a:cubicBezTo>
                  <a:lnTo>
                    <a:pt x="1457" y="544"/>
                  </a:lnTo>
                  <a:lnTo>
                    <a:pt x="1457" y="544"/>
                  </a:lnTo>
                  <a:cubicBezTo>
                    <a:pt x="1436" y="555"/>
                    <a:pt x="1432" y="558"/>
                    <a:pt x="1436" y="558"/>
                  </a:cubicBezTo>
                  <a:cubicBezTo>
                    <a:pt x="1443" y="558"/>
                    <a:pt x="1478" y="544"/>
                    <a:pt x="1457" y="544"/>
                  </a:cubicBezTo>
                  <a:cubicBezTo>
                    <a:pt x="1489" y="544"/>
                    <a:pt x="1520" y="513"/>
                    <a:pt x="1552" y="513"/>
                  </a:cubicBezTo>
                  <a:cubicBezTo>
                    <a:pt x="1584" y="513"/>
                    <a:pt x="1615" y="513"/>
                    <a:pt x="1647" y="481"/>
                  </a:cubicBezTo>
                  <a:close/>
                  <a:moveTo>
                    <a:pt x="1743" y="1"/>
                  </a:moveTo>
                  <a:cubicBezTo>
                    <a:pt x="1453" y="1"/>
                    <a:pt x="1184" y="96"/>
                    <a:pt x="950" y="259"/>
                  </a:cubicBezTo>
                  <a:cubicBezTo>
                    <a:pt x="947" y="261"/>
                    <a:pt x="944" y="264"/>
                    <a:pt x="942" y="266"/>
                  </a:cubicBezTo>
                  <a:lnTo>
                    <a:pt x="942" y="266"/>
                  </a:lnTo>
                  <a:cubicBezTo>
                    <a:pt x="923" y="273"/>
                    <a:pt x="905" y="282"/>
                    <a:pt x="887" y="291"/>
                  </a:cubicBezTo>
                  <a:cubicBezTo>
                    <a:pt x="380" y="703"/>
                    <a:pt x="0" y="1336"/>
                    <a:pt x="159" y="2001"/>
                  </a:cubicBezTo>
                  <a:cubicBezTo>
                    <a:pt x="254" y="2539"/>
                    <a:pt x="697" y="2951"/>
                    <a:pt x="1204" y="3046"/>
                  </a:cubicBezTo>
                  <a:cubicBezTo>
                    <a:pt x="1317" y="3076"/>
                    <a:pt x="1431" y="3090"/>
                    <a:pt x="1543" y="3090"/>
                  </a:cubicBezTo>
                  <a:cubicBezTo>
                    <a:pt x="2026" y="3090"/>
                    <a:pt x="2485" y="2830"/>
                    <a:pt x="2819" y="2444"/>
                  </a:cubicBezTo>
                  <a:cubicBezTo>
                    <a:pt x="3040" y="2159"/>
                    <a:pt x="3167" y="1843"/>
                    <a:pt x="3167" y="1494"/>
                  </a:cubicBezTo>
                  <a:cubicBezTo>
                    <a:pt x="3167" y="1178"/>
                    <a:pt x="3072" y="893"/>
                    <a:pt x="2882" y="639"/>
                  </a:cubicBezTo>
                  <a:cubicBezTo>
                    <a:pt x="2692" y="354"/>
                    <a:pt x="2407" y="101"/>
                    <a:pt x="2059" y="38"/>
                  </a:cubicBezTo>
                  <a:cubicBezTo>
                    <a:pt x="1951" y="13"/>
                    <a:pt x="1846" y="1"/>
                    <a:pt x="174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9034031" y="1675574"/>
              <a:ext cx="20366" cy="36074"/>
            </a:xfrm>
            <a:custGeom>
              <a:avLst/>
              <a:gdLst/>
              <a:ahLst/>
              <a:cxnLst/>
              <a:rect l="l" t="t" r="r" b="b"/>
              <a:pathLst>
                <a:path w="634" h="1123" extrusionOk="0">
                  <a:moveTo>
                    <a:pt x="341" y="1"/>
                  </a:moveTo>
                  <a:cubicBezTo>
                    <a:pt x="322" y="1"/>
                    <a:pt x="304" y="5"/>
                    <a:pt x="285" y="14"/>
                  </a:cubicBezTo>
                  <a:cubicBezTo>
                    <a:pt x="222" y="46"/>
                    <a:pt x="159" y="77"/>
                    <a:pt x="127" y="141"/>
                  </a:cubicBezTo>
                  <a:cubicBezTo>
                    <a:pt x="64" y="267"/>
                    <a:pt x="0" y="426"/>
                    <a:pt x="32" y="584"/>
                  </a:cubicBezTo>
                  <a:cubicBezTo>
                    <a:pt x="32" y="647"/>
                    <a:pt x="32" y="711"/>
                    <a:pt x="64" y="806"/>
                  </a:cubicBezTo>
                  <a:cubicBezTo>
                    <a:pt x="95" y="837"/>
                    <a:pt x="95" y="869"/>
                    <a:pt x="127" y="932"/>
                  </a:cubicBezTo>
                  <a:cubicBezTo>
                    <a:pt x="159" y="964"/>
                    <a:pt x="190" y="996"/>
                    <a:pt x="222" y="1027"/>
                  </a:cubicBezTo>
                  <a:cubicBezTo>
                    <a:pt x="254" y="1091"/>
                    <a:pt x="349" y="1122"/>
                    <a:pt x="380" y="1122"/>
                  </a:cubicBezTo>
                  <a:cubicBezTo>
                    <a:pt x="444" y="1122"/>
                    <a:pt x="539" y="1091"/>
                    <a:pt x="570" y="1027"/>
                  </a:cubicBezTo>
                  <a:cubicBezTo>
                    <a:pt x="602" y="996"/>
                    <a:pt x="634" y="932"/>
                    <a:pt x="634" y="869"/>
                  </a:cubicBezTo>
                  <a:cubicBezTo>
                    <a:pt x="634" y="815"/>
                    <a:pt x="610" y="760"/>
                    <a:pt x="584" y="706"/>
                  </a:cubicBezTo>
                  <a:lnTo>
                    <a:pt x="584" y="706"/>
                  </a:lnTo>
                  <a:cubicBezTo>
                    <a:pt x="589" y="709"/>
                    <a:pt x="594" y="711"/>
                    <a:pt x="602" y="711"/>
                  </a:cubicBezTo>
                  <a:cubicBezTo>
                    <a:pt x="580" y="688"/>
                    <a:pt x="557" y="666"/>
                    <a:pt x="535" y="644"/>
                  </a:cubicBezTo>
                  <a:lnTo>
                    <a:pt x="535" y="644"/>
                  </a:lnTo>
                  <a:cubicBezTo>
                    <a:pt x="527" y="602"/>
                    <a:pt x="507" y="571"/>
                    <a:pt x="507" y="521"/>
                  </a:cubicBezTo>
                  <a:cubicBezTo>
                    <a:pt x="507" y="500"/>
                    <a:pt x="521" y="464"/>
                    <a:pt x="540" y="425"/>
                  </a:cubicBezTo>
                  <a:lnTo>
                    <a:pt x="540" y="425"/>
                  </a:lnTo>
                  <a:lnTo>
                    <a:pt x="570" y="394"/>
                  </a:lnTo>
                  <a:cubicBezTo>
                    <a:pt x="602" y="331"/>
                    <a:pt x="602" y="267"/>
                    <a:pt x="570" y="204"/>
                  </a:cubicBezTo>
                  <a:cubicBezTo>
                    <a:pt x="570" y="141"/>
                    <a:pt x="507" y="77"/>
                    <a:pt x="475" y="46"/>
                  </a:cubicBezTo>
                  <a:cubicBezTo>
                    <a:pt x="430" y="23"/>
                    <a:pt x="386" y="1"/>
                    <a:pt x="34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9165254" y="1679461"/>
              <a:ext cx="89558" cy="88176"/>
            </a:xfrm>
            <a:custGeom>
              <a:avLst/>
              <a:gdLst/>
              <a:ahLst/>
              <a:cxnLst/>
              <a:rect l="l" t="t" r="r" b="b"/>
              <a:pathLst>
                <a:path w="2788" h="2745" extrusionOk="0">
                  <a:moveTo>
                    <a:pt x="1785" y="544"/>
                  </a:moveTo>
                  <a:lnTo>
                    <a:pt x="1785" y="544"/>
                  </a:lnTo>
                  <a:cubicBezTo>
                    <a:pt x="1778" y="544"/>
                    <a:pt x="1785" y="558"/>
                    <a:pt x="1806" y="558"/>
                  </a:cubicBezTo>
                  <a:cubicBezTo>
                    <a:pt x="1795" y="548"/>
                    <a:pt x="1788" y="544"/>
                    <a:pt x="1785" y="544"/>
                  </a:cubicBezTo>
                  <a:close/>
                  <a:moveTo>
                    <a:pt x="687" y="1193"/>
                  </a:moveTo>
                  <a:cubicBezTo>
                    <a:pt x="666" y="1199"/>
                    <a:pt x="666" y="1223"/>
                    <a:pt x="666" y="1223"/>
                  </a:cubicBezTo>
                  <a:cubicBezTo>
                    <a:pt x="686" y="1202"/>
                    <a:pt x="694" y="1195"/>
                    <a:pt x="687" y="1193"/>
                  </a:cubicBezTo>
                  <a:close/>
                  <a:moveTo>
                    <a:pt x="602" y="1413"/>
                  </a:moveTo>
                  <a:cubicBezTo>
                    <a:pt x="602" y="1429"/>
                    <a:pt x="602" y="1437"/>
                    <a:pt x="606" y="1437"/>
                  </a:cubicBezTo>
                  <a:cubicBezTo>
                    <a:pt x="610" y="1437"/>
                    <a:pt x="618" y="1429"/>
                    <a:pt x="634" y="1413"/>
                  </a:cubicBezTo>
                  <a:close/>
                  <a:moveTo>
                    <a:pt x="607" y="1608"/>
                  </a:moveTo>
                  <a:cubicBezTo>
                    <a:pt x="610" y="1619"/>
                    <a:pt x="614" y="1624"/>
                    <a:pt x="616" y="1624"/>
                  </a:cubicBezTo>
                  <a:cubicBezTo>
                    <a:pt x="617" y="1624"/>
                    <a:pt x="616" y="1618"/>
                    <a:pt x="607" y="1608"/>
                  </a:cubicBezTo>
                  <a:close/>
                  <a:moveTo>
                    <a:pt x="1616" y="495"/>
                  </a:moveTo>
                  <a:cubicBezTo>
                    <a:pt x="1679" y="495"/>
                    <a:pt x="1742" y="526"/>
                    <a:pt x="1774" y="526"/>
                  </a:cubicBezTo>
                  <a:cubicBezTo>
                    <a:pt x="1774" y="526"/>
                    <a:pt x="1806" y="558"/>
                    <a:pt x="1806" y="558"/>
                  </a:cubicBezTo>
                  <a:cubicBezTo>
                    <a:pt x="1837" y="558"/>
                    <a:pt x="1837" y="558"/>
                    <a:pt x="1869" y="590"/>
                  </a:cubicBezTo>
                  <a:cubicBezTo>
                    <a:pt x="1901" y="590"/>
                    <a:pt x="1932" y="621"/>
                    <a:pt x="1932" y="621"/>
                  </a:cubicBezTo>
                  <a:cubicBezTo>
                    <a:pt x="1932" y="621"/>
                    <a:pt x="1964" y="653"/>
                    <a:pt x="1964" y="653"/>
                  </a:cubicBezTo>
                  <a:cubicBezTo>
                    <a:pt x="1996" y="685"/>
                    <a:pt x="2059" y="716"/>
                    <a:pt x="2091" y="780"/>
                  </a:cubicBezTo>
                  <a:lnTo>
                    <a:pt x="2122" y="780"/>
                  </a:lnTo>
                  <a:lnTo>
                    <a:pt x="2122" y="811"/>
                  </a:lnTo>
                  <a:cubicBezTo>
                    <a:pt x="2154" y="811"/>
                    <a:pt x="2154" y="843"/>
                    <a:pt x="2154" y="843"/>
                  </a:cubicBezTo>
                  <a:cubicBezTo>
                    <a:pt x="2186" y="875"/>
                    <a:pt x="2217" y="938"/>
                    <a:pt x="2249" y="1001"/>
                  </a:cubicBezTo>
                  <a:cubicBezTo>
                    <a:pt x="2249" y="1001"/>
                    <a:pt x="2249" y="1033"/>
                    <a:pt x="2249" y="1033"/>
                  </a:cubicBezTo>
                  <a:cubicBezTo>
                    <a:pt x="2249" y="1033"/>
                    <a:pt x="2281" y="1065"/>
                    <a:pt x="2281" y="1096"/>
                  </a:cubicBezTo>
                  <a:cubicBezTo>
                    <a:pt x="2281" y="1160"/>
                    <a:pt x="2312" y="1191"/>
                    <a:pt x="2312" y="1255"/>
                  </a:cubicBezTo>
                  <a:cubicBezTo>
                    <a:pt x="2312" y="1255"/>
                    <a:pt x="2312" y="1255"/>
                    <a:pt x="2312" y="1286"/>
                  </a:cubicBezTo>
                  <a:cubicBezTo>
                    <a:pt x="2312" y="1318"/>
                    <a:pt x="2312" y="1318"/>
                    <a:pt x="2312" y="1350"/>
                  </a:cubicBezTo>
                  <a:cubicBezTo>
                    <a:pt x="2312" y="1381"/>
                    <a:pt x="2312" y="1413"/>
                    <a:pt x="2312" y="1445"/>
                  </a:cubicBezTo>
                  <a:cubicBezTo>
                    <a:pt x="2312" y="1453"/>
                    <a:pt x="2312" y="1463"/>
                    <a:pt x="2312" y="1476"/>
                  </a:cubicBezTo>
                  <a:cubicBezTo>
                    <a:pt x="2312" y="1508"/>
                    <a:pt x="2281" y="1571"/>
                    <a:pt x="2281" y="1603"/>
                  </a:cubicBezTo>
                  <a:cubicBezTo>
                    <a:pt x="2281" y="1598"/>
                    <a:pt x="2280" y="1596"/>
                    <a:pt x="2279" y="1596"/>
                  </a:cubicBezTo>
                  <a:cubicBezTo>
                    <a:pt x="2276" y="1596"/>
                    <a:pt x="2272" y="1607"/>
                    <a:pt x="2269" y="1615"/>
                  </a:cubicBezTo>
                  <a:lnTo>
                    <a:pt x="2269" y="1615"/>
                  </a:lnTo>
                  <a:cubicBezTo>
                    <a:pt x="2272" y="1612"/>
                    <a:pt x="2276" y="1608"/>
                    <a:pt x="2281" y="1603"/>
                  </a:cubicBezTo>
                  <a:lnTo>
                    <a:pt x="2281" y="1603"/>
                  </a:lnTo>
                  <a:cubicBezTo>
                    <a:pt x="2272" y="1620"/>
                    <a:pt x="2268" y="1625"/>
                    <a:pt x="2267" y="1625"/>
                  </a:cubicBezTo>
                  <a:cubicBezTo>
                    <a:pt x="2266" y="1625"/>
                    <a:pt x="2267" y="1621"/>
                    <a:pt x="2269" y="1615"/>
                  </a:cubicBezTo>
                  <a:lnTo>
                    <a:pt x="2269" y="1615"/>
                  </a:lnTo>
                  <a:cubicBezTo>
                    <a:pt x="2249" y="1635"/>
                    <a:pt x="2249" y="1635"/>
                    <a:pt x="2249" y="1635"/>
                  </a:cubicBezTo>
                  <a:cubicBezTo>
                    <a:pt x="2249" y="1666"/>
                    <a:pt x="2217" y="1698"/>
                    <a:pt x="2186" y="1730"/>
                  </a:cubicBezTo>
                  <a:cubicBezTo>
                    <a:pt x="2186" y="1761"/>
                    <a:pt x="2154" y="1793"/>
                    <a:pt x="2154" y="1825"/>
                  </a:cubicBezTo>
                  <a:lnTo>
                    <a:pt x="2154" y="1825"/>
                  </a:lnTo>
                  <a:cubicBezTo>
                    <a:pt x="2154" y="1802"/>
                    <a:pt x="2170" y="1780"/>
                    <a:pt x="2168" y="1780"/>
                  </a:cubicBezTo>
                  <a:lnTo>
                    <a:pt x="2168" y="1780"/>
                  </a:lnTo>
                  <a:cubicBezTo>
                    <a:pt x="2167" y="1780"/>
                    <a:pt x="2163" y="1784"/>
                    <a:pt x="2154" y="1793"/>
                  </a:cubicBezTo>
                  <a:cubicBezTo>
                    <a:pt x="2122" y="1825"/>
                    <a:pt x="2122" y="1825"/>
                    <a:pt x="2091" y="1856"/>
                  </a:cubicBezTo>
                  <a:cubicBezTo>
                    <a:pt x="2059" y="1888"/>
                    <a:pt x="2027" y="1951"/>
                    <a:pt x="1964" y="1983"/>
                  </a:cubicBezTo>
                  <a:cubicBezTo>
                    <a:pt x="1964" y="2015"/>
                    <a:pt x="1932" y="2015"/>
                    <a:pt x="1901" y="2046"/>
                  </a:cubicBezTo>
                  <a:lnTo>
                    <a:pt x="1869" y="2078"/>
                  </a:lnTo>
                  <a:cubicBezTo>
                    <a:pt x="1837" y="2110"/>
                    <a:pt x="1774" y="2142"/>
                    <a:pt x="1742" y="2173"/>
                  </a:cubicBezTo>
                  <a:cubicBezTo>
                    <a:pt x="1723" y="2173"/>
                    <a:pt x="1692" y="2185"/>
                    <a:pt x="1678" y="2187"/>
                  </a:cubicBezTo>
                  <a:lnTo>
                    <a:pt x="1678" y="2187"/>
                  </a:lnTo>
                  <a:cubicBezTo>
                    <a:pt x="1688" y="2180"/>
                    <a:pt x="1693" y="2173"/>
                    <a:pt x="1679" y="2173"/>
                  </a:cubicBezTo>
                  <a:cubicBezTo>
                    <a:pt x="1668" y="2184"/>
                    <a:pt x="1668" y="2187"/>
                    <a:pt x="1674" y="2187"/>
                  </a:cubicBezTo>
                  <a:cubicBezTo>
                    <a:pt x="1675" y="2187"/>
                    <a:pt x="1677" y="2187"/>
                    <a:pt x="1678" y="2187"/>
                  </a:cubicBezTo>
                  <a:lnTo>
                    <a:pt x="1678" y="2187"/>
                  </a:lnTo>
                  <a:cubicBezTo>
                    <a:pt x="1666" y="2195"/>
                    <a:pt x="1647" y="2205"/>
                    <a:pt x="1647" y="2205"/>
                  </a:cubicBezTo>
                  <a:cubicBezTo>
                    <a:pt x="1584" y="2205"/>
                    <a:pt x="1552" y="2237"/>
                    <a:pt x="1489" y="2237"/>
                  </a:cubicBezTo>
                  <a:lnTo>
                    <a:pt x="1172" y="2237"/>
                  </a:lnTo>
                  <a:cubicBezTo>
                    <a:pt x="1146" y="2210"/>
                    <a:pt x="1120" y="2206"/>
                    <a:pt x="1076" y="2187"/>
                  </a:cubicBezTo>
                  <a:lnTo>
                    <a:pt x="1076" y="2187"/>
                  </a:lnTo>
                  <a:cubicBezTo>
                    <a:pt x="1084" y="2187"/>
                    <a:pt x="1088" y="2184"/>
                    <a:pt x="1077" y="2173"/>
                  </a:cubicBezTo>
                  <a:lnTo>
                    <a:pt x="1046" y="2173"/>
                  </a:lnTo>
                  <a:cubicBezTo>
                    <a:pt x="1014" y="2173"/>
                    <a:pt x="1014" y="2142"/>
                    <a:pt x="982" y="2142"/>
                  </a:cubicBezTo>
                  <a:cubicBezTo>
                    <a:pt x="951" y="2142"/>
                    <a:pt x="951" y="2110"/>
                    <a:pt x="919" y="2110"/>
                  </a:cubicBezTo>
                  <a:cubicBezTo>
                    <a:pt x="919" y="2110"/>
                    <a:pt x="919" y="2110"/>
                    <a:pt x="891" y="2082"/>
                  </a:cubicBezTo>
                  <a:lnTo>
                    <a:pt x="891" y="2082"/>
                  </a:lnTo>
                  <a:cubicBezTo>
                    <a:pt x="895" y="2084"/>
                    <a:pt x="900" y="2085"/>
                    <a:pt x="904" y="2085"/>
                  </a:cubicBezTo>
                  <a:cubicBezTo>
                    <a:pt x="909" y="2085"/>
                    <a:pt x="914" y="2083"/>
                    <a:pt x="919" y="2078"/>
                  </a:cubicBezTo>
                  <a:cubicBezTo>
                    <a:pt x="903" y="2078"/>
                    <a:pt x="891" y="2076"/>
                    <a:pt x="882" y="2074"/>
                  </a:cubicBezTo>
                  <a:lnTo>
                    <a:pt x="882" y="2074"/>
                  </a:lnTo>
                  <a:cubicBezTo>
                    <a:pt x="884" y="2075"/>
                    <a:pt x="886" y="2076"/>
                    <a:pt x="887" y="2078"/>
                  </a:cubicBezTo>
                  <a:cubicBezTo>
                    <a:pt x="888" y="2079"/>
                    <a:pt x="890" y="2081"/>
                    <a:pt x="891" y="2082"/>
                  </a:cubicBezTo>
                  <a:lnTo>
                    <a:pt x="891" y="2082"/>
                  </a:lnTo>
                  <a:cubicBezTo>
                    <a:pt x="884" y="2079"/>
                    <a:pt x="878" y="2074"/>
                    <a:pt x="871" y="2069"/>
                  </a:cubicBezTo>
                  <a:lnTo>
                    <a:pt x="871" y="2069"/>
                  </a:lnTo>
                  <a:cubicBezTo>
                    <a:pt x="874" y="2070"/>
                    <a:pt x="877" y="2072"/>
                    <a:pt x="882" y="2074"/>
                  </a:cubicBezTo>
                  <a:lnTo>
                    <a:pt x="882" y="2074"/>
                  </a:lnTo>
                  <a:cubicBezTo>
                    <a:pt x="875" y="2067"/>
                    <a:pt x="869" y="2064"/>
                    <a:pt x="867" y="2064"/>
                  </a:cubicBezTo>
                  <a:lnTo>
                    <a:pt x="867" y="2064"/>
                  </a:lnTo>
                  <a:cubicBezTo>
                    <a:pt x="867" y="2064"/>
                    <a:pt x="866" y="2064"/>
                    <a:pt x="867" y="2065"/>
                  </a:cubicBezTo>
                  <a:lnTo>
                    <a:pt x="867" y="2065"/>
                  </a:lnTo>
                  <a:cubicBezTo>
                    <a:pt x="844" y="2044"/>
                    <a:pt x="824" y="2015"/>
                    <a:pt x="824" y="2015"/>
                  </a:cubicBezTo>
                  <a:cubicBezTo>
                    <a:pt x="792" y="1983"/>
                    <a:pt x="792" y="1983"/>
                    <a:pt x="761" y="1952"/>
                  </a:cubicBezTo>
                  <a:lnTo>
                    <a:pt x="761" y="1952"/>
                  </a:lnTo>
                  <a:cubicBezTo>
                    <a:pt x="765" y="1956"/>
                    <a:pt x="768" y="1958"/>
                    <a:pt x="769" y="1958"/>
                  </a:cubicBezTo>
                  <a:cubicBezTo>
                    <a:pt x="773" y="1958"/>
                    <a:pt x="755" y="1929"/>
                    <a:pt x="752" y="1929"/>
                  </a:cubicBezTo>
                  <a:lnTo>
                    <a:pt x="752" y="1929"/>
                  </a:lnTo>
                  <a:cubicBezTo>
                    <a:pt x="751" y="1929"/>
                    <a:pt x="752" y="1935"/>
                    <a:pt x="761" y="1951"/>
                  </a:cubicBezTo>
                  <a:cubicBezTo>
                    <a:pt x="729" y="1920"/>
                    <a:pt x="697" y="1888"/>
                    <a:pt x="697" y="1825"/>
                  </a:cubicBezTo>
                  <a:cubicBezTo>
                    <a:pt x="666" y="1825"/>
                    <a:pt x="666" y="1793"/>
                    <a:pt x="666" y="1761"/>
                  </a:cubicBezTo>
                  <a:cubicBezTo>
                    <a:pt x="634" y="1698"/>
                    <a:pt x="634" y="1666"/>
                    <a:pt x="602" y="1603"/>
                  </a:cubicBezTo>
                  <a:lnTo>
                    <a:pt x="602" y="1603"/>
                  </a:lnTo>
                  <a:cubicBezTo>
                    <a:pt x="604" y="1605"/>
                    <a:pt x="605" y="1606"/>
                    <a:pt x="607" y="1608"/>
                  </a:cubicBezTo>
                  <a:lnTo>
                    <a:pt x="607" y="1608"/>
                  </a:lnTo>
                  <a:cubicBezTo>
                    <a:pt x="604" y="1600"/>
                    <a:pt x="602" y="1588"/>
                    <a:pt x="602" y="1571"/>
                  </a:cubicBezTo>
                  <a:cubicBezTo>
                    <a:pt x="602" y="1571"/>
                    <a:pt x="602" y="1540"/>
                    <a:pt x="602" y="1508"/>
                  </a:cubicBezTo>
                  <a:cubicBezTo>
                    <a:pt x="602" y="1476"/>
                    <a:pt x="602" y="1445"/>
                    <a:pt x="602" y="1413"/>
                  </a:cubicBezTo>
                  <a:cubicBezTo>
                    <a:pt x="602" y="1413"/>
                    <a:pt x="634" y="1413"/>
                    <a:pt x="634" y="1381"/>
                  </a:cubicBezTo>
                  <a:cubicBezTo>
                    <a:pt x="634" y="1350"/>
                    <a:pt x="634" y="1286"/>
                    <a:pt x="666" y="1223"/>
                  </a:cubicBezTo>
                  <a:cubicBezTo>
                    <a:pt x="666" y="1223"/>
                    <a:pt x="666" y="1223"/>
                    <a:pt x="666" y="1191"/>
                  </a:cubicBezTo>
                  <a:cubicBezTo>
                    <a:pt x="677" y="1191"/>
                    <a:pt x="684" y="1191"/>
                    <a:pt x="687" y="1193"/>
                  </a:cubicBezTo>
                  <a:lnTo>
                    <a:pt x="687" y="1193"/>
                  </a:lnTo>
                  <a:cubicBezTo>
                    <a:pt x="690" y="1192"/>
                    <a:pt x="693" y="1191"/>
                    <a:pt x="697" y="1191"/>
                  </a:cubicBezTo>
                  <a:cubicBezTo>
                    <a:pt x="697" y="1160"/>
                    <a:pt x="697" y="1128"/>
                    <a:pt x="729" y="1128"/>
                  </a:cubicBezTo>
                  <a:cubicBezTo>
                    <a:pt x="761" y="1065"/>
                    <a:pt x="792" y="1001"/>
                    <a:pt x="856" y="938"/>
                  </a:cubicBezTo>
                  <a:cubicBezTo>
                    <a:pt x="834" y="938"/>
                    <a:pt x="827" y="952"/>
                    <a:pt x="825" y="952"/>
                  </a:cubicBezTo>
                  <a:cubicBezTo>
                    <a:pt x="824" y="952"/>
                    <a:pt x="824" y="949"/>
                    <a:pt x="824" y="938"/>
                  </a:cubicBezTo>
                  <a:cubicBezTo>
                    <a:pt x="856" y="906"/>
                    <a:pt x="856" y="906"/>
                    <a:pt x="887" y="875"/>
                  </a:cubicBezTo>
                  <a:cubicBezTo>
                    <a:pt x="919" y="843"/>
                    <a:pt x="919" y="843"/>
                    <a:pt x="951" y="811"/>
                  </a:cubicBezTo>
                  <a:cubicBezTo>
                    <a:pt x="987" y="775"/>
                    <a:pt x="1023" y="739"/>
                    <a:pt x="1059" y="703"/>
                  </a:cubicBezTo>
                  <a:lnTo>
                    <a:pt x="1059" y="703"/>
                  </a:lnTo>
                  <a:cubicBezTo>
                    <a:pt x="1076" y="699"/>
                    <a:pt x="1093" y="693"/>
                    <a:pt x="1109" y="685"/>
                  </a:cubicBezTo>
                  <a:cubicBezTo>
                    <a:pt x="1141" y="621"/>
                    <a:pt x="1204" y="590"/>
                    <a:pt x="1267" y="558"/>
                  </a:cubicBezTo>
                  <a:lnTo>
                    <a:pt x="1299" y="558"/>
                  </a:lnTo>
                  <a:cubicBezTo>
                    <a:pt x="1331" y="526"/>
                    <a:pt x="1362" y="526"/>
                    <a:pt x="1394" y="526"/>
                  </a:cubicBezTo>
                  <a:cubicBezTo>
                    <a:pt x="1426" y="495"/>
                    <a:pt x="1457" y="495"/>
                    <a:pt x="1489" y="495"/>
                  </a:cubicBezTo>
                  <a:close/>
                  <a:moveTo>
                    <a:pt x="1588" y="0"/>
                  </a:moveTo>
                  <a:cubicBezTo>
                    <a:pt x="1318" y="0"/>
                    <a:pt x="1060" y="90"/>
                    <a:pt x="860" y="238"/>
                  </a:cubicBezTo>
                  <a:lnTo>
                    <a:pt x="860" y="238"/>
                  </a:lnTo>
                  <a:cubicBezTo>
                    <a:pt x="836" y="247"/>
                    <a:pt x="813" y="260"/>
                    <a:pt x="792" y="273"/>
                  </a:cubicBezTo>
                  <a:cubicBezTo>
                    <a:pt x="349" y="653"/>
                    <a:pt x="1" y="1191"/>
                    <a:pt x="127" y="1793"/>
                  </a:cubicBezTo>
                  <a:cubicBezTo>
                    <a:pt x="222" y="2237"/>
                    <a:pt x="602" y="2617"/>
                    <a:pt x="1077" y="2712"/>
                  </a:cubicBezTo>
                  <a:cubicBezTo>
                    <a:pt x="1172" y="2734"/>
                    <a:pt x="1266" y="2744"/>
                    <a:pt x="1360" y="2744"/>
                  </a:cubicBezTo>
                  <a:cubicBezTo>
                    <a:pt x="1798" y="2744"/>
                    <a:pt x="2210" y="2513"/>
                    <a:pt x="2471" y="2173"/>
                  </a:cubicBezTo>
                  <a:cubicBezTo>
                    <a:pt x="2661" y="1920"/>
                    <a:pt x="2787" y="1666"/>
                    <a:pt x="2787" y="1350"/>
                  </a:cubicBezTo>
                  <a:cubicBezTo>
                    <a:pt x="2787" y="1065"/>
                    <a:pt x="2692" y="780"/>
                    <a:pt x="2566" y="558"/>
                  </a:cubicBezTo>
                  <a:cubicBezTo>
                    <a:pt x="2376" y="305"/>
                    <a:pt x="2122" y="115"/>
                    <a:pt x="1806" y="20"/>
                  </a:cubicBezTo>
                  <a:cubicBezTo>
                    <a:pt x="1733" y="6"/>
                    <a:pt x="1660" y="0"/>
                    <a:pt x="158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9191692" y="1711199"/>
              <a:ext cx="20398" cy="32990"/>
            </a:xfrm>
            <a:custGeom>
              <a:avLst/>
              <a:gdLst/>
              <a:ahLst/>
              <a:cxnLst/>
              <a:rect l="l" t="t" r="r" b="b"/>
              <a:pathLst>
                <a:path w="635" h="1027" extrusionOk="0">
                  <a:moveTo>
                    <a:pt x="310" y="0"/>
                  </a:moveTo>
                  <a:cubicBezTo>
                    <a:pt x="291" y="0"/>
                    <a:pt x="273" y="4"/>
                    <a:pt x="254" y="13"/>
                  </a:cubicBezTo>
                  <a:cubicBezTo>
                    <a:pt x="191" y="45"/>
                    <a:pt x="128" y="77"/>
                    <a:pt x="128" y="140"/>
                  </a:cubicBezTo>
                  <a:cubicBezTo>
                    <a:pt x="96" y="203"/>
                    <a:pt x="64" y="267"/>
                    <a:pt x="33" y="330"/>
                  </a:cubicBezTo>
                  <a:cubicBezTo>
                    <a:pt x="33" y="393"/>
                    <a:pt x="1" y="457"/>
                    <a:pt x="33" y="552"/>
                  </a:cubicBezTo>
                  <a:cubicBezTo>
                    <a:pt x="33" y="615"/>
                    <a:pt x="33" y="678"/>
                    <a:pt x="64" y="742"/>
                  </a:cubicBezTo>
                  <a:cubicBezTo>
                    <a:pt x="64" y="773"/>
                    <a:pt x="96" y="805"/>
                    <a:pt x="128" y="837"/>
                  </a:cubicBezTo>
                  <a:cubicBezTo>
                    <a:pt x="128" y="900"/>
                    <a:pt x="159" y="932"/>
                    <a:pt x="191" y="963"/>
                  </a:cubicBezTo>
                  <a:cubicBezTo>
                    <a:pt x="254" y="1027"/>
                    <a:pt x="318" y="1027"/>
                    <a:pt x="381" y="1027"/>
                  </a:cubicBezTo>
                  <a:cubicBezTo>
                    <a:pt x="444" y="1027"/>
                    <a:pt x="508" y="995"/>
                    <a:pt x="539" y="963"/>
                  </a:cubicBezTo>
                  <a:cubicBezTo>
                    <a:pt x="603" y="900"/>
                    <a:pt x="634" y="868"/>
                    <a:pt x="634" y="805"/>
                  </a:cubicBezTo>
                  <a:cubicBezTo>
                    <a:pt x="603" y="773"/>
                    <a:pt x="603" y="742"/>
                    <a:pt x="603" y="710"/>
                  </a:cubicBezTo>
                  <a:cubicBezTo>
                    <a:pt x="603" y="678"/>
                    <a:pt x="571" y="647"/>
                    <a:pt x="539" y="615"/>
                  </a:cubicBezTo>
                  <a:cubicBezTo>
                    <a:pt x="526" y="602"/>
                    <a:pt x="519" y="584"/>
                    <a:pt x="514" y="565"/>
                  </a:cubicBezTo>
                  <a:lnTo>
                    <a:pt x="514" y="565"/>
                  </a:lnTo>
                  <a:lnTo>
                    <a:pt x="539" y="615"/>
                  </a:lnTo>
                  <a:cubicBezTo>
                    <a:pt x="539" y="615"/>
                    <a:pt x="539" y="607"/>
                    <a:pt x="539" y="599"/>
                  </a:cubicBezTo>
                  <a:lnTo>
                    <a:pt x="539" y="599"/>
                  </a:lnTo>
                  <a:cubicBezTo>
                    <a:pt x="547" y="615"/>
                    <a:pt x="555" y="631"/>
                    <a:pt x="571" y="647"/>
                  </a:cubicBezTo>
                  <a:cubicBezTo>
                    <a:pt x="571" y="615"/>
                    <a:pt x="539" y="615"/>
                    <a:pt x="539" y="583"/>
                  </a:cubicBezTo>
                  <a:cubicBezTo>
                    <a:pt x="539" y="583"/>
                    <a:pt x="539" y="591"/>
                    <a:pt x="539" y="599"/>
                  </a:cubicBezTo>
                  <a:cubicBezTo>
                    <a:pt x="532" y="585"/>
                    <a:pt x="525" y="571"/>
                    <a:pt x="513" y="557"/>
                  </a:cubicBezTo>
                  <a:lnTo>
                    <a:pt x="513" y="557"/>
                  </a:lnTo>
                  <a:cubicBezTo>
                    <a:pt x="509" y="541"/>
                    <a:pt x="508" y="525"/>
                    <a:pt x="508" y="511"/>
                  </a:cubicBezTo>
                  <a:lnTo>
                    <a:pt x="508" y="511"/>
                  </a:lnTo>
                  <a:cubicBezTo>
                    <a:pt x="510" y="466"/>
                    <a:pt x="528" y="436"/>
                    <a:pt x="536" y="397"/>
                  </a:cubicBezTo>
                  <a:lnTo>
                    <a:pt x="536" y="397"/>
                  </a:lnTo>
                  <a:cubicBezTo>
                    <a:pt x="539" y="393"/>
                    <a:pt x="539" y="393"/>
                    <a:pt x="539" y="393"/>
                  </a:cubicBezTo>
                  <a:cubicBezTo>
                    <a:pt x="571" y="330"/>
                    <a:pt x="571" y="267"/>
                    <a:pt x="571" y="203"/>
                  </a:cubicBezTo>
                  <a:cubicBezTo>
                    <a:pt x="539" y="140"/>
                    <a:pt x="508" y="77"/>
                    <a:pt x="444" y="45"/>
                  </a:cubicBezTo>
                  <a:cubicBezTo>
                    <a:pt x="400" y="23"/>
                    <a:pt x="355" y="0"/>
                    <a:pt x="31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9173382" y="1523246"/>
              <a:ext cx="89558" cy="87727"/>
            </a:xfrm>
            <a:custGeom>
              <a:avLst/>
              <a:gdLst/>
              <a:ahLst/>
              <a:cxnLst/>
              <a:rect l="l" t="t" r="r" b="b"/>
              <a:pathLst>
                <a:path w="2788" h="2731" extrusionOk="0">
                  <a:moveTo>
                    <a:pt x="1616" y="481"/>
                  </a:moveTo>
                  <a:cubicBezTo>
                    <a:pt x="1679" y="512"/>
                    <a:pt x="1743" y="512"/>
                    <a:pt x="1774" y="544"/>
                  </a:cubicBezTo>
                  <a:lnTo>
                    <a:pt x="1806" y="544"/>
                  </a:lnTo>
                  <a:cubicBezTo>
                    <a:pt x="1785" y="544"/>
                    <a:pt x="1778" y="530"/>
                    <a:pt x="1785" y="530"/>
                  </a:cubicBezTo>
                  <a:lnTo>
                    <a:pt x="1785" y="530"/>
                  </a:lnTo>
                  <a:cubicBezTo>
                    <a:pt x="1788" y="530"/>
                    <a:pt x="1795" y="533"/>
                    <a:pt x="1806" y="544"/>
                  </a:cubicBezTo>
                  <a:cubicBezTo>
                    <a:pt x="1838" y="544"/>
                    <a:pt x="1838" y="576"/>
                    <a:pt x="1869" y="576"/>
                  </a:cubicBezTo>
                  <a:cubicBezTo>
                    <a:pt x="1901" y="576"/>
                    <a:pt x="1933" y="607"/>
                    <a:pt x="1933" y="607"/>
                  </a:cubicBezTo>
                  <a:cubicBezTo>
                    <a:pt x="1933" y="607"/>
                    <a:pt x="1964" y="639"/>
                    <a:pt x="1964" y="639"/>
                  </a:cubicBezTo>
                  <a:cubicBezTo>
                    <a:pt x="1996" y="671"/>
                    <a:pt x="2059" y="702"/>
                    <a:pt x="2091" y="766"/>
                  </a:cubicBezTo>
                  <a:lnTo>
                    <a:pt x="2123" y="766"/>
                  </a:lnTo>
                  <a:lnTo>
                    <a:pt x="2123" y="797"/>
                  </a:lnTo>
                  <a:cubicBezTo>
                    <a:pt x="2154" y="797"/>
                    <a:pt x="2154" y="829"/>
                    <a:pt x="2154" y="829"/>
                  </a:cubicBezTo>
                  <a:cubicBezTo>
                    <a:pt x="2186" y="861"/>
                    <a:pt x="2218" y="924"/>
                    <a:pt x="2249" y="987"/>
                  </a:cubicBezTo>
                  <a:cubicBezTo>
                    <a:pt x="2249" y="987"/>
                    <a:pt x="2249" y="1019"/>
                    <a:pt x="2249" y="1019"/>
                  </a:cubicBezTo>
                  <a:cubicBezTo>
                    <a:pt x="2249" y="1019"/>
                    <a:pt x="2281" y="1051"/>
                    <a:pt x="2281" y="1082"/>
                  </a:cubicBezTo>
                  <a:cubicBezTo>
                    <a:pt x="2281" y="1146"/>
                    <a:pt x="2313" y="1177"/>
                    <a:pt x="2313" y="1241"/>
                  </a:cubicBezTo>
                  <a:cubicBezTo>
                    <a:pt x="2313" y="1241"/>
                    <a:pt x="2313" y="1241"/>
                    <a:pt x="2313" y="1272"/>
                  </a:cubicBezTo>
                  <a:cubicBezTo>
                    <a:pt x="2313" y="1304"/>
                    <a:pt x="2313" y="1304"/>
                    <a:pt x="2313" y="1336"/>
                  </a:cubicBezTo>
                  <a:cubicBezTo>
                    <a:pt x="2313" y="1367"/>
                    <a:pt x="2313" y="1399"/>
                    <a:pt x="2313" y="1431"/>
                  </a:cubicBezTo>
                  <a:cubicBezTo>
                    <a:pt x="2313" y="1439"/>
                    <a:pt x="2313" y="1449"/>
                    <a:pt x="2313" y="1462"/>
                  </a:cubicBezTo>
                  <a:cubicBezTo>
                    <a:pt x="2313" y="1494"/>
                    <a:pt x="2281" y="1557"/>
                    <a:pt x="2281" y="1589"/>
                  </a:cubicBezTo>
                  <a:cubicBezTo>
                    <a:pt x="2281" y="1584"/>
                    <a:pt x="2280" y="1582"/>
                    <a:pt x="2279" y="1582"/>
                  </a:cubicBezTo>
                  <a:cubicBezTo>
                    <a:pt x="2277" y="1582"/>
                    <a:pt x="2272" y="1593"/>
                    <a:pt x="2269" y="1601"/>
                  </a:cubicBezTo>
                  <a:lnTo>
                    <a:pt x="2269" y="1601"/>
                  </a:lnTo>
                  <a:cubicBezTo>
                    <a:pt x="2273" y="1598"/>
                    <a:pt x="2276" y="1594"/>
                    <a:pt x="2281" y="1589"/>
                  </a:cubicBezTo>
                  <a:lnTo>
                    <a:pt x="2281" y="1589"/>
                  </a:lnTo>
                  <a:cubicBezTo>
                    <a:pt x="2273" y="1606"/>
                    <a:pt x="2269" y="1611"/>
                    <a:pt x="2268" y="1611"/>
                  </a:cubicBezTo>
                  <a:cubicBezTo>
                    <a:pt x="2266" y="1611"/>
                    <a:pt x="2267" y="1607"/>
                    <a:pt x="2269" y="1601"/>
                  </a:cubicBezTo>
                  <a:lnTo>
                    <a:pt x="2269" y="1601"/>
                  </a:lnTo>
                  <a:cubicBezTo>
                    <a:pt x="2249" y="1621"/>
                    <a:pt x="2249" y="1621"/>
                    <a:pt x="2249" y="1621"/>
                  </a:cubicBezTo>
                  <a:cubicBezTo>
                    <a:pt x="2249" y="1652"/>
                    <a:pt x="2218" y="1684"/>
                    <a:pt x="2186" y="1716"/>
                  </a:cubicBezTo>
                  <a:cubicBezTo>
                    <a:pt x="2186" y="1747"/>
                    <a:pt x="2155" y="1779"/>
                    <a:pt x="2154" y="1810"/>
                  </a:cubicBezTo>
                  <a:lnTo>
                    <a:pt x="2154" y="1810"/>
                  </a:lnTo>
                  <a:cubicBezTo>
                    <a:pt x="2155" y="1788"/>
                    <a:pt x="2170" y="1766"/>
                    <a:pt x="2168" y="1766"/>
                  </a:cubicBezTo>
                  <a:lnTo>
                    <a:pt x="2168" y="1766"/>
                  </a:lnTo>
                  <a:cubicBezTo>
                    <a:pt x="2168" y="1766"/>
                    <a:pt x="2164" y="1770"/>
                    <a:pt x="2154" y="1779"/>
                  </a:cubicBezTo>
                  <a:cubicBezTo>
                    <a:pt x="2123" y="1811"/>
                    <a:pt x="2123" y="1811"/>
                    <a:pt x="2091" y="1842"/>
                  </a:cubicBezTo>
                  <a:cubicBezTo>
                    <a:pt x="2059" y="1874"/>
                    <a:pt x="2028" y="1937"/>
                    <a:pt x="1964" y="1969"/>
                  </a:cubicBezTo>
                  <a:cubicBezTo>
                    <a:pt x="1964" y="2001"/>
                    <a:pt x="1933" y="2001"/>
                    <a:pt x="1901" y="2032"/>
                  </a:cubicBezTo>
                  <a:lnTo>
                    <a:pt x="1869" y="2064"/>
                  </a:lnTo>
                  <a:cubicBezTo>
                    <a:pt x="1838" y="2096"/>
                    <a:pt x="1774" y="2127"/>
                    <a:pt x="1743" y="2159"/>
                  </a:cubicBezTo>
                  <a:cubicBezTo>
                    <a:pt x="1724" y="2159"/>
                    <a:pt x="1693" y="2171"/>
                    <a:pt x="1678" y="2173"/>
                  </a:cubicBezTo>
                  <a:lnTo>
                    <a:pt x="1678" y="2173"/>
                  </a:lnTo>
                  <a:cubicBezTo>
                    <a:pt x="1688" y="2166"/>
                    <a:pt x="1694" y="2159"/>
                    <a:pt x="1679" y="2159"/>
                  </a:cubicBezTo>
                  <a:cubicBezTo>
                    <a:pt x="1669" y="2170"/>
                    <a:pt x="1669" y="2173"/>
                    <a:pt x="1675" y="2173"/>
                  </a:cubicBezTo>
                  <a:cubicBezTo>
                    <a:pt x="1676" y="2173"/>
                    <a:pt x="1677" y="2173"/>
                    <a:pt x="1678" y="2173"/>
                  </a:cubicBezTo>
                  <a:lnTo>
                    <a:pt x="1678" y="2173"/>
                  </a:lnTo>
                  <a:cubicBezTo>
                    <a:pt x="1666" y="2181"/>
                    <a:pt x="1648" y="2191"/>
                    <a:pt x="1648" y="2191"/>
                  </a:cubicBezTo>
                  <a:cubicBezTo>
                    <a:pt x="1584" y="2191"/>
                    <a:pt x="1553" y="2223"/>
                    <a:pt x="1489" y="2223"/>
                  </a:cubicBezTo>
                  <a:lnTo>
                    <a:pt x="1173" y="2223"/>
                  </a:lnTo>
                  <a:cubicBezTo>
                    <a:pt x="1145" y="2195"/>
                    <a:pt x="1095" y="2191"/>
                    <a:pt x="1061" y="2171"/>
                  </a:cubicBezTo>
                  <a:lnTo>
                    <a:pt x="1061" y="2171"/>
                  </a:lnTo>
                  <a:cubicBezTo>
                    <a:pt x="1067" y="2172"/>
                    <a:pt x="1072" y="2173"/>
                    <a:pt x="1076" y="2173"/>
                  </a:cubicBezTo>
                  <a:cubicBezTo>
                    <a:pt x="1085" y="2173"/>
                    <a:pt x="1088" y="2170"/>
                    <a:pt x="1078" y="2159"/>
                  </a:cubicBezTo>
                  <a:lnTo>
                    <a:pt x="1046" y="2159"/>
                  </a:lnTo>
                  <a:cubicBezTo>
                    <a:pt x="1014" y="2159"/>
                    <a:pt x="1014" y="2127"/>
                    <a:pt x="983" y="2127"/>
                  </a:cubicBezTo>
                  <a:cubicBezTo>
                    <a:pt x="951" y="2127"/>
                    <a:pt x="951" y="2096"/>
                    <a:pt x="919" y="2096"/>
                  </a:cubicBezTo>
                  <a:cubicBezTo>
                    <a:pt x="919" y="2096"/>
                    <a:pt x="919" y="2096"/>
                    <a:pt x="888" y="2064"/>
                  </a:cubicBezTo>
                  <a:cubicBezTo>
                    <a:pt x="888" y="2069"/>
                    <a:pt x="886" y="2071"/>
                    <a:pt x="884" y="2071"/>
                  </a:cubicBezTo>
                  <a:cubicBezTo>
                    <a:pt x="881" y="2071"/>
                    <a:pt x="875" y="2066"/>
                    <a:pt x="868" y="2058"/>
                  </a:cubicBezTo>
                  <a:lnTo>
                    <a:pt x="868" y="2058"/>
                  </a:lnTo>
                  <a:cubicBezTo>
                    <a:pt x="872" y="2061"/>
                    <a:pt x="878" y="2064"/>
                    <a:pt x="888" y="2064"/>
                  </a:cubicBezTo>
                  <a:cubicBezTo>
                    <a:pt x="877" y="2054"/>
                    <a:pt x="870" y="2050"/>
                    <a:pt x="867" y="2050"/>
                  </a:cubicBezTo>
                  <a:lnTo>
                    <a:pt x="867" y="2050"/>
                  </a:lnTo>
                  <a:cubicBezTo>
                    <a:pt x="864" y="2050"/>
                    <a:pt x="863" y="2052"/>
                    <a:pt x="865" y="2055"/>
                  </a:cubicBezTo>
                  <a:lnTo>
                    <a:pt x="865" y="2055"/>
                  </a:lnTo>
                  <a:cubicBezTo>
                    <a:pt x="847" y="2034"/>
                    <a:pt x="824" y="2001"/>
                    <a:pt x="824" y="2001"/>
                  </a:cubicBezTo>
                  <a:cubicBezTo>
                    <a:pt x="793" y="1969"/>
                    <a:pt x="793" y="1969"/>
                    <a:pt x="761" y="1938"/>
                  </a:cubicBezTo>
                  <a:lnTo>
                    <a:pt x="761" y="1938"/>
                  </a:lnTo>
                  <a:cubicBezTo>
                    <a:pt x="766" y="1942"/>
                    <a:pt x="768" y="1944"/>
                    <a:pt x="769" y="1944"/>
                  </a:cubicBezTo>
                  <a:cubicBezTo>
                    <a:pt x="774" y="1944"/>
                    <a:pt x="755" y="1915"/>
                    <a:pt x="752" y="1915"/>
                  </a:cubicBezTo>
                  <a:lnTo>
                    <a:pt x="752" y="1915"/>
                  </a:lnTo>
                  <a:cubicBezTo>
                    <a:pt x="751" y="1915"/>
                    <a:pt x="753" y="1921"/>
                    <a:pt x="761" y="1937"/>
                  </a:cubicBezTo>
                  <a:cubicBezTo>
                    <a:pt x="729" y="1906"/>
                    <a:pt x="698" y="1874"/>
                    <a:pt x="698" y="1811"/>
                  </a:cubicBezTo>
                  <a:cubicBezTo>
                    <a:pt x="666" y="1811"/>
                    <a:pt x="666" y="1779"/>
                    <a:pt x="666" y="1747"/>
                  </a:cubicBezTo>
                  <a:cubicBezTo>
                    <a:pt x="634" y="1684"/>
                    <a:pt x="634" y="1652"/>
                    <a:pt x="603" y="1589"/>
                  </a:cubicBezTo>
                  <a:cubicBezTo>
                    <a:pt x="603" y="1581"/>
                    <a:pt x="603" y="1571"/>
                    <a:pt x="603" y="1557"/>
                  </a:cubicBezTo>
                  <a:cubicBezTo>
                    <a:pt x="603" y="1557"/>
                    <a:pt x="603" y="1526"/>
                    <a:pt x="603" y="1494"/>
                  </a:cubicBezTo>
                  <a:cubicBezTo>
                    <a:pt x="603" y="1462"/>
                    <a:pt x="603" y="1431"/>
                    <a:pt x="603" y="1399"/>
                  </a:cubicBezTo>
                  <a:cubicBezTo>
                    <a:pt x="634" y="1336"/>
                    <a:pt x="634" y="1272"/>
                    <a:pt x="666" y="1209"/>
                  </a:cubicBezTo>
                  <a:cubicBezTo>
                    <a:pt x="666" y="1177"/>
                    <a:pt x="698" y="1177"/>
                    <a:pt x="666" y="1177"/>
                  </a:cubicBezTo>
                  <a:cubicBezTo>
                    <a:pt x="698" y="1146"/>
                    <a:pt x="698" y="1114"/>
                    <a:pt x="729" y="1114"/>
                  </a:cubicBezTo>
                  <a:cubicBezTo>
                    <a:pt x="761" y="1051"/>
                    <a:pt x="793" y="987"/>
                    <a:pt x="824" y="924"/>
                  </a:cubicBezTo>
                  <a:cubicBezTo>
                    <a:pt x="856" y="924"/>
                    <a:pt x="856" y="892"/>
                    <a:pt x="888" y="861"/>
                  </a:cubicBezTo>
                  <a:cubicBezTo>
                    <a:pt x="888" y="861"/>
                    <a:pt x="919" y="829"/>
                    <a:pt x="951" y="797"/>
                  </a:cubicBezTo>
                  <a:cubicBezTo>
                    <a:pt x="987" y="761"/>
                    <a:pt x="1023" y="725"/>
                    <a:pt x="1059" y="689"/>
                  </a:cubicBezTo>
                  <a:lnTo>
                    <a:pt x="1059" y="689"/>
                  </a:lnTo>
                  <a:cubicBezTo>
                    <a:pt x="1076" y="685"/>
                    <a:pt x="1093" y="679"/>
                    <a:pt x="1109" y="671"/>
                  </a:cubicBezTo>
                  <a:cubicBezTo>
                    <a:pt x="1141" y="639"/>
                    <a:pt x="1204" y="576"/>
                    <a:pt x="1268" y="544"/>
                  </a:cubicBezTo>
                  <a:lnTo>
                    <a:pt x="1299" y="544"/>
                  </a:lnTo>
                  <a:cubicBezTo>
                    <a:pt x="1331" y="512"/>
                    <a:pt x="1363" y="512"/>
                    <a:pt x="1394" y="512"/>
                  </a:cubicBezTo>
                  <a:cubicBezTo>
                    <a:pt x="1426" y="512"/>
                    <a:pt x="1458" y="512"/>
                    <a:pt x="1489" y="481"/>
                  </a:cubicBezTo>
                  <a:close/>
                  <a:moveTo>
                    <a:pt x="1528" y="0"/>
                  </a:moveTo>
                  <a:cubicBezTo>
                    <a:pt x="1280" y="0"/>
                    <a:pt x="1046" y="87"/>
                    <a:pt x="861" y="224"/>
                  </a:cubicBezTo>
                  <a:lnTo>
                    <a:pt x="861" y="224"/>
                  </a:lnTo>
                  <a:cubicBezTo>
                    <a:pt x="836" y="233"/>
                    <a:pt x="813" y="246"/>
                    <a:pt x="793" y="259"/>
                  </a:cubicBezTo>
                  <a:cubicBezTo>
                    <a:pt x="349" y="639"/>
                    <a:pt x="1" y="1177"/>
                    <a:pt x="128" y="1779"/>
                  </a:cubicBezTo>
                  <a:cubicBezTo>
                    <a:pt x="223" y="2223"/>
                    <a:pt x="603" y="2603"/>
                    <a:pt x="1078" y="2698"/>
                  </a:cubicBezTo>
                  <a:cubicBezTo>
                    <a:pt x="1172" y="2720"/>
                    <a:pt x="1267" y="2730"/>
                    <a:pt x="1360" y="2730"/>
                  </a:cubicBezTo>
                  <a:cubicBezTo>
                    <a:pt x="1798" y="2730"/>
                    <a:pt x="2210" y="2499"/>
                    <a:pt x="2471" y="2159"/>
                  </a:cubicBezTo>
                  <a:cubicBezTo>
                    <a:pt x="2661" y="1906"/>
                    <a:pt x="2788" y="1652"/>
                    <a:pt x="2788" y="1336"/>
                  </a:cubicBezTo>
                  <a:cubicBezTo>
                    <a:pt x="2788" y="1051"/>
                    <a:pt x="2693" y="797"/>
                    <a:pt x="2566" y="576"/>
                  </a:cubicBezTo>
                  <a:cubicBezTo>
                    <a:pt x="2376" y="291"/>
                    <a:pt x="2123" y="101"/>
                    <a:pt x="1806" y="37"/>
                  </a:cubicBezTo>
                  <a:cubicBezTo>
                    <a:pt x="1713" y="12"/>
                    <a:pt x="1619" y="0"/>
                    <a:pt x="152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9199851" y="1554534"/>
              <a:ext cx="20366" cy="32990"/>
            </a:xfrm>
            <a:custGeom>
              <a:avLst/>
              <a:gdLst/>
              <a:ahLst/>
              <a:cxnLst/>
              <a:rect l="l" t="t" r="r" b="b"/>
              <a:pathLst>
                <a:path w="634" h="1027" extrusionOk="0">
                  <a:moveTo>
                    <a:pt x="520" y="399"/>
                  </a:moveTo>
                  <a:lnTo>
                    <a:pt x="507" y="425"/>
                  </a:lnTo>
                  <a:cubicBezTo>
                    <a:pt x="507" y="411"/>
                    <a:pt x="513" y="403"/>
                    <a:pt x="520" y="399"/>
                  </a:cubicBezTo>
                  <a:close/>
                  <a:moveTo>
                    <a:pt x="309" y="0"/>
                  </a:moveTo>
                  <a:cubicBezTo>
                    <a:pt x="291" y="0"/>
                    <a:pt x="272" y="4"/>
                    <a:pt x="254" y="13"/>
                  </a:cubicBezTo>
                  <a:cubicBezTo>
                    <a:pt x="190" y="45"/>
                    <a:pt x="127" y="77"/>
                    <a:pt x="127" y="140"/>
                  </a:cubicBezTo>
                  <a:cubicBezTo>
                    <a:pt x="95" y="203"/>
                    <a:pt x="64" y="267"/>
                    <a:pt x="32" y="330"/>
                  </a:cubicBezTo>
                  <a:cubicBezTo>
                    <a:pt x="32" y="393"/>
                    <a:pt x="0" y="457"/>
                    <a:pt x="32" y="520"/>
                  </a:cubicBezTo>
                  <a:cubicBezTo>
                    <a:pt x="32" y="615"/>
                    <a:pt x="32" y="678"/>
                    <a:pt x="64" y="742"/>
                  </a:cubicBezTo>
                  <a:cubicBezTo>
                    <a:pt x="64" y="773"/>
                    <a:pt x="95" y="805"/>
                    <a:pt x="127" y="837"/>
                  </a:cubicBezTo>
                  <a:cubicBezTo>
                    <a:pt x="127" y="900"/>
                    <a:pt x="159" y="932"/>
                    <a:pt x="190" y="963"/>
                  </a:cubicBezTo>
                  <a:cubicBezTo>
                    <a:pt x="222" y="995"/>
                    <a:pt x="317" y="1027"/>
                    <a:pt x="380" y="1027"/>
                  </a:cubicBezTo>
                  <a:cubicBezTo>
                    <a:pt x="444" y="1027"/>
                    <a:pt x="507" y="995"/>
                    <a:pt x="539" y="963"/>
                  </a:cubicBezTo>
                  <a:cubicBezTo>
                    <a:pt x="602" y="900"/>
                    <a:pt x="634" y="837"/>
                    <a:pt x="602" y="773"/>
                  </a:cubicBezTo>
                  <a:cubicBezTo>
                    <a:pt x="602" y="773"/>
                    <a:pt x="602" y="742"/>
                    <a:pt x="602" y="710"/>
                  </a:cubicBezTo>
                  <a:cubicBezTo>
                    <a:pt x="602" y="678"/>
                    <a:pt x="570" y="647"/>
                    <a:pt x="539" y="615"/>
                  </a:cubicBezTo>
                  <a:cubicBezTo>
                    <a:pt x="539" y="615"/>
                    <a:pt x="539" y="615"/>
                    <a:pt x="539" y="614"/>
                  </a:cubicBezTo>
                  <a:lnTo>
                    <a:pt x="539" y="614"/>
                  </a:lnTo>
                  <a:cubicBezTo>
                    <a:pt x="548" y="625"/>
                    <a:pt x="559" y="636"/>
                    <a:pt x="570" y="647"/>
                  </a:cubicBezTo>
                  <a:lnTo>
                    <a:pt x="570" y="647"/>
                  </a:lnTo>
                  <a:cubicBezTo>
                    <a:pt x="539" y="615"/>
                    <a:pt x="539" y="615"/>
                    <a:pt x="539" y="583"/>
                  </a:cubicBezTo>
                  <a:cubicBezTo>
                    <a:pt x="539" y="583"/>
                    <a:pt x="539" y="608"/>
                    <a:pt x="539" y="614"/>
                  </a:cubicBezTo>
                  <a:lnTo>
                    <a:pt x="539" y="614"/>
                  </a:lnTo>
                  <a:cubicBezTo>
                    <a:pt x="520" y="593"/>
                    <a:pt x="507" y="572"/>
                    <a:pt x="507" y="552"/>
                  </a:cubicBezTo>
                  <a:lnTo>
                    <a:pt x="507" y="552"/>
                  </a:lnTo>
                  <a:lnTo>
                    <a:pt x="539" y="583"/>
                  </a:lnTo>
                  <a:cubicBezTo>
                    <a:pt x="511" y="555"/>
                    <a:pt x="507" y="527"/>
                    <a:pt x="507" y="499"/>
                  </a:cubicBezTo>
                  <a:lnTo>
                    <a:pt x="507" y="499"/>
                  </a:lnTo>
                  <a:cubicBezTo>
                    <a:pt x="507" y="461"/>
                    <a:pt x="509" y="433"/>
                    <a:pt x="523" y="397"/>
                  </a:cubicBezTo>
                  <a:lnTo>
                    <a:pt x="523" y="397"/>
                  </a:lnTo>
                  <a:cubicBezTo>
                    <a:pt x="531" y="393"/>
                    <a:pt x="539" y="393"/>
                    <a:pt x="539" y="393"/>
                  </a:cubicBezTo>
                  <a:cubicBezTo>
                    <a:pt x="570" y="330"/>
                    <a:pt x="570" y="267"/>
                    <a:pt x="570" y="203"/>
                  </a:cubicBezTo>
                  <a:cubicBezTo>
                    <a:pt x="539" y="140"/>
                    <a:pt x="507" y="77"/>
                    <a:pt x="444" y="45"/>
                  </a:cubicBezTo>
                  <a:cubicBezTo>
                    <a:pt x="399" y="23"/>
                    <a:pt x="354" y="0"/>
                    <a:pt x="30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2"/>
          <p:cNvGrpSpPr/>
          <p:nvPr/>
        </p:nvGrpSpPr>
        <p:grpSpPr>
          <a:xfrm>
            <a:off x="10709306" y="1307541"/>
            <a:ext cx="1060748" cy="839009"/>
            <a:chOff x="8031979" y="980655"/>
            <a:chExt cx="795561" cy="629257"/>
          </a:xfrm>
        </p:grpSpPr>
        <p:sp>
          <p:nvSpPr>
            <p:cNvPr id="83" name="Google Shape;83;p2"/>
            <p:cNvSpPr/>
            <p:nvPr/>
          </p:nvSpPr>
          <p:spPr>
            <a:xfrm>
              <a:off x="8103614" y="1014673"/>
              <a:ext cx="682186" cy="565324"/>
            </a:xfrm>
            <a:custGeom>
              <a:avLst/>
              <a:gdLst/>
              <a:ahLst/>
              <a:cxnLst/>
              <a:rect l="l" t="t" r="r" b="b"/>
              <a:pathLst>
                <a:path w="21237" h="17599" extrusionOk="0">
                  <a:moveTo>
                    <a:pt x="18879" y="552"/>
                  </a:moveTo>
                  <a:cubicBezTo>
                    <a:pt x="19555" y="1220"/>
                    <a:pt x="20043" y="2017"/>
                    <a:pt x="20618" y="2783"/>
                  </a:cubicBezTo>
                  <a:lnTo>
                    <a:pt x="20618" y="2783"/>
                  </a:lnTo>
                  <a:cubicBezTo>
                    <a:pt x="15530" y="6510"/>
                    <a:pt x="10623" y="10538"/>
                    <a:pt x="5624" y="14381"/>
                  </a:cubicBezTo>
                  <a:cubicBezTo>
                    <a:pt x="4480" y="15254"/>
                    <a:pt x="3308" y="16155"/>
                    <a:pt x="2135" y="17004"/>
                  </a:cubicBezTo>
                  <a:lnTo>
                    <a:pt x="2135" y="17004"/>
                  </a:lnTo>
                  <a:cubicBezTo>
                    <a:pt x="1535" y="16254"/>
                    <a:pt x="990" y="15474"/>
                    <a:pt x="607" y="14580"/>
                  </a:cubicBezTo>
                  <a:lnTo>
                    <a:pt x="607" y="14580"/>
                  </a:lnTo>
                  <a:cubicBezTo>
                    <a:pt x="5661" y="10475"/>
                    <a:pt x="10899" y="6585"/>
                    <a:pt x="16075" y="2663"/>
                  </a:cubicBezTo>
                  <a:cubicBezTo>
                    <a:pt x="17009" y="1970"/>
                    <a:pt x="17944" y="1248"/>
                    <a:pt x="18879" y="552"/>
                  </a:cubicBezTo>
                  <a:close/>
                  <a:moveTo>
                    <a:pt x="18886" y="0"/>
                  </a:moveTo>
                  <a:cubicBezTo>
                    <a:pt x="18844" y="0"/>
                    <a:pt x="18803" y="11"/>
                    <a:pt x="18767" y="35"/>
                  </a:cubicBezTo>
                  <a:cubicBezTo>
                    <a:pt x="13636" y="3804"/>
                    <a:pt x="8569" y="7730"/>
                    <a:pt x="3534" y="11657"/>
                  </a:cubicBezTo>
                  <a:cubicBezTo>
                    <a:pt x="2394" y="12544"/>
                    <a:pt x="1254" y="13431"/>
                    <a:pt x="114" y="14349"/>
                  </a:cubicBezTo>
                  <a:cubicBezTo>
                    <a:pt x="0" y="14434"/>
                    <a:pt x="14" y="14551"/>
                    <a:pt x="83" y="14637"/>
                  </a:cubicBezTo>
                  <a:lnTo>
                    <a:pt x="83" y="14637"/>
                  </a:lnTo>
                  <a:cubicBezTo>
                    <a:pt x="527" y="15713"/>
                    <a:pt x="1191" y="16630"/>
                    <a:pt x="1887" y="17516"/>
                  </a:cubicBezTo>
                  <a:cubicBezTo>
                    <a:pt x="1927" y="17576"/>
                    <a:pt x="2006" y="17598"/>
                    <a:pt x="2082" y="17598"/>
                  </a:cubicBezTo>
                  <a:cubicBezTo>
                    <a:pt x="2126" y="17598"/>
                    <a:pt x="2169" y="17591"/>
                    <a:pt x="2204" y="17579"/>
                  </a:cubicBezTo>
                  <a:cubicBezTo>
                    <a:pt x="7524" y="13716"/>
                    <a:pt x="12623" y="9536"/>
                    <a:pt x="17817" y="5545"/>
                  </a:cubicBezTo>
                  <a:cubicBezTo>
                    <a:pt x="18893" y="4690"/>
                    <a:pt x="19970" y="3867"/>
                    <a:pt x="21079" y="3075"/>
                  </a:cubicBezTo>
                  <a:cubicBezTo>
                    <a:pt x="21237" y="2948"/>
                    <a:pt x="21237" y="2822"/>
                    <a:pt x="21142" y="2663"/>
                  </a:cubicBezTo>
                  <a:cubicBezTo>
                    <a:pt x="20445" y="1777"/>
                    <a:pt x="19907" y="827"/>
                    <a:pt x="19083" y="67"/>
                  </a:cubicBezTo>
                  <a:cubicBezTo>
                    <a:pt x="19025" y="27"/>
                    <a:pt x="18954" y="0"/>
                    <a:pt x="1888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8659667" y="1051904"/>
              <a:ext cx="78347" cy="91902"/>
            </a:xfrm>
            <a:custGeom>
              <a:avLst/>
              <a:gdLst/>
              <a:ahLst/>
              <a:cxnLst/>
              <a:rect l="l" t="t" r="r" b="b"/>
              <a:pathLst>
                <a:path w="2439" h="2861" extrusionOk="0">
                  <a:moveTo>
                    <a:pt x="306" y="1"/>
                  </a:moveTo>
                  <a:cubicBezTo>
                    <a:pt x="264" y="1"/>
                    <a:pt x="223" y="15"/>
                    <a:pt x="190" y="48"/>
                  </a:cubicBezTo>
                  <a:cubicBezTo>
                    <a:pt x="63" y="111"/>
                    <a:pt x="0" y="269"/>
                    <a:pt x="95" y="364"/>
                  </a:cubicBezTo>
                  <a:cubicBezTo>
                    <a:pt x="633" y="1219"/>
                    <a:pt x="1330" y="1948"/>
                    <a:pt x="1932" y="2740"/>
                  </a:cubicBezTo>
                  <a:cubicBezTo>
                    <a:pt x="2000" y="2808"/>
                    <a:pt x="2085" y="2860"/>
                    <a:pt x="2175" y="2860"/>
                  </a:cubicBezTo>
                  <a:cubicBezTo>
                    <a:pt x="2209" y="2860"/>
                    <a:pt x="2245" y="2852"/>
                    <a:pt x="2280" y="2835"/>
                  </a:cubicBezTo>
                  <a:cubicBezTo>
                    <a:pt x="2375" y="2771"/>
                    <a:pt x="2439" y="2613"/>
                    <a:pt x="2375" y="2486"/>
                  </a:cubicBezTo>
                  <a:cubicBezTo>
                    <a:pt x="1773" y="1694"/>
                    <a:pt x="1077" y="966"/>
                    <a:pt x="507" y="111"/>
                  </a:cubicBezTo>
                  <a:cubicBezTo>
                    <a:pt x="465" y="49"/>
                    <a:pt x="384" y="1"/>
                    <a:pt x="30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8697894" y="980655"/>
              <a:ext cx="129646" cy="129550"/>
            </a:xfrm>
            <a:custGeom>
              <a:avLst/>
              <a:gdLst/>
              <a:ahLst/>
              <a:cxnLst/>
              <a:rect l="l" t="t" r="r" b="b"/>
              <a:pathLst>
                <a:path w="4036" h="4033" extrusionOk="0">
                  <a:moveTo>
                    <a:pt x="2488" y="1"/>
                  </a:moveTo>
                  <a:cubicBezTo>
                    <a:pt x="2106" y="1"/>
                    <a:pt x="1746" y="114"/>
                    <a:pt x="1407" y="271"/>
                  </a:cubicBezTo>
                  <a:cubicBezTo>
                    <a:pt x="964" y="461"/>
                    <a:pt x="520" y="777"/>
                    <a:pt x="172" y="1126"/>
                  </a:cubicBezTo>
                  <a:cubicBezTo>
                    <a:pt x="0" y="1297"/>
                    <a:pt x="170" y="1545"/>
                    <a:pt x="359" y="1545"/>
                  </a:cubicBezTo>
                  <a:cubicBezTo>
                    <a:pt x="414" y="1545"/>
                    <a:pt x="470" y="1524"/>
                    <a:pt x="520" y="1474"/>
                  </a:cubicBezTo>
                  <a:cubicBezTo>
                    <a:pt x="1027" y="967"/>
                    <a:pt x="1724" y="524"/>
                    <a:pt x="2452" y="492"/>
                  </a:cubicBezTo>
                  <a:cubicBezTo>
                    <a:pt x="2769" y="492"/>
                    <a:pt x="3054" y="587"/>
                    <a:pt x="3244" y="872"/>
                  </a:cubicBezTo>
                  <a:cubicBezTo>
                    <a:pt x="3497" y="1284"/>
                    <a:pt x="3529" y="1822"/>
                    <a:pt x="3370" y="2266"/>
                  </a:cubicBezTo>
                  <a:cubicBezTo>
                    <a:pt x="3180" y="2804"/>
                    <a:pt x="2737" y="3216"/>
                    <a:pt x="2357" y="3596"/>
                  </a:cubicBezTo>
                  <a:cubicBezTo>
                    <a:pt x="2190" y="3787"/>
                    <a:pt x="2347" y="4032"/>
                    <a:pt x="2530" y="4032"/>
                  </a:cubicBezTo>
                  <a:cubicBezTo>
                    <a:pt x="2589" y="4032"/>
                    <a:pt x="2651" y="4006"/>
                    <a:pt x="2705" y="3944"/>
                  </a:cubicBezTo>
                  <a:cubicBezTo>
                    <a:pt x="3117" y="3532"/>
                    <a:pt x="3560" y="3089"/>
                    <a:pt x="3782" y="2551"/>
                  </a:cubicBezTo>
                  <a:cubicBezTo>
                    <a:pt x="4035" y="1981"/>
                    <a:pt x="4004" y="1347"/>
                    <a:pt x="3750" y="809"/>
                  </a:cubicBezTo>
                  <a:cubicBezTo>
                    <a:pt x="3560" y="397"/>
                    <a:pt x="3180" y="80"/>
                    <a:pt x="2737" y="17"/>
                  </a:cubicBezTo>
                  <a:cubicBezTo>
                    <a:pt x="2653" y="6"/>
                    <a:pt x="2570" y="1"/>
                    <a:pt x="248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8031979" y="1473231"/>
              <a:ext cx="145322" cy="136681"/>
            </a:xfrm>
            <a:custGeom>
              <a:avLst/>
              <a:gdLst/>
              <a:ahLst/>
              <a:cxnLst/>
              <a:rect l="l" t="t" r="r" b="b"/>
              <a:pathLst>
                <a:path w="4524" h="4255" extrusionOk="0">
                  <a:moveTo>
                    <a:pt x="2502" y="1"/>
                  </a:moveTo>
                  <a:cubicBezTo>
                    <a:pt x="2429" y="1"/>
                    <a:pt x="2358" y="32"/>
                    <a:pt x="2312" y="106"/>
                  </a:cubicBezTo>
                  <a:cubicBezTo>
                    <a:pt x="1552" y="1341"/>
                    <a:pt x="665" y="2544"/>
                    <a:pt x="64" y="3875"/>
                  </a:cubicBezTo>
                  <a:cubicBezTo>
                    <a:pt x="0" y="4033"/>
                    <a:pt x="95" y="4223"/>
                    <a:pt x="285" y="4255"/>
                  </a:cubicBezTo>
                  <a:cubicBezTo>
                    <a:pt x="982" y="4255"/>
                    <a:pt x="1647" y="4096"/>
                    <a:pt x="2312" y="3906"/>
                  </a:cubicBezTo>
                  <a:cubicBezTo>
                    <a:pt x="2977" y="3716"/>
                    <a:pt x="3642" y="3463"/>
                    <a:pt x="4276" y="3146"/>
                  </a:cubicBezTo>
                  <a:cubicBezTo>
                    <a:pt x="4523" y="3036"/>
                    <a:pt x="4364" y="2711"/>
                    <a:pt x="4131" y="2711"/>
                  </a:cubicBezTo>
                  <a:cubicBezTo>
                    <a:pt x="4096" y="2711"/>
                    <a:pt x="4059" y="2718"/>
                    <a:pt x="4022" y="2734"/>
                  </a:cubicBezTo>
                  <a:cubicBezTo>
                    <a:pt x="3420" y="3019"/>
                    <a:pt x="2787" y="3241"/>
                    <a:pt x="2154" y="3431"/>
                  </a:cubicBezTo>
                  <a:cubicBezTo>
                    <a:pt x="1683" y="3555"/>
                    <a:pt x="1192" y="3679"/>
                    <a:pt x="697" y="3727"/>
                  </a:cubicBezTo>
                  <a:lnTo>
                    <a:pt x="697" y="3727"/>
                  </a:lnTo>
                  <a:cubicBezTo>
                    <a:pt x="1281" y="2553"/>
                    <a:pt x="2044" y="1469"/>
                    <a:pt x="2755" y="359"/>
                  </a:cubicBezTo>
                  <a:cubicBezTo>
                    <a:pt x="2867" y="180"/>
                    <a:pt x="2678" y="1"/>
                    <a:pt x="250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8043030" y="1547435"/>
              <a:ext cx="59555" cy="54351"/>
            </a:xfrm>
            <a:custGeom>
              <a:avLst/>
              <a:gdLst/>
              <a:ahLst/>
              <a:cxnLst/>
              <a:rect l="l" t="t" r="r" b="b"/>
              <a:pathLst>
                <a:path w="1854" h="1692" extrusionOk="0">
                  <a:moveTo>
                    <a:pt x="949" y="1"/>
                  </a:moveTo>
                  <a:cubicBezTo>
                    <a:pt x="833" y="1"/>
                    <a:pt x="723" y="120"/>
                    <a:pt x="765" y="266"/>
                  </a:cubicBezTo>
                  <a:cubicBezTo>
                    <a:pt x="765" y="298"/>
                    <a:pt x="765" y="298"/>
                    <a:pt x="765" y="329"/>
                  </a:cubicBezTo>
                  <a:cubicBezTo>
                    <a:pt x="733" y="393"/>
                    <a:pt x="733" y="424"/>
                    <a:pt x="796" y="488"/>
                  </a:cubicBezTo>
                  <a:cubicBezTo>
                    <a:pt x="796" y="519"/>
                    <a:pt x="796" y="519"/>
                    <a:pt x="796" y="519"/>
                  </a:cubicBezTo>
                  <a:cubicBezTo>
                    <a:pt x="796" y="519"/>
                    <a:pt x="796" y="551"/>
                    <a:pt x="796" y="551"/>
                  </a:cubicBezTo>
                  <a:cubicBezTo>
                    <a:pt x="763" y="538"/>
                    <a:pt x="730" y="532"/>
                    <a:pt x="699" y="532"/>
                  </a:cubicBezTo>
                  <a:cubicBezTo>
                    <a:pt x="580" y="532"/>
                    <a:pt x="486" y="622"/>
                    <a:pt x="511" y="773"/>
                  </a:cubicBezTo>
                  <a:cubicBezTo>
                    <a:pt x="511" y="773"/>
                    <a:pt x="543" y="804"/>
                    <a:pt x="543" y="804"/>
                  </a:cubicBezTo>
                  <a:cubicBezTo>
                    <a:pt x="511" y="868"/>
                    <a:pt x="511" y="931"/>
                    <a:pt x="511" y="963"/>
                  </a:cubicBezTo>
                  <a:cubicBezTo>
                    <a:pt x="416" y="1026"/>
                    <a:pt x="321" y="1121"/>
                    <a:pt x="258" y="1216"/>
                  </a:cubicBezTo>
                  <a:cubicBezTo>
                    <a:pt x="258" y="1216"/>
                    <a:pt x="258" y="1248"/>
                    <a:pt x="258" y="1248"/>
                  </a:cubicBezTo>
                  <a:cubicBezTo>
                    <a:pt x="226" y="1248"/>
                    <a:pt x="195" y="1279"/>
                    <a:pt x="163" y="1311"/>
                  </a:cubicBezTo>
                  <a:cubicBezTo>
                    <a:pt x="163" y="1311"/>
                    <a:pt x="131" y="1311"/>
                    <a:pt x="131" y="1343"/>
                  </a:cubicBezTo>
                  <a:cubicBezTo>
                    <a:pt x="0" y="1474"/>
                    <a:pt x="129" y="1691"/>
                    <a:pt x="267" y="1691"/>
                  </a:cubicBezTo>
                  <a:cubicBezTo>
                    <a:pt x="296" y="1691"/>
                    <a:pt x="325" y="1681"/>
                    <a:pt x="353" y="1660"/>
                  </a:cubicBezTo>
                  <a:cubicBezTo>
                    <a:pt x="385" y="1628"/>
                    <a:pt x="385" y="1628"/>
                    <a:pt x="416" y="1628"/>
                  </a:cubicBezTo>
                  <a:cubicBezTo>
                    <a:pt x="448" y="1565"/>
                    <a:pt x="511" y="1533"/>
                    <a:pt x="575" y="1501"/>
                  </a:cubicBezTo>
                  <a:lnTo>
                    <a:pt x="606" y="1501"/>
                  </a:lnTo>
                  <a:cubicBezTo>
                    <a:pt x="606" y="1470"/>
                    <a:pt x="638" y="1470"/>
                    <a:pt x="638" y="1470"/>
                  </a:cubicBezTo>
                  <a:cubicBezTo>
                    <a:pt x="655" y="1470"/>
                    <a:pt x="663" y="1460"/>
                    <a:pt x="666" y="1452"/>
                  </a:cubicBezTo>
                  <a:lnTo>
                    <a:pt x="666" y="1452"/>
                  </a:lnTo>
                  <a:cubicBezTo>
                    <a:pt x="643" y="1574"/>
                    <a:pt x="707" y="1691"/>
                    <a:pt x="860" y="1691"/>
                  </a:cubicBezTo>
                  <a:cubicBezTo>
                    <a:pt x="986" y="1691"/>
                    <a:pt x="1050" y="1565"/>
                    <a:pt x="1050" y="1470"/>
                  </a:cubicBezTo>
                  <a:lnTo>
                    <a:pt x="1081" y="1470"/>
                  </a:lnTo>
                  <a:cubicBezTo>
                    <a:pt x="1176" y="1470"/>
                    <a:pt x="1271" y="1438"/>
                    <a:pt x="1271" y="1343"/>
                  </a:cubicBezTo>
                  <a:cubicBezTo>
                    <a:pt x="1303" y="1343"/>
                    <a:pt x="1303" y="1374"/>
                    <a:pt x="1335" y="1374"/>
                  </a:cubicBezTo>
                  <a:cubicBezTo>
                    <a:pt x="1358" y="1421"/>
                    <a:pt x="1398" y="1450"/>
                    <a:pt x="1443" y="1450"/>
                  </a:cubicBezTo>
                  <a:cubicBezTo>
                    <a:pt x="1459" y="1450"/>
                    <a:pt x="1476" y="1446"/>
                    <a:pt x="1493" y="1438"/>
                  </a:cubicBezTo>
                  <a:cubicBezTo>
                    <a:pt x="1526" y="1451"/>
                    <a:pt x="1562" y="1457"/>
                    <a:pt x="1597" y="1457"/>
                  </a:cubicBezTo>
                  <a:cubicBezTo>
                    <a:pt x="1730" y="1457"/>
                    <a:pt x="1853" y="1367"/>
                    <a:pt x="1778" y="1216"/>
                  </a:cubicBezTo>
                  <a:cubicBezTo>
                    <a:pt x="1778" y="1184"/>
                    <a:pt x="1778" y="1184"/>
                    <a:pt x="1778" y="1153"/>
                  </a:cubicBezTo>
                  <a:cubicBezTo>
                    <a:pt x="1715" y="994"/>
                    <a:pt x="1620" y="868"/>
                    <a:pt x="1525" y="741"/>
                  </a:cubicBezTo>
                  <a:cubicBezTo>
                    <a:pt x="1398" y="519"/>
                    <a:pt x="1271" y="298"/>
                    <a:pt x="1113" y="108"/>
                  </a:cubicBezTo>
                  <a:cubicBezTo>
                    <a:pt x="1070" y="32"/>
                    <a:pt x="1009" y="1"/>
                    <a:pt x="94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164648" y="1190290"/>
              <a:ext cx="383768" cy="291994"/>
            </a:xfrm>
            <a:custGeom>
              <a:avLst/>
              <a:gdLst/>
              <a:ahLst/>
              <a:cxnLst/>
              <a:rect l="l" t="t" r="r" b="b"/>
              <a:pathLst>
                <a:path w="11947" h="9090" extrusionOk="0">
                  <a:moveTo>
                    <a:pt x="11621" y="0"/>
                  </a:moveTo>
                  <a:cubicBezTo>
                    <a:pt x="11578" y="0"/>
                    <a:pt x="11532" y="14"/>
                    <a:pt x="11483" y="47"/>
                  </a:cubicBezTo>
                  <a:cubicBezTo>
                    <a:pt x="7714" y="2865"/>
                    <a:pt x="3977" y="5747"/>
                    <a:pt x="209" y="8597"/>
                  </a:cubicBezTo>
                  <a:cubicBezTo>
                    <a:pt x="1" y="8779"/>
                    <a:pt x="134" y="9089"/>
                    <a:pt x="329" y="9089"/>
                  </a:cubicBezTo>
                  <a:cubicBezTo>
                    <a:pt x="372" y="9089"/>
                    <a:pt x="417" y="9075"/>
                    <a:pt x="462" y="9041"/>
                  </a:cubicBezTo>
                  <a:cubicBezTo>
                    <a:pt x="4231" y="6190"/>
                    <a:pt x="7968" y="3309"/>
                    <a:pt x="11736" y="490"/>
                  </a:cubicBezTo>
                  <a:cubicBezTo>
                    <a:pt x="11947" y="332"/>
                    <a:pt x="11830" y="0"/>
                    <a:pt x="1162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185014" y="1219715"/>
              <a:ext cx="383671" cy="291062"/>
            </a:xfrm>
            <a:custGeom>
              <a:avLst/>
              <a:gdLst/>
              <a:ahLst/>
              <a:cxnLst/>
              <a:rect l="l" t="t" r="r" b="b"/>
              <a:pathLst>
                <a:path w="11944" h="9061" extrusionOk="0">
                  <a:moveTo>
                    <a:pt x="11645" y="0"/>
                  </a:moveTo>
                  <a:cubicBezTo>
                    <a:pt x="11604" y="0"/>
                    <a:pt x="11560" y="15"/>
                    <a:pt x="11514" y="49"/>
                  </a:cubicBezTo>
                  <a:cubicBezTo>
                    <a:pt x="7714" y="2868"/>
                    <a:pt x="3977" y="5718"/>
                    <a:pt x="208" y="8600"/>
                  </a:cubicBezTo>
                  <a:cubicBezTo>
                    <a:pt x="1" y="8755"/>
                    <a:pt x="133" y="9060"/>
                    <a:pt x="328" y="9060"/>
                  </a:cubicBezTo>
                  <a:cubicBezTo>
                    <a:pt x="370" y="9060"/>
                    <a:pt x="416" y="9046"/>
                    <a:pt x="462" y="9011"/>
                  </a:cubicBezTo>
                  <a:cubicBezTo>
                    <a:pt x="4230" y="6161"/>
                    <a:pt x="7967" y="3279"/>
                    <a:pt x="11736" y="461"/>
                  </a:cubicBezTo>
                  <a:cubicBezTo>
                    <a:pt x="11944" y="305"/>
                    <a:pt x="11832" y="0"/>
                    <a:pt x="1164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" name="Google Shape;90;p2"/>
          <p:cNvGrpSpPr/>
          <p:nvPr/>
        </p:nvGrpSpPr>
        <p:grpSpPr>
          <a:xfrm>
            <a:off x="10496060" y="4905168"/>
            <a:ext cx="2272021" cy="2228635"/>
            <a:chOff x="7719645" y="3526476"/>
            <a:chExt cx="1704016" cy="1671476"/>
          </a:xfrm>
        </p:grpSpPr>
        <p:sp>
          <p:nvSpPr>
            <p:cNvPr id="91" name="Google Shape;91;p2"/>
            <p:cNvSpPr/>
            <p:nvPr/>
          </p:nvSpPr>
          <p:spPr>
            <a:xfrm>
              <a:off x="7719645" y="4710630"/>
              <a:ext cx="1351008" cy="467736"/>
            </a:xfrm>
            <a:custGeom>
              <a:avLst/>
              <a:gdLst/>
              <a:ahLst/>
              <a:cxnLst/>
              <a:rect l="l" t="t" r="r" b="b"/>
              <a:pathLst>
                <a:path w="42058" h="14561" extrusionOk="0">
                  <a:moveTo>
                    <a:pt x="1" y="0"/>
                  </a:moveTo>
                  <a:lnTo>
                    <a:pt x="1" y="0"/>
                  </a:lnTo>
                  <a:cubicBezTo>
                    <a:pt x="1774" y="3547"/>
                    <a:pt x="9311" y="7379"/>
                    <a:pt x="13017" y="9311"/>
                  </a:cubicBezTo>
                  <a:cubicBezTo>
                    <a:pt x="16532" y="11084"/>
                    <a:pt x="20554" y="12700"/>
                    <a:pt x="24259" y="13808"/>
                  </a:cubicBezTo>
                  <a:cubicBezTo>
                    <a:pt x="26586" y="14396"/>
                    <a:pt x="28970" y="14561"/>
                    <a:pt x="31365" y="14561"/>
                  </a:cubicBezTo>
                  <a:cubicBezTo>
                    <a:pt x="34420" y="14561"/>
                    <a:pt x="37493" y="14293"/>
                    <a:pt x="40489" y="14293"/>
                  </a:cubicBezTo>
                  <a:cubicBezTo>
                    <a:pt x="40961" y="14293"/>
                    <a:pt x="41431" y="14299"/>
                    <a:pt x="41899" y="14315"/>
                  </a:cubicBezTo>
                  <a:lnTo>
                    <a:pt x="42057" y="14283"/>
                  </a:lnTo>
                  <a:cubicBezTo>
                    <a:pt x="30340" y="2407"/>
                    <a:pt x="15582" y="950"/>
                    <a:pt x="1" y="0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862529" y="4773752"/>
              <a:ext cx="1206007" cy="406446"/>
            </a:xfrm>
            <a:custGeom>
              <a:avLst/>
              <a:gdLst/>
              <a:ahLst/>
              <a:cxnLst/>
              <a:rect l="l" t="t" r="r" b="b"/>
              <a:pathLst>
                <a:path w="37544" h="12653" extrusionOk="0">
                  <a:moveTo>
                    <a:pt x="454" y="0"/>
                  </a:moveTo>
                  <a:cubicBezTo>
                    <a:pt x="175" y="0"/>
                    <a:pt x="1" y="400"/>
                    <a:pt x="303" y="537"/>
                  </a:cubicBezTo>
                  <a:cubicBezTo>
                    <a:pt x="4768" y="2501"/>
                    <a:pt x="9487" y="3672"/>
                    <a:pt x="14174" y="4939"/>
                  </a:cubicBezTo>
                  <a:cubicBezTo>
                    <a:pt x="19115" y="6269"/>
                    <a:pt x="23992" y="7821"/>
                    <a:pt x="28805" y="9563"/>
                  </a:cubicBezTo>
                  <a:cubicBezTo>
                    <a:pt x="31561" y="10576"/>
                    <a:pt x="34316" y="11590"/>
                    <a:pt x="37071" y="12635"/>
                  </a:cubicBezTo>
                  <a:cubicBezTo>
                    <a:pt x="37105" y="12647"/>
                    <a:pt x="37138" y="12653"/>
                    <a:pt x="37168" y="12653"/>
                  </a:cubicBezTo>
                  <a:cubicBezTo>
                    <a:pt x="37446" y="12653"/>
                    <a:pt x="37543" y="12176"/>
                    <a:pt x="37229" y="12033"/>
                  </a:cubicBezTo>
                  <a:cubicBezTo>
                    <a:pt x="32416" y="10260"/>
                    <a:pt x="27602" y="8454"/>
                    <a:pt x="22725" y="6839"/>
                  </a:cubicBezTo>
                  <a:cubicBezTo>
                    <a:pt x="17975" y="5287"/>
                    <a:pt x="13129" y="4116"/>
                    <a:pt x="8347" y="2722"/>
                  </a:cubicBezTo>
                  <a:cubicBezTo>
                    <a:pt x="5719" y="1962"/>
                    <a:pt x="3122" y="1139"/>
                    <a:pt x="588" y="30"/>
                  </a:cubicBezTo>
                  <a:cubicBezTo>
                    <a:pt x="542" y="9"/>
                    <a:pt x="497" y="0"/>
                    <a:pt x="4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8364712" y="4859006"/>
              <a:ext cx="219686" cy="188945"/>
            </a:xfrm>
            <a:custGeom>
              <a:avLst/>
              <a:gdLst/>
              <a:ahLst/>
              <a:cxnLst/>
              <a:rect l="l" t="t" r="r" b="b"/>
              <a:pathLst>
                <a:path w="6839" h="5882" extrusionOk="0">
                  <a:moveTo>
                    <a:pt x="3301" y="0"/>
                  </a:moveTo>
                  <a:cubicBezTo>
                    <a:pt x="3086" y="0"/>
                    <a:pt x="2872" y="224"/>
                    <a:pt x="3007" y="448"/>
                  </a:cubicBezTo>
                  <a:cubicBezTo>
                    <a:pt x="3944" y="1737"/>
                    <a:pt x="5125" y="2809"/>
                    <a:pt x="6024" y="4116"/>
                  </a:cubicBezTo>
                  <a:lnTo>
                    <a:pt x="6024" y="4116"/>
                  </a:lnTo>
                  <a:cubicBezTo>
                    <a:pt x="4120" y="4513"/>
                    <a:pt x="2148" y="4613"/>
                    <a:pt x="315" y="5294"/>
                  </a:cubicBezTo>
                  <a:cubicBezTo>
                    <a:pt x="1" y="5408"/>
                    <a:pt x="73" y="5882"/>
                    <a:pt x="368" y="5882"/>
                  </a:cubicBezTo>
                  <a:cubicBezTo>
                    <a:pt x="400" y="5882"/>
                    <a:pt x="435" y="5876"/>
                    <a:pt x="473" y="5864"/>
                  </a:cubicBezTo>
                  <a:cubicBezTo>
                    <a:pt x="2437" y="5135"/>
                    <a:pt x="4558" y="5072"/>
                    <a:pt x="6585" y="4597"/>
                  </a:cubicBezTo>
                  <a:cubicBezTo>
                    <a:pt x="6744" y="4534"/>
                    <a:pt x="6839" y="4312"/>
                    <a:pt x="6744" y="4154"/>
                  </a:cubicBezTo>
                  <a:cubicBezTo>
                    <a:pt x="5857" y="2697"/>
                    <a:pt x="4527" y="1525"/>
                    <a:pt x="3545" y="132"/>
                  </a:cubicBezTo>
                  <a:cubicBezTo>
                    <a:pt x="3480" y="39"/>
                    <a:pt x="3391" y="0"/>
                    <a:pt x="330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8190283" y="4814580"/>
              <a:ext cx="139797" cy="153610"/>
            </a:xfrm>
            <a:custGeom>
              <a:avLst/>
              <a:gdLst/>
              <a:ahLst/>
              <a:cxnLst/>
              <a:rect l="l" t="t" r="r" b="b"/>
              <a:pathLst>
                <a:path w="4352" h="4782" extrusionOk="0">
                  <a:moveTo>
                    <a:pt x="2550" y="1"/>
                  </a:moveTo>
                  <a:cubicBezTo>
                    <a:pt x="2359" y="1"/>
                    <a:pt x="2152" y="219"/>
                    <a:pt x="2261" y="438"/>
                  </a:cubicBezTo>
                  <a:cubicBezTo>
                    <a:pt x="2783" y="1365"/>
                    <a:pt x="3464" y="2267"/>
                    <a:pt x="3721" y="3311"/>
                  </a:cubicBezTo>
                  <a:lnTo>
                    <a:pt x="3721" y="3311"/>
                  </a:lnTo>
                  <a:cubicBezTo>
                    <a:pt x="2628" y="3681"/>
                    <a:pt x="1508" y="3969"/>
                    <a:pt x="361" y="4175"/>
                  </a:cubicBezTo>
                  <a:cubicBezTo>
                    <a:pt x="1" y="4265"/>
                    <a:pt x="124" y="4781"/>
                    <a:pt x="461" y="4781"/>
                  </a:cubicBezTo>
                  <a:cubicBezTo>
                    <a:pt x="480" y="4781"/>
                    <a:pt x="499" y="4780"/>
                    <a:pt x="519" y="4777"/>
                  </a:cubicBezTo>
                  <a:cubicBezTo>
                    <a:pt x="1754" y="4523"/>
                    <a:pt x="2958" y="4207"/>
                    <a:pt x="4130" y="3795"/>
                  </a:cubicBezTo>
                  <a:cubicBezTo>
                    <a:pt x="4288" y="3731"/>
                    <a:pt x="4351" y="3605"/>
                    <a:pt x="4351" y="3446"/>
                  </a:cubicBezTo>
                  <a:cubicBezTo>
                    <a:pt x="4130" y="2243"/>
                    <a:pt x="3369" y="1198"/>
                    <a:pt x="2768" y="153"/>
                  </a:cubicBezTo>
                  <a:cubicBezTo>
                    <a:pt x="2719" y="45"/>
                    <a:pt x="2636" y="1"/>
                    <a:pt x="255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8018841" y="4789074"/>
              <a:ext cx="89461" cy="109345"/>
            </a:xfrm>
            <a:custGeom>
              <a:avLst/>
              <a:gdLst/>
              <a:ahLst/>
              <a:cxnLst/>
              <a:rect l="l" t="t" r="r" b="b"/>
              <a:pathLst>
                <a:path w="2785" h="3404" extrusionOk="0">
                  <a:moveTo>
                    <a:pt x="1764" y="1"/>
                  </a:moveTo>
                  <a:cubicBezTo>
                    <a:pt x="1585" y="1"/>
                    <a:pt x="1410" y="149"/>
                    <a:pt x="1486" y="377"/>
                  </a:cubicBezTo>
                  <a:cubicBezTo>
                    <a:pt x="1681" y="991"/>
                    <a:pt x="1951" y="1581"/>
                    <a:pt x="2142" y="2212"/>
                  </a:cubicBezTo>
                  <a:lnTo>
                    <a:pt x="2142" y="2212"/>
                  </a:lnTo>
                  <a:cubicBezTo>
                    <a:pt x="1558" y="2469"/>
                    <a:pt x="911" y="2617"/>
                    <a:pt x="314" y="2815"/>
                  </a:cubicBezTo>
                  <a:cubicBezTo>
                    <a:pt x="0" y="2929"/>
                    <a:pt x="98" y="3404"/>
                    <a:pt x="375" y="3404"/>
                  </a:cubicBezTo>
                  <a:cubicBezTo>
                    <a:pt x="405" y="3404"/>
                    <a:pt x="438" y="3398"/>
                    <a:pt x="473" y="3385"/>
                  </a:cubicBezTo>
                  <a:cubicBezTo>
                    <a:pt x="1201" y="3132"/>
                    <a:pt x="1961" y="2974"/>
                    <a:pt x="2626" y="2625"/>
                  </a:cubicBezTo>
                  <a:cubicBezTo>
                    <a:pt x="2753" y="2562"/>
                    <a:pt x="2784" y="2404"/>
                    <a:pt x="2784" y="2309"/>
                  </a:cubicBezTo>
                  <a:cubicBezTo>
                    <a:pt x="2594" y="1580"/>
                    <a:pt x="2278" y="915"/>
                    <a:pt x="2056" y="218"/>
                  </a:cubicBezTo>
                  <a:cubicBezTo>
                    <a:pt x="2005" y="66"/>
                    <a:pt x="1884" y="1"/>
                    <a:pt x="176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8375826" y="4868290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0" y="1"/>
                    <a:pt x="0" y="793"/>
                    <a:pt x="539" y="793"/>
                  </a:cubicBezTo>
                  <a:cubicBezTo>
                    <a:pt x="1045" y="793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8342257" y="4831670"/>
              <a:ext cx="33600" cy="26501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5" y="824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8133714" y="4903914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45" y="824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8097093" y="4925276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8" y="0"/>
                  </a:moveTo>
                  <a:cubicBezTo>
                    <a:pt x="0" y="0"/>
                    <a:pt x="0" y="792"/>
                    <a:pt x="538" y="792"/>
                  </a:cubicBezTo>
                  <a:cubicBezTo>
                    <a:pt x="1045" y="792"/>
                    <a:pt x="1045" y="0"/>
                    <a:pt x="53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7808177" y="4752326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8" y="1"/>
                  </a:moveTo>
                  <a:cubicBezTo>
                    <a:pt x="0" y="1"/>
                    <a:pt x="0" y="792"/>
                    <a:pt x="538" y="792"/>
                  </a:cubicBezTo>
                  <a:cubicBezTo>
                    <a:pt x="1045" y="792"/>
                    <a:pt x="1045" y="1"/>
                    <a:pt x="5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8569112" y="3526476"/>
              <a:ext cx="830142" cy="1226887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0" y="1"/>
                  </a:moveTo>
                  <a:lnTo>
                    <a:pt x="0" y="1"/>
                  </a:lnTo>
                  <a:cubicBezTo>
                    <a:pt x="159" y="8013"/>
                    <a:pt x="3991" y="18305"/>
                    <a:pt x="9153" y="24386"/>
                  </a:cubicBezTo>
                  <a:cubicBezTo>
                    <a:pt x="11718" y="27458"/>
                    <a:pt x="14600" y="30023"/>
                    <a:pt x="17798" y="32430"/>
                  </a:cubicBezTo>
                  <a:cubicBezTo>
                    <a:pt x="20047" y="34171"/>
                    <a:pt x="22454" y="37085"/>
                    <a:pt x="25367" y="37718"/>
                  </a:cubicBezTo>
                  <a:lnTo>
                    <a:pt x="25367" y="38193"/>
                  </a:lnTo>
                  <a:cubicBezTo>
                    <a:pt x="25842" y="29389"/>
                    <a:pt x="25367" y="20712"/>
                    <a:pt x="19889" y="13302"/>
                  </a:cubicBezTo>
                  <a:cubicBezTo>
                    <a:pt x="15233" y="7221"/>
                    <a:pt x="7221" y="2249"/>
                    <a:pt x="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8673866" y="3656189"/>
              <a:ext cx="701009" cy="1059689"/>
            </a:xfrm>
            <a:custGeom>
              <a:avLst/>
              <a:gdLst/>
              <a:ahLst/>
              <a:cxnLst/>
              <a:rect l="l" t="t" r="r" b="b"/>
              <a:pathLst>
                <a:path w="21823" h="32989" extrusionOk="0">
                  <a:moveTo>
                    <a:pt x="436" y="0"/>
                  </a:moveTo>
                  <a:cubicBezTo>
                    <a:pt x="202" y="0"/>
                    <a:pt x="1" y="294"/>
                    <a:pt x="223" y="491"/>
                  </a:cubicBezTo>
                  <a:cubicBezTo>
                    <a:pt x="3738" y="3785"/>
                    <a:pt x="6145" y="8092"/>
                    <a:pt x="8837" y="12051"/>
                  </a:cubicBezTo>
                  <a:cubicBezTo>
                    <a:pt x="10230" y="14077"/>
                    <a:pt x="11687" y="16104"/>
                    <a:pt x="13081" y="18163"/>
                  </a:cubicBezTo>
                  <a:cubicBezTo>
                    <a:pt x="14506" y="20284"/>
                    <a:pt x="15868" y="22470"/>
                    <a:pt x="17134" y="24718"/>
                  </a:cubicBezTo>
                  <a:cubicBezTo>
                    <a:pt x="18654" y="27347"/>
                    <a:pt x="19985" y="30038"/>
                    <a:pt x="21156" y="32794"/>
                  </a:cubicBezTo>
                  <a:cubicBezTo>
                    <a:pt x="21218" y="32930"/>
                    <a:pt x="21344" y="32989"/>
                    <a:pt x="21463" y="32989"/>
                  </a:cubicBezTo>
                  <a:cubicBezTo>
                    <a:pt x="21649" y="32989"/>
                    <a:pt x="21823" y="32847"/>
                    <a:pt x="21726" y="32635"/>
                  </a:cubicBezTo>
                  <a:cubicBezTo>
                    <a:pt x="19700" y="27758"/>
                    <a:pt x="17071" y="23166"/>
                    <a:pt x="14157" y="18733"/>
                  </a:cubicBezTo>
                  <a:cubicBezTo>
                    <a:pt x="12764" y="16579"/>
                    <a:pt x="11276" y="14489"/>
                    <a:pt x="9787" y="12399"/>
                  </a:cubicBezTo>
                  <a:cubicBezTo>
                    <a:pt x="8394" y="10372"/>
                    <a:pt x="7095" y="8282"/>
                    <a:pt x="5702" y="6255"/>
                  </a:cubicBezTo>
                  <a:cubicBezTo>
                    <a:pt x="4182" y="4070"/>
                    <a:pt x="2598" y="1885"/>
                    <a:pt x="635" y="80"/>
                  </a:cubicBezTo>
                  <a:cubicBezTo>
                    <a:pt x="572" y="24"/>
                    <a:pt x="503" y="0"/>
                    <a:pt x="43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9077205" y="4339319"/>
              <a:ext cx="236100" cy="205102"/>
            </a:xfrm>
            <a:custGeom>
              <a:avLst/>
              <a:gdLst/>
              <a:ahLst/>
              <a:cxnLst/>
              <a:rect l="l" t="t" r="r" b="b"/>
              <a:pathLst>
                <a:path w="7350" h="6385" extrusionOk="0">
                  <a:moveTo>
                    <a:pt x="7060" y="0"/>
                  </a:moveTo>
                  <a:cubicBezTo>
                    <a:pt x="6914" y="0"/>
                    <a:pt x="6764" y="95"/>
                    <a:pt x="6764" y="285"/>
                  </a:cubicBezTo>
                  <a:cubicBezTo>
                    <a:pt x="6672" y="2146"/>
                    <a:pt x="6463" y="3978"/>
                    <a:pt x="6164" y="5780"/>
                  </a:cubicBezTo>
                  <a:lnTo>
                    <a:pt x="6164" y="5780"/>
                  </a:lnTo>
                  <a:cubicBezTo>
                    <a:pt x="6100" y="5783"/>
                    <a:pt x="6036" y="5784"/>
                    <a:pt x="5971" y="5784"/>
                  </a:cubicBezTo>
                  <a:cubicBezTo>
                    <a:pt x="5107" y="5784"/>
                    <a:pt x="4250" y="5564"/>
                    <a:pt x="3438" y="5321"/>
                  </a:cubicBezTo>
                  <a:cubicBezTo>
                    <a:pt x="2488" y="5004"/>
                    <a:pt x="1538" y="4624"/>
                    <a:pt x="620" y="4212"/>
                  </a:cubicBezTo>
                  <a:cubicBezTo>
                    <a:pt x="574" y="4191"/>
                    <a:pt x="528" y="4182"/>
                    <a:pt x="484" y="4182"/>
                  </a:cubicBezTo>
                  <a:cubicBezTo>
                    <a:pt x="199" y="4182"/>
                    <a:pt x="1" y="4581"/>
                    <a:pt x="303" y="4719"/>
                  </a:cubicBezTo>
                  <a:cubicBezTo>
                    <a:pt x="1285" y="5162"/>
                    <a:pt x="2267" y="5574"/>
                    <a:pt x="3280" y="5891"/>
                  </a:cubicBezTo>
                  <a:cubicBezTo>
                    <a:pt x="4158" y="6137"/>
                    <a:pt x="5083" y="6384"/>
                    <a:pt x="5994" y="6384"/>
                  </a:cubicBezTo>
                  <a:cubicBezTo>
                    <a:pt x="6135" y="6384"/>
                    <a:pt x="6275" y="6378"/>
                    <a:pt x="6415" y="6366"/>
                  </a:cubicBezTo>
                  <a:cubicBezTo>
                    <a:pt x="6510" y="6366"/>
                    <a:pt x="6669" y="6302"/>
                    <a:pt x="6700" y="6144"/>
                  </a:cubicBezTo>
                  <a:cubicBezTo>
                    <a:pt x="7017" y="4212"/>
                    <a:pt x="7270" y="2249"/>
                    <a:pt x="7334" y="285"/>
                  </a:cubicBezTo>
                  <a:cubicBezTo>
                    <a:pt x="7349" y="95"/>
                    <a:pt x="7207" y="0"/>
                    <a:pt x="70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8920797" y="4083972"/>
              <a:ext cx="268897" cy="248532"/>
            </a:xfrm>
            <a:custGeom>
              <a:avLst/>
              <a:gdLst/>
              <a:ahLst/>
              <a:cxnLst/>
              <a:rect l="l" t="t" r="r" b="b"/>
              <a:pathLst>
                <a:path w="8371" h="7737" extrusionOk="0">
                  <a:moveTo>
                    <a:pt x="7682" y="0"/>
                  </a:moveTo>
                  <a:cubicBezTo>
                    <a:pt x="7531" y="0"/>
                    <a:pt x="7373" y="95"/>
                    <a:pt x="7357" y="285"/>
                  </a:cubicBezTo>
                  <a:cubicBezTo>
                    <a:pt x="7203" y="2565"/>
                    <a:pt x="7768" y="4934"/>
                    <a:pt x="7187" y="7160"/>
                  </a:cubicBezTo>
                  <a:lnTo>
                    <a:pt x="7187" y="7160"/>
                  </a:lnTo>
                  <a:cubicBezTo>
                    <a:pt x="6090" y="7155"/>
                    <a:pt x="4970" y="6915"/>
                    <a:pt x="3905" y="6619"/>
                  </a:cubicBezTo>
                  <a:cubicBezTo>
                    <a:pt x="2765" y="6302"/>
                    <a:pt x="1625" y="5891"/>
                    <a:pt x="580" y="5257"/>
                  </a:cubicBezTo>
                  <a:cubicBezTo>
                    <a:pt x="531" y="5228"/>
                    <a:pt x="483" y="5215"/>
                    <a:pt x="437" y="5215"/>
                  </a:cubicBezTo>
                  <a:cubicBezTo>
                    <a:pt x="182" y="5215"/>
                    <a:pt x="0" y="5603"/>
                    <a:pt x="295" y="5764"/>
                  </a:cubicBezTo>
                  <a:cubicBezTo>
                    <a:pt x="1340" y="6429"/>
                    <a:pt x="2575" y="6841"/>
                    <a:pt x="3747" y="7189"/>
                  </a:cubicBezTo>
                  <a:cubicBezTo>
                    <a:pt x="4836" y="7476"/>
                    <a:pt x="5951" y="7736"/>
                    <a:pt x="7069" y="7736"/>
                  </a:cubicBezTo>
                  <a:cubicBezTo>
                    <a:pt x="7186" y="7736"/>
                    <a:pt x="7303" y="7734"/>
                    <a:pt x="7421" y="7727"/>
                  </a:cubicBezTo>
                  <a:cubicBezTo>
                    <a:pt x="7547" y="7727"/>
                    <a:pt x="7674" y="7664"/>
                    <a:pt x="7706" y="7537"/>
                  </a:cubicBezTo>
                  <a:cubicBezTo>
                    <a:pt x="8371" y="5162"/>
                    <a:pt x="7801" y="2692"/>
                    <a:pt x="7959" y="285"/>
                  </a:cubicBezTo>
                  <a:cubicBezTo>
                    <a:pt x="7975" y="95"/>
                    <a:pt x="7832" y="0"/>
                    <a:pt x="768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8794874" y="3924256"/>
              <a:ext cx="252386" cy="207768"/>
            </a:xfrm>
            <a:custGeom>
              <a:avLst/>
              <a:gdLst/>
              <a:ahLst/>
              <a:cxnLst/>
              <a:rect l="l" t="t" r="r" b="b"/>
              <a:pathLst>
                <a:path w="7857" h="6468" extrusionOk="0">
                  <a:moveTo>
                    <a:pt x="7398" y="0"/>
                  </a:moveTo>
                  <a:cubicBezTo>
                    <a:pt x="7247" y="0"/>
                    <a:pt x="7097" y="95"/>
                    <a:pt x="7097" y="285"/>
                  </a:cubicBezTo>
                  <a:cubicBezTo>
                    <a:pt x="7129" y="1045"/>
                    <a:pt x="7160" y="1805"/>
                    <a:pt x="7192" y="2565"/>
                  </a:cubicBezTo>
                  <a:cubicBezTo>
                    <a:pt x="7192" y="3484"/>
                    <a:pt x="7255" y="4466"/>
                    <a:pt x="7034" y="5352"/>
                  </a:cubicBezTo>
                  <a:cubicBezTo>
                    <a:pt x="7002" y="5479"/>
                    <a:pt x="6970" y="5606"/>
                    <a:pt x="6939" y="5701"/>
                  </a:cubicBezTo>
                  <a:cubicBezTo>
                    <a:pt x="6875" y="5796"/>
                    <a:pt x="6907" y="5796"/>
                    <a:pt x="6780" y="5827"/>
                  </a:cubicBezTo>
                  <a:cubicBezTo>
                    <a:pt x="6658" y="5868"/>
                    <a:pt x="6524" y="5880"/>
                    <a:pt x="6389" y="5880"/>
                  </a:cubicBezTo>
                  <a:cubicBezTo>
                    <a:pt x="6208" y="5880"/>
                    <a:pt x="6025" y="5859"/>
                    <a:pt x="5862" y="5859"/>
                  </a:cubicBezTo>
                  <a:cubicBezTo>
                    <a:pt x="4880" y="5796"/>
                    <a:pt x="3930" y="5574"/>
                    <a:pt x="2980" y="5352"/>
                  </a:cubicBezTo>
                  <a:cubicBezTo>
                    <a:pt x="2157" y="5162"/>
                    <a:pt x="1333" y="4941"/>
                    <a:pt x="510" y="4751"/>
                  </a:cubicBezTo>
                  <a:cubicBezTo>
                    <a:pt x="481" y="4743"/>
                    <a:pt x="453" y="4740"/>
                    <a:pt x="427" y="4740"/>
                  </a:cubicBezTo>
                  <a:cubicBezTo>
                    <a:pt x="109" y="4740"/>
                    <a:pt x="0" y="5233"/>
                    <a:pt x="351" y="5321"/>
                  </a:cubicBezTo>
                  <a:cubicBezTo>
                    <a:pt x="2125" y="5764"/>
                    <a:pt x="3930" y="6271"/>
                    <a:pt x="5767" y="6429"/>
                  </a:cubicBezTo>
                  <a:cubicBezTo>
                    <a:pt x="5948" y="6448"/>
                    <a:pt x="6150" y="6467"/>
                    <a:pt x="6351" y="6467"/>
                  </a:cubicBezTo>
                  <a:cubicBezTo>
                    <a:pt x="6816" y="6467"/>
                    <a:pt x="7278" y="6365"/>
                    <a:pt x="7477" y="5922"/>
                  </a:cubicBezTo>
                  <a:cubicBezTo>
                    <a:pt x="7857" y="5099"/>
                    <a:pt x="7794" y="4054"/>
                    <a:pt x="7794" y="3199"/>
                  </a:cubicBezTo>
                  <a:cubicBezTo>
                    <a:pt x="7794" y="2249"/>
                    <a:pt x="7699" y="1267"/>
                    <a:pt x="7699" y="285"/>
                  </a:cubicBezTo>
                  <a:cubicBezTo>
                    <a:pt x="7699" y="95"/>
                    <a:pt x="7548" y="0"/>
                    <a:pt x="739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8667152" y="3746230"/>
              <a:ext cx="239730" cy="174265"/>
            </a:xfrm>
            <a:custGeom>
              <a:avLst/>
              <a:gdLst/>
              <a:ahLst/>
              <a:cxnLst/>
              <a:rect l="l" t="t" r="r" b="b"/>
              <a:pathLst>
                <a:path w="7463" h="5425" extrusionOk="0">
                  <a:moveTo>
                    <a:pt x="6972" y="0"/>
                  </a:moveTo>
                  <a:cubicBezTo>
                    <a:pt x="6821" y="0"/>
                    <a:pt x="6671" y="95"/>
                    <a:pt x="6671" y="285"/>
                  </a:cubicBezTo>
                  <a:cubicBezTo>
                    <a:pt x="6671" y="982"/>
                    <a:pt x="6766" y="1679"/>
                    <a:pt x="6798" y="2344"/>
                  </a:cubicBezTo>
                  <a:cubicBezTo>
                    <a:pt x="6798" y="2787"/>
                    <a:pt x="6829" y="3199"/>
                    <a:pt x="6798" y="3642"/>
                  </a:cubicBezTo>
                  <a:cubicBezTo>
                    <a:pt x="6798" y="3959"/>
                    <a:pt x="6766" y="4307"/>
                    <a:pt x="6639" y="4592"/>
                  </a:cubicBezTo>
                  <a:cubicBezTo>
                    <a:pt x="6544" y="4782"/>
                    <a:pt x="6481" y="4814"/>
                    <a:pt x="6259" y="4814"/>
                  </a:cubicBezTo>
                  <a:cubicBezTo>
                    <a:pt x="6201" y="4820"/>
                    <a:pt x="6142" y="4822"/>
                    <a:pt x="6082" y="4822"/>
                  </a:cubicBezTo>
                  <a:cubicBezTo>
                    <a:pt x="5816" y="4822"/>
                    <a:pt x="5536" y="4771"/>
                    <a:pt x="5277" y="4719"/>
                  </a:cubicBezTo>
                  <a:cubicBezTo>
                    <a:pt x="4422" y="4529"/>
                    <a:pt x="3599" y="4276"/>
                    <a:pt x="2776" y="3959"/>
                  </a:cubicBezTo>
                  <a:cubicBezTo>
                    <a:pt x="2047" y="3705"/>
                    <a:pt x="1319" y="3420"/>
                    <a:pt x="622" y="3072"/>
                  </a:cubicBezTo>
                  <a:cubicBezTo>
                    <a:pt x="578" y="3052"/>
                    <a:pt x="535" y="3043"/>
                    <a:pt x="493" y="3043"/>
                  </a:cubicBezTo>
                  <a:cubicBezTo>
                    <a:pt x="205" y="3043"/>
                    <a:pt x="1" y="3472"/>
                    <a:pt x="305" y="3610"/>
                  </a:cubicBezTo>
                  <a:cubicBezTo>
                    <a:pt x="1826" y="4307"/>
                    <a:pt x="3441" y="4941"/>
                    <a:pt x="5087" y="5289"/>
                  </a:cubicBezTo>
                  <a:cubicBezTo>
                    <a:pt x="5371" y="5339"/>
                    <a:pt x="5760" y="5424"/>
                    <a:pt x="6130" y="5424"/>
                  </a:cubicBezTo>
                  <a:cubicBezTo>
                    <a:pt x="6462" y="5424"/>
                    <a:pt x="6778" y="5355"/>
                    <a:pt x="6988" y="5131"/>
                  </a:cubicBezTo>
                  <a:cubicBezTo>
                    <a:pt x="7463" y="4624"/>
                    <a:pt x="7399" y="3610"/>
                    <a:pt x="7399" y="2945"/>
                  </a:cubicBezTo>
                  <a:cubicBezTo>
                    <a:pt x="7399" y="2059"/>
                    <a:pt x="7273" y="1172"/>
                    <a:pt x="7273" y="285"/>
                  </a:cubicBezTo>
                  <a:cubicBezTo>
                    <a:pt x="7273" y="95"/>
                    <a:pt x="7122" y="0"/>
                    <a:pt x="697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8786811" y="3998525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07" y="0"/>
                  </a:moveTo>
                  <a:cubicBezTo>
                    <a:pt x="1" y="0"/>
                    <a:pt x="1" y="792"/>
                    <a:pt x="507" y="792"/>
                  </a:cubicBezTo>
                  <a:cubicBezTo>
                    <a:pt x="1046" y="792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8750190" y="3948670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0"/>
                  </a:moveTo>
                  <a:cubicBezTo>
                    <a:pt x="1" y="0"/>
                    <a:pt x="1" y="824"/>
                    <a:pt x="539" y="824"/>
                  </a:cubicBezTo>
                  <a:cubicBezTo>
                    <a:pt x="1046" y="824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8732908" y="4002572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9070652" y="4382042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14" y="824"/>
                    <a:pt x="1014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9015721" y="4366784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39" y="0"/>
                  </a:moveTo>
                  <a:cubicBezTo>
                    <a:pt x="0" y="0"/>
                    <a:pt x="0" y="792"/>
                    <a:pt x="539" y="792"/>
                  </a:cubicBezTo>
                  <a:cubicBezTo>
                    <a:pt x="1045" y="792"/>
                    <a:pt x="1045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9248678" y="4209092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9238495" y="4150081"/>
              <a:ext cx="32604" cy="25473"/>
            </a:xfrm>
            <a:custGeom>
              <a:avLst/>
              <a:gdLst/>
              <a:ahLst/>
              <a:cxnLst/>
              <a:rect l="l" t="t" r="r" b="b"/>
              <a:pathLst>
                <a:path w="1015" h="793" extrusionOk="0">
                  <a:moveTo>
                    <a:pt x="507" y="1"/>
                  </a:moveTo>
                  <a:cubicBezTo>
                    <a:pt x="1" y="1"/>
                    <a:pt x="1" y="792"/>
                    <a:pt x="507" y="792"/>
                  </a:cubicBezTo>
                  <a:cubicBezTo>
                    <a:pt x="1014" y="792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8339206" y="4202025"/>
              <a:ext cx="1084456" cy="970453"/>
            </a:xfrm>
            <a:custGeom>
              <a:avLst/>
              <a:gdLst/>
              <a:ahLst/>
              <a:cxnLst/>
              <a:rect l="l" t="t" r="r" b="b"/>
              <a:pathLst>
                <a:path w="33760" h="30211" extrusionOk="0">
                  <a:moveTo>
                    <a:pt x="7338" y="1"/>
                  </a:moveTo>
                  <a:cubicBezTo>
                    <a:pt x="6633" y="1"/>
                    <a:pt x="5985" y="348"/>
                    <a:pt x="5447" y="1202"/>
                  </a:cubicBezTo>
                  <a:cubicBezTo>
                    <a:pt x="4497" y="2976"/>
                    <a:pt x="9374" y="8518"/>
                    <a:pt x="10419" y="10228"/>
                  </a:cubicBezTo>
                  <a:cubicBezTo>
                    <a:pt x="7062" y="10513"/>
                    <a:pt x="0" y="11020"/>
                    <a:pt x="4719" y="15802"/>
                  </a:cubicBezTo>
                  <a:cubicBezTo>
                    <a:pt x="7062" y="18177"/>
                    <a:pt x="12193" y="18842"/>
                    <a:pt x="15106" y="20299"/>
                  </a:cubicBezTo>
                  <a:cubicBezTo>
                    <a:pt x="11559" y="22167"/>
                    <a:pt x="6176" y="24891"/>
                    <a:pt x="12605" y="27709"/>
                  </a:cubicBezTo>
                  <a:cubicBezTo>
                    <a:pt x="16848" y="29831"/>
                    <a:pt x="28344" y="29831"/>
                    <a:pt x="32968" y="30211"/>
                  </a:cubicBezTo>
                  <a:cubicBezTo>
                    <a:pt x="33221" y="25334"/>
                    <a:pt x="33759" y="14725"/>
                    <a:pt x="32556" y="9880"/>
                  </a:cubicBezTo>
                  <a:cubicBezTo>
                    <a:pt x="31689" y="6833"/>
                    <a:pt x="30694" y="5650"/>
                    <a:pt x="29732" y="5650"/>
                  </a:cubicBezTo>
                  <a:cubicBezTo>
                    <a:pt x="28165" y="5650"/>
                    <a:pt x="26687" y="8792"/>
                    <a:pt x="26001" y="12128"/>
                  </a:cubicBezTo>
                  <a:cubicBezTo>
                    <a:pt x="24089" y="6228"/>
                    <a:pt x="21950" y="355"/>
                    <a:pt x="19472" y="355"/>
                  </a:cubicBezTo>
                  <a:cubicBezTo>
                    <a:pt x="18133" y="355"/>
                    <a:pt x="16694" y="2072"/>
                    <a:pt x="15138" y="6428"/>
                  </a:cubicBezTo>
                  <a:cubicBezTo>
                    <a:pt x="13896" y="5566"/>
                    <a:pt x="10161" y="1"/>
                    <a:pt x="73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8584306" y="4272599"/>
              <a:ext cx="826833" cy="92535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668" y="1"/>
                  </a:moveTo>
                  <a:cubicBezTo>
                    <a:pt x="327" y="1"/>
                    <a:pt x="1" y="491"/>
                    <a:pt x="288" y="874"/>
                  </a:cubicBezTo>
                  <a:cubicBezTo>
                    <a:pt x="6273" y="8379"/>
                    <a:pt x="12607" y="15631"/>
                    <a:pt x="19131" y="22694"/>
                  </a:cubicBezTo>
                  <a:cubicBezTo>
                    <a:pt x="20967" y="24689"/>
                    <a:pt x="22836" y="26684"/>
                    <a:pt x="24704" y="28647"/>
                  </a:cubicBezTo>
                  <a:cubicBezTo>
                    <a:pt x="24809" y="28759"/>
                    <a:pt x="24928" y="28806"/>
                    <a:pt x="25042" y="28806"/>
                  </a:cubicBezTo>
                  <a:cubicBezTo>
                    <a:pt x="25413" y="28806"/>
                    <a:pt x="25740" y="28314"/>
                    <a:pt x="25401" y="27951"/>
                  </a:cubicBezTo>
                  <a:cubicBezTo>
                    <a:pt x="18782" y="20952"/>
                    <a:pt x="12322" y="13826"/>
                    <a:pt x="6146" y="6479"/>
                  </a:cubicBezTo>
                  <a:cubicBezTo>
                    <a:pt x="4405" y="4389"/>
                    <a:pt x="2663" y="2299"/>
                    <a:pt x="984" y="177"/>
                  </a:cubicBezTo>
                  <a:cubicBezTo>
                    <a:pt x="891" y="53"/>
                    <a:pt x="779" y="1"/>
                    <a:pt x="668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8614887" y="4371859"/>
              <a:ext cx="376444" cy="353476"/>
            </a:xfrm>
            <a:custGeom>
              <a:avLst/>
              <a:gdLst/>
              <a:ahLst/>
              <a:cxnLst/>
              <a:rect l="l" t="t" r="r" b="b"/>
              <a:pathLst>
                <a:path w="11719" h="11004" extrusionOk="0">
                  <a:moveTo>
                    <a:pt x="10752" y="1"/>
                  </a:moveTo>
                  <a:cubicBezTo>
                    <a:pt x="10507" y="1"/>
                    <a:pt x="10261" y="159"/>
                    <a:pt x="10261" y="476"/>
                  </a:cubicBezTo>
                  <a:cubicBezTo>
                    <a:pt x="10261" y="3644"/>
                    <a:pt x="10693" y="6813"/>
                    <a:pt x="10459" y="9981"/>
                  </a:cubicBezTo>
                  <a:lnTo>
                    <a:pt x="10459" y="9981"/>
                  </a:lnTo>
                  <a:cubicBezTo>
                    <a:pt x="10045" y="10008"/>
                    <a:pt x="9631" y="10019"/>
                    <a:pt x="9216" y="10019"/>
                  </a:cubicBezTo>
                  <a:cubicBezTo>
                    <a:pt x="6365" y="10019"/>
                    <a:pt x="3511" y="9470"/>
                    <a:pt x="634" y="9470"/>
                  </a:cubicBezTo>
                  <a:cubicBezTo>
                    <a:pt x="1" y="9470"/>
                    <a:pt x="1" y="10451"/>
                    <a:pt x="634" y="10451"/>
                  </a:cubicBezTo>
                  <a:cubicBezTo>
                    <a:pt x="3493" y="10478"/>
                    <a:pt x="6308" y="11003"/>
                    <a:pt x="9152" y="11003"/>
                  </a:cubicBezTo>
                  <a:cubicBezTo>
                    <a:pt x="9742" y="11003"/>
                    <a:pt x="10333" y="10981"/>
                    <a:pt x="10926" y="10926"/>
                  </a:cubicBezTo>
                  <a:cubicBezTo>
                    <a:pt x="11211" y="10895"/>
                    <a:pt x="11401" y="10736"/>
                    <a:pt x="11433" y="10451"/>
                  </a:cubicBezTo>
                  <a:cubicBezTo>
                    <a:pt x="11718" y="7126"/>
                    <a:pt x="11275" y="3801"/>
                    <a:pt x="11243" y="476"/>
                  </a:cubicBezTo>
                  <a:cubicBezTo>
                    <a:pt x="11243" y="159"/>
                    <a:pt x="10998" y="1"/>
                    <a:pt x="1075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8870171" y="4670958"/>
              <a:ext cx="401917" cy="362181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11803" y="0"/>
                  </a:moveTo>
                  <a:cubicBezTo>
                    <a:pt x="11554" y="0"/>
                    <a:pt x="11308" y="159"/>
                    <a:pt x="11308" y="475"/>
                  </a:cubicBezTo>
                  <a:cubicBezTo>
                    <a:pt x="11308" y="3729"/>
                    <a:pt x="11513" y="7042"/>
                    <a:pt x="10940" y="10245"/>
                  </a:cubicBezTo>
                  <a:lnTo>
                    <a:pt x="10940" y="10245"/>
                  </a:lnTo>
                  <a:cubicBezTo>
                    <a:pt x="10308" y="10223"/>
                    <a:pt x="9676" y="10216"/>
                    <a:pt x="9043" y="10216"/>
                  </a:cubicBezTo>
                  <a:cubicBezTo>
                    <a:pt x="7914" y="10216"/>
                    <a:pt x="6783" y="10238"/>
                    <a:pt x="5653" y="10238"/>
                  </a:cubicBezTo>
                  <a:cubicBezTo>
                    <a:pt x="4052" y="10238"/>
                    <a:pt x="2452" y="10193"/>
                    <a:pt x="858" y="9976"/>
                  </a:cubicBezTo>
                  <a:cubicBezTo>
                    <a:pt x="829" y="9971"/>
                    <a:pt x="801" y="9969"/>
                    <a:pt x="774" y="9969"/>
                  </a:cubicBezTo>
                  <a:cubicBezTo>
                    <a:pt x="231" y="9969"/>
                    <a:pt x="1" y="10835"/>
                    <a:pt x="604" y="10926"/>
                  </a:cubicBezTo>
                  <a:cubicBezTo>
                    <a:pt x="2616" y="11195"/>
                    <a:pt x="4648" y="11220"/>
                    <a:pt x="6683" y="11220"/>
                  </a:cubicBezTo>
                  <a:cubicBezTo>
                    <a:pt x="7145" y="11220"/>
                    <a:pt x="7608" y="11219"/>
                    <a:pt x="8071" y="11219"/>
                  </a:cubicBezTo>
                  <a:cubicBezTo>
                    <a:pt x="9162" y="11219"/>
                    <a:pt x="10252" y="11226"/>
                    <a:pt x="11340" y="11274"/>
                  </a:cubicBezTo>
                  <a:cubicBezTo>
                    <a:pt x="11530" y="11274"/>
                    <a:pt x="11783" y="11116"/>
                    <a:pt x="11815" y="10894"/>
                  </a:cubicBezTo>
                  <a:cubicBezTo>
                    <a:pt x="12512" y="7474"/>
                    <a:pt x="12322" y="3959"/>
                    <a:pt x="12322" y="475"/>
                  </a:cubicBezTo>
                  <a:cubicBezTo>
                    <a:pt x="12306" y="159"/>
                    <a:pt x="12053" y="0"/>
                    <a:pt x="1180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028924" y="4564116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9028924" y="4466462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8852952" y="4481720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8595549" y="4589558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8518261" y="4621103"/>
              <a:ext cx="49854" cy="38675"/>
            </a:xfrm>
            <a:custGeom>
              <a:avLst/>
              <a:gdLst/>
              <a:ahLst/>
              <a:cxnLst/>
              <a:rect l="l" t="t" r="r" b="b"/>
              <a:pathLst>
                <a:path w="1552" h="1204" extrusionOk="0">
                  <a:moveTo>
                    <a:pt x="760" y="0"/>
                  </a:moveTo>
                  <a:cubicBezTo>
                    <a:pt x="0" y="0"/>
                    <a:pt x="0" y="1204"/>
                    <a:pt x="760" y="1204"/>
                  </a:cubicBezTo>
                  <a:cubicBezTo>
                    <a:pt x="1552" y="1204"/>
                    <a:pt x="1552" y="0"/>
                    <a:pt x="76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8935349" y="4863214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9239523" y="4517345"/>
              <a:ext cx="50882" cy="38675"/>
            </a:xfrm>
            <a:custGeom>
              <a:avLst/>
              <a:gdLst/>
              <a:ahLst/>
              <a:cxnLst/>
              <a:rect l="l" t="t" r="r" b="b"/>
              <a:pathLst>
                <a:path w="1584" h="1204" extrusionOk="0">
                  <a:moveTo>
                    <a:pt x="792" y="0"/>
                  </a:moveTo>
                  <a:cubicBezTo>
                    <a:pt x="0" y="0"/>
                    <a:pt x="0" y="1204"/>
                    <a:pt x="792" y="1204"/>
                  </a:cubicBezTo>
                  <a:cubicBezTo>
                    <a:pt x="1584" y="1204"/>
                    <a:pt x="1584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9301585" y="4888656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0"/>
                  </a:moveTo>
                  <a:cubicBezTo>
                    <a:pt x="10" y="0"/>
                    <a:pt x="0" y="1204"/>
                    <a:pt x="762" y="1204"/>
                  </a:cubicBezTo>
                  <a:cubicBezTo>
                    <a:pt x="772" y="1204"/>
                    <a:pt x="782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-431529" y="4701968"/>
            <a:ext cx="2273341" cy="2228635"/>
            <a:chOff x="-323647" y="3526476"/>
            <a:chExt cx="1705006" cy="1671476"/>
          </a:xfrm>
        </p:grpSpPr>
        <p:sp>
          <p:nvSpPr>
            <p:cNvPr id="127" name="Google Shape;127;p2"/>
            <p:cNvSpPr/>
            <p:nvPr/>
          </p:nvSpPr>
          <p:spPr>
            <a:xfrm>
              <a:off x="29355" y="4710630"/>
              <a:ext cx="1352004" cy="467736"/>
            </a:xfrm>
            <a:custGeom>
              <a:avLst/>
              <a:gdLst/>
              <a:ahLst/>
              <a:cxnLst/>
              <a:rect l="l" t="t" r="r" b="b"/>
              <a:pathLst>
                <a:path w="42089" h="14561" extrusionOk="0">
                  <a:moveTo>
                    <a:pt x="42089" y="0"/>
                  </a:moveTo>
                  <a:lnTo>
                    <a:pt x="42089" y="0"/>
                  </a:lnTo>
                  <a:cubicBezTo>
                    <a:pt x="26508" y="950"/>
                    <a:pt x="11718" y="2407"/>
                    <a:pt x="1" y="14283"/>
                  </a:cubicBezTo>
                  <a:lnTo>
                    <a:pt x="159" y="14315"/>
                  </a:lnTo>
                  <a:cubicBezTo>
                    <a:pt x="629" y="14299"/>
                    <a:pt x="1102" y="14293"/>
                    <a:pt x="1575" y="14293"/>
                  </a:cubicBezTo>
                  <a:cubicBezTo>
                    <a:pt x="4583" y="14293"/>
                    <a:pt x="7653" y="14561"/>
                    <a:pt x="10709" y="14561"/>
                  </a:cubicBezTo>
                  <a:cubicBezTo>
                    <a:pt x="13104" y="14561"/>
                    <a:pt x="15491" y="14396"/>
                    <a:pt x="17830" y="13808"/>
                  </a:cubicBezTo>
                  <a:cubicBezTo>
                    <a:pt x="21504" y="12700"/>
                    <a:pt x="25526" y="11084"/>
                    <a:pt x="29073" y="9311"/>
                  </a:cubicBezTo>
                  <a:cubicBezTo>
                    <a:pt x="32747" y="7379"/>
                    <a:pt x="40315" y="3547"/>
                    <a:pt x="42089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728" y="4773752"/>
              <a:ext cx="1205750" cy="405739"/>
            </a:xfrm>
            <a:custGeom>
              <a:avLst/>
              <a:gdLst/>
              <a:ahLst/>
              <a:cxnLst/>
              <a:rect l="l" t="t" r="r" b="b"/>
              <a:pathLst>
                <a:path w="37536" h="12631" extrusionOk="0">
                  <a:moveTo>
                    <a:pt x="37052" y="0"/>
                  </a:moveTo>
                  <a:cubicBezTo>
                    <a:pt x="37009" y="0"/>
                    <a:pt x="36963" y="9"/>
                    <a:pt x="36917" y="30"/>
                  </a:cubicBezTo>
                  <a:cubicBezTo>
                    <a:pt x="32420" y="1994"/>
                    <a:pt x="27638" y="3166"/>
                    <a:pt x="22919" y="4432"/>
                  </a:cubicBezTo>
                  <a:cubicBezTo>
                    <a:pt x="18010" y="5763"/>
                    <a:pt x="13165" y="7346"/>
                    <a:pt x="8383" y="9056"/>
                  </a:cubicBezTo>
                  <a:cubicBezTo>
                    <a:pt x="5691" y="10038"/>
                    <a:pt x="2999" y="11051"/>
                    <a:pt x="307" y="12033"/>
                  </a:cubicBezTo>
                  <a:cubicBezTo>
                    <a:pt x="1" y="12172"/>
                    <a:pt x="62" y="12631"/>
                    <a:pt x="340" y="12631"/>
                  </a:cubicBezTo>
                  <a:cubicBezTo>
                    <a:pt x="378" y="12631"/>
                    <a:pt x="420" y="12622"/>
                    <a:pt x="466" y="12603"/>
                  </a:cubicBezTo>
                  <a:cubicBezTo>
                    <a:pt x="5311" y="10830"/>
                    <a:pt x="10156" y="8993"/>
                    <a:pt x="15065" y="7378"/>
                  </a:cubicBezTo>
                  <a:cubicBezTo>
                    <a:pt x="19816" y="5826"/>
                    <a:pt x="24693" y="4654"/>
                    <a:pt x="29506" y="3261"/>
                  </a:cubicBezTo>
                  <a:cubicBezTo>
                    <a:pt x="32135" y="2501"/>
                    <a:pt x="34732" y="1646"/>
                    <a:pt x="37234" y="537"/>
                  </a:cubicBezTo>
                  <a:cubicBezTo>
                    <a:pt x="37536" y="400"/>
                    <a:pt x="37337" y="0"/>
                    <a:pt x="3705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6576" y="4933371"/>
              <a:ext cx="171020" cy="197007"/>
            </a:xfrm>
            <a:custGeom>
              <a:avLst/>
              <a:gdLst/>
              <a:ahLst/>
              <a:cxnLst/>
              <a:rect l="l" t="t" r="r" b="b"/>
              <a:pathLst>
                <a:path w="5324" h="6133" extrusionOk="0">
                  <a:moveTo>
                    <a:pt x="4916" y="1"/>
                  </a:moveTo>
                  <a:cubicBezTo>
                    <a:pt x="4849" y="1"/>
                    <a:pt x="4779" y="29"/>
                    <a:pt x="4719" y="97"/>
                  </a:cubicBezTo>
                  <a:cubicBezTo>
                    <a:pt x="3199" y="1554"/>
                    <a:pt x="1299" y="2662"/>
                    <a:pt x="95" y="4404"/>
                  </a:cubicBezTo>
                  <a:cubicBezTo>
                    <a:pt x="0" y="4499"/>
                    <a:pt x="32" y="4689"/>
                    <a:pt x="127" y="4752"/>
                  </a:cubicBezTo>
                  <a:cubicBezTo>
                    <a:pt x="1077" y="5576"/>
                    <a:pt x="2407" y="5702"/>
                    <a:pt x="3547" y="6114"/>
                  </a:cubicBezTo>
                  <a:cubicBezTo>
                    <a:pt x="3582" y="6126"/>
                    <a:pt x="3614" y="6132"/>
                    <a:pt x="3645" y="6132"/>
                  </a:cubicBezTo>
                  <a:cubicBezTo>
                    <a:pt x="3922" y="6132"/>
                    <a:pt x="4019" y="5658"/>
                    <a:pt x="3706" y="5544"/>
                  </a:cubicBezTo>
                  <a:cubicBezTo>
                    <a:pt x="2769" y="5193"/>
                    <a:pt x="1590" y="5085"/>
                    <a:pt x="741" y="4496"/>
                  </a:cubicBezTo>
                  <a:lnTo>
                    <a:pt x="741" y="4496"/>
                  </a:lnTo>
                  <a:cubicBezTo>
                    <a:pt x="1297" y="3760"/>
                    <a:pt x="2026" y="3148"/>
                    <a:pt x="2756" y="2535"/>
                  </a:cubicBezTo>
                  <a:cubicBezTo>
                    <a:pt x="3547" y="1870"/>
                    <a:pt x="4371" y="1237"/>
                    <a:pt x="5131" y="509"/>
                  </a:cubicBezTo>
                  <a:cubicBezTo>
                    <a:pt x="5324" y="291"/>
                    <a:pt x="5131" y="1"/>
                    <a:pt x="491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15637" y="4858974"/>
              <a:ext cx="220682" cy="188977"/>
            </a:xfrm>
            <a:custGeom>
              <a:avLst/>
              <a:gdLst/>
              <a:ahLst/>
              <a:cxnLst/>
              <a:rect l="l" t="t" r="r" b="b"/>
              <a:pathLst>
                <a:path w="6870" h="5883" extrusionOk="0">
                  <a:moveTo>
                    <a:pt x="3571" y="1"/>
                  </a:moveTo>
                  <a:cubicBezTo>
                    <a:pt x="3482" y="1"/>
                    <a:pt x="3391" y="39"/>
                    <a:pt x="3326" y="133"/>
                  </a:cubicBezTo>
                  <a:cubicBezTo>
                    <a:pt x="2312" y="1526"/>
                    <a:pt x="1014" y="2698"/>
                    <a:pt x="96" y="4155"/>
                  </a:cubicBezTo>
                  <a:cubicBezTo>
                    <a:pt x="1" y="4313"/>
                    <a:pt x="96" y="4535"/>
                    <a:pt x="286" y="4598"/>
                  </a:cubicBezTo>
                  <a:cubicBezTo>
                    <a:pt x="2312" y="5073"/>
                    <a:pt x="4434" y="5136"/>
                    <a:pt x="6398" y="5865"/>
                  </a:cubicBezTo>
                  <a:cubicBezTo>
                    <a:pt x="6432" y="5877"/>
                    <a:pt x="6465" y="5883"/>
                    <a:pt x="6495" y="5883"/>
                  </a:cubicBezTo>
                  <a:cubicBezTo>
                    <a:pt x="6772" y="5883"/>
                    <a:pt x="6870" y="5409"/>
                    <a:pt x="6556" y="5295"/>
                  </a:cubicBezTo>
                  <a:cubicBezTo>
                    <a:pt x="4725" y="4616"/>
                    <a:pt x="2757" y="4515"/>
                    <a:pt x="856" y="4093"/>
                  </a:cubicBezTo>
                  <a:lnTo>
                    <a:pt x="856" y="4093"/>
                  </a:lnTo>
                  <a:cubicBezTo>
                    <a:pt x="1733" y="2797"/>
                    <a:pt x="2930" y="1728"/>
                    <a:pt x="3832" y="418"/>
                  </a:cubicBezTo>
                  <a:cubicBezTo>
                    <a:pt x="3989" y="217"/>
                    <a:pt x="3784" y="1"/>
                    <a:pt x="357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69956" y="4814580"/>
              <a:ext cx="139508" cy="152775"/>
            </a:xfrm>
            <a:custGeom>
              <a:avLst/>
              <a:gdLst/>
              <a:ahLst/>
              <a:cxnLst/>
              <a:rect l="l" t="t" r="r" b="b"/>
              <a:pathLst>
                <a:path w="4343" h="4756" extrusionOk="0">
                  <a:moveTo>
                    <a:pt x="1822" y="1"/>
                  </a:moveTo>
                  <a:cubicBezTo>
                    <a:pt x="1732" y="1"/>
                    <a:pt x="1643" y="45"/>
                    <a:pt x="1584" y="153"/>
                  </a:cubicBezTo>
                  <a:cubicBezTo>
                    <a:pt x="1014" y="1198"/>
                    <a:pt x="222" y="2243"/>
                    <a:pt x="32" y="3446"/>
                  </a:cubicBezTo>
                  <a:cubicBezTo>
                    <a:pt x="1" y="3605"/>
                    <a:pt x="64" y="3731"/>
                    <a:pt x="222" y="3795"/>
                  </a:cubicBezTo>
                  <a:cubicBezTo>
                    <a:pt x="1394" y="4207"/>
                    <a:pt x="2629" y="4523"/>
                    <a:pt x="3833" y="4745"/>
                  </a:cubicBezTo>
                  <a:cubicBezTo>
                    <a:pt x="3862" y="4752"/>
                    <a:pt x="3890" y="4756"/>
                    <a:pt x="3916" y="4756"/>
                  </a:cubicBezTo>
                  <a:cubicBezTo>
                    <a:pt x="4234" y="4756"/>
                    <a:pt x="4342" y="4263"/>
                    <a:pt x="3991" y="4175"/>
                  </a:cubicBezTo>
                  <a:cubicBezTo>
                    <a:pt x="2881" y="3970"/>
                    <a:pt x="1744" y="3685"/>
                    <a:pt x="655" y="3319"/>
                  </a:cubicBezTo>
                  <a:lnTo>
                    <a:pt x="655" y="3319"/>
                  </a:lnTo>
                  <a:cubicBezTo>
                    <a:pt x="905" y="2285"/>
                    <a:pt x="1593" y="1375"/>
                    <a:pt x="2091" y="438"/>
                  </a:cubicBezTo>
                  <a:cubicBezTo>
                    <a:pt x="2222" y="219"/>
                    <a:pt x="2021" y="1"/>
                    <a:pt x="182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991735" y="4789074"/>
              <a:ext cx="90393" cy="109345"/>
            </a:xfrm>
            <a:custGeom>
              <a:avLst/>
              <a:gdLst/>
              <a:ahLst/>
              <a:cxnLst/>
              <a:rect l="l" t="t" r="r" b="b"/>
              <a:pathLst>
                <a:path w="2814" h="3404" extrusionOk="0">
                  <a:moveTo>
                    <a:pt x="1053" y="1"/>
                  </a:moveTo>
                  <a:cubicBezTo>
                    <a:pt x="933" y="1"/>
                    <a:pt x="811" y="66"/>
                    <a:pt x="761" y="218"/>
                  </a:cubicBezTo>
                  <a:cubicBezTo>
                    <a:pt x="507" y="915"/>
                    <a:pt x="191" y="1580"/>
                    <a:pt x="32" y="2309"/>
                  </a:cubicBezTo>
                  <a:cubicBezTo>
                    <a:pt x="1" y="2435"/>
                    <a:pt x="32" y="2562"/>
                    <a:pt x="159" y="2625"/>
                  </a:cubicBezTo>
                  <a:cubicBezTo>
                    <a:pt x="856" y="2974"/>
                    <a:pt x="1584" y="3164"/>
                    <a:pt x="2312" y="3385"/>
                  </a:cubicBezTo>
                  <a:cubicBezTo>
                    <a:pt x="2350" y="3398"/>
                    <a:pt x="2386" y="3404"/>
                    <a:pt x="2418" y="3404"/>
                  </a:cubicBezTo>
                  <a:cubicBezTo>
                    <a:pt x="2719" y="3404"/>
                    <a:pt x="2813" y="2929"/>
                    <a:pt x="2471" y="2815"/>
                  </a:cubicBezTo>
                  <a:cubicBezTo>
                    <a:pt x="1872" y="2616"/>
                    <a:pt x="1247" y="2467"/>
                    <a:pt x="666" y="2208"/>
                  </a:cubicBezTo>
                  <a:lnTo>
                    <a:pt x="666" y="2208"/>
                  </a:lnTo>
                  <a:cubicBezTo>
                    <a:pt x="836" y="1579"/>
                    <a:pt x="1108" y="990"/>
                    <a:pt x="1331" y="377"/>
                  </a:cubicBezTo>
                  <a:cubicBezTo>
                    <a:pt x="1407" y="149"/>
                    <a:pt x="1232" y="1"/>
                    <a:pt x="105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691640" y="4868290"/>
              <a:ext cx="32572" cy="25473"/>
            </a:xfrm>
            <a:custGeom>
              <a:avLst/>
              <a:gdLst/>
              <a:ahLst/>
              <a:cxnLst/>
              <a:rect l="l" t="t" r="r" b="b"/>
              <a:pathLst>
                <a:path w="1014" h="793" extrusionOk="0">
                  <a:moveTo>
                    <a:pt x="507" y="1"/>
                  </a:moveTo>
                  <a:cubicBezTo>
                    <a:pt x="0" y="1"/>
                    <a:pt x="0" y="793"/>
                    <a:pt x="507" y="793"/>
                  </a:cubicBezTo>
                  <a:cubicBezTo>
                    <a:pt x="1014" y="793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725209" y="4831670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933753" y="4903914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1" y="0"/>
                    <a:pt x="1" y="824"/>
                    <a:pt x="507" y="824"/>
                  </a:cubicBezTo>
                  <a:cubicBezTo>
                    <a:pt x="1046" y="824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969345" y="4925276"/>
              <a:ext cx="33632" cy="25473"/>
            </a:xfrm>
            <a:custGeom>
              <a:avLst/>
              <a:gdLst/>
              <a:ahLst/>
              <a:cxnLst/>
              <a:rect l="l" t="t" r="r" b="b"/>
              <a:pathLst>
                <a:path w="1047" h="793" extrusionOk="0">
                  <a:moveTo>
                    <a:pt x="539" y="0"/>
                  </a:moveTo>
                  <a:cubicBezTo>
                    <a:pt x="1" y="0"/>
                    <a:pt x="1" y="792"/>
                    <a:pt x="539" y="792"/>
                  </a:cubicBezTo>
                  <a:cubicBezTo>
                    <a:pt x="1046" y="792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98205" y="3526476"/>
              <a:ext cx="830142" cy="1226887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25842" y="1"/>
                  </a:moveTo>
                  <a:lnTo>
                    <a:pt x="25842" y="1"/>
                  </a:lnTo>
                  <a:cubicBezTo>
                    <a:pt x="18622" y="2249"/>
                    <a:pt x="10578" y="7221"/>
                    <a:pt x="5922" y="13302"/>
                  </a:cubicBezTo>
                  <a:cubicBezTo>
                    <a:pt x="475" y="20712"/>
                    <a:pt x="0" y="29389"/>
                    <a:pt x="475" y="38193"/>
                  </a:cubicBezTo>
                  <a:lnTo>
                    <a:pt x="475" y="37718"/>
                  </a:lnTo>
                  <a:cubicBezTo>
                    <a:pt x="3357" y="37085"/>
                    <a:pt x="5764" y="34171"/>
                    <a:pt x="8013" y="32430"/>
                  </a:cubicBezTo>
                  <a:cubicBezTo>
                    <a:pt x="11243" y="30023"/>
                    <a:pt x="14125" y="27458"/>
                    <a:pt x="16690" y="24386"/>
                  </a:cubicBezTo>
                  <a:cubicBezTo>
                    <a:pt x="21820" y="18305"/>
                    <a:pt x="25684" y="8013"/>
                    <a:pt x="2584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274852" y="3655771"/>
              <a:ext cx="701941" cy="1060107"/>
            </a:xfrm>
            <a:custGeom>
              <a:avLst/>
              <a:gdLst/>
              <a:ahLst/>
              <a:cxnLst/>
              <a:rect l="l" t="t" r="r" b="b"/>
              <a:pathLst>
                <a:path w="21852" h="33002" extrusionOk="0">
                  <a:moveTo>
                    <a:pt x="21425" y="0"/>
                  </a:moveTo>
                  <a:cubicBezTo>
                    <a:pt x="21357" y="0"/>
                    <a:pt x="21285" y="28"/>
                    <a:pt x="21220" y="93"/>
                  </a:cubicBezTo>
                  <a:cubicBezTo>
                    <a:pt x="17673" y="3355"/>
                    <a:pt x="15266" y="7662"/>
                    <a:pt x="12606" y="11620"/>
                  </a:cubicBezTo>
                  <a:cubicBezTo>
                    <a:pt x="11181" y="13710"/>
                    <a:pt x="9661" y="15737"/>
                    <a:pt x="8267" y="17859"/>
                  </a:cubicBezTo>
                  <a:cubicBezTo>
                    <a:pt x="6811" y="20044"/>
                    <a:pt x="5385" y="22293"/>
                    <a:pt x="4087" y="24573"/>
                  </a:cubicBezTo>
                  <a:cubicBezTo>
                    <a:pt x="2599" y="27170"/>
                    <a:pt x="1268" y="29893"/>
                    <a:pt x="97" y="32648"/>
                  </a:cubicBezTo>
                  <a:cubicBezTo>
                    <a:pt x="0" y="32860"/>
                    <a:pt x="185" y="33002"/>
                    <a:pt x="373" y="33002"/>
                  </a:cubicBezTo>
                  <a:cubicBezTo>
                    <a:pt x="495" y="33002"/>
                    <a:pt x="617" y="32943"/>
                    <a:pt x="667" y="32807"/>
                  </a:cubicBezTo>
                  <a:cubicBezTo>
                    <a:pt x="2725" y="27930"/>
                    <a:pt x="5354" y="23306"/>
                    <a:pt x="8299" y="18904"/>
                  </a:cubicBezTo>
                  <a:cubicBezTo>
                    <a:pt x="9661" y="16782"/>
                    <a:pt x="11118" y="14755"/>
                    <a:pt x="12574" y="12697"/>
                  </a:cubicBezTo>
                  <a:cubicBezTo>
                    <a:pt x="13936" y="10733"/>
                    <a:pt x="15203" y="8675"/>
                    <a:pt x="16565" y="6680"/>
                  </a:cubicBezTo>
                  <a:cubicBezTo>
                    <a:pt x="18085" y="4495"/>
                    <a:pt x="19668" y="2310"/>
                    <a:pt x="21632" y="504"/>
                  </a:cubicBezTo>
                  <a:cubicBezTo>
                    <a:pt x="21852" y="309"/>
                    <a:pt x="21657" y="0"/>
                    <a:pt x="2142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212757" y="4339319"/>
              <a:ext cx="235586" cy="205134"/>
            </a:xfrm>
            <a:custGeom>
              <a:avLst/>
              <a:gdLst/>
              <a:ahLst/>
              <a:cxnLst/>
              <a:rect l="l" t="t" r="r" b="b"/>
              <a:pathLst>
                <a:path w="7334" h="6386" extrusionOk="0">
                  <a:moveTo>
                    <a:pt x="289" y="0"/>
                  </a:moveTo>
                  <a:cubicBezTo>
                    <a:pt x="143" y="0"/>
                    <a:pt x="0" y="95"/>
                    <a:pt x="0" y="285"/>
                  </a:cubicBezTo>
                  <a:cubicBezTo>
                    <a:pt x="95" y="2249"/>
                    <a:pt x="317" y="4212"/>
                    <a:pt x="666" y="6144"/>
                  </a:cubicBezTo>
                  <a:cubicBezTo>
                    <a:pt x="697" y="6302"/>
                    <a:pt x="824" y="6366"/>
                    <a:pt x="951" y="6366"/>
                  </a:cubicBezTo>
                  <a:cubicBezTo>
                    <a:pt x="1102" y="6379"/>
                    <a:pt x="1254" y="6386"/>
                    <a:pt x="1407" y="6386"/>
                  </a:cubicBezTo>
                  <a:cubicBezTo>
                    <a:pt x="2306" y="6386"/>
                    <a:pt x="3215" y="6161"/>
                    <a:pt x="4054" y="5891"/>
                  </a:cubicBezTo>
                  <a:cubicBezTo>
                    <a:pt x="5068" y="5574"/>
                    <a:pt x="6081" y="5162"/>
                    <a:pt x="7031" y="4719"/>
                  </a:cubicBezTo>
                  <a:cubicBezTo>
                    <a:pt x="7333" y="4581"/>
                    <a:pt x="7159" y="4182"/>
                    <a:pt x="6880" y="4182"/>
                  </a:cubicBezTo>
                  <a:cubicBezTo>
                    <a:pt x="6837" y="4182"/>
                    <a:pt x="6792" y="4191"/>
                    <a:pt x="6746" y="4212"/>
                  </a:cubicBezTo>
                  <a:cubicBezTo>
                    <a:pt x="5828" y="4624"/>
                    <a:pt x="4878" y="5004"/>
                    <a:pt x="3896" y="5321"/>
                  </a:cubicBezTo>
                  <a:cubicBezTo>
                    <a:pt x="3084" y="5564"/>
                    <a:pt x="2227" y="5784"/>
                    <a:pt x="1382" y="5784"/>
                  </a:cubicBezTo>
                  <a:cubicBezTo>
                    <a:pt x="1322" y="5784"/>
                    <a:pt x="1262" y="5783"/>
                    <a:pt x="1201" y="5781"/>
                  </a:cubicBezTo>
                  <a:lnTo>
                    <a:pt x="1201" y="5781"/>
                  </a:lnTo>
                  <a:cubicBezTo>
                    <a:pt x="903" y="3978"/>
                    <a:pt x="694" y="2146"/>
                    <a:pt x="602" y="285"/>
                  </a:cubicBezTo>
                  <a:cubicBezTo>
                    <a:pt x="586" y="95"/>
                    <a:pt x="436" y="0"/>
                    <a:pt x="28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89661" y="4083972"/>
              <a:ext cx="269058" cy="248532"/>
            </a:xfrm>
            <a:custGeom>
              <a:avLst/>
              <a:gdLst/>
              <a:ahLst/>
              <a:cxnLst/>
              <a:rect l="l" t="t" r="r" b="b"/>
              <a:pathLst>
                <a:path w="8376" h="7737" extrusionOk="0">
                  <a:moveTo>
                    <a:pt x="705" y="0"/>
                  </a:moveTo>
                  <a:cubicBezTo>
                    <a:pt x="563" y="0"/>
                    <a:pt x="428" y="95"/>
                    <a:pt x="444" y="285"/>
                  </a:cubicBezTo>
                  <a:cubicBezTo>
                    <a:pt x="602" y="2692"/>
                    <a:pt x="0" y="5162"/>
                    <a:pt x="697" y="7506"/>
                  </a:cubicBezTo>
                  <a:cubicBezTo>
                    <a:pt x="729" y="7664"/>
                    <a:pt x="824" y="7727"/>
                    <a:pt x="982" y="7727"/>
                  </a:cubicBezTo>
                  <a:cubicBezTo>
                    <a:pt x="1097" y="7734"/>
                    <a:pt x="1211" y="7736"/>
                    <a:pt x="1327" y="7736"/>
                  </a:cubicBezTo>
                  <a:cubicBezTo>
                    <a:pt x="2425" y="7736"/>
                    <a:pt x="3564" y="7476"/>
                    <a:pt x="4624" y="7189"/>
                  </a:cubicBezTo>
                  <a:cubicBezTo>
                    <a:pt x="5828" y="6841"/>
                    <a:pt x="7031" y="6429"/>
                    <a:pt x="8108" y="5764"/>
                  </a:cubicBezTo>
                  <a:cubicBezTo>
                    <a:pt x="8376" y="5603"/>
                    <a:pt x="8213" y="5215"/>
                    <a:pt x="7945" y="5215"/>
                  </a:cubicBezTo>
                  <a:cubicBezTo>
                    <a:pt x="7896" y="5215"/>
                    <a:pt x="7844" y="5228"/>
                    <a:pt x="7791" y="5257"/>
                  </a:cubicBezTo>
                  <a:cubicBezTo>
                    <a:pt x="6778" y="5891"/>
                    <a:pt x="5606" y="6302"/>
                    <a:pt x="4466" y="6619"/>
                  </a:cubicBezTo>
                  <a:cubicBezTo>
                    <a:pt x="3445" y="6903"/>
                    <a:pt x="2398" y="7136"/>
                    <a:pt x="1326" y="7136"/>
                  </a:cubicBezTo>
                  <a:cubicBezTo>
                    <a:pt x="1277" y="7136"/>
                    <a:pt x="1229" y="7135"/>
                    <a:pt x="1180" y="7134"/>
                  </a:cubicBezTo>
                  <a:lnTo>
                    <a:pt x="1180" y="7134"/>
                  </a:lnTo>
                  <a:cubicBezTo>
                    <a:pt x="637" y="4916"/>
                    <a:pt x="1167" y="2556"/>
                    <a:pt x="1014" y="285"/>
                  </a:cubicBezTo>
                  <a:cubicBezTo>
                    <a:pt x="998" y="95"/>
                    <a:pt x="848" y="0"/>
                    <a:pt x="70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3769" y="3924256"/>
              <a:ext cx="251487" cy="207543"/>
            </a:xfrm>
            <a:custGeom>
              <a:avLst/>
              <a:gdLst/>
              <a:ahLst/>
              <a:cxnLst/>
              <a:rect l="l" t="t" r="r" b="b"/>
              <a:pathLst>
                <a:path w="7829" h="6461" extrusionOk="0">
                  <a:moveTo>
                    <a:pt x="428" y="0"/>
                  </a:moveTo>
                  <a:cubicBezTo>
                    <a:pt x="278" y="0"/>
                    <a:pt x="127" y="95"/>
                    <a:pt x="127" y="285"/>
                  </a:cubicBezTo>
                  <a:cubicBezTo>
                    <a:pt x="127" y="1109"/>
                    <a:pt x="64" y="1932"/>
                    <a:pt x="64" y="2755"/>
                  </a:cubicBezTo>
                  <a:cubicBezTo>
                    <a:pt x="32" y="3706"/>
                    <a:pt x="1" y="4751"/>
                    <a:pt x="286" y="5669"/>
                  </a:cubicBezTo>
                  <a:cubicBezTo>
                    <a:pt x="381" y="5986"/>
                    <a:pt x="507" y="6239"/>
                    <a:pt x="792" y="6366"/>
                  </a:cubicBezTo>
                  <a:cubicBezTo>
                    <a:pt x="1109" y="6461"/>
                    <a:pt x="1458" y="6461"/>
                    <a:pt x="1774" y="6461"/>
                  </a:cubicBezTo>
                  <a:cubicBezTo>
                    <a:pt x="2788" y="6397"/>
                    <a:pt x="3801" y="6207"/>
                    <a:pt x="4783" y="5986"/>
                  </a:cubicBezTo>
                  <a:cubicBezTo>
                    <a:pt x="5701" y="5764"/>
                    <a:pt x="6588" y="5542"/>
                    <a:pt x="7506" y="5321"/>
                  </a:cubicBezTo>
                  <a:cubicBezTo>
                    <a:pt x="7828" y="5233"/>
                    <a:pt x="7745" y="4740"/>
                    <a:pt x="7431" y="4740"/>
                  </a:cubicBezTo>
                  <a:cubicBezTo>
                    <a:pt x="7405" y="4740"/>
                    <a:pt x="7377" y="4743"/>
                    <a:pt x="7348" y="4751"/>
                  </a:cubicBezTo>
                  <a:cubicBezTo>
                    <a:pt x="5670" y="5162"/>
                    <a:pt x="4023" y="5637"/>
                    <a:pt x="2313" y="5827"/>
                  </a:cubicBezTo>
                  <a:cubicBezTo>
                    <a:pt x="2066" y="5850"/>
                    <a:pt x="1804" y="5872"/>
                    <a:pt x="1537" y="5872"/>
                  </a:cubicBezTo>
                  <a:cubicBezTo>
                    <a:pt x="1427" y="5872"/>
                    <a:pt x="1316" y="5868"/>
                    <a:pt x="1204" y="5859"/>
                  </a:cubicBezTo>
                  <a:cubicBezTo>
                    <a:pt x="1141" y="5827"/>
                    <a:pt x="1014" y="5796"/>
                    <a:pt x="983" y="5796"/>
                  </a:cubicBezTo>
                  <a:cubicBezTo>
                    <a:pt x="951" y="5764"/>
                    <a:pt x="888" y="5701"/>
                    <a:pt x="856" y="5606"/>
                  </a:cubicBezTo>
                  <a:cubicBezTo>
                    <a:pt x="571" y="4782"/>
                    <a:pt x="634" y="3801"/>
                    <a:pt x="666" y="2977"/>
                  </a:cubicBezTo>
                  <a:cubicBezTo>
                    <a:pt x="666" y="2059"/>
                    <a:pt x="729" y="1172"/>
                    <a:pt x="729" y="285"/>
                  </a:cubicBezTo>
                  <a:cubicBezTo>
                    <a:pt x="729" y="95"/>
                    <a:pt x="579" y="0"/>
                    <a:pt x="42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93152" y="3746230"/>
              <a:ext cx="239698" cy="174200"/>
            </a:xfrm>
            <a:custGeom>
              <a:avLst/>
              <a:gdLst/>
              <a:ahLst/>
              <a:cxnLst/>
              <a:rect l="l" t="t" r="r" b="b"/>
              <a:pathLst>
                <a:path w="7462" h="5423" extrusionOk="0">
                  <a:moveTo>
                    <a:pt x="523" y="0"/>
                  </a:moveTo>
                  <a:cubicBezTo>
                    <a:pt x="373" y="0"/>
                    <a:pt x="222" y="95"/>
                    <a:pt x="222" y="285"/>
                  </a:cubicBezTo>
                  <a:cubicBezTo>
                    <a:pt x="222" y="1077"/>
                    <a:pt x="95" y="1837"/>
                    <a:pt x="64" y="2629"/>
                  </a:cubicBezTo>
                  <a:cubicBezTo>
                    <a:pt x="64" y="3357"/>
                    <a:pt x="0" y="4276"/>
                    <a:pt x="349" y="4941"/>
                  </a:cubicBezTo>
                  <a:cubicBezTo>
                    <a:pt x="569" y="5320"/>
                    <a:pt x="965" y="5422"/>
                    <a:pt x="1370" y="5422"/>
                  </a:cubicBezTo>
                  <a:cubicBezTo>
                    <a:pt x="1608" y="5422"/>
                    <a:pt x="1848" y="5387"/>
                    <a:pt x="2059" y="5352"/>
                  </a:cubicBezTo>
                  <a:cubicBezTo>
                    <a:pt x="2977" y="5194"/>
                    <a:pt x="3864" y="4877"/>
                    <a:pt x="4751" y="4561"/>
                  </a:cubicBezTo>
                  <a:cubicBezTo>
                    <a:pt x="5574" y="4276"/>
                    <a:pt x="6366" y="3959"/>
                    <a:pt x="7158" y="3579"/>
                  </a:cubicBezTo>
                  <a:cubicBezTo>
                    <a:pt x="7462" y="3468"/>
                    <a:pt x="7283" y="3043"/>
                    <a:pt x="7000" y="3043"/>
                  </a:cubicBezTo>
                  <a:cubicBezTo>
                    <a:pt x="6960" y="3043"/>
                    <a:pt x="6917" y="3052"/>
                    <a:pt x="6873" y="3072"/>
                  </a:cubicBezTo>
                  <a:cubicBezTo>
                    <a:pt x="5479" y="3705"/>
                    <a:pt x="3991" y="4276"/>
                    <a:pt x="2502" y="4656"/>
                  </a:cubicBezTo>
                  <a:cubicBezTo>
                    <a:pt x="2154" y="4719"/>
                    <a:pt x="1806" y="4782"/>
                    <a:pt x="1457" y="4814"/>
                  </a:cubicBezTo>
                  <a:cubicBezTo>
                    <a:pt x="1267" y="4814"/>
                    <a:pt x="1014" y="4814"/>
                    <a:pt x="919" y="4719"/>
                  </a:cubicBezTo>
                  <a:cubicBezTo>
                    <a:pt x="729" y="4497"/>
                    <a:pt x="729" y="4149"/>
                    <a:pt x="697" y="3895"/>
                  </a:cubicBezTo>
                  <a:cubicBezTo>
                    <a:pt x="665" y="3484"/>
                    <a:pt x="665" y="3072"/>
                    <a:pt x="665" y="2692"/>
                  </a:cubicBezTo>
                  <a:cubicBezTo>
                    <a:pt x="697" y="1869"/>
                    <a:pt x="792" y="1077"/>
                    <a:pt x="824" y="285"/>
                  </a:cubicBezTo>
                  <a:cubicBezTo>
                    <a:pt x="824" y="95"/>
                    <a:pt x="673" y="0"/>
                    <a:pt x="52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74135" y="3837781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0"/>
                  </a:moveTo>
                  <a:cubicBezTo>
                    <a:pt x="0" y="0"/>
                    <a:pt x="0" y="824"/>
                    <a:pt x="539" y="824"/>
                  </a:cubicBezTo>
                  <a:cubicBezTo>
                    <a:pt x="1045" y="824"/>
                    <a:pt x="1045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10756" y="3799104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20907" y="3854067"/>
              <a:ext cx="33632" cy="25441"/>
            </a:xfrm>
            <a:custGeom>
              <a:avLst/>
              <a:gdLst/>
              <a:ahLst/>
              <a:cxnLst/>
              <a:rect l="l" t="t" r="r" b="b"/>
              <a:pathLst>
                <a:path w="1047" h="792" extrusionOk="0">
                  <a:moveTo>
                    <a:pt x="508" y="0"/>
                  </a:moveTo>
                  <a:cubicBezTo>
                    <a:pt x="1" y="0"/>
                    <a:pt x="1" y="792"/>
                    <a:pt x="508" y="792"/>
                  </a:cubicBezTo>
                  <a:cubicBezTo>
                    <a:pt x="1046" y="792"/>
                    <a:pt x="1046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80623" y="3998525"/>
              <a:ext cx="33632" cy="25441"/>
            </a:xfrm>
            <a:custGeom>
              <a:avLst/>
              <a:gdLst/>
              <a:ahLst/>
              <a:cxnLst/>
              <a:rect l="l" t="t" r="r" b="b"/>
              <a:pathLst>
                <a:path w="1047" h="792" extrusionOk="0">
                  <a:moveTo>
                    <a:pt x="508" y="0"/>
                  </a:moveTo>
                  <a:cubicBezTo>
                    <a:pt x="1" y="0"/>
                    <a:pt x="1" y="792"/>
                    <a:pt x="508" y="792"/>
                  </a:cubicBezTo>
                  <a:cubicBezTo>
                    <a:pt x="1046" y="792"/>
                    <a:pt x="1046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17276" y="3948670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13" y="824"/>
                    <a:pt x="1013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34558" y="4002572"/>
              <a:ext cx="33600" cy="26501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6" y="824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3185" y="4382042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45" y="824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50717" y="4366784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39" y="0"/>
                  </a:moveTo>
                  <a:cubicBezTo>
                    <a:pt x="1" y="0"/>
                    <a:pt x="1" y="792"/>
                    <a:pt x="539" y="792"/>
                  </a:cubicBezTo>
                  <a:cubicBezTo>
                    <a:pt x="1046" y="792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181212" y="4209092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5" y="824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171061" y="4150081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1" y="1"/>
                    <a:pt x="1" y="792"/>
                    <a:pt x="539" y="792"/>
                  </a:cubicBezTo>
                  <a:cubicBezTo>
                    <a:pt x="1046" y="792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43424" y="3698398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3" y="824"/>
                    <a:pt x="1013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323647" y="4202025"/>
              <a:ext cx="1084456" cy="970453"/>
            </a:xfrm>
            <a:custGeom>
              <a:avLst/>
              <a:gdLst/>
              <a:ahLst/>
              <a:cxnLst/>
              <a:rect l="l" t="t" r="r" b="b"/>
              <a:pathLst>
                <a:path w="33760" h="30211" extrusionOk="0">
                  <a:moveTo>
                    <a:pt x="26434" y="1"/>
                  </a:moveTo>
                  <a:cubicBezTo>
                    <a:pt x="23619" y="1"/>
                    <a:pt x="19864" y="5566"/>
                    <a:pt x="18622" y="6428"/>
                  </a:cubicBezTo>
                  <a:cubicBezTo>
                    <a:pt x="17066" y="2072"/>
                    <a:pt x="15627" y="355"/>
                    <a:pt x="14288" y="355"/>
                  </a:cubicBezTo>
                  <a:cubicBezTo>
                    <a:pt x="11810" y="355"/>
                    <a:pt x="9671" y="6228"/>
                    <a:pt x="7759" y="12128"/>
                  </a:cubicBezTo>
                  <a:cubicBezTo>
                    <a:pt x="7092" y="8792"/>
                    <a:pt x="5610" y="5650"/>
                    <a:pt x="4036" y="5650"/>
                  </a:cubicBezTo>
                  <a:cubicBezTo>
                    <a:pt x="3071" y="5650"/>
                    <a:pt x="2071" y="6833"/>
                    <a:pt x="1204" y="9880"/>
                  </a:cubicBezTo>
                  <a:cubicBezTo>
                    <a:pt x="1" y="14725"/>
                    <a:pt x="539" y="25334"/>
                    <a:pt x="792" y="30211"/>
                  </a:cubicBezTo>
                  <a:cubicBezTo>
                    <a:pt x="5448" y="29831"/>
                    <a:pt x="16943" y="29831"/>
                    <a:pt x="21155" y="27709"/>
                  </a:cubicBezTo>
                  <a:cubicBezTo>
                    <a:pt x="27584" y="24891"/>
                    <a:pt x="22201" y="22167"/>
                    <a:pt x="18654" y="20299"/>
                  </a:cubicBezTo>
                  <a:cubicBezTo>
                    <a:pt x="21599" y="18842"/>
                    <a:pt x="26729" y="18177"/>
                    <a:pt x="29073" y="15802"/>
                  </a:cubicBezTo>
                  <a:cubicBezTo>
                    <a:pt x="33760" y="11020"/>
                    <a:pt x="26729" y="10513"/>
                    <a:pt x="23372" y="10228"/>
                  </a:cubicBezTo>
                  <a:cubicBezTo>
                    <a:pt x="24417" y="8518"/>
                    <a:pt x="29294" y="2976"/>
                    <a:pt x="28313" y="1202"/>
                  </a:cubicBezTo>
                  <a:cubicBezTo>
                    <a:pt x="27781" y="348"/>
                    <a:pt x="27137" y="1"/>
                    <a:pt x="2643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0123" y="4272599"/>
              <a:ext cx="826833" cy="92535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25059" y="1"/>
                  </a:moveTo>
                  <a:cubicBezTo>
                    <a:pt x="24944" y="1"/>
                    <a:pt x="24826" y="53"/>
                    <a:pt x="24725" y="177"/>
                  </a:cubicBezTo>
                  <a:cubicBezTo>
                    <a:pt x="18739" y="7683"/>
                    <a:pt x="12406" y="14935"/>
                    <a:pt x="5882" y="21997"/>
                  </a:cubicBezTo>
                  <a:cubicBezTo>
                    <a:pt x="4045" y="23992"/>
                    <a:pt x="2208" y="25987"/>
                    <a:pt x="340" y="27951"/>
                  </a:cubicBezTo>
                  <a:cubicBezTo>
                    <a:pt x="1" y="28314"/>
                    <a:pt x="328" y="28806"/>
                    <a:pt x="699" y="28806"/>
                  </a:cubicBezTo>
                  <a:cubicBezTo>
                    <a:pt x="813" y="28806"/>
                    <a:pt x="932" y="28759"/>
                    <a:pt x="1036" y="28647"/>
                  </a:cubicBezTo>
                  <a:cubicBezTo>
                    <a:pt x="7655" y="21680"/>
                    <a:pt x="14116" y="14555"/>
                    <a:pt x="20291" y="7176"/>
                  </a:cubicBezTo>
                  <a:cubicBezTo>
                    <a:pt x="22033" y="5086"/>
                    <a:pt x="23743" y="2996"/>
                    <a:pt x="25453" y="874"/>
                  </a:cubicBezTo>
                  <a:cubicBezTo>
                    <a:pt x="25740" y="491"/>
                    <a:pt x="25414" y="1"/>
                    <a:pt x="25059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08700" y="4371859"/>
              <a:ext cx="376444" cy="353476"/>
            </a:xfrm>
            <a:custGeom>
              <a:avLst/>
              <a:gdLst/>
              <a:ahLst/>
              <a:cxnLst/>
              <a:rect l="l" t="t" r="r" b="b"/>
              <a:pathLst>
                <a:path w="11719" h="11004" extrusionOk="0">
                  <a:moveTo>
                    <a:pt x="967" y="1"/>
                  </a:moveTo>
                  <a:cubicBezTo>
                    <a:pt x="721" y="1"/>
                    <a:pt x="476" y="159"/>
                    <a:pt x="476" y="476"/>
                  </a:cubicBezTo>
                  <a:cubicBezTo>
                    <a:pt x="476" y="3801"/>
                    <a:pt x="1" y="7126"/>
                    <a:pt x="318" y="10451"/>
                  </a:cubicBezTo>
                  <a:cubicBezTo>
                    <a:pt x="349" y="10736"/>
                    <a:pt x="508" y="10895"/>
                    <a:pt x="824" y="10926"/>
                  </a:cubicBezTo>
                  <a:cubicBezTo>
                    <a:pt x="1412" y="10981"/>
                    <a:pt x="1999" y="11003"/>
                    <a:pt x="2587" y="11003"/>
                  </a:cubicBezTo>
                  <a:cubicBezTo>
                    <a:pt x="5420" y="11003"/>
                    <a:pt x="8252" y="10478"/>
                    <a:pt x="11085" y="10451"/>
                  </a:cubicBezTo>
                  <a:cubicBezTo>
                    <a:pt x="11718" y="10451"/>
                    <a:pt x="11718" y="9470"/>
                    <a:pt x="11085" y="9470"/>
                  </a:cubicBezTo>
                  <a:cubicBezTo>
                    <a:pt x="8235" y="9470"/>
                    <a:pt x="5385" y="10019"/>
                    <a:pt x="2534" y="10019"/>
                  </a:cubicBezTo>
                  <a:cubicBezTo>
                    <a:pt x="2109" y="10019"/>
                    <a:pt x="1685" y="10007"/>
                    <a:pt x="1260" y="9979"/>
                  </a:cubicBezTo>
                  <a:lnTo>
                    <a:pt x="1260" y="9979"/>
                  </a:lnTo>
                  <a:cubicBezTo>
                    <a:pt x="1027" y="6811"/>
                    <a:pt x="1458" y="3643"/>
                    <a:pt x="1458" y="476"/>
                  </a:cubicBezTo>
                  <a:cubicBezTo>
                    <a:pt x="1458" y="159"/>
                    <a:pt x="1212" y="1"/>
                    <a:pt x="967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171061" y="4670958"/>
              <a:ext cx="401917" cy="362181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686" y="0"/>
                  </a:moveTo>
                  <a:cubicBezTo>
                    <a:pt x="436" y="0"/>
                    <a:pt x="191" y="159"/>
                    <a:pt x="191" y="475"/>
                  </a:cubicBezTo>
                  <a:cubicBezTo>
                    <a:pt x="191" y="3959"/>
                    <a:pt x="1" y="7474"/>
                    <a:pt x="698" y="10894"/>
                  </a:cubicBezTo>
                  <a:cubicBezTo>
                    <a:pt x="729" y="11084"/>
                    <a:pt x="983" y="11274"/>
                    <a:pt x="1173" y="11274"/>
                  </a:cubicBezTo>
                  <a:cubicBezTo>
                    <a:pt x="2260" y="11226"/>
                    <a:pt x="3351" y="11219"/>
                    <a:pt x="4442" y="11219"/>
                  </a:cubicBezTo>
                  <a:cubicBezTo>
                    <a:pt x="4905" y="11219"/>
                    <a:pt x="5367" y="11220"/>
                    <a:pt x="5830" y="11220"/>
                  </a:cubicBezTo>
                  <a:cubicBezTo>
                    <a:pt x="7865" y="11220"/>
                    <a:pt x="9897" y="11195"/>
                    <a:pt x="11908" y="10926"/>
                  </a:cubicBezTo>
                  <a:cubicBezTo>
                    <a:pt x="12512" y="10835"/>
                    <a:pt x="12282" y="9969"/>
                    <a:pt x="11739" y="9969"/>
                  </a:cubicBezTo>
                  <a:cubicBezTo>
                    <a:pt x="11712" y="9969"/>
                    <a:pt x="11684" y="9971"/>
                    <a:pt x="11655" y="9976"/>
                  </a:cubicBezTo>
                  <a:cubicBezTo>
                    <a:pt x="10061" y="10193"/>
                    <a:pt x="8461" y="10238"/>
                    <a:pt x="6859" y="10238"/>
                  </a:cubicBezTo>
                  <a:cubicBezTo>
                    <a:pt x="5729" y="10238"/>
                    <a:pt x="4599" y="10216"/>
                    <a:pt x="3470" y="10216"/>
                  </a:cubicBezTo>
                  <a:cubicBezTo>
                    <a:pt x="2837" y="10216"/>
                    <a:pt x="2204" y="10223"/>
                    <a:pt x="1573" y="10245"/>
                  </a:cubicBezTo>
                  <a:lnTo>
                    <a:pt x="1573" y="10245"/>
                  </a:lnTo>
                  <a:cubicBezTo>
                    <a:pt x="1000" y="7042"/>
                    <a:pt x="1204" y="3729"/>
                    <a:pt x="1204" y="475"/>
                  </a:cubicBezTo>
                  <a:cubicBezTo>
                    <a:pt x="1188" y="159"/>
                    <a:pt x="935" y="0"/>
                    <a:pt x="686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2256" y="4564116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22256" y="4466462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97231" y="4481720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55631" y="4589558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32919" y="4621103"/>
              <a:ext cx="49886" cy="38675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61" y="0"/>
                  </a:moveTo>
                  <a:cubicBezTo>
                    <a:pt x="1" y="0"/>
                    <a:pt x="1" y="1204"/>
                    <a:pt x="761" y="1204"/>
                  </a:cubicBezTo>
                  <a:cubicBezTo>
                    <a:pt x="1553" y="1204"/>
                    <a:pt x="1553" y="0"/>
                    <a:pt x="76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14803" y="4863214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3" y="1"/>
                  </a:moveTo>
                  <a:cubicBezTo>
                    <a:pt x="1" y="1"/>
                    <a:pt x="1" y="1204"/>
                    <a:pt x="793" y="1204"/>
                  </a:cubicBezTo>
                  <a:cubicBezTo>
                    <a:pt x="1553" y="1204"/>
                    <a:pt x="1553" y="1"/>
                    <a:pt x="793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26431" y="4966972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189372" y="4517345"/>
              <a:ext cx="49886" cy="38675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93" y="0"/>
                  </a:moveTo>
                  <a:cubicBezTo>
                    <a:pt x="1" y="0"/>
                    <a:pt x="1" y="1204"/>
                    <a:pt x="793" y="1204"/>
                  </a:cubicBezTo>
                  <a:cubicBezTo>
                    <a:pt x="1553" y="1204"/>
                    <a:pt x="1553" y="0"/>
                    <a:pt x="79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251402" y="4888656"/>
              <a:ext cx="49854" cy="38675"/>
            </a:xfrm>
            <a:custGeom>
              <a:avLst/>
              <a:gdLst/>
              <a:ahLst/>
              <a:cxnLst/>
              <a:rect l="l" t="t" r="r" b="b"/>
              <a:pathLst>
                <a:path w="1552" h="1204" extrusionOk="0">
                  <a:moveTo>
                    <a:pt x="792" y="0"/>
                  </a:moveTo>
                  <a:cubicBezTo>
                    <a:pt x="0" y="0"/>
                    <a:pt x="0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7" name="Google Shape;167;p2"/>
          <p:cNvSpPr/>
          <p:nvPr/>
        </p:nvSpPr>
        <p:spPr>
          <a:xfrm>
            <a:off x="2716905" y="5457937"/>
            <a:ext cx="5281239" cy="1543036"/>
          </a:xfrm>
          <a:custGeom>
            <a:avLst/>
            <a:gdLst/>
            <a:ahLst/>
            <a:cxnLst/>
            <a:rect l="l" t="t" r="r" b="b"/>
            <a:pathLst>
              <a:path w="123307" h="36027" extrusionOk="0">
                <a:moveTo>
                  <a:pt x="24819" y="0"/>
                </a:moveTo>
                <a:cubicBezTo>
                  <a:pt x="24230" y="0"/>
                  <a:pt x="23617" y="156"/>
                  <a:pt x="22979" y="494"/>
                </a:cubicBezTo>
                <a:cubicBezTo>
                  <a:pt x="13763" y="5403"/>
                  <a:pt x="24689" y="19970"/>
                  <a:pt x="24055" y="26399"/>
                </a:cubicBezTo>
                <a:cubicBezTo>
                  <a:pt x="23880" y="28374"/>
                  <a:pt x="23209" y="29160"/>
                  <a:pt x="22228" y="29160"/>
                </a:cubicBezTo>
                <a:cubicBezTo>
                  <a:pt x="18430" y="29160"/>
                  <a:pt x="9993" y="17360"/>
                  <a:pt x="7778" y="17183"/>
                </a:cubicBezTo>
                <a:cubicBezTo>
                  <a:pt x="7629" y="17174"/>
                  <a:pt x="7486" y="17169"/>
                  <a:pt x="7350" y="17169"/>
                </a:cubicBezTo>
                <a:cubicBezTo>
                  <a:pt x="0" y="17169"/>
                  <a:pt x="10542" y="31207"/>
                  <a:pt x="14460" y="36026"/>
                </a:cubicBezTo>
                <a:lnTo>
                  <a:pt x="117923" y="36026"/>
                </a:lnTo>
                <a:cubicBezTo>
                  <a:pt x="120678" y="31339"/>
                  <a:pt x="123306" y="25386"/>
                  <a:pt x="120614" y="23422"/>
                </a:cubicBezTo>
                <a:cubicBezTo>
                  <a:pt x="119592" y="22663"/>
                  <a:pt x="118709" y="22349"/>
                  <a:pt x="117927" y="22349"/>
                </a:cubicBezTo>
                <a:cubicBezTo>
                  <a:pt x="114150" y="22349"/>
                  <a:pt x="112724" y="29679"/>
                  <a:pt x="109326" y="29679"/>
                </a:cubicBezTo>
                <a:cubicBezTo>
                  <a:pt x="108260" y="29679"/>
                  <a:pt x="107000" y="28958"/>
                  <a:pt x="105413" y="27064"/>
                </a:cubicBezTo>
                <a:cubicBezTo>
                  <a:pt x="101865" y="22934"/>
                  <a:pt x="94677" y="2569"/>
                  <a:pt x="86780" y="2569"/>
                </a:cubicBezTo>
                <a:cubicBezTo>
                  <a:pt x="85655" y="2569"/>
                  <a:pt x="84516" y="2982"/>
                  <a:pt x="83372" y="3914"/>
                </a:cubicBezTo>
                <a:cubicBezTo>
                  <a:pt x="75454" y="10343"/>
                  <a:pt x="90845" y="24055"/>
                  <a:pt x="84638" y="29819"/>
                </a:cubicBezTo>
                <a:cubicBezTo>
                  <a:pt x="83903" y="30530"/>
                  <a:pt x="83200" y="30837"/>
                  <a:pt x="82524" y="30837"/>
                </a:cubicBezTo>
                <a:cubicBezTo>
                  <a:pt x="78228" y="30837"/>
                  <a:pt x="74981" y="18451"/>
                  <a:pt x="70866" y="18451"/>
                </a:cubicBezTo>
                <a:cubicBezTo>
                  <a:pt x="70749" y="18451"/>
                  <a:pt x="70632" y="18461"/>
                  <a:pt x="70514" y="18482"/>
                </a:cubicBezTo>
                <a:cubicBezTo>
                  <a:pt x="65175" y="19274"/>
                  <a:pt x="64782" y="30907"/>
                  <a:pt x="59644" y="30907"/>
                </a:cubicBezTo>
                <a:cubicBezTo>
                  <a:pt x="59235" y="30907"/>
                  <a:pt x="58795" y="30833"/>
                  <a:pt x="58321" y="30674"/>
                </a:cubicBezTo>
                <a:cubicBezTo>
                  <a:pt x="50816" y="28331"/>
                  <a:pt x="61963" y="11641"/>
                  <a:pt x="53159" y="9709"/>
                </a:cubicBezTo>
                <a:cubicBezTo>
                  <a:pt x="52511" y="9553"/>
                  <a:pt x="51904" y="9479"/>
                  <a:pt x="51335" y="9479"/>
                </a:cubicBezTo>
                <a:cubicBezTo>
                  <a:pt x="43263" y="9479"/>
                  <a:pt x="42768" y="24281"/>
                  <a:pt x="37768" y="27476"/>
                </a:cubicBezTo>
                <a:cubicBezTo>
                  <a:pt x="36691" y="26399"/>
                  <a:pt x="36470" y="25101"/>
                  <a:pt x="36058" y="23390"/>
                </a:cubicBezTo>
                <a:cubicBezTo>
                  <a:pt x="34867" y="19265"/>
                  <a:pt x="31357" y="0"/>
                  <a:pt x="24819" y="0"/>
                </a:cubicBezTo>
                <a:close/>
              </a:path>
            </a:pathLst>
          </a:custGeom>
          <a:solidFill>
            <a:srgbClr val="6DCCD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8" name="Google Shape;168;p2"/>
          <p:cNvGrpSpPr/>
          <p:nvPr/>
        </p:nvGrpSpPr>
        <p:grpSpPr>
          <a:xfrm>
            <a:off x="-518923" y="3667068"/>
            <a:ext cx="1217913" cy="846835"/>
            <a:chOff x="-389193" y="2750301"/>
            <a:chExt cx="913435" cy="635126"/>
          </a:xfrm>
        </p:grpSpPr>
        <p:sp>
          <p:nvSpPr>
            <p:cNvPr id="169" name="Google Shape;169;p2"/>
            <p:cNvSpPr/>
            <p:nvPr/>
          </p:nvSpPr>
          <p:spPr>
            <a:xfrm>
              <a:off x="-389193" y="2750301"/>
              <a:ext cx="913435" cy="635126"/>
            </a:xfrm>
            <a:custGeom>
              <a:avLst/>
              <a:gdLst/>
              <a:ahLst/>
              <a:cxnLst/>
              <a:rect l="l" t="t" r="r" b="b"/>
              <a:pathLst>
                <a:path w="28436" h="19772" extrusionOk="0">
                  <a:moveTo>
                    <a:pt x="7593" y="581"/>
                  </a:moveTo>
                  <a:cubicBezTo>
                    <a:pt x="9625" y="1400"/>
                    <a:pt x="11714" y="2047"/>
                    <a:pt x="13773" y="2754"/>
                  </a:cubicBezTo>
                  <a:cubicBezTo>
                    <a:pt x="16877" y="3799"/>
                    <a:pt x="19980" y="4844"/>
                    <a:pt x="23084" y="5953"/>
                  </a:cubicBezTo>
                  <a:cubicBezTo>
                    <a:pt x="24551" y="6461"/>
                    <a:pt x="26019" y="6994"/>
                    <a:pt x="27486" y="7552"/>
                  </a:cubicBezTo>
                  <a:lnTo>
                    <a:pt x="27486" y="7552"/>
                  </a:lnTo>
                  <a:cubicBezTo>
                    <a:pt x="20762" y="10906"/>
                    <a:pt x="13830" y="13872"/>
                    <a:pt x="6837" y="16657"/>
                  </a:cubicBezTo>
                  <a:cubicBezTo>
                    <a:pt x="4773" y="17483"/>
                    <a:pt x="2708" y="18309"/>
                    <a:pt x="643" y="19109"/>
                  </a:cubicBezTo>
                  <a:lnTo>
                    <a:pt x="643" y="19109"/>
                  </a:lnTo>
                  <a:cubicBezTo>
                    <a:pt x="2550" y="12810"/>
                    <a:pt x="4706" y="6491"/>
                    <a:pt x="7593" y="581"/>
                  </a:cubicBezTo>
                  <a:close/>
                  <a:moveTo>
                    <a:pt x="7463" y="1"/>
                  </a:moveTo>
                  <a:cubicBezTo>
                    <a:pt x="7392" y="1"/>
                    <a:pt x="7324" y="35"/>
                    <a:pt x="7284" y="118"/>
                  </a:cubicBezTo>
                  <a:lnTo>
                    <a:pt x="7284" y="118"/>
                  </a:lnTo>
                  <a:cubicBezTo>
                    <a:pt x="7279" y="127"/>
                    <a:pt x="7275" y="137"/>
                    <a:pt x="7271" y="146"/>
                  </a:cubicBezTo>
                  <a:lnTo>
                    <a:pt x="7271" y="146"/>
                  </a:lnTo>
                  <a:cubicBezTo>
                    <a:pt x="4236" y="6284"/>
                    <a:pt x="2022" y="12896"/>
                    <a:pt x="29" y="19444"/>
                  </a:cubicBezTo>
                  <a:cubicBezTo>
                    <a:pt x="1" y="19583"/>
                    <a:pt x="120" y="19771"/>
                    <a:pt x="279" y="19771"/>
                  </a:cubicBezTo>
                  <a:cubicBezTo>
                    <a:pt x="300" y="19771"/>
                    <a:pt x="323" y="19768"/>
                    <a:pt x="345" y="19760"/>
                  </a:cubicBezTo>
                  <a:cubicBezTo>
                    <a:pt x="7851" y="16847"/>
                    <a:pt x="15325" y="13838"/>
                    <a:pt x="22609" y="10450"/>
                  </a:cubicBezTo>
                  <a:cubicBezTo>
                    <a:pt x="24509" y="9563"/>
                    <a:pt x="26377" y="8676"/>
                    <a:pt x="28214" y="7726"/>
                  </a:cubicBezTo>
                  <a:cubicBezTo>
                    <a:pt x="28436" y="7631"/>
                    <a:pt x="28341" y="7346"/>
                    <a:pt x="28151" y="7283"/>
                  </a:cubicBezTo>
                  <a:cubicBezTo>
                    <a:pt x="22355" y="5034"/>
                    <a:pt x="16402" y="3166"/>
                    <a:pt x="10511" y="1107"/>
                  </a:cubicBezTo>
                  <a:cubicBezTo>
                    <a:pt x="9544" y="764"/>
                    <a:pt x="8545" y="421"/>
                    <a:pt x="7607" y="47"/>
                  </a:cubicBezTo>
                  <a:lnTo>
                    <a:pt x="7607" y="47"/>
                  </a:lnTo>
                  <a:cubicBezTo>
                    <a:pt x="7563" y="18"/>
                    <a:pt x="7512" y="1"/>
                    <a:pt x="746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237604" y="2870345"/>
              <a:ext cx="517718" cy="361507"/>
            </a:xfrm>
            <a:custGeom>
              <a:avLst/>
              <a:gdLst/>
              <a:ahLst/>
              <a:cxnLst/>
              <a:rect l="l" t="t" r="r" b="b"/>
              <a:pathLst>
                <a:path w="16117" h="11254" extrusionOk="0">
                  <a:moveTo>
                    <a:pt x="4427" y="582"/>
                  </a:moveTo>
                  <a:cubicBezTo>
                    <a:pt x="5984" y="1210"/>
                    <a:pt x="7597" y="1698"/>
                    <a:pt x="9181" y="2216"/>
                  </a:cubicBezTo>
                  <a:cubicBezTo>
                    <a:pt x="11186" y="2913"/>
                    <a:pt x="13192" y="3584"/>
                    <a:pt x="15197" y="4351"/>
                  </a:cubicBezTo>
                  <a:lnTo>
                    <a:pt x="15197" y="4351"/>
                  </a:lnTo>
                  <a:cubicBezTo>
                    <a:pt x="10447" y="6684"/>
                    <a:pt x="5560" y="8688"/>
                    <a:pt x="642" y="10602"/>
                  </a:cubicBezTo>
                  <a:lnTo>
                    <a:pt x="642" y="10602"/>
                  </a:lnTo>
                  <a:cubicBezTo>
                    <a:pt x="1693" y="7210"/>
                    <a:pt x="2867" y="3801"/>
                    <a:pt x="4427" y="582"/>
                  </a:cubicBezTo>
                  <a:close/>
                  <a:moveTo>
                    <a:pt x="4279" y="1"/>
                  </a:moveTo>
                  <a:cubicBezTo>
                    <a:pt x="4204" y="1"/>
                    <a:pt x="4131" y="37"/>
                    <a:pt x="4082" y="126"/>
                  </a:cubicBezTo>
                  <a:cubicBezTo>
                    <a:pt x="2372" y="3578"/>
                    <a:pt x="1137" y="7251"/>
                    <a:pt x="28" y="10925"/>
                  </a:cubicBezTo>
                  <a:cubicBezTo>
                    <a:pt x="1" y="11089"/>
                    <a:pt x="116" y="11254"/>
                    <a:pt x="271" y="11254"/>
                  </a:cubicBezTo>
                  <a:cubicBezTo>
                    <a:pt x="295" y="11254"/>
                    <a:pt x="320" y="11250"/>
                    <a:pt x="345" y="11241"/>
                  </a:cubicBezTo>
                  <a:cubicBezTo>
                    <a:pt x="5602" y="9183"/>
                    <a:pt x="10859" y="7061"/>
                    <a:pt x="15926" y="4528"/>
                  </a:cubicBezTo>
                  <a:cubicBezTo>
                    <a:pt x="16116" y="4433"/>
                    <a:pt x="16053" y="4148"/>
                    <a:pt x="15863" y="4084"/>
                  </a:cubicBezTo>
                  <a:cubicBezTo>
                    <a:pt x="13709" y="3229"/>
                    <a:pt x="11493" y="2501"/>
                    <a:pt x="9307" y="1741"/>
                  </a:cubicBezTo>
                  <a:cubicBezTo>
                    <a:pt x="7687" y="1211"/>
                    <a:pt x="6036" y="712"/>
                    <a:pt x="4445" y="63"/>
                  </a:cubicBezTo>
                  <a:lnTo>
                    <a:pt x="4445" y="63"/>
                  </a:lnTo>
                  <a:cubicBezTo>
                    <a:pt x="4397" y="24"/>
                    <a:pt x="4338" y="1"/>
                    <a:pt x="427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224498" y="3271724"/>
              <a:ext cx="27497" cy="42562"/>
            </a:xfrm>
            <a:custGeom>
              <a:avLst/>
              <a:gdLst/>
              <a:ahLst/>
              <a:cxnLst/>
              <a:rect l="l" t="t" r="r" b="b"/>
              <a:pathLst>
                <a:path w="856" h="1325" extrusionOk="0">
                  <a:moveTo>
                    <a:pt x="256" y="0"/>
                  </a:moveTo>
                  <a:cubicBezTo>
                    <a:pt x="203" y="0"/>
                    <a:pt x="149" y="22"/>
                    <a:pt x="127" y="45"/>
                  </a:cubicBezTo>
                  <a:cubicBezTo>
                    <a:pt x="64" y="76"/>
                    <a:pt x="0" y="108"/>
                    <a:pt x="0" y="171"/>
                  </a:cubicBezTo>
                  <a:cubicBezTo>
                    <a:pt x="0" y="266"/>
                    <a:pt x="0" y="298"/>
                    <a:pt x="32" y="361"/>
                  </a:cubicBezTo>
                  <a:cubicBezTo>
                    <a:pt x="159" y="647"/>
                    <a:pt x="285" y="932"/>
                    <a:pt x="412" y="1217"/>
                  </a:cubicBezTo>
                  <a:cubicBezTo>
                    <a:pt x="412" y="1248"/>
                    <a:pt x="507" y="1312"/>
                    <a:pt x="539" y="1312"/>
                  </a:cubicBezTo>
                  <a:cubicBezTo>
                    <a:pt x="557" y="1321"/>
                    <a:pt x="576" y="1325"/>
                    <a:pt x="594" y="1325"/>
                  </a:cubicBezTo>
                  <a:cubicBezTo>
                    <a:pt x="639" y="1325"/>
                    <a:pt x="684" y="1302"/>
                    <a:pt x="729" y="1280"/>
                  </a:cubicBezTo>
                  <a:cubicBezTo>
                    <a:pt x="792" y="1248"/>
                    <a:pt x="824" y="1217"/>
                    <a:pt x="855" y="1153"/>
                  </a:cubicBezTo>
                  <a:cubicBezTo>
                    <a:pt x="855" y="1090"/>
                    <a:pt x="855" y="1027"/>
                    <a:pt x="824" y="963"/>
                  </a:cubicBezTo>
                  <a:cubicBezTo>
                    <a:pt x="697" y="678"/>
                    <a:pt x="570" y="393"/>
                    <a:pt x="444" y="140"/>
                  </a:cubicBezTo>
                  <a:cubicBezTo>
                    <a:pt x="412" y="76"/>
                    <a:pt x="349" y="13"/>
                    <a:pt x="317" y="13"/>
                  </a:cubicBezTo>
                  <a:cubicBezTo>
                    <a:pt x="298" y="4"/>
                    <a:pt x="277" y="0"/>
                    <a:pt x="25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103457" y="3207028"/>
              <a:ext cx="32604" cy="50882"/>
            </a:xfrm>
            <a:custGeom>
              <a:avLst/>
              <a:gdLst/>
              <a:ahLst/>
              <a:cxnLst/>
              <a:rect l="l" t="t" r="r" b="b"/>
              <a:pathLst>
                <a:path w="1015" h="1584" extrusionOk="0">
                  <a:moveTo>
                    <a:pt x="267" y="0"/>
                  </a:moveTo>
                  <a:cubicBezTo>
                    <a:pt x="219" y="0"/>
                    <a:pt x="170" y="11"/>
                    <a:pt x="128" y="32"/>
                  </a:cubicBezTo>
                  <a:cubicBezTo>
                    <a:pt x="33" y="127"/>
                    <a:pt x="1" y="254"/>
                    <a:pt x="64" y="380"/>
                  </a:cubicBezTo>
                  <a:cubicBezTo>
                    <a:pt x="223" y="729"/>
                    <a:pt x="381" y="1109"/>
                    <a:pt x="539" y="1457"/>
                  </a:cubicBezTo>
                  <a:cubicBezTo>
                    <a:pt x="582" y="1542"/>
                    <a:pt x="666" y="1584"/>
                    <a:pt x="755" y="1584"/>
                  </a:cubicBezTo>
                  <a:cubicBezTo>
                    <a:pt x="800" y="1584"/>
                    <a:pt x="845" y="1573"/>
                    <a:pt x="888" y="1552"/>
                  </a:cubicBezTo>
                  <a:cubicBezTo>
                    <a:pt x="1014" y="1457"/>
                    <a:pt x="1014" y="1330"/>
                    <a:pt x="951" y="1204"/>
                  </a:cubicBezTo>
                  <a:cubicBezTo>
                    <a:pt x="793" y="855"/>
                    <a:pt x="634" y="475"/>
                    <a:pt x="476" y="127"/>
                  </a:cubicBezTo>
                  <a:cubicBezTo>
                    <a:pt x="455" y="43"/>
                    <a:pt x="363" y="0"/>
                    <a:pt x="26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5081" y="3159807"/>
              <a:ext cx="28525" cy="42145"/>
            </a:xfrm>
            <a:custGeom>
              <a:avLst/>
              <a:gdLst/>
              <a:ahLst/>
              <a:cxnLst/>
              <a:rect l="l" t="t" r="r" b="b"/>
              <a:pathLst>
                <a:path w="888" h="1312" extrusionOk="0">
                  <a:moveTo>
                    <a:pt x="262" y="0"/>
                  </a:moveTo>
                  <a:cubicBezTo>
                    <a:pt x="217" y="0"/>
                    <a:pt x="172" y="23"/>
                    <a:pt x="127" y="45"/>
                  </a:cubicBezTo>
                  <a:cubicBezTo>
                    <a:pt x="96" y="77"/>
                    <a:pt x="32" y="109"/>
                    <a:pt x="32" y="172"/>
                  </a:cubicBezTo>
                  <a:cubicBezTo>
                    <a:pt x="1" y="235"/>
                    <a:pt x="1" y="299"/>
                    <a:pt x="32" y="362"/>
                  </a:cubicBezTo>
                  <a:cubicBezTo>
                    <a:pt x="159" y="647"/>
                    <a:pt x="286" y="932"/>
                    <a:pt x="412" y="1185"/>
                  </a:cubicBezTo>
                  <a:cubicBezTo>
                    <a:pt x="444" y="1249"/>
                    <a:pt x="507" y="1312"/>
                    <a:pt x="571" y="1312"/>
                  </a:cubicBezTo>
                  <a:cubicBezTo>
                    <a:pt x="602" y="1312"/>
                    <a:pt x="697" y="1312"/>
                    <a:pt x="761" y="1280"/>
                  </a:cubicBezTo>
                  <a:cubicBezTo>
                    <a:pt x="792" y="1249"/>
                    <a:pt x="856" y="1217"/>
                    <a:pt x="856" y="1154"/>
                  </a:cubicBezTo>
                  <a:cubicBezTo>
                    <a:pt x="887" y="1090"/>
                    <a:pt x="856" y="1027"/>
                    <a:pt x="824" y="964"/>
                  </a:cubicBezTo>
                  <a:cubicBezTo>
                    <a:pt x="729" y="679"/>
                    <a:pt x="602" y="394"/>
                    <a:pt x="476" y="109"/>
                  </a:cubicBezTo>
                  <a:cubicBezTo>
                    <a:pt x="444" y="77"/>
                    <a:pt x="381" y="14"/>
                    <a:pt x="317" y="14"/>
                  </a:cubicBezTo>
                  <a:cubicBezTo>
                    <a:pt x="299" y="4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22112" y="3083932"/>
              <a:ext cx="26469" cy="39446"/>
            </a:xfrm>
            <a:custGeom>
              <a:avLst/>
              <a:gdLst/>
              <a:ahLst/>
              <a:cxnLst/>
              <a:rect l="l" t="t" r="r" b="b"/>
              <a:pathLst>
                <a:path w="824" h="1228" extrusionOk="0">
                  <a:moveTo>
                    <a:pt x="317" y="0"/>
                  </a:moveTo>
                  <a:cubicBezTo>
                    <a:pt x="253" y="0"/>
                    <a:pt x="190" y="0"/>
                    <a:pt x="127" y="32"/>
                  </a:cubicBezTo>
                  <a:cubicBezTo>
                    <a:pt x="63" y="64"/>
                    <a:pt x="32" y="127"/>
                    <a:pt x="32" y="190"/>
                  </a:cubicBezTo>
                  <a:cubicBezTo>
                    <a:pt x="0" y="254"/>
                    <a:pt x="0" y="317"/>
                    <a:pt x="32" y="380"/>
                  </a:cubicBezTo>
                  <a:cubicBezTo>
                    <a:pt x="158" y="602"/>
                    <a:pt x="253" y="855"/>
                    <a:pt x="380" y="1109"/>
                  </a:cubicBezTo>
                  <a:cubicBezTo>
                    <a:pt x="380" y="1140"/>
                    <a:pt x="475" y="1204"/>
                    <a:pt x="507" y="1204"/>
                  </a:cubicBezTo>
                  <a:cubicBezTo>
                    <a:pt x="538" y="1220"/>
                    <a:pt x="578" y="1228"/>
                    <a:pt x="614" y="1228"/>
                  </a:cubicBezTo>
                  <a:cubicBezTo>
                    <a:pt x="649" y="1228"/>
                    <a:pt x="681" y="1220"/>
                    <a:pt x="697" y="1204"/>
                  </a:cubicBezTo>
                  <a:cubicBezTo>
                    <a:pt x="760" y="1140"/>
                    <a:pt x="792" y="1109"/>
                    <a:pt x="823" y="1045"/>
                  </a:cubicBezTo>
                  <a:cubicBezTo>
                    <a:pt x="823" y="982"/>
                    <a:pt x="823" y="919"/>
                    <a:pt x="792" y="855"/>
                  </a:cubicBezTo>
                  <a:cubicBezTo>
                    <a:pt x="697" y="602"/>
                    <a:pt x="570" y="380"/>
                    <a:pt x="475" y="127"/>
                  </a:cubicBezTo>
                  <a:cubicBezTo>
                    <a:pt x="443" y="64"/>
                    <a:pt x="380" y="32"/>
                    <a:pt x="31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80800" y="3004845"/>
              <a:ext cx="27497" cy="41213"/>
            </a:xfrm>
            <a:custGeom>
              <a:avLst/>
              <a:gdLst/>
              <a:ahLst/>
              <a:cxnLst/>
              <a:rect l="l" t="t" r="r" b="b"/>
              <a:pathLst>
                <a:path w="856" h="1283" extrusionOk="0">
                  <a:moveTo>
                    <a:pt x="222" y="0"/>
                  </a:moveTo>
                  <a:cubicBezTo>
                    <a:pt x="190" y="0"/>
                    <a:pt x="159" y="8"/>
                    <a:pt x="127" y="24"/>
                  </a:cubicBezTo>
                  <a:cubicBezTo>
                    <a:pt x="95" y="87"/>
                    <a:pt x="32" y="119"/>
                    <a:pt x="32" y="182"/>
                  </a:cubicBezTo>
                  <a:cubicBezTo>
                    <a:pt x="0" y="246"/>
                    <a:pt x="0" y="309"/>
                    <a:pt x="32" y="372"/>
                  </a:cubicBezTo>
                  <a:cubicBezTo>
                    <a:pt x="159" y="626"/>
                    <a:pt x="285" y="911"/>
                    <a:pt x="380" y="1164"/>
                  </a:cubicBezTo>
                  <a:cubicBezTo>
                    <a:pt x="412" y="1196"/>
                    <a:pt x="475" y="1259"/>
                    <a:pt x="539" y="1259"/>
                  </a:cubicBezTo>
                  <a:cubicBezTo>
                    <a:pt x="570" y="1275"/>
                    <a:pt x="602" y="1283"/>
                    <a:pt x="634" y="1283"/>
                  </a:cubicBezTo>
                  <a:cubicBezTo>
                    <a:pt x="665" y="1283"/>
                    <a:pt x="697" y="1275"/>
                    <a:pt x="729" y="1259"/>
                  </a:cubicBezTo>
                  <a:cubicBezTo>
                    <a:pt x="792" y="1196"/>
                    <a:pt x="824" y="1164"/>
                    <a:pt x="855" y="1101"/>
                  </a:cubicBezTo>
                  <a:cubicBezTo>
                    <a:pt x="855" y="1037"/>
                    <a:pt x="855" y="974"/>
                    <a:pt x="824" y="911"/>
                  </a:cubicBezTo>
                  <a:cubicBezTo>
                    <a:pt x="697" y="657"/>
                    <a:pt x="570" y="372"/>
                    <a:pt x="475" y="119"/>
                  </a:cubicBezTo>
                  <a:cubicBezTo>
                    <a:pt x="444" y="87"/>
                    <a:pt x="380" y="24"/>
                    <a:pt x="317" y="24"/>
                  </a:cubicBezTo>
                  <a:cubicBezTo>
                    <a:pt x="285" y="8"/>
                    <a:pt x="254" y="0"/>
                    <a:pt x="22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20128" y="3174937"/>
              <a:ext cx="56985" cy="28236"/>
            </a:xfrm>
            <a:custGeom>
              <a:avLst/>
              <a:gdLst/>
              <a:ahLst/>
              <a:cxnLst/>
              <a:rect l="l" t="t" r="r" b="b"/>
              <a:pathLst>
                <a:path w="1774" h="879" extrusionOk="0">
                  <a:moveTo>
                    <a:pt x="270" y="0"/>
                  </a:moveTo>
                  <a:cubicBezTo>
                    <a:pt x="190" y="0"/>
                    <a:pt x="106" y="28"/>
                    <a:pt x="64" y="113"/>
                  </a:cubicBezTo>
                  <a:cubicBezTo>
                    <a:pt x="0" y="239"/>
                    <a:pt x="32" y="398"/>
                    <a:pt x="159" y="461"/>
                  </a:cubicBezTo>
                  <a:cubicBezTo>
                    <a:pt x="570" y="651"/>
                    <a:pt x="1014" y="746"/>
                    <a:pt x="1426" y="873"/>
                  </a:cubicBezTo>
                  <a:cubicBezTo>
                    <a:pt x="1442" y="877"/>
                    <a:pt x="1459" y="879"/>
                    <a:pt x="1477" y="879"/>
                  </a:cubicBezTo>
                  <a:cubicBezTo>
                    <a:pt x="1592" y="879"/>
                    <a:pt x="1715" y="793"/>
                    <a:pt x="1742" y="683"/>
                  </a:cubicBezTo>
                  <a:cubicBezTo>
                    <a:pt x="1774" y="556"/>
                    <a:pt x="1711" y="429"/>
                    <a:pt x="1584" y="398"/>
                  </a:cubicBezTo>
                  <a:cubicBezTo>
                    <a:pt x="1362" y="334"/>
                    <a:pt x="1172" y="271"/>
                    <a:pt x="951" y="239"/>
                  </a:cubicBezTo>
                  <a:cubicBezTo>
                    <a:pt x="856" y="208"/>
                    <a:pt x="760" y="176"/>
                    <a:pt x="665" y="113"/>
                  </a:cubicBezTo>
                  <a:cubicBezTo>
                    <a:pt x="602" y="113"/>
                    <a:pt x="570" y="81"/>
                    <a:pt x="507" y="81"/>
                  </a:cubicBezTo>
                  <a:cubicBezTo>
                    <a:pt x="507" y="81"/>
                    <a:pt x="475" y="49"/>
                    <a:pt x="475" y="49"/>
                  </a:cubicBezTo>
                  <a:cubicBezTo>
                    <a:pt x="444" y="49"/>
                    <a:pt x="412" y="49"/>
                    <a:pt x="380" y="18"/>
                  </a:cubicBezTo>
                  <a:cubicBezTo>
                    <a:pt x="349" y="7"/>
                    <a:pt x="310" y="0"/>
                    <a:pt x="27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278432" y="3048693"/>
              <a:ext cx="47863" cy="26662"/>
            </a:xfrm>
            <a:custGeom>
              <a:avLst/>
              <a:gdLst/>
              <a:ahLst/>
              <a:cxnLst/>
              <a:rect l="l" t="t" r="r" b="b"/>
              <a:pathLst>
                <a:path w="1490" h="830" extrusionOk="0">
                  <a:moveTo>
                    <a:pt x="235" y="0"/>
                  </a:moveTo>
                  <a:cubicBezTo>
                    <a:pt x="140" y="0"/>
                    <a:pt x="57" y="80"/>
                    <a:pt x="33" y="179"/>
                  </a:cubicBezTo>
                  <a:cubicBezTo>
                    <a:pt x="1" y="337"/>
                    <a:pt x="64" y="432"/>
                    <a:pt x="191" y="496"/>
                  </a:cubicBezTo>
                  <a:cubicBezTo>
                    <a:pt x="508" y="591"/>
                    <a:pt x="856" y="686"/>
                    <a:pt x="1173" y="812"/>
                  </a:cubicBezTo>
                  <a:cubicBezTo>
                    <a:pt x="1196" y="824"/>
                    <a:pt x="1221" y="829"/>
                    <a:pt x="1246" y="829"/>
                  </a:cubicBezTo>
                  <a:cubicBezTo>
                    <a:pt x="1353" y="829"/>
                    <a:pt x="1458" y="731"/>
                    <a:pt x="1458" y="654"/>
                  </a:cubicBezTo>
                  <a:cubicBezTo>
                    <a:pt x="1489" y="496"/>
                    <a:pt x="1426" y="401"/>
                    <a:pt x="1299" y="337"/>
                  </a:cubicBezTo>
                  <a:cubicBezTo>
                    <a:pt x="983" y="211"/>
                    <a:pt x="634" y="116"/>
                    <a:pt x="318" y="21"/>
                  </a:cubicBezTo>
                  <a:cubicBezTo>
                    <a:pt x="290" y="7"/>
                    <a:pt x="262" y="0"/>
                    <a:pt x="23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224498" y="2926240"/>
              <a:ext cx="44779" cy="26244"/>
            </a:xfrm>
            <a:custGeom>
              <a:avLst/>
              <a:gdLst/>
              <a:ahLst/>
              <a:cxnLst/>
              <a:rect l="l" t="t" r="r" b="b"/>
              <a:pathLst>
                <a:path w="1394" h="817" extrusionOk="0">
                  <a:moveTo>
                    <a:pt x="349" y="1"/>
                  </a:moveTo>
                  <a:cubicBezTo>
                    <a:pt x="285" y="1"/>
                    <a:pt x="190" y="1"/>
                    <a:pt x="159" y="32"/>
                  </a:cubicBezTo>
                  <a:cubicBezTo>
                    <a:pt x="95" y="64"/>
                    <a:pt x="64" y="127"/>
                    <a:pt x="32" y="191"/>
                  </a:cubicBezTo>
                  <a:cubicBezTo>
                    <a:pt x="0" y="317"/>
                    <a:pt x="64" y="444"/>
                    <a:pt x="222" y="476"/>
                  </a:cubicBezTo>
                  <a:cubicBezTo>
                    <a:pt x="507" y="602"/>
                    <a:pt x="760" y="697"/>
                    <a:pt x="1045" y="792"/>
                  </a:cubicBezTo>
                  <a:cubicBezTo>
                    <a:pt x="1077" y="808"/>
                    <a:pt x="1117" y="816"/>
                    <a:pt x="1152" y="816"/>
                  </a:cubicBezTo>
                  <a:cubicBezTo>
                    <a:pt x="1188" y="816"/>
                    <a:pt x="1220" y="808"/>
                    <a:pt x="1235" y="792"/>
                  </a:cubicBezTo>
                  <a:cubicBezTo>
                    <a:pt x="1299" y="761"/>
                    <a:pt x="1362" y="697"/>
                    <a:pt x="1362" y="634"/>
                  </a:cubicBezTo>
                  <a:cubicBezTo>
                    <a:pt x="1394" y="507"/>
                    <a:pt x="1330" y="381"/>
                    <a:pt x="1204" y="317"/>
                  </a:cubicBezTo>
                  <a:cubicBezTo>
                    <a:pt x="919" y="222"/>
                    <a:pt x="634" y="127"/>
                    <a:pt x="34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747" y="2819173"/>
              <a:ext cx="27497" cy="48344"/>
            </a:xfrm>
            <a:custGeom>
              <a:avLst/>
              <a:gdLst/>
              <a:ahLst/>
              <a:cxnLst/>
              <a:rect l="l" t="t" r="r" b="b"/>
              <a:pathLst>
                <a:path w="856" h="1505" extrusionOk="0">
                  <a:moveTo>
                    <a:pt x="569" y="0"/>
                  </a:moveTo>
                  <a:cubicBezTo>
                    <a:pt x="467" y="0"/>
                    <a:pt x="375" y="62"/>
                    <a:pt x="349" y="167"/>
                  </a:cubicBezTo>
                  <a:cubicBezTo>
                    <a:pt x="254" y="515"/>
                    <a:pt x="127" y="832"/>
                    <a:pt x="32" y="1180"/>
                  </a:cubicBezTo>
                  <a:cubicBezTo>
                    <a:pt x="1" y="1307"/>
                    <a:pt x="64" y="1465"/>
                    <a:pt x="222" y="1497"/>
                  </a:cubicBezTo>
                  <a:cubicBezTo>
                    <a:pt x="243" y="1502"/>
                    <a:pt x="264" y="1505"/>
                    <a:pt x="285" y="1505"/>
                  </a:cubicBezTo>
                  <a:cubicBezTo>
                    <a:pt x="388" y="1505"/>
                    <a:pt x="481" y="1439"/>
                    <a:pt x="507" y="1307"/>
                  </a:cubicBezTo>
                  <a:cubicBezTo>
                    <a:pt x="602" y="959"/>
                    <a:pt x="729" y="642"/>
                    <a:pt x="824" y="294"/>
                  </a:cubicBezTo>
                  <a:cubicBezTo>
                    <a:pt x="856" y="167"/>
                    <a:pt x="792" y="40"/>
                    <a:pt x="634" y="8"/>
                  </a:cubicBezTo>
                  <a:cubicBezTo>
                    <a:pt x="612" y="3"/>
                    <a:pt x="590" y="0"/>
                    <a:pt x="56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61045" y="2875389"/>
              <a:ext cx="21394" cy="37326"/>
            </a:xfrm>
            <a:custGeom>
              <a:avLst/>
              <a:gdLst/>
              <a:ahLst/>
              <a:cxnLst/>
              <a:rect l="l" t="t" r="r" b="b"/>
              <a:pathLst>
                <a:path w="666" h="1162" extrusionOk="0">
                  <a:moveTo>
                    <a:pt x="476" y="0"/>
                  </a:moveTo>
                  <a:cubicBezTo>
                    <a:pt x="413" y="0"/>
                    <a:pt x="349" y="0"/>
                    <a:pt x="286" y="32"/>
                  </a:cubicBezTo>
                  <a:cubicBezTo>
                    <a:pt x="223" y="64"/>
                    <a:pt x="191" y="127"/>
                    <a:pt x="159" y="190"/>
                  </a:cubicBezTo>
                  <a:cubicBezTo>
                    <a:pt x="96" y="380"/>
                    <a:pt x="33" y="602"/>
                    <a:pt x="1" y="855"/>
                  </a:cubicBezTo>
                  <a:cubicBezTo>
                    <a:pt x="1" y="919"/>
                    <a:pt x="1" y="982"/>
                    <a:pt x="33" y="1045"/>
                  </a:cubicBezTo>
                  <a:cubicBezTo>
                    <a:pt x="64" y="1077"/>
                    <a:pt x="128" y="1140"/>
                    <a:pt x="159" y="1140"/>
                  </a:cubicBezTo>
                  <a:cubicBezTo>
                    <a:pt x="185" y="1153"/>
                    <a:pt x="217" y="1161"/>
                    <a:pt x="248" y="1161"/>
                  </a:cubicBezTo>
                  <a:cubicBezTo>
                    <a:pt x="290" y="1161"/>
                    <a:pt x="331" y="1146"/>
                    <a:pt x="349" y="1109"/>
                  </a:cubicBezTo>
                  <a:cubicBezTo>
                    <a:pt x="413" y="1077"/>
                    <a:pt x="476" y="1045"/>
                    <a:pt x="476" y="982"/>
                  </a:cubicBezTo>
                  <a:cubicBezTo>
                    <a:pt x="508" y="760"/>
                    <a:pt x="571" y="539"/>
                    <a:pt x="634" y="317"/>
                  </a:cubicBezTo>
                  <a:cubicBezTo>
                    <a:pt x="666" y="254"/>
                    <a:pt x="634" y="159"/>
                    <a:pt x="634" y="127"/>
                  </a:cubicBezTo>
                  <a:cubicBezTo>
                    <a:pt x="603" y="64"/>
                    <a:pt x="539" y="32"/>
                    <a:pt x="47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38076" y="2935138"/>
              <a:ext cx="26469" cy="44297"/>
            </a:xfrm>
            <a:custGeom>
              <a:avLst/>
              <a:gdLst/>
              <a:ahLst/>
              <a:cxnLst/>
              <a:rect l="l" t="t" r="r" b="b"/>
              <a:pathLst>
                <a:path w="824" h="1379" extrusionOk="0">
                  <a:moveTo>
                    <a:pt x="537" y="1"/>
                  </a:moveTo>
                  <a:cubicBezTo>
                    <a:pt x="435" y="1"/>
                    <a:pt x="343" y="62"/>
                    <a:pt x="317" y="167"/>
                  </a:cubicBezTo>
                  <a:cubicBezTo>
                    <a:pt x="222" y="484"/>
                    <a:pt x="127" y="769"/>
                    <a:pt x="0" y="1085"/>
                  </a:cubicBezTo>
                  <a:cubicBezTo>
                    <a:pt x="0" y="1117"/>
                    <a:pt x="0" y="1212"/>
                    <a:pt x="32" y="1275"/>
                  </a:cubicBezTo>
                  <a:cubicBezTo>
                    <a:pt x="64" y="1307"/>
                    <a:pt x="127" y="1370"/>
                    <a:pt x="190" y="1370"/>
                  </a:cubicBezTo>
                  <a:cubicBezTo>
                    <a:pt x="212" y="1376"/>
                    <a:pt x="234" y="1379"/>
                    <a:pt x="255" y="1379"/>
                  </a:cubicBezTo>
                  <a:cubicBezTo>
                    <a:pt x="358" y="1379"/>
                    <a:pt x="449" y="1317"/>
                    <a:pt x="475" y="1212"/>
                  </a:cubicBezTo>
                  <a:cubicBezTo>
                    <a:pt x="602" y="895"/>
                    <a:pt x="697" y="610"/>
                    <a:pt x="792" y="294"/>
                  </a:cubicBezTo>
                  <a:cubicBezTo>
                    <a:pt x="824" y="167"/>
                    <a:pt x="760" y="40"/>
                    <a:pt x="602" y="9"/>
                  </a:cubicBezTo>
                  <a:cubicBezTo>
                    <a:pt x="580" y="3"/>
                    <a:pt x="559" y="1"/>
                    <a:pt x="53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2238869" y="6081939"/>
            <a:ext cx="1363193" cy="1083171"/>
            <a:chOff x="1679151" y="4561454"/>
            <a:chExt cx="1022395" cy="812378"/>
          </a:xfrm>
        </p:grpSpPr>
        <p:sp>
          <p:nvSpPr>
            <p:cNvPr id="183" name="Google Shape;183;p2"/>
            <p:cNvSpPr/>
            <p:nvPr/>
          </p:nvSpPr>
          <p:spPr>
            <a:xfrm>
              <a:off x="1679151" y="4561454"/>
              <a:ext cx="1022395" cy="812378"/>
            </a:xfrm>
            <a:custGeom>
              <a:avLst/>
              <a:gdLst/>
              <a:ahLst/>
              <a:cxnLst/>
              <a:rect l="l" t="t" r="r" b="b"/>
              <a:pathLst>
                <a:path w="31828" h="25290" extrusionOk="0">
                  <a:moveTo>
                    <a:pt x="24414" y="483"/>
                  </a:moveTo>
                  <a:cubicBezTo>
                    <a:pt x="25461" y="483"/>
                    <a:pt x="26509" y="613"/>
                    <a:pt x="27521" y="873"/>
                  </a:cubicBezTo>
                  <a:cubicBezTo>
                    <a:pt x="28864" y="1239"/>
                    <a:pt x="30149" y="1841"/>
                    <a:pt x="31289" y="2678"/>
                  </a:cubicBezTo>
                  <a:lnTo>
                    <a:pt x="31289" y="2678"/>
                  </a:lnTo>
                  <a:lnTo>
                    <a:pt x="31289" y="21584"/>
                  </a:lnTo>
                  <a:lnTo>
                    <a:pt x="31289" y="24605"/>
                  </a:lnTo>
                  <a:lnTo>
                    <a:pt x="31289" y="24605"/>
                  </a:lnTo>
                  <a:cubicBezTo>
                    <a:pt x="29059" y="23382"/>
                    <a:pt x="26711" y="22230"/>
                    <a:pt x="24164" y="21901"/>
                  </a:cubicBezTo>
                  <a:cubicBezTo>
                    <a:pt x="23664" y="21828"/>
                    <a:pt x="23169" y="21793"/>
                    <a:pt x="22679" y="21793"/>
                  </a:cubicBezTo>
                  <a:cubicBezTo>
                    <a:pt x="20245" y="21793"/>
                    <a:pt x="17948" y="22663"/>
                    <a:pt x="15943" y="24110"/>
                  </a:cubicBezTo>
                  <a:lnTo>
                    <a:pt x="15943" y="24110"/>
                  </a:lnTo>
                  <a:cubicBezTo>
                    <a:pt x="14031" y="22379"/>
                    <a:pt x="11750" y="21725"/>
                    <a:pt x="9386" y="21725"/>
                  </a:cubicBezTo>
                  <a:cubicBezTo>
                    <a:pt x="6374" y="21725"/>
                    <a:pt x="3227" y="22787"/>
                    <a:pt x="532" y="24037"/>
                  </a:cubicBezTo>
                  <a:lnTo>
                    <a:pt x="532" y="24037"/>
                  </a:lnTo>
                  <a:cubicBezTo>
                    <a:pt x="455" y="19071"/>
                    <a:pt x="669" y="14104"/>
                    <a:pt x="792" y="9138"/>
                  </a:cubicBezTo>
                  <a:cubicBezTo>
                    <a:pt x="824" y="7903"/>
                    <a:pt x="887" y="6636"/>
                    <a:pt x="919" y="5401"/>
                  </a:cubicBezTo>
                  <a:cubicBezTo>
                    <a:pt x="919" y="4894"/>
                    <a:pt x="950" y="4419"/>
                    <a:pt x="982" y="3944"/>
                  </a:cubicBezTo>
                  <a:cubicBezTo>
                    <a:pt x="982" y="3691"/>
                    <a:pt x="1077" y="3596"/>
                    <a:pt x="1267" y="3374"/>
                  </a:cubicBezTo>
                  <a:cubicBezTo>
                    <a:pt x="1426" y="3184"/>
                    <a:pt x="1647" y="2994"/>
                    <a:pt x="1837" y="2804"/>
                  </a:cubicBezTo>
                  <a:cubicBezTo>
                    <a:pt x="3610" y="1352"/>
                    <a:pt x="6049" y="698"/>
                    <a:pt x="8347" y="698"/>
                  </a:cubicBezTo>
                  <a:cubicBezTo>
                    <a:pt x="8554" y="698"/>
                    <a:pt x="8759" y="704"/>
                    <a:pt x="8963" y="714"/>
                  </a:cubicBezTo>
                  <a:cubicBezTo>
                    <a:pt x="11781" y="873"/>
                    <a:pt x="14663" y="2203"/>
                    <a:pt x="15613" y="5053"/>
                  </a:cubicBezTo>
                  <a:cubicBezTo>
                    <a:pt x="15663" y="5165"/>
                    <a:pt x="15767" y="5214"/>
                    <a:pt x="15867" y="5214"/>
                  </a:cubicBezTo>
                  <a:cubicBezTo>
                    <a:pt x="15975" y="5214"/>
                    <a:pt x="16078" y="5157"/>
                    <a:pt x="16103" y="5064"/>
                  </a:cubicBezTo>
                  <a:lnTo>
                    <a:pt x="16103" y="5064"/>
                  </a:lnTo>
                  <a:cubicBezTo>
                    <a:pt x="16110" y="5051"/>
                    <a:pt x="16115" y="5037"/>
                    <a:pt x="16120" y="5021"/>
                  </a:cubicBezTo>
                  <a:cubicBezTo>
                    <a:pt x="16690" y="3058"/>
                    <a:pt x="18527" y="1823"/>
                    <a:pt x="20364" y="1158"/>
                  </a:cubicBezTo>
                  <a:cubicBezTo>
                    <a:pt x="21659" y="708"/>
                    <a:pt x="23037" y="483"/>
                    <a:pt x="24414" y="483"/>
                  </a:cubicBezTo>
                  <a:close/>
                  <a:moveTo>
                    <a:pt x="24420" y="0"/>
                  </a:moveTo>
                  <a:cubicBezTo>
                    <a:pt x="23577" y="0"/>
                    <a:pt x="22737" y="80"/>
                    <a:pt x="21915" y="239"/>
                  </a:cubicBezTo>
                  <a:cubicBezTo>
                    <a:pt x="19551" y="706"/>
                    <a:pt x="16865" y="1953"/>
                    <a:pt x="15838" y="4278"/>
                  </a:cubicBezTo>
                  <a:lnTo>
                    <a:pt x="15838" y="4278"/>
                  </a:lnTo>
                  <a:cubicBezTo>
                    <a:pt x="14555" y="1414"/>
                    <a:pt x="11496" y="213"/>
                    <a:pt x="8390" y="213"/>
                  </a:cubicBezTo>
                  <a:cubicBezTo>
                    <a:pt x="6402" y="213"/>
                    <a:pt x="4393" y="705"/>
                    <a:pt x="2819" y="1569"/>
                  </a:cubicBezTo>
                  <a:cubicBezTo>
                    <a:pt x="2281" y="1854"/>
                    <a:pt x="1806" y="2203"/>
                    <a:pt x="1362" y="2583"/>
                  </a:cubicBezTo>
                  <a:cubicBezTo>
                    <a:pt x="1014" y="2931"/>
                    <a:pt x="507" y="3311"/>
                    <a:pt x="475" y="3818"/>
                  </a:cubicBezTo>
                  <a:cubicBezTo>
                    <a:pt x="444" y="4958"/>
                    <a:pt x="412" y="6130"/>
                    <a:pt x="380" y="7270"/>
                  </a:cubicBezTo>
                  <a:cubicBezTo>
                    <a:pt x="254" y="10342"/>
                    <a:pt x="190" y="13413"/>
                    <a:pt x="127" y="16485"/>
                  </a:cubicBezTo>
                  <a:cubicBezTo>
                    <a:pt x="64" y="19145"/>
                    <a:pt x="0" y="21774"/>
                    <a:pt x="32" y="24434"/>
                  </a:cubicBezTo>
                  <a:cubicBezTo>
                    <a:pt x="32" y="24573"/>
                    <a:pt x="151" y="24661"/>
                    <a:pt x="277" y="24661"/>
                  </a:cubicBezTo>
                  <a:cubicBezTo>
                    <a:pt x="323" y="24661"/>
                    <a:pt x="370" y="24650"/>
                    <a:pt x="412" y="24624"/>
                  </a:cubicBezTo>
                  <a:cubicBezTo>
                    <a:pt x="3080" y="23345"/>
                    <a:pt x="6291" y="22208"/>
                    <a:pt x="9351" y="22208"/>
                  </a:cubicBezTo>
                  <a:cubicBezTo>
                    <a:pt x="11668" y="22208"/>
                    <a:pt x="13898" y="22860"/>
                    <a:pt x="15740" y="24593"/>
                  </a:cubicBezTo>
                  <a:cubicBezTo>
                    <a:pt x="15785" y="24637"/>
                    <a:pt x="15877" y="24682"/>
                    <a:pt x="15961" y="24682"/>
                  </a:cubicBezTo>
                  <a:cubicBezTo>
                    <a:pt x="15996" y="24682"/>
                    <a:pt x="16029" y="24674"/>
                    <a:pt x="16057" y="24656"/>
                  </a:cubicBezTo>
                  <a:cubicBezTo>
                    <a:pt x="18040" y="23169"/>
                    <a:pt x="20324" y="22283"/>
                    <a:pt x="22749" y="22283"/>
                  </a:cubicBezTo>
                  <a:cubicBezTo>
                    <a:pt x="23268" y="22283"/>
                    <a:pt x="23792" y="22324"/>
                    <a:pt x="24322" y="22407"/>
                  </a:cubicBezTo>
                  <a:cubicBezTo>
                    <a:pt x="26856" y="22819"/>
                    <a:pt x="29199" y="23991"/>
                    <a:pt x="31416" y="25258"/>
                  </a:cubicBezTo>
                  <a:cubicBezTo>
                    <a:pt x="31453" y="25280"/>
                    <a:pt x="31494" y="25290"/>
                    <a:pt x="31534" y="25290"/>
                  </a:cubicBezTo>
                  <a:cubicBezTo>
                    <a:pt x="31666" y="25290"/>
                    <a:pt x="31796" y="25181"/>
                    <a:pt x="31796" y="25036"/>
                  </a:cubicBezTo>
                  <a:lnTo>
                    <a:pt x="31796" y="9201"/>
                  </a:lnTo>
                  <a:lnTo>
                    <a:pt x="31796" y="4831"/>
                  </a:lnTo>
                  <a:lnTo>
                    <a:pt x="31796" y="2931"/>
                  </a:lnTo>
                  <a:cubicBezTo>
                    <a:pt x="31796" y="2709"/>
                    <a:pt x="31828" y="2519"/>
                    <a:pt x="31669" y="2329"/>
                  </a:cubicBezTo>
                  <a:cubicBezTo>
                    <a:pt x="31416" y="2044"/>
                    <a:pt x="30973" y="1854"/>
                    <a:pt x="30656" y="1633"/>
                  </a:cubicBezTo>
                  <a:cubicBezTo>
                    <a:pt x="28783" y="536"/>
                    <a:pt x="26598" y="0"/>
                    <a:pt x="2442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180691" y="4714071"/>
              <a:ext cx="18342" cy="629119"/>
            </a:xfrm>
            <a:custGeom>
              <a:avLst/>
              <a:gdLst/>
              <a:ahLst/>
              <a:cxnLst/>
              <a:rect l="l" t="t" r="r" b="b"/>
              <a:pathLst>
                <a:path w="571" h="19585" extrusionOk="0">
                  <a:moveTo>
                    <a:pt x="254" y="1"/>
                  </a:moveTo>
                  <a:cubicBezTo>
                    <a:pt x="127" y="1"/>
                    <a:pt x="0" y="80"/>
                    <a:pt x="0" y="239"/>
                  </a:cubicBezTo>
                  <a:cubicBezTo>
                    <a:pt x="0" y="5527"/>
                    <a:pt x="32" y="10848"/>
                    <a:pt x="64" y="16136"/>
                  </a:cubicBezTo>
                  <a:cubicBezTo>
                    <a:pt x="64" y="17213"/>
                    <a:pt x="64" y="18290"/>
                    <a:pt x="64" y="19335"/>
                  </a:cubicBezTo>
                  <a:cubicBezTo>
                    <a:pt x="64" y="19497"/>
                    <a:pt x="196" y="19584"/>
                    <a:pt x="326" y="19584"/>
                  </a:cubicBezTo>
                  <a:cubicBezTo>
                    <a:pt x="450" y="19584"/>
                    <a:pt x="570" y="19505"/>
                    <a:pt x="570" y="19335"/>
                  </a:cubicBezTo>
                  <a:cubicBezTo>
                    <a:pt x="570" y="14046"/>
                    <a:pt x="539" y="8726"/>
                    <a:pt x="507" y="3437"/>
                  </a:cubicBezTo>
                  <a:cubicBezTo>
                    <a:pt x="507" y="2360"/>
                    <a:pt x="507" y="1315"/>
                    <a:pt x="507" y="239"/>
                  </a:cubicBezTo>
                  <a:cubicBezTo>
                    <a:pt x="507" y="80"/>
                    <a:pt x="380" y="1"/>
                    <a:pt x="25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737969" y="4705494"/>
              <a:ext cx="388200" cy="52103"/>
            </a:xfrm>
            <a:custGeom>
              <a:avLst/>
              <a:gdLst/>
              <a:ahLst/>
              <a:cxnLst/>
              <a:rect l="l" t="t" r="r" b="b"/>
              <a:pathLst>
                <a:path w="12085" h="1622" extrusionOk="0">
                  <a:moveTo>
                    <a:pt x="6892" y="0"/>
                  </a:moveTo>
                  <a:cubicBezTo>
                    <a:pt x="6366" y="0"/>
                    <a:pt x="5847" y="155"/>
                    <a:pt x="5327" y="442"/>
                  </a:cubicBezTo>
                  <a:cubicBezTo>
                    <a:pt x="4947" y="664"/>
                    <a:pt x="4567" y="949"/>
                    <a:pt x="4123" y="1044"/>
                  </a:cubicBezTo>
                  <a:cubicBezTo>
                    <a:pt x="4018" y="1067"/>
                    <a:pt x="3912" y="1078"/>
                    <a:pt x="3807" y="1078"/>
                  </a:cubicBezTo>
                  <a:cubicBezTo>
                    <a:pt x="3344" y="1078"/>
                    <a:pt x="2889" y="876"/>
                    <a:pt x="2476" y="696"/>
                  </a:cubicBezTo>
                  <a:cubicBezTo>
                    <a:pt x="2183" y="589"/>
                    <a:pt x="1889" y="459"/>
                    <a:pt x="1576" y="459"/>
                  </a:cubicBezTo>
                  <a:cubicBezTo>
                    <a:pt x="1518" y="459"/>
                    <a:pt x="1459" y="464"/>
                    <a:pt x="1400" y="474"/>
                  </a:cubicBezTo>
                  <a:cubicBezTo>
                    <a:pt x="925" y="537"/>
                    <a:pt x="513" y="854"/>
                    <a:pt x="196" y="1202"/>
                  </a:cubicBezTo>
                  <a:cubicBezTo>
                    <a:pt x="0" y="1374"/>
                    <a:pt x="165" y="1622"/>
                    <a:pt x="367" y="1622"/>
                  </a:cubicBezTo>
                  <a:cubicBezTo>
                    <a:pt x="425" y="1622"/>
                    <a:pt x="487" y="1601"/>
                    <a:pt x="545" y="1551"/>
                  </a:cubicBezTo>
                  <a:cubicBezTo>
                    <a:pt x="872" y="1223"/>
                    <a:pt x="1200" y="956"/>
                    <a:pt x="1607" y="956"/>
                  </a:cubicBezTo>
                  <a:cubicBezTo>
                    <a:pt x="1712" y="956"/>
                    <a:pt x="1821" y="973"/>
                    <a:pt x="1938" y="1012"/>
                  </a:cubicBezTo>
                  <a:cubicBezTo>
                    <a:pt x="2381" y="1171"/>
                    <a:pt x="2793" y="1392"/>
                    <a:pt x="3268" y="1519"/>
                  </a:cubicBezTo>
                  <a:cubicBezTo>
                    <a:pt x="3432" y="1560"/>
                    <a:pt x="3589" y="1578"/>
                    <a:pt x="3741" y="1578"/>
                  </a:cubicBezTo>
                  <a:cubicBezTo>
                    <a:pt x="4413" y="1578"/>
                    <a:pt x="4986" y="1221"/>
                    <a:pt x="5580" y="886"/>
                  </a:cubicBezTo>
                  <a:cubicBezTo>
                    <a:pt x="5993" y="638"/>
                    <a:pt x="6430" y="462"/>
                    <a:pt x="6912" y="462"/>
                  </a:cubicBezTo>
                  <a:cubicBezTo>
                    <a:pt x="6984" y="462"/>
                    <a:pt x="7057" y="466"/>
                    <a:pt x="7132" y="474"/>
                  </a:cubicBezTo>
                  <a:cubicBezTo>
                    <a:pt x="7765" y="537"/>
                    <a:pt x="8304" y="917"/>
                    <a:pt x="8874" y="1171"/>
                  </a:cubicBezTo>
                  <a:cubicBezTo>
                    <a:pt x="9258" y="1335"/>
                    <a:pt x="9641" y="1500"/>
                    <a:pt x="10067" y="1500"/>
                  </a:cubicBezTo>
                  <a:cubicBezTo>
                    <a:pt x="10132" y="1500"/>
                    <a:pt x="10199" y="1496"/>
                    <a:pt x="10267" y="1487"/>
                  </a:cubicBezTo>
                  <a:cubicBezTo>
                    <a:pt x="10837" y="1392"/>
                    <a:pt x="11249" y="949"/>
                    <a:pt x="11787" y="791"/>
                  </a:cubicBezTo>
                  <a:cubicBezTo>
                    <a:pt x="12084" y="731"/>
                    <a:pt x="11991" y="310"/>
                    <a:pt x="11717" y="310"/>
                  </a:cubicBezTo>
                  <a:cubicBezTo>
                    <a:pt x="11699" y="310"/>
                    <a:pt x="11680" y="312"/>
                    <a:pt x="11660" y="315"/>
                  </a:cubicBezTo>
                  <a:cubicBezTo>
                    <a:pt x="11122" y="474"/>
                    <a:pt x="10615" y="981"/>
                    <a:pt x="10014" y="1012"/>
                  </a:cubicBezTo>
                  <a:cubicBezTo>
                    <a:pt x="9380" y="1012"/>
                    <a:pt x="8684" y="537"/>
                    <a:pt x="8113" y="284"/>
                  </a:cubicBezTo>
                  <a:cubicBezTo>
                    <a:pt x="7701" y="91"/>
                    <a:pt x="7295" y="0"/>
                    <a:pt x="689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737969" y="4791969"/>
              <a:ext cx="388200" cy="52103"/>
            </a:xfrm>
            <a:custGeom>
              <a:avLst/>
              <a:gdLst/>
              <a:ahLst/>
              <a:cxnLst/>
              <a:rect l="l" t="t" r="r" b="b"/>
              <a:pathLst>
                <a:path w="12085" h="1622" extrusionOk="0">
                  <a:moveTo>
                    <a:pt x="6892" y="0"/>
                  </a:moveTo>
                  <a:cubicBezTo>
                    <a:pt x="6366" y="0"/>
                    <a:pt x="5847" y="155"/>
                    <a:pt x="5327" y="442"/>
                  </a:cubicBezTo>
                  <a:cubicBezTo>
                    <a:pt x="4947" y="664"/>
                    <a:pt x="4567" y="949"/>
                    <a:pt x="4123" y="1044"/>
                  </a:cubicBezTo>
                  <a:cubicBezTo>
                    <a:pt x="4008" y="1069"/>
                    <a:pt x="3893" y="1081"/>
                    <a:pt x="3778" y="1081"/>
                  </a:cubicBezTo>
                  <a:cubicBezTo>
                    <a:pt x="3325" y="1081"/>
                    <a:pt x="2881" y="904"/>
                    <a:pt x="2476" y="727"/>
                  </a:cubicBezTo>
                  <a:cubicBezTo>
                    <a:pt x="2182" y="593"/>
                    <a:pt x="1888" y="459"/>
                    <a:pt x="1574" y="459"/>
                  </a:cubicBezTo>
                  <a:cubicBezTo>
                    <a:pt x="1517" y="459"/>
                    <a:pt x="1458" y="464"/>
                    <a:pt x="1400" y="474"/>
                  </a:cubicBezTo>
                  <a:cubicBezTo>
                    <a:pt x="925" y="537"/>
                    <a:pt x="513" y="885"/>
                    <a:pt x="196" y="1202"/>
                  </a:cubicBezTo>
                  <a:cubicBezTo>
                    <a:pt x="0" y="1374"/>
                    <a:pt x="165" y="1621"/>
                    <a:pt x="367" y="1621"/>
                  </a:cubicBezTo>
                  <a:cubicBezTo>
                    <a:pt x="425" y="1621"/>
                    <a:pt x="487" y="1600"/>
                    <a:pt x="545" y="1550"/>
                  </a:cubicBezTo>
                  <a:cubicBezTo>
                    <a:pt x="863" y="1232"/>
                    <a:pt x="1181" y="971"/>
                    <a:pt x="1572" y="971"/>
                  </a:cubicBezTo>
                  <a:cubicBezTo>
                    <a:pt x="1687" y="971"/>
                    <a:pt x="1809" y="993"/>
                    <a:pt x="1938" y="1044"/>
                  </a:cubicBezTo>
                  <a:cubicBezTo>
                    <a:pt x="2381" y="1170"/>
                    <a:pt x="2793" y="1424"/>
                    <a:pt x="3268" y="1519"/>
                  </a:cubicBezTo>
                  <a:cubicBezTo>
                    <a:pt x="3432" y="1560"/>
                    <a:pt x="3589" y="1578"/>
                    <a:pt x="3741" y="1578"/>
                  </a:cubicBezTo>
                  <a:cubicBezTo>
                    <a:pt x="4413" y="1578"/>
                    <a:pt x="4986" y="1221"/>
                    <a:pt x="5580" y="885"/>
                  </a:cubicBezTo>
                  <a:cubicBezTo>
                    <a:pt x="5993" y="638"/>
                    <a:pt x="6430" y="461"/>
                    <a:pt x="6912" y="461"/>
                  </a:cubicBezTo>
                  <a:cubicBezTo>
                    <a:pt x="6984" y="461"/>
                    <a:pt x="7057" y="465"/>
                    <a:pt x="7132" y="474"/>
                  </a:cubicBezTo>
                  <a:cubicBezTo>
                    <a:pt x="7765" y="537"/>
                    <a:pt x="8304" y="917"/>
                    <a:pt x="8874" y="1170"/>
                  </a:cubicBezTo>
                  <a:cubicBezTo>
                    <a:pt x="9258" y="1335"/>
                    <a:pt x="9641" y="1500"/>
                    <a:pt x="10067" y="1500"/>
                  </a:cubicBezTo>
                  <a:cubicBezTo>
                    <a:pt x="10132" y="1500"/>
                    <a:pt x="10199" y="1496"/>
                    <a:pt x="10267" y="1487"/>
                  </a:cubicBezTo>
                  <a:cubicBezTo>
                    <a:pt x="10837" y="1392"/>
                    <a:pt x="11249" y="949"/>
                    <a:pt x="11787" y="822"/>
                  </a:cubicBezTo>
                  <a:cubicBezTo>
                    <a:pt x="12084" y="733"/>
                    <a:pt x="11991" y="310"/>
                    <a:pt x="11717" y="310"/>
                  </a:cubicBezTo>
                  <a:cubicBezTo>
                    <a:pt x="11699" y="310"/>
                    <a:pt x="11680" y="311"/>
                    <a:pt x="11660" y="315"/>
                  </a:cubicBezTo>
                  <a:cubicBezTo>
                    <a:pt x="11122" y="474"/>
                    <a:pt x="10615" y="1012"/>
                    <a:pt x="10014" y="1012"/>
                  </a:cubicBezTo>
                  <a:cubicBezTo>
                    <a:pt x="9380" y="1012"/>
                    <a:pt x="8684" y="537"/>
                    <a:pt x="8113" y="284"/>
                  </a:cubicBezTo>
                  <a:cubicBezTo>
                    <a:pt x="7701" y="91"/>
                    <a:pt x="7295" y="0"/>
                    <a:pt x="689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737969" y="4878509"/>
              <a:ext cx="387911" cy="52038"/>
            </a:xfrm>
            <a:custGeom>
              <a:avLst/>
              <a:gdLst/>
              <a:ahLst/>
              <a:cxnLst/>
              <a:rect l="l" t="t" r="r" b="b"/>
              <a:pathLst>
                <a:path w="12076" h="1620" extrusionOk="0">
                  <a:moveTo>
                    <a:pt x="6909" y="1"/>
                  </a:moveTo>
                  <a:cubicBezTo>
                    <a:pt x="6377" y="1"/>
                    <a:pt x="5852" y="164"/>
                    <a:pt x="5327" y="472"/>
                  </a:cubicBezTo>
                  <a:cubicBezTo>
                    <a:pt x="4947" y="693"/>
                    <a:pt x="4567" y="947"/>
                    <a:pt x="4123" y="1073"/>
                  </a:cubicBezTo>
                  <a:cubicBezTo>
                    <a:pt x="4018" y="1097"/>
                    <a:pt x="3912" y="1107"/>
                    <a:pt x="3807" y="1107"/>
                  </a:cubicBezTo>
                  <a:cubicBezTo>
                    <a:pt x="3344" y="1107"/>
                    <a:pt x="2889" y="906"/>
                    <a:pt x="2476" y="725"/>
                  </a:cubicBezTo>
                  <a:cubicBezTo>
                    <a:pt x="2164" y="583"/>
                    <a:pt x="1852" y="467"/>
                    <a:pt x="1518" y="467"/>
                  </a:cubicBezTo>
                  <a:cubicBezTo>
                    <a:pt x="1479" y="467"/>
                    <a:pt x="1439" y="468"/>
                    <a:pt x="1400" y="472"/>
                  </a:cubicBezTo>
                  <a:cubicBezTo>
                    <a:pt x="925" y="535"/>
                    <a:pt x="513" y="883"/>
                    <a:pt x="196" y="1200"/>
                  </a:cubicBezTo>
                  <a:cubicBezTo>
                    <a:pt x="0" y="1372"/>
                    <a:pt x="165" y="1619"/>
                    <a:pt x="367" y="1619"/>
                  </a:cubicBezTo>
                  <a:cubicBezTo>
                    <a:pt x="425" y="1619"/>
                    <a:pt x="487" y="1598"/>
                    <a:pt x="545" y="1548"/>
                  </a:cubicBezTo>
                  <a:cubicBezTo>
                    <a:pt x="867" y="1226"/>
                    <a:pt x="1189" y="981"/>
                    <a:pt x="1587" y="981"/>
                  </a:cubicBezTo>
                  <a:cubicBezTo>
                    <a:pt x="1698" y="981"/>
                    <a:pt x="1814" y="1000"/>
                    <a:pt x="1938" y="1042"/>
                  </a:cubicBezTo>
                  <a:cubicBezTo>
                    <a:pt x="2381" y="1168"/>
                    <a:pt x="2793" y="1422"/>
                    <a:pt x="3268" y="1517"/>
                  </a:cubicBezTo>
                  <a:cubicBezTo>
                    <a:pt x="3432" y="1558"/>
                    <a:pt x="3589" y="1576"/>
                    <a:pt x="3741" y="1576"/>
                  </a:cubicBezTo>
                  <a:cubicBezTo>
                    <a:pt x="4413" y="1576"/>
                    <a:pt x="4986" y="1219"/>
                    <a:pt x="5580" y="883"/>
                  </a:cubicBezTo>
                  <a:cubicBezTo>
                    <a:pt x="6020" y="648"/>
                    <a:pt x="6488" y="468"/>
                    <a:pt x="7007" y="468"/>
                  </a:cubicBezTo>
                  <a:cubicBezTo>
                    <a:pt x="7048" y="468"/>
                    <a:pt x="7090" y="469"/>
                    <a:pt x="7132" y="472"/>
                  </a:cubicBezTo>
                  <a:cubicBezTo>
                    <a:pt x="7765" y="567"/>
                    <a:pt x="8304" y="915"/>
                    <a:pt x="8874" y="1168"/>
                  </a:cubicBezTo>
                  <a:cubicBezTo>
                    <a:pt x="9258" y="1333"/>
                    <a:pt x="9641" y="1497"/>
                    <a:pt x="10067" y="1497"/>
                  </a:cubicBezTo>
                  <a:cubicBezTo>
                    <a:pt x="10132" y="1497"/>
                    <a:pt x="10199" y="1493"/>
                    <a:pt x="10267" y="1485"/>
                  </a:cubicBezTo>
                  <a:cubicBezTo>
                    <a:pt x="10837" y="1390"/>
                    <a:pt x="11249" y="947"/>
                    <a:pt x="11787" y="820"/>
                  </a:cubicBezTo>
                  <a:cubicBezTo>
                    <a:pt x="12075" y="733"/>
                    <a:pt x="11996" y="332"/>
                    <a:pt x="11741" y="332"/>
                  </a:cubicBezTo>
                  <a:cubicBezTo>
                    <a:pt x="11716" y="332"/>
                    <a:pt x="11689" y="336"/>
                    <a:pt x="11660" y="345"/>
                  </a:cubicBezTo>
                  <a:cubicBezTo>
                    <a:pt x="11122" y="472"/>
                    <a:pt x="10615" y="1010"/>
                    <a:pt x="10014" y="1010"/>
                  </a:cubicBezTo>
                  <a:cubicBezTo>
                    <a:pt x="9380" y="1010"/>
                    <a:pt x="8684" y="535"/>
                    <a:pt x="8113" y="282"/>
                  </a:cubicBezTo>
                  <a:cubicBezTo>
                    <a:pt x="7707" y="92"/>
                    <a:pt x="7306" y="1"/>
                    <a:pt x="690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737969" y="4964888"/>
              <a:ext cx="388200" cy="52135"/>
            </a:xfrm>
            <a:custGeom>
              <a:avLst/>
              <a:gdLst/>
              <a:ahLst/>
              <a:cxnLst/>
              <a:rect l="l" t="t" r="r" b="b"/>
              <a:pathLst>
                <a:path w="12085" h="1623" extrusionOk="0">
                  <a:moveTo>
                    <a:pt x="6892" y="1"/>
                  </a:moveTo>
                  <a:cubicBezTo>
                    <a:pt x="6366" y="1"/>
                    <a:pt x="5847" y="156"/>
                    <a:pt x="5327" y="443"/>
                  </a:cubicBezTo>
                  <a:cubicBezTo>
                    <a:pt x="4947" y="664"/>
                    <a:pt x="4567" y="949"/>
                    <a:pt x="4123" y="1044"/>
                  </a:cubicBezTo>
                  <a:cubicBezTo>
                    <a:pt x="4008" y="1070"/>
                    <a:pt x="3893" y="1081"/>
                    <a:pt x="3778" y="1081"/>
                  </a:cubicBezTo>
                  <a:cubicBezTo>
                    <a:pt x="3325" y="1081"/>
                    <a:pt x="2881" y="905"/>
                    <a:pt x="2476" y="728"/>
                  </a:cubicBezTo>
                  <a:cubicBezTo>
                    <a:pt x="2182" y="594"/>
                    <a:pt x="1888" y="460"/>
                    <a:pt x="1574" y="460"/>
                  </a:cubicBezTo>
                  <a:cubicBezTo>
                    <a:pt x="1517" y="460"/>
                    <a:pt x="1458" y="465"/>
                    <a:pt x="1400" y="474"/>
                  </a:cubicBezTo>
                  <a:cubicBezTo>
                    <a:pt x="925" y="538"/>
                    <a:pt x="513" y="886"/>
                    <a:pt x="196" y="1203"/>
                  </a:cubicBezTo>
                  <a:cubicBezTo>
                    <a:pt x="0" y="1374"/>
                    <a:pt x="165" y="1622"/>
                    <a:pt x="367" y="1622"/>
                  </a:cubicBezTo>
                  <a:cubicBezTo>
                    <a:pt x="425" y="1622"/>
                    <a:pt x="487" y="1601"/>
                    <a:pt x="545" y="1551"/>
                  </a:cubicBezTo>
                  <a:cubicBezTo>
                    <a:pt x="867" y="1229"/>
                    <a:pt x="1189" y="984"/>
                    <a:pt x="1587" y="984"/>
                  </a:cubicBezTo>
                  <a:cubicBezTo>
                    <a:pt x="1698" y="984"/>
                    <a:pt x="1814" y="1003"/>
                    <a:pt x="1938" y="1044"/>
                  </a:cubicBezTo>
                  <a:cubicBezTo>
                    <a:pt x="2381" y="1171"/>
                    <a:pt x="2793" y="1424"/>
                    <a:pt x="3268" y="1519"/>
                  </a:cubicBezTo>
                  <a:cubicBezTo>
                    <a:pt x="3432" y="1560"/>
                    <a:pt x="3589" y="1579"/>
                    <a:pt x="3741" y="1579"/>
                  </a:cubicBezTo>
                  <a:cubicBezTo>
                    <a:pt x="4413" y="1579"/>
                    <a:pt x="4986" y="1222"/>
                    <a:pt x="5580" y="886"/>
                  </a:cubicBezTo>
                  <a:cubicBezTo>
                    <a:pt x="5993" y="638"/>
                    <a:pt x="6430" y="462"/>
                    <a:pt x="6912" y="462"/>
                  </a:cubicBezTo>
                  <a:cubicBezTo>
                    <a:pt x="6984" y="462"/>
                    <a:pt x="7057" y="466"/>
                    <a:pt x="7132" y="474"/>
                  </a:cubicBezTo>
                  <a:cubicBezTo>
                    <a:pt x="7765" y="538"/>
                    <a:pt x="8304" y="918"/>
                    <a:pt x="8874" y="1171"/>
                  </a:cubicBezTo>
                  <a:cubicBezTo>
                    <a:pt x="9258" y="1336"/>
                    <a:pt x="9641" y="1500"/>
                    <a:pt x="10067" y="1500"/>
                  </a:cubicBezTo>
                  <a:cubicBezTo>
                    <a:pt x="10132" y="1500"/>
                    <a:pt x="10199" y="1496"/>
                    <a:pt x="10267" y="1488"/>
                  </a:cubicBezTo>
                  <a:cubicBezTo>
                    <a:pt x="10837" y="1393"/>
                    <a:pt x="11249" y="949"/>
                    <a:pt x="11787" y="823"/>
                  </a:cubicBezTo>
                  <a:cubicBezTo>
                    <a:pt x="12084" y="734"/>
                    <a:pt x="11991" y="310"/>
                    <a:pt x="11717" y="310"/>
                  </a:cubicBezTo>
                  <a:cubicBezTo>
                    <a:pt x="11699" y="310"/>
                    <a:pt x="11680" y="312"/>
                    <a:pt x="11660" y="316"/>
                  </a:cubicBezTo>
                  <a:cubicBezTo>
                    <a:pt x="11122" y="474"/>
                    <a:pt x="10615" y="1013"/>
                    <a:pt x="10014" y="1013"/>
                  </a:cubicBezTo>
                  <a:cubicBezTo>
                    <a:pt x="9380" y="1013"/>
                    <a:pt x="8684" y="538"/>
                    <a:pt x="8113" y="284"/>
                  </a:cubicBezTo>
                  <a:cubicBezTo>
                    <a:pt x="7701" y="92"/>
                    <a:pt x="7295" y="1"/>
                    <a:pt x="689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737969" y="5051460"/>
              <a:ext cx="387911" cy="52006"/>
            </a:xfrm>
            <a:custGeom>
              <a:avLst/>
              <a:gdLst/>
              <a:ahLst/>
              <a:cxnLst/>
              <a:rect l="l" t="t" r="r" b="b"/>
              <a:pathLst>
                <a:path w="12076" h="1619" extrusionOk="0">
                  <a:moveTo>
                    <a:pt x="6909" y="0"/>
                  </a:moveTo>
                  <a:cubicBezTo>
                    <a:pt x="6377" y="0"/>
                    <a:pt x="5852" y="163"/>
                    <a:pt x="5327" y="471"/>
                  </a:cubicBezTo>
                  <a:cubicBezTo>
                    <a:pt x="4947" y="693"/>
                    <a:pt x="4567" y="946"/>
                    <a:pt x="4123" y="1073"/>
                  </a:cubicBezTo>
                  <a:cubicBezTo>
                    <a:pt x="4018" y="1096"/>
                    <a:pt x="3912" y="1107"/>
                    <a:pt x="3807" y="1107"/>
                  </a:cubicBezTo>
                  <a:cubicBezTo>
                    <a:pt x="3344" y="1107"/>
                    <a:pt x="2889" y="905"/>
                    <a:pt x="2476" y="725"/>
                  </a:cubicBezTo>
                  <a:cubicBezTo>
                    <a:pt x="2164" y="583"/>
                    <a:pt x="1852" y="466"/>
                    <a:pt x="1518" y="466"/>
                  </a:cubicBezTo>
                  <a:cubicBezTo>
                    <a:pt x="1479" y="466"/>
                    <a:pt x="1439" y="468"/>
                    <a:pt x="1400" y="471"/>
                  </a:cubicBezTo>
                  <a:cubicBezTo>
                    <a:pt x="925" y="535"/>
                    <a:pt x="513" y="883"/>
                    <a:pt x="196" y="1200"/>
                  </a:cubicBezTo>
                  <a:cubicBezTo>
                    <a:pt x="0" y="1371"/>
                    <a:pt x="165" y="1619"/>
                    <a:pt x="367" y="1619"/>
                  </a:cubicBezTo>
                  <a:cubicBezTo>
                    <a:pt x="425" y="1619"/>
                    <a:pt x="487" y="1598"/>
                    <a:pt x="545" y="1548"/>
                  </a:cubicBezTo>
                  <a:cubicBezTo>
                    <a:pt x="867" y="1226"/>
                    <a:pt x="1189" y="981"/>
                    <a:pt x="1587" y="981"/>
                  </a:cubicBezTo>
                  <a:cubicBezTo>
                    <a:pt x="1698" y="981"/>
                    <a:pt x="1814" y="1000"/>
                    <a:pt x="1938" y="1041"/>
                  </a:cubicBezTo>
                  <a:cubicBezTo>
                    <a:pt x="2381" y="1168"/>
                    <a:pt x="2793" y="1421"/>
                    <a:pt x="3268" y="1516"/>
                  </a:cubicBezTo>
                  <a:cubicBezTo>
                    <a:pt x="3432" y="1557"/>
                    <a:pt x="3589" y="1575"/>
                    <a:pt x="3741" y="1575"/>
                  </a:cubicBezTo>
                  <a:cubicBezTo>
                    <a:pt x="4413" y="1575"/>
                    <a:pt x="4986" y="1219"/>
                    <a:pt x="5580" y="883"/>
                  </a:cubicBezTo>
                  <a:cubicBezTo>
                    <a:pt x="5999" y="659"/>
                    <a:pt x="6443" y="460"/>
                    <a:pt x="6934" y="460"/>
                  </a:cubicBezTo>
                  <a:cubicBezTo>
                    <a:pt x="6999" y="460"/>
                    <a:pt x="7065" y="464"/>
                    <a:pt x="7132" y="471"/>
                  </a:cubicBezTo>
                  <a:cubicBezTo>
                    <a:pt x="7765" y="566"/>
                    <a:pt x="8304" y="915"/>
                    <a:pt x="8874" y="1168"/>
                  </a:cubicBezTo>
                  <a:cubicBezTo>
                    <a:pt x="9258" y="1333"/>
                    <a:pt x="9641" y="1497"/>
                    <a:pt x="10067" y="1497"/>
                  </a:cubicBezTo>
                  <a:cubicBezTo>
                    <a:pt x="10132" y="1497"/>
                    <a:pt x="10199" y="1493"/>
                    <a:pt x="10267" y="1485"/>
                  </a:cubicBezTo>
                  <a:cubicBezTo>
                    <a:pt x="10837" y="1390"/>
                    <a:pt x="11249" y="946"/>
                    <a:pt x="11787" y="820"/>
                  </a:cubicBezTo>
                  <a:cubicBezTo>
                    <a:pt x="12075" y="733"/>
                    <a:pt x="11996" y="332"/>
                    <a:pt x="11741" y="332"/>
                  </a:cubicBezTo>
                  <a:cubicBezTo>
                    <a:pt x="11716" y="332"/>
                    <a:pt x="11689" y="336"/>
                    <a:pt x="11660" y="345"/>
                  </a:cubicBezTo>
                  <a:cubicBezTo>
                    <a:pt x="11122" y="471"/>
                    <a:pt x="10615" y="1010"/>
                    <a:pt x="10014" y="1010"/>
                  </a:cubicBezTo>
                  <a:cubicBezTo>
                    <a:pt x="9380" y="1010"/>
                    <a:pt x="8684" y="535"/>
                    <a:pt x="8113" y="281"/>
                  </a:cubicBezTo>
                  <a:cubicBezTo>
                    <a:pt x="7707" y="92"/>
                    <a:pt x="7306" y="0"/>
                    <a:pt x="690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37969" y="5137839"/>
              <a:ext cx="388200" cy="52103"/>
            </a:xfrm>
            <a:custGeom>
              <a:avLst/>
              <a:gdLst/>
              <a:ahLst/>
              <a:cxnLst/>
              <a:rect l="l" t="t" r="r" b="b"/>
              <a:pathLst>
                <a:path w="12085" h="1622" extrusionOk="0">
                  <a:moveTo>
                    <a:pt x="6892" y="1"/>
                  </a:moveTo>
                  <a:cubicBezTo>
                    <a:pt x="6366" y="1"/>
                    <a:pt x="5847" y="156"/>
                    <a:pt x="5327" y="442"/>
                  </a:cubicBezTo>
                  <a:cubicBezTo>
                    <a:pt x="4947" y="664"/>
                    <a:pt x="4567" y="949"/>
                    <a:pt x="4123" y="1044"/>
                  </a:cubicBezTo>
                  <a:cubicBezTo>
                    <a:pt x="4017" y="1068"/>
                    <a:pt x="3910" y="1078"/>
                    <a:pt x="3804" y="1078"/>
                  </a:cubicBezTo>
                  <a:cubicBezTo>
                    <a:pt x="3342" y="1078"/>
                    <a:pt x="2888" y="882"/>
                    <a:pt x="2476" y="727"/>
                  </a:cubicBezTo>
                  <a:cubicBezTo>
                    <a:pt x="2182" y="594"/>
                    <a:pt x="1888" y="460"/>
                    <a:pt x="1574" y="460"/>
                  </a:cubicBezTo>
                  <a:cubicBezTo>
                    <a:pt x="1517" y="460"/>
                    <a:pt x="1458" y="464"/>
                    <a:pt x="1400" y="474"/>
                  </a:cubicBezTo>
                  <a:cubicBezTo>
                    <a:pt x="925" y="537"/>
                    <a:pt x="513" y="886"/>
                    <a:pt x="196" y="1202"/>
                  </a:cubicBezTo>
                  <a:cubicBezTo>
                    <a:pt x="0" y="1374"/>
                    <a:pt x="165" y="1622"/>
                    <a:pt x="367" y="1622"/>
                  </a:cubicBezTo>
                  <a:cubicBezTo>
                    <a:pt x="425" y="1622"/>
                    <a:pt x="487" y="1601"/>
                    <a:pt x="545" y="1551"/>
                  </a:cubicBezTo>
                  <a:cubicBezTo>
                    <a:pt x="867" y="1229"/>
                    <a:pt x="1189" y="984"/>
                    <a:pt x="1587" y="984"/>
                  </a:cubicBezTo>
                  <a:cubicBezTo>
                    <a:pt x="1698" y="984"/>
                    <a:pt x="1814" y="1003"/>
                    <a:pt x="1938" y="1044"/>
                  </a:cubicBezTo>
                  <a:cubicBezTo>
                    <a:pt x="2381" y="1171"/>
                    <a:pt x="2793" y="1424"/>
                    <a:pt x="3268" y="1519"/>
                  </a:cubicBezTo>
                  <a:cubicBezTo>
                    <a:pt x="3432" y="1560"/>
                    <a:pt x="3589" y="1578"/>
                    <a:pt x="3741" y="1578"/>
                  </a:cubicBezTo>
                  <a:cubicBezTo>
                    <a:pt x="4413" y="1578"/>
                    <a:pt x="4986" y="1222"/>
                    <a:pt x="5580" y="886"/>
                  </a:cubicBezTo>
                  <a:cubicBezTo>
                    <a:pt x="5993" y="638"/>
                    <a:pt x="6430" y="462"/>
                    <a:pt x="6912" y="462"/>
                  </a:cubicBezTo>
                  <a:cubicBezTo>
                    <a:pt x="6984" y="462"/>
                    <a:pt x="7057" y="466"/>
                    <a:pt x="7132" y="474"/>
                  </a:cubicBezTo>
                  <a:cubicBezTo>
                    <a:pt x="7765" y="537"/>
                    <a:pt x="8304" y="917"/>
                    <a:pt x="8874" y="1171"/>
                  </a:cubicBezTo>
                  <a:cubicBezTo>
                    <a:pt x="9258" y="1335"/>
                    <a:pt x="9641" y="1500"/>
                    <a:pt x="10067" y="1500"/>
                  </a:cubicBezTo>
                  <a:cubicBezTo>
                    <a:pt x="10132" y="1500"/>
                    <a:pt x="10199" y="1496"/>
                    <a:pt x="10267" y="1488"/>
                  </a:cubicBezTo>
                  <a:cubicBezTo>
                    <a:pt x="10837" y="1393"/>
                    <a:pt x="11249" y="949"/>
                    <a:pt x="11787" y="822"/>
                  </a:cubicBezTo>
                  <a:cubicBezTo>
                    <a:pt x="12084" y="733"/>
                    <a:pt x="11991" y="310"/>
                    <a:pt x="11717" y="310"/>
                  </a:cubicBezTo>
                  <a:cubicBezTo>
                    <a:pt x="11699" y="310"/>
                    <a:pt x="11680" y="312"/>
                    <a:pt x="11660" y="316"/>
                  </a:cubicBezTo>
                  <a:cubicBezTo>
                    <a:pt x="11122" y="474"/>
                    <a:pt x="10615" y="1012"/>
                    <a:pt x="10014" y="1012"/>
                  </a:cubicBezTo>
                  <a:cubicBezTo>
                    <a:pt x="9380" y="1012"/>
                    <a:pt x="8684" y="537"/>
                    <a:pt x="8113" y="284"/>
                  </a:cubicBezTo>
                  <a:cubicBezTo>
                    <a:pt x="7701" y="92"/>
                    <a:pt x="7295" y="1"/>
                    <a:pt x="689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233148" y="4705494"/>
              <a:ext cx="388425" cy="52103"/>
            </a:xfrm>
            <a:custGeom>
              <a:avLst/>
              <a:gdLst/>
              <a:ahLst/>
              <a:cxnLst/>
              <a:rect l="l" t="t" r="r" b="b"/>
              <a:pathLst>
                <a:path w="12092" h="1622" extrusionOk="0">
                  <a:moveTo>
                    <a:pt x="6877" y="0"/>
                  </a:moveTo>
                  <a:cubicBezTo>
                    <a:pt x="6349" y="0"/>
                    <a:pt x="5836" y="155"/>
                    <a:pt x="5334" y="442"/>
                  </a:cubicBezTo>
                  <a:cubicBezTo>
                    <a:pt x="4923" y="664"/>
                    <a:pt x="4543" y="949"/>
                    <a:pt x="4099" y="1044"/>
                  </a:cubicBezTo>
                  <a:cubicBezTo>
                    <a:pt x="3994" y="1067"/>
                    <a:pt x="3889" y="1078"/>
                    <a:pt x="3786" y="1078"/>
                  </a:cubicBezTo>
                  <a:cubicBezTo>
                    <a:pt x="3331" y="1078"/>
                    <a:pt x="2897" y="876"/>
                    <a:pt x="2484" y="696"/>
                  </a:cubicBezTo>
                  <a:cubicBezTo>
                    <a:pt x="2191" y="589"/>
                    <a:pt x="1897" y="459"/>
                    <a:pt x="1565" y="459"/>
                  </a:cubicBezTo>
                  <a:cubicBezTo>
                    <a:pt x="1503" y="459"/>
                    <a:pt x="1440" y="464"/>
                    <a:pt x="1376" y="474"/>
                  </a:cubicBezTo>
                  <a:cubicBezTo>
                    <a:pt x="901" y="537"/>
                    <a:pt x="521" y="854"/>
                    <a:pt x="172" y="1202"/>
                  </a:cubicBezTo>
                  <a:cubicBezTo>
                    <a:pt x="1" y="1374"/>
                    <a:pt x="171" y="1622"/>
                    <a:pt x="359" y="1622"/>
                  </a:cubicBezTo>
                  <a:cubicBezTo>
                    <a:pt x="414" y="1622"/>
                    <a:pt x="471" y="1601"/>
                    <a:pt x="521" y="1551"/>
                  </a:cubicBezTo>
                  <a:cubicBezTo>
                    <a:pt x="848" y="1223"/>
                    <a:pt x="1176" y="956"/>
                    <a:pt x="1599" y="956"/>
                  </a:cubicBezTo>
                  <a:cubicBezTo>
                    <a:pt x="1708" y="956"/>
                    <a:pt x="1823" y="973"/>
                    <a:pt x="1946" y="1012"/>
                  </a:cubicBezTo>
                  <a:cubicBezTo>
                    <a:pt x="2389" y="1171"/>
                    <a:pt x="2801" y="1392"/>
                    <a:pt x="3244" y="1519"/>
                  </a:cubicBezTo>
                  <a:cubicBezTo>
                    <a:pt x="3414" y="1560"/>
                    <a:pt x="3575" y="1578"/>
                    <a:pt x="3729" y="1578"/>
                  </a:cubicBezTo>
                  <a:cubicBezTo>
                    <a:pt x="4411" y="1578"/>
                    <a:pt x="4968" y="1221"/>
                    <a:pt x="5588" y="886"/>
                  </a:cubicBezTo>
                  <a:cubicBezTo>
                    <a:pt x="6001" y="638"/>
                    <a:pt x="6438" y="462"/>
                    <a:pt x="6899" y="462"/>
                  </a:cubicBezTo>
                  <a:cubicBezTo>
                    <a:pt x="6968" y="462"/>
                    <a:pt x="7038" y="466"/>
                    <a:pt x="7108" y="474"/>
                  </a:cubicBezTo>
                  <a:cubicBezTo>
                    <a:pt x="7741" y="537"/>
                    <a:pt x="8311" y="917"/>
                    <a:pt x="8881" y="1171"/>
                  </a:cubicBezTo>
                  <a:cubicBezTo>
                    <a:pt x="9238" y="1335"/>
                    <a:pt x="9642" y="1500"/>
                    <a:pt x="10052" y="1500"/>
                  </a:cubicBezTo>
                  <a:cubicBezTo>
                    <a:pt x="10116" y="1500"/>
                    <a:pt x="10180" y="1496"/>
                    <a:pt x="10243" y="1487"/>
                  </a:cubicBezTo>
                  <a:cubicBezTo>
                    <a:pt x="10813" y="1392"/>
                    <a:pt x="11257" y="949"/>
                    <a:pt x="11795" y="791"/>
                  </a:cubicBezTo>
                  <a:cubicBezTo>
                    <a:pt x="12092" y="731"/>
                    <a:pt x="11971" y="310"/>
                    <a:pt x="11720" y="310"/>
                  </a:cubicBezTo>
                  <a:cubicBezTo>
                    <a:pt x="11703" y="310"/>
                    <a:pt x="11686" y="312"/>
                    <a:pt x="11668" y="315"/>
                  </a:cubicBezTo>
                  <a:cubicBezTo>
                    <a:pt x="11098" y="474"/>
                    <a:pt x="10592" y="981"/>
                    <a:pt x="10021" y="1012"/>
                  </a:cubicBezTo>
                  <a:cubicBezTo>
                    <a:pt x="9356" y="1012"/>
                    <a:pt x="8691" y="537"/>
                    <a:pt x="8121" y="284"/>
                  </a:cubicBezTo>
                  <a:cubicBezTo>
                    <a:pt x="7695" y="91"/>
                    <a:pt x="7281" y="0"/>
                    <a:pt x="687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233148" y="4791969"/>
              <a:ext cx="388425" cy="52103"/>
            </a:xfrm>
            <a:custGeom>
              <a:avLst/>
              <a:gdLst/>
              <a:ahLst/>
              <a:cxnLst/>
              <a:rect l="l" t="t" r="r" b="b"/>
              <a:pathLst>
                <a:path w="12092" h="1622" extrusionOk="0">
                  <a:moveTo>
                    <a:pt x="6877" y="0"/>
                  </a:moveTo>
                  <a:cubicBezTo>
                    <a:pt x="6349" y="0"/>
                    <a:pt x="5836" y="155"/>
                    <a:pt x="5334" y="442"/>
                  </a:cubicBezTo>
                  <a:cubicBezTo>
                    <a:pt x="4923" y="664"/>
                    <a:pt x="4543" y="949"/>
                    <a:pt x="4099" y="1044"/>
                  </a:cubicBezTo>
                  <a:cubicBezTo>
                    <a:pt x="3984" y="1069"/>
                    <a:pt x="3870" y="1081"/>
                    <a:pt x="3757" y="1081"/>
                  </a:cubicBezTo>
                  <a:cubicBezTo>
                    <a:pt x="3313" y="1081"/>
                    <a:pt x="2888" y="904"/>
                    <a:pt x="2484" y="727"/>
                  </a:cubicBezTo>
                  <a:cubicBezTo>
                    <a:pt x="2190" y="593"/>
                    <a:pt x="1895" y="459"/>
                    <a:pt x="1563" y="459"/>
                  </a:cubicBezTo>
                  <a:cubicBezTo>
                    <a:pt x="1502" y="459"/>
                    <a:pt x="1440" y="464"/>
                    <a:pt x="1376" y="474"/>
                  </a:cubicBezTo>
                  <a:cubicBezTo>
                    <a:pt x="901" y="537"/>
                    <a:pt x="521" y="885"/>
                    <a:pt x="172" y="1202"/>
                  </a:cubicBezTo>
                  <a:cubicBezTo>
                    <a:pt x="1" y="1374"/>
                    <a:pt x="171" y="1621"/>
                    <a:pt x="359" y="1621"/>
                  </a:cubicBezTo>
                  <a:cubicBezTo>
                    <a:pt x="414" y="1621"/>
                    <a:pt x="471" y="1600"/>
                    <a:pt x="521" y="1550"/>
                  </a:cubicBezTo>
                  <a:cubicBezTo>
                    <a:pt x="839" y="1232"/>
                    <a:pt x="1157" y="971"/>
                    <a:pt x="1563" y="971"/>
                  </a:cubicBezTo>
                  <a:cubicBezTo>
                    <a:pt x="1682" y="971"/>
                    <a:pt x="1809" y="993"/>
                    <a:pt x="1946" y="1044"/>
                  </a:cubicBezTo>
                  <a:cubicBezTo>
                    <a:pt x="2389" y="1170"/>
                    <a:pt x="2801" y="1424"/>
                    <a:pt x="3244" y="1519"/>
                  </a:cubicBezTo>
                  <a:cubicBezTo>
                    <a:pt x="3414" y="1560"/>
                    <a:pt x="3575" y="1578"/>
                    <a:pt x="3729" y="1578"/>
                  </a:cubicBezTo>
                  <a:cubicBezTo>
                    <a:pt x="4411" y="1578"/>
                    <a:pt x="4968" y="1221"/>
                    <a:pt x="5588" y="885"/>
                  </a:cubicBezTo>
                  <a:cubicBezTo>
                    <a:pt x="6001" y="638"/>
                    <a:pt x="6438" y="461"/>
                    <a:pt x="6899" y="461"/>
                  </a:cubicBezTo>
                  <a:cubicBezTo>
                    <a:pt x="6968" y="461"/>
                    <a:pt x="7038" y="465"/>
                    <a:pt x="7108" y="474"/>
                  </a:cubicBezTo>
                  <a:cubicBezTo>
                    <a:pt x="7741" y="537"/>
                    <a:pt x="8311" y="917"/>
                    <a:pt x="8881" y="1170"/>
                  </a:cubicBezTo>
                  <a:cubicBezTo>
                    <a:pt x="9238" y="1335"/>
                    <a:pt x="9642" y="1500"/>
                    <a:pt x="10052" y="1500"/>
                  </a:cubicBezTo>
                  <a:cubicBezTo>
                    <a:pt x="10116" y="1500"/>
                    <a:pt x="10180" y="1496"/>
                    <a:pt x="10243" y="1487"/>
                  </a:cubicBezTo>
                  <a:cubicBezTo>
                    <a:pt x="10813" y="1392"/>
                    <a:pt x="11257" y="949"/>
                    <a:pt x="11795" y="822"/>
                  </a:cubicBezTo>
                  <a:cubicBezTo>
                    <a:pt x="12092" y="733"/>
                    <a:pt x="11971" y="310"/>
                    <a:pt x="11720" y="310"/>
                  </a:cubicBezTo>
                  <a:cubicBezTo>
                    <a:pt x="11703" y="310"/>
                    <a:pt x="11686" y="311"/>
                    <a:pt x="11668" y="315"/>
                  </a:cubicBezTo>
                  <a:cubicBezTo>
                    <a:pt x="11098" y="474"/>
                    <a:pt x="10592" y="1012"/>
                    <a:pt x="10021" y="1012"/>
                  </a:cubicBezTo>
                  <a:cubicBezTo>
                    <a:pt x="9356" y="1012"/>
                    <a:pt x="8691" y="537"/>
                    <a:pt x="8121" y="284"/>
                  </a:cubicBezTo>
                  <a:cubicBezTo>
                    <a:pt x="7695" y="91"/>
                    <a:pt x="7281" y="0"/>
                    <a:pt x="687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2233148" y="4878509"/>
              <a:ext cx="388168" cy="52038"/>
            </a:xfrm>
            <a:custGeom>
              <a:avLst/>
              <a:gdLst/>
              <a:ahLst/>
              <a:cxnLst/>
              <a:rect l="l" t="t" r="r" b="b"/>
              <a:pathLst>
                <a:path w="12084" h="1620" extrusionOk="0">
                  <a:moveTo>
                    <a:pt x="6893" y="1"/>
                  </a:moveTo>
                  <a:cubicBezTo>
                    <a:pt x="6359" y="1"/>
                    <a:pt x="5842" y="164"/>
                    <a:pt x="5334" y="472"/>
                  </a:cubicBezTo>
                  <a:cubicBezTo>
                    <a:pt x="4923" y="693"/>
                    <a:pt x="4543" y="947"/>
                    <a:pt x="4099" y="1073"/>
                  </a:cubicBezTo>
                  <a:cubicBezTo>
                    <a:pt x="3994" y="1097"/>
                    <a:pt x="3889" y="1107"/>
                    <a:pt x="3786" y="1107"/>
                  </a:cubicBezTo>
                  <a:cubicBezTo>
                    <a:pt x="3331" y="1107"/>
                    <a:pt x="2897" y="906"/>
                    <a:pt x="2484" y="725"/>
                  </a:cubicBezTo>
                  <a:cubicBezTo>
                    <a:pt x="2172" y="583"/>
                    <a:pt x="1860" y="467"/>
                    <a:pt x="1503" y="467"/>
                  </a:cubicBezTo>
                  <a:cubicBezTo>
                    <a:pt x="1461" y="467"/>
                    <a:pt x="1419" y="468"/>
                    <a:pt x="1376" y="472"/>
                  </a:cubicBezTo>
                  <a:cubicBezTo>
                    <a:pt x="901" y="535"/>
                    <a:pt x="521" y="883"/>
                    <a:pt x="172" y="1200"/>
                  </a:cubicBezTo>
                  <a:cubicBezTo>
                    <a:pt x="1" y="1372"/>
                    <a:pt x="171" y="1619"/>
                    <a:pt x="359" y="1619"/>
                  </a:cubicBezTo>
                  <a:cubicBezTo>
                    <a:pt x="414" y="1619"/>
                    <a:pt x="471" y="1598"/>
                    <a:pt x="521" y="1548"/>
                  </a:cubicBezTo>
                  <a:cubicBezTo>
                    <a:pt x="843" y="1226"/>
                    <a:pt x="1165" y="981"/>
                    <a:pt x="1579" y="981"/>
                  </a:cubicBezTo>
                  <a:cubicBezTo>
                    <a:pt x="1693" y="981"/>
                    <a:pt x="1815" y="1000"/>
                    <a:pt x="1946" y="1042"/>
                  </a:cubicBezTo>
                  <a:cubicBezTo>
                    <a:pt x="2389" y="1168"/>
                    <a:pt x="2801" y="1422"/>
                    <a:pt x="3244" y="1517"/>
                  </a:cubicBezTo>
                  <a:cubicBezTo>
                    <a:pt x="3414" y="1558"/>
                    <a:pt x="3575" y="1576"/>
                    <a:pt x="3729" y="1576"/>
                  </a:cubicBezTo>
                  <a:cubicBezTo>
                    <a:pt x="4411" y="1576"/>
                    <a:pt x="4968" y="1219"/>
                    <a:pt x="5588" y="883"/>
                  </a:cubicBezTo>
                  <a:cubicBezTo>
                    <a:pt x="6028" y="648"/>
                    <a:pt x="6495" y="468"/>
                    <a:pt x="6990" y="468"/>
                  </a:cubicBezTo>
                  <a:cubicBezTo>
                    <a:pt x="7029" y="468"/>
                    <a:pt x="7068" y="469"/>
                    <a:pt x="7108" y="472"/>
                  </a:cubicBezTo>
                  <a:cubicBezTo>
                    <a:pt x="7741" y="567"/>
                    <a:pt x="8311" y="915"/>
                    <a:pt x="8881" y="1168"/>
                  </a:cubicBezTo>
                  <a:cubicBezTo>
                    <a:pt x="9238" y="1333"/>
                    <a:pt x="9642" y="1497"/>
                    <a:pt x="10052" y="1497"/>
                  </a:cubicBezTo>
                  <a:cubicBezTo>
                    <a:pt x="10116" y="1497"/>
                    <a:pt x="10180" y="1493"/>
                    <a:pt x="10243" y="1485"/>
                  </a:cubicBezTo>
                  <a:cubicBezTo>
                    <a:pt x="10813" y="1390"/>
                    <a:pt x="11257" y="947"/>
                    <a:pt x="11795" y="820"/>
                  </a:cubicBezTo>
                  <a:cubicBezTo>
                    <a:pt x="12083" y="733"/>
                    <a:pt x="11978" y="332"/>
                    <a:pt x="11742" y="332"/>
                  </a:cubicBezTo>
                  <a:cubicBezTo>
                    <a:pt x="11719" y="332"/>
                    <a:pt x="11694" y="336"/>
                    <a:pt x="11668" y="345"/>
                  </a:cubicBezTo>
                  <a:cubicBezTo>
                    <a:pt x="11098" y="472"/>
                    <a:pt x="10592" y="1010"/>
                    <a:pt x="10021" y="1010"/>
                  </a:cubicBezTo>
                  <a:cubicBezTo>
                    <a:pt x="9356" y="1010"/>
                    <a:pt x="8691" y="535"/>
                    <a:pt x="8121" y="282"/>
                  </a:cubicBezTo>
                  <a:cubicBezTo>
                    <a:pt x="7701" y="92"/>
                    <a:pt x="7293" y="1"/>
                    <a:pt x="689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233148" y="4964888"/>
              <a:ext cx="388425" cy="52135"/>
            </a:xfrm>
            <a:custGeom>
              <a:avLst/>
              <a:gdLst/>
              <a:ahLst/>
              <a:cxnLst/>
              <a:rect l="l" t="t" r="r" b="b"/>
              <a:pathLst>
                <a:path w="12092" h="1623" extrusionOk="0">
                  <a:moveTo>
                    <a:pt x="6877" y="1"/>
                  </a:moveTo>
                  <a:cubicBezTo>
                    <a:pt x="6349" y="1"/>
                    <a:pt x="5836" y="156"/>
                    <a:pt x="5334" y="443"/>
                  </a:cubicBezTo>
                  <a:cubicBezTo>
                    <a:pt x="4923" y="664"/>
                    <a:pt x="4543" y="949"/>
                    <a:pt x="4099" y="1044"/>
                  </a:cubicBezTo>
                  <a:cubicBezTo>
                    <a:pt x="3984" y="1070"/>
                    <a:pt x="3870" y="1081"/>
                    <a:pt x="3757" y="1081"/>
                  </a:cubicBezTo>
                  <a:cubicBezTo>
                    <a:pt x="3313" y="1081"/>
                    <a:pt x="2888" y="905"/>
                    <a:pt x="2484" y="728"/>
                  </a:cubicBezTo>
                  <a:cubicBezTo>
                    <a:pt x="2190" y="594"/>
                    <a:pt x="1895" y="460"/>
                    <a:pt x="1563" y="460"/>
                  </a:cubicBezTo>
                  <a:cubicBezTo>
                    <a:pt x="1502" y="460"/>
                    <a:pt x="1440" y="465"/>
                    <a:pt x="1376" y="474"/>
                  </a:cubicBezTo>
                  <a:cubicBezTo>
                    <a:pt x="901" y="538"/>
                    <a:pt x="521" y="886"/>
                    <a:pt x="172" y="1203"/>
                  </a:cubicBezTo>
                  <a:cubicBezTo>
                    <a:pt x="1" y="1374"/>
                    <a:pt x="171" y="1622"/>
                    <a:pt x="359" y="1622"/>
                  </a:cubicBezTo>
                  <a:cubicBezTo>
                    <a:pt x="414" y="1622"/>
                    <a:pt x="471" y="1601"/>
                    <a:pt x="521" y="1551"/>
                  </a:cubicBezTo>
                  <a:cubicBezTo>
                    <a:pt x="843" y="1229"/>
                    <a:pt x="1165" y="984"/>
                    <a:pt x="1579" y="984"/>
                  </a:cubicBezTo>
                  <a:cubicBezTo>
                    <a:pt x="1693" y="984"/>
                    <a:pt x="1815" y="1003"/>
                    <a:pt x="1946" y="1044"/>
                  </a:cubicBezTo>
                  <a:cubicBezTo>
                    <a:pt x="2389" y="1171"/>
                    <a:pt x="2801" y="1424"/>
                    <a:pt x="3244" y="1519"/>
                  </a:cubicBezTo>
                  <a:cubicBezTo>
                    <a:pt x="3414" y="1560"/>
                    <a:pt x="3575" y="1579"/>
                    <a:pt x="3729" y="1579"/>
                  </a:cubicBezTo>
                  <a:cubicBezTo>
                    <a:pt x="4411" y="1579"/>
                    <a:pt x="4968" y="1222"/>
                    <a:pt x="5588" y="886"/>
                  </a:cubicBezTo>
                  <a:cubicBezTo>
                    <a:pt x="6001" y="638"/>
                    <a:pt x="6438" y="462"/>
                    <a:pt x="6899" y="462"/>
                  </a:cubicBezTo>
                  <a:cubicBezTo>
                    <a:pt x="6968" y="462"/>
                    <a:pt x="7038" y="466"/>
                    <a:pt x="7108" y="474"/>
                  </a:cubicBezTo>
                  <a:cubicBezTo>
                    <a:pt x="7741" y="538"/>
                    <a:pt x="8311" y="918"/>
                    <a:pt x="8881" y="1171"/>
                  </a:cubicBezTo>
                  <a:cubicBezTo>
                    <a:pt x="9238" y="1336"/>
                    <a:pt x="9642" y="1500"/>
                    <a:pt x="10052" y="1500"/>
                  </a:cubicBezTo>
                  <a:cubicBezTo>
                    <a:pt x="10116" y="1500"/>
                    <a:pt x="10180" y="1496"/>
                    <a:pt x="10243" y="1488"/>
                  </a:cubicBezTo>
                  <a:cubicBezTo>
                    <a:pt x="10813" y="1393"/>
                    <a:pt x="11257" y="949"/>
                    <a:pt x="11795" y="823"/>
                  </a:cubicBezTo>
                  <a:cubicBezTo>
                    <a:pt x="12092" y="734"/>
                    <a:pt x="11971" y="310"/>
                    <a:pt x="11720" y="310"/>
                  </a:cubicBezTo>
                  <a:cubicBezTo>
                    <a:pt x="11703" y="310"/>
                    <a:pt x="11686" y="312"/>
                    <a:pt x="11668" y="316"/>
                  </a:cubicBezTo>
                  <a:cubicBezTo>
                    <a:pt x="11098" y="474"/>
                    <a:pt x="10592" y="1013"/>
                    <a:pt x="10021" y="1013"/>
                  </a:cubicBezTo>
                  <a:cubicBezTo>
                    <a:pt x="9356" y="1013"/>
                    <a:pt x="8691" y="538"/>
                    <a:pt x="8121" y="284"/>
                  </a:cubicBezTo>
                  <a:cubicBezTo>
                    <a:pt x="7695" y="92"/>
                    <a:pt x="7281" y="1"/>
                    <a:pt x="687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2233148" y="5051460"/>
              <a:ext cx="388168" cy="52006"/>
            </a:xfrm>
            <a:custGeom>
              <a:avLst/>
              <a:gdLst/>
              <a:ahLst/>
              <a:cxnLst/>
              <a:rect l="l" t="t" r="r" b="b"/>
              <a:pathLst>
                <a:path w="12084" h="1619" extrusionOk="0">
                  <a:moveTo>
                    <a:pt x="6893" y="0"/>
                  </a:moveTo>
                  <a:cubicBezTo>
                    <a:pt x="6359" y="0"/>
                    <a:pt x="5842" y="163"/>
                    <a:pt x="5334" y="471"/>
                  </a:cubicBezTo>
                  <a:cubicBezTo>
                    <a:pt x="4923" y="693"/>
                    <a:pt x="4543" y="946"/>
                    <a:pt x="4099" y="1073"/>
                  </a:cubicBezTo>
                  <a:cubicBezTo>
                    <a:pt x="3994" y="1096"/>
                    <a:pt x="3889" y="1107"/>
                    <a:pt x="3786" y="1107"/>
                  </a:cubicBezTo>
                  <a:cubicBezTo>
                    <a:pt x="3331" y="1107"/>
                    <a:pt x="2897" y="905"/>
                    <a:pt x="2484" y="725"/>
                  </a:cubicBezTo>
                  <a:cubicBezTo>
                    <a:pt x="2172" y="583"/>
                    <a:pt x="1860" y="466"/>
                    <a:pt x="1503" y="466"/>
                  </a:cubicBezTo>
                  <a:cubicBezTo>
                    <a:pt x="1461" y="466"/>
                    <a:pt x="1419" y="468"/>
                    <a:pt x="1376" y="471"/>
                  </a:cubicBezTo>
                  <a:cubicBezTo>
                    <a:pt x="901" y="535"/>
                    <a:pt x="521" y="883"/>
                    <a:pt x="172" y="1200"/>
                  </a:cubicBezTo>
                  <a:cubicBezTo>
                    <a:pt x="1" y="1371"/>
                    <a:pt x="171" y="1619"/>
                    <a:pt x="359" y="1619"/>
                  </a:cubicBezTo>
                  <a:cubicBezTo>
                    <a:pt x="414" y="1619"/>
                    <a:pt x="471" y="1598"/>
                    <a:pt x="521" y="1548"/>
                  </a:cubicBezTo>
                  <a:cubicBezTo>
                    <a:pt x="843" y="1226"/>
                    <a:pt x="1165" y="981"/>
                    <a:pt x="1579" y="981"/>
                  </a:cubicBezTo>
                  <a:cubicBezTo>
                    <a:pt x="1693" y="981"/>
                    <a:pt x="1815" y="1000"/>
                    <a:pt x="1946" y="1041"/>
                  </a:cubicBezTo>
                  <a:cubicBezTo>
                    <a:pt x="2389" y="1168"/>
                    <a:pt x="2801" y="1421"/>
                    <a:pt x="3244" y="1516"/>
                  </a:cubicBezTo>
                  <a:cubicBezTo>
                    <a:pt x="3414" y="1557"/>
                    <a:pt x="3575" y="1575"/>
                    <a:pt x="3729" y="1575"/>
                  </a:cubicBezTo>
                  <a:cubicBezTo>
                    <a:pt x="4411" y="1575"/>
                    <a:pt x="4968" y="1219"/>
                    <a:pt x="5588" y="883"/>
                  </a:cubicBezTo>
                  <a:cubicBezTo>
                    <a:pt x="6007" y="659"/>
                    <a:pt x="6451" y="460"/>
                    <a:pt x="6920" y="460"/>
                  </a:cubicBezTo>
                  <a:cubicBezTo>
                    <a:pt x="6982" y="460"/>
                    <a:pt x="7045" y="464"/>
                    <a:pt x="7108" y="471"/>
                  </a:cubicBezTo>
                  <a:cubicBezTo>
                    <a:pt x="7741" y="566"/>
                    <a:pt x="8311" y="915"/>
                    <a:pt x="8881" y="1168"/>
                  </a:cubicBezTo>
                  <a:cubicBezTo>
                    <a:pt x="9238" y="1333"/>
                    <a:pt x="9642" y="1497"/>
                    <a:pt x="10052" y="1497"/>
                  </a:cubicBezTo>
                  <a:cubicBezTo>
                    <a:pt x="10116" y="1497"/>
                    <a:pt x="10180" y="1493"/>
                    <a:pt x="10243" y="1485"/>
                  </a:cubicBezTo>
                  <a:cubicBezTo>
                    <a:pt x="10813" y="1390"/>
                    <a:pt x="11257" y="946"/>
                    <a:pt x="11795" y="820"/>
                  </a:cubicBezTo>
                  <a:cubicBezTo>
                    <a:pt x="12083" y="733"/>
                    <a:pt x="11978" y="332"/>
                    <a:pt x="11742" y="332"/>
                  </a:cubicBezTo>
                  <a:cubicBezTo>
                    <a:pt x="11719" y="332"/>
                    <a:pt x="11694" y="336"/>
                    <a:pt x="11668" y="345"/>
                  </a:cubicBezTo>
                  <a:cubicBezTo>
                    <a:pt x="11098" y="471"/>
                    <a:pt x="10592" y="1010"/>
                    <a:pt x="10021" y="1010"/>
                  </a:cubicBezTo>
                  <a:cubicBezTo>
                    <a:pt x="9356" y="1010"/>
                    <a:pt x="8691" y="535"/>
                    <a:pt x="8121" y="281"/>
                  </a:cubicBezTo>
                  <a:cubicBezTo>
                    <a:pt x="7701" y="92"/>
                    <a:pt x="7293" y="0"/>
                    <a:pt x="689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33148" y="5137839"/>
              <a:ext cx="388425" cy="52103"/>
            </a:xfrm>
            <a:custGeom>
              <a:avLst/>
              <a:gdLst/>
              <a:ahLst/>
              <a:cxnLst/>
              <a:rect l="l" t="t" r="r" b="b"/>
              <a:pathLst>
                <a:path w="12092" h="1622" extrusionOk="0">
                  <a:moveTo>
                    <a:pt x="6877" y="1"/>
                  </a:moveTo>
                  <a:cubicBezTo>
                    <a:pt x="6349" y="1"/>
                    <a:pt x="5836" y="156"/>
                    <a:pt x="5334" y="442"/>
                  </a:cubicBezTo>
                  <a:cubicBezTo>
                    <a:pt x="4923" y="664"/>
                    <a:pt x="4543" y="949"/>
                    <a:pt x="4099" y="1044"/>
                  </a:cubicBezTo>
                  <a:cubicBezTo>
                    <a:pt x="3993" y="1068"/>
                    <a:pt x="3887" y="1078"/>
                    <a:pt x="3783" y="1078"/>
                  </a:cubicBezTo>
                  <a:cubicBezTo>
                    <a:pt x="3329" y="1078"/>
                    <a:pt x="2896" y="882"/>
                    <a:pt x="2484" y="727"/>
                  </a:cubicBezTo>
                  <a:cubicBezTo>
                    <a:pt x="2190" y="594"/>
                    <a:pt x="1895" y="460"/>
                    <a:pt x="1563" y="460"/>
                  </a:cubicBezTo>
                  <a:cubicBezTo>
                    <a:pt x="1502" y="460"/>
                    <a:pt x="1440" y="464"/>
                    <a:pt x="1376" y="474"/>
                  </a:cubicBezTo>
                  <a:cubicBezTo>
                    <a:pt x="901" y="537"/>
                    <a:pt x="521" y="886"/>
                    <a:pt x="172" y="1202"/>
                  </a:cubicBezTo>
                  <a:cubicBezTo>
                    <a:pt x="1" y="1374"/>
                    <a:pt x="171" y="1622"/>
                    <a:pt x="359" y="1622"/>
                  </a:cubicBezTo>
                  <a:cubicBezTo>
                    <a:pt x="414" y="1622"/>
                    <a:pt x="471" y="1601"/>
                    <a:pt x="521" y="1551"/>
                  </a:cubicBezTo>
                  <a:cubicBezTo>
                    <a:pt x="843" y="1229"/>
                    <a:pt x="1165" y="984"/>
                    <a:pt x="1579" y="984"/>
                  </a:cubicBezTo>
                  <a:cubicBezTo>
                    <a:pt x="1693" y="984"/>
                    <a:pt x="1815" y="1003"/>
                    <a:pt x="1946" y="1044"/>
                  </a:cubicBezTo>
                  <a:cubicBezTo>
                    <a:pt x="2389" y="1171"/>
                    <a:pt x="2801" y="1424"/>
                    <a:pt x="3244" y="1519"/>
                  </a:cubicBezTo>
                  <a:cubicBezTo>
                    <a:pt x="3414" y="1560"/>
                    <a:pt x="3575" y="1578"/>
                    <a:pt x="3729" y="1578"/>
                  </a:cubicBezTo>
                  <a:cubicBezTo>
                    <a:pt x="4411" y="1578"/>
                    <a:pt x="4968" y="1222"/>
                    <a:pt x="5588" y="886"/>
                  </a:cubicBezTo>
                  <a:cubicBezTo>
                    <a:pt x="6001" y="638"/>
                    <a:pt x="6438" y="462"/>
                    <a:pt x="6899" y="462"/>
                  </a:cubicBezTo>
                  <a:cubicBezTo>
                    <a:pt x="6968" y="462"/>
                    <a:pt x="7038" y="466"/>
                    <a:pt x="7108" y="474"/>
                  </a:cubicBezTo>
                  <a:cubicBezTo>
                    <a:pt x="7741" y="537"/>
                    <a:pt x="8311" y="917"/>
                    <a:pt x="8881" y="1171"/>
                  </a:cubicBezTo>
                  <a:cubicBezTo>
                    <a:pt x="9238" y="1335"/>
                    <a:pt x="9642" y="1500"/>
                    <a:pt x="10052" y="1500"/>
                  </a:cubicBezTo>
                  <a:cubicBezTo>
                    <a:pt x="10116" y="1500"/>
                    <a:pt x="10180" y="1496"/>
                    <a:pt x="10243" y="1488"/>
                  </a:cubicBezTo>
                  <a:cubicBezTo>
                    <a:pt x="10813" y="1393"/>
                    <a:pt x="11257" y="949"/>
                    <a:pt x="11795" y="822"/>
                  </a:cubicBezTo>
                  <a:cubicBezTo>
                    <a:pt x="12092" y="733"/>
                    <a:pt x="11971" y="310"/>
                    <a:pt x="11720" y="310"/>
                  </a:cubicBezTo>
                  <a:cubicBezTo>
                    <a:pt x="11703" y="310"/>
                    <a:pt x="11686" y="312"/>
                    <a:pt x="11668" y="316"/>
                  </a:cubicBezTo>
                  <a:cubicBezTo>
                    <a:pt x="11098" y="474"/>
                    <a:pt x="10592" y="1012"/>
                    <a:pt x="10021" y="1012"/>
                  </a:cubicBezTo>
                  <a:cubicBezTo>
                    <a:pt x="9356" y="1012"/>
                    <a:pt x="8691" y="537"/>
                    <a:pt x="8121" y="284"/>
                  </a:cubicBezTo>
                  <a:cubicBezTo>
                    <a:pt x="7695" y="92"/>
                    <a:pt x="7281" y="1"/>
                    <a:pt x="687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7" name="Google Shape;197;p2"/>
          <p:cNvGrpSpPr/>
          <p:nvPr/>
        </p:nvGrpSpPr>
        <p:grpSpPr>
          <a:xfrm>
            <a:off x="6726783" y="5892499"/>
            <a:ext cx="1321648" cy="1460803"/>
            <a:chOff x="5045087" y="4419374"/>
            <a:chExt cx="991236" cy="1095602"/>
          </a:xfrm>
        </p:grpSpPr>
        <p:sp>
          <p:nvSpPr>
            <p:cNvPr id="198" name="Google Shape;198;p2"/>
            <p:cNvSpPr/>
            <p:nvPr/>
          </p:nvSpPr>
          <p:spPr>
            <a:xfrm>
              <a:off x="5045087" y="4419374"/>
              <a:ext cx="991236" cy="1095602"/>
            </a:xfrm>
            <a:custGeom>
              <a:avLst/>
              <a:gdLst/>
              <a:ahLst/>
              <a:cxnLst/>
              <a:rect l="l" t="t" r="r" b="b"/>
              <a:pathLst>
                <a:path w="30858" h="34107" extrusionOk="0">
                  <a:moveTo>
                    <a:pt x="21129" y="540"/>
                  </a:moveTo>
                  <a:cubicBezTo>
                    <a:pt x="23692" y="6739"/>
                    <a:pt x="26099" y="13002"/>
                    <a:pt x="28197" y="19388"/>
                  </a:cubicBezTo>
                  <a:cubicBezTo>
                    <a:pt x="28902" y="21473"/>
                    <a:pt x="29577" y="23587"/>
                    <a:pt x="30280" y="25701"/>
                  </a:cubicBezTo>
                  <a:lnTo>
                    <a:pt x="30280" y="25701"/>
                  </a:lnTo>
                  <a:cubicBezTo>
                    <a:pt x="24662" y="28229"/>
                    <a:pt x="18798" y="30113"/>
                    <a:pt x="13027" y="32277"/>
                  </a:cubicBezTo>
                  <a:cubicBezTo>
                    <a:pt x="11948" y="32657"/>
                    <a:pt x="10895" y="33063"/>
                    <a:pt x="9844" y="33521"/>
                  </a:cubicBezTo>
                  <a:lnTo>
                    <a:pt x="9844" y="33521"/>
                  </a:lnTo>
                  <a:cubicBezTo>
                    <a:pt x="8815" y="30951"/>
                    <a:pt x="7927" y="28352"/>
                    <a:pt x="7010" y="25754"/>
                  </a:cubicBezTo>
                  <a:cubicBezTo>
                    <a:pt x="5585" y="21668"/>
                    <a:pt x="4160" y="17583"/>
                    <a:pt x="2767" y="13498"/>
                  </a:cubicBezTo>
                  <a:cubicBezTo>
                    <a:pt x="2034" y="11391"/>
                    <a:pt x="1331" y="9285"/>
                    <a:pt x="600" y="7150"/>
                  </a:cubicBezTo>
                  <a:lnTo>
                    <a:pt x="600" y="7150"/>
                  </a:lnTo>
                  <a:cubicBezTo>
                    <a:pt x="2198" y="6632"/>
                    <a:pt x="3798" y="6060"/>
                    <a:pt x="5427" y="5517"/>
                  </a:cubicBezTo>
                  <a:cubicBezTo>
                    <a:pt x="8562" y="4472"/>
                    <a:pt x="11697" y="3427"/>
                    <a:pt x="14864" y="2445"/>
                  </a:cubicBezTo>
                  <a:cubicBezTo>
                    <a:pt x="16952" y="1800"/>
                    <a:pt x="19041" y="1156"/>
                    <a:pt x="21129" y="540"/>
                  </a:cubicBezTo>
                  <a:close/>
                  <a:moveTo>
                    <a:pt x="21257" y="1"/>
                  </a:moveTo>
                  <a:cubicBezTo>
                    <a:pt x="21239" y="1"/>
                    <a:pt x="21219" y="3"/>
                    <a:pt x="21198" y="7"/>
                  </a:cubicBezTo>
                  <a:cubicBezTo>
                    <a:pt x="14896" y="1844"/>
                    <a:pt x="8625" y="3902"/>
                    <a:pt x="2418" y="6024"/>
                  </a:cubicBezTo>
                  <a:cubicBezTo>
                    <a:pt x="1690" y="6277"/>
                    <a:pt x="961" y="6531"/>
                    <a:pt x="233" y="6752"/>
                  </a:cubicBezTo>
                  <a:cubicBezTo>
                    <a:pt x="210" y="6759"/>
                    <a:pt x="189" y="6768"/>
                    <a:pt x="170" y="6779"/>
                  </a:cubicBezTo>
                  <a:lnTo>
                    <a:pt x="170" y="6779"/>
                  </a:lnTo>
                  <a:cubicBezTo>
                    <a:pt x="71" y="6825"/>
                    <a:pt x="1" y="6928"/>
                    <a:pt x="43" y="7069"/>
                  </a:cubicBezTo>
                  <a:cubicBezTo>
                    <a:pt x="2672" y="14828"/>
                    <a:pt x="5300" y="22587"/>
                    <a:pt x="8087" y="30282"/>
                  </a:cubicBezTo>
                  <a:cubicBezTo>
                    <a:pt x="8530" y="31517"/>
                    <a:pt x="8974" y="32721"/>
                    <a:pt x="9449" y="33924"/>
                  </a:cubicBezTo>
                  <a:cubicBezTo>
                    <a:pt x="9496" y="34042"/>
                    <a:pt x="9595" y="34107"/>
                    <a:pt x="9708" y="34107"/>
                  </a:cubicBezTo>
                  <a:cubicBezTo>
                    <a:pt x="9747" y="34107"/>
                    <a:pt x="9788" y="34099"/>
                    <a:pt x="9829" y="34083"/>
                  </a:cubicBezTo>
                  <a:cubicBezTo>
                    <a:pt x="12141" y="33069"/>
                    <a:pt x="14516" y="32246"/>
                    <a:pt x="16891" y="31391"/>
                  </a:cubicBezTo>
                  <a:cubicBezTo>
                    <a:pt x="19931" y="30314"/>
                    <a:pt x="22940" y="29237"/>
                    <a:pt x="25917" y="28065"/>
                  </a:cubicBezTo>
                  <a:cubicBezTo>
                    <a:pt x="27532" y="27432"/>
                    <a:pt x="29147" y="26767"/>
                    <a:pt x="30699" y="26070"/>
                  </a:cubicBezTo>
                  <a:cubicBezTo>
                    <a:pt x="30794" y="26007"/>
                    <a:pt x="30857" y="25880"/>
                    <a:pt x="30825" y="25785"/>
                  </a:cubicBezTo>
                  <a:cubicBezTo>
                    <a:pt x="28704" y="19230"/>
                    <a:pt x="26550" y="12706"/>
                    <a:pt x="24017" y="6341"/>
                  </a:cubicBezTo>
                  <a:cubicBezTo>
                    <a:pt x="23193" y="4282"/>
                    <a:pt x="22370" y="2224"/>
                    <a:pt x="21515" y="197"/>
                  </a:cubicBezTo>
                  <a:cubicBezTo>
                    <a:pt x="21460" y="87"/>
                    <a:pt x="21381" y="1"/>
                    <a:pt x="2125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153470" y="4599841"/>
              <a:ext cx="310914" cy="867372"/>
            </a:xfrm>
            <a:custGeom>
              <a:avLst/>
              <a:gdLst/>
              <a:ahLst/>
              <a:cxnLst/>
              <a:rect l="l" t="t" r="r" b="b"/>
              <a:pathLst>
                <a:path w="9679" h="27002" extrusionOk="0">
                  <a:moveTo>
                    <a:pt x="294" y="1"/>
                  </a:moveTo>
                  <a:cubicBezTo>
                    <a:pt x="147" y="1"/>
                    <a:pt x="1" y="122"/>
                    <a:pt x="58" y="311"/>
                  </a:cubicBezTo>
                  <a:cubicBezTo>
                    <a:pt x="2464" y="7405"/>
                    <a:pt x="4903" y="14467"/>
                    <a:pt x="7310" y="21561"/>
                  </a:cubicBezTo>
                  <a:cubicBezTo>
                    <a:pt x="7912" y="23303"/>
                    <a:pt x="8545" y="25076"/>
                    <a:pt x="9147" y="26818"/>
                  </a:cubicBezTo>
                  <a:cubicBezTo>
                    <a:pt x="9185" y="26946"/>
                    <a:pt x="9285" y="27001"/>
                    <a:pt x="9385" y="27001"/>
                  </a:cubicBezTo>
                  <a:cubicBezTo>
                    <a:pt x="9532" y="27001"/>
                    <a:pt x="9678" y="26880"/>
                    <a:pt x="9622" y="26691"/>
                  </a:cubicBezTo>
                  <a:cubicBezTo>
                    <a:pt x="7088" y="19407"/>
                    <a:pt x="4618" y="12123"/>
                    <a:pt x="2116" y="4840"/>
                  </a:cubicBezTo>
                  <a:cubicBezTo>
                    <a:pt x="1609" y="3288"/>
                    <a:pt x="1071" y="1736"/>
                    <a:pt x="533" y="184"/>
                  </a:cubicBezTo>
                  <a:cubicBezTo>
                    <a:pt x="494" y="56"/>
                    <a:pt x="394" y="1"/>
                    <a:pt x="29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348587" y="4711083"/>
              <a:ext cx="334716" cy="168450"/>
            </a:xfrm>
            <a:custGeom>
              <a:avLst/>
              <a:gdLst/>
              <a:ahLst/>
              <a:cxnLst/>
              <a:rect l="l" t="t" r="r" b="b"/>
              <a:pathLst>
                <a:path w="10420" h="5244" extrusionOk="0">
                  <a:moveTo>
                    <a:pt x="9066" y="1"/>
                  </a:moveTo>
                  <a:cubicBezTo>
                    <a:pt x="8043" y="1"/>
                    <a:pt x="6526" y="456"/>
                    <a:pt x="4878" y="1155"/>
                  </a:cubicBezTo>
                  <a:cubicBezTo>
                    <a:pt x="2661" y="1947"/>
                    <a:pt x="1964" y="2105"/>
                    <a:pt x="697" y="3340"/>
                  </a:cubicBezTo>
                  <a:cubicBezTo>
                    <a:pt x="1" y="4037"/>
                    <a:pt x="1" y="5145"/>
                    <a:pt x="1141" y="5240"/>
                  </a:cubicBezTo>
                  <a:cubicBezTo>
                    <a:pt x="1188" y="5243"/>
                    <a:pt x="1236" y="5244"/>
                    <a:pt x="1284" y="5244"/>
                  </a:cubicBezTo>
                  <a:cubicBezTo>
                    <a:pt x="2510" y="5244"/>
                    <a:pt x="4194" y="4495"/>
                    <a:pt x="5321" y="4068"/>
                  </a:cubicBezTo>
                  <a:cubicBezTo>
                    <a:pt x="6556" y="3593"/>
                    <a:pt x="7760" y="3023"/>
                    <a:pt x="8931" y="2453"/>
                  </a:cubicBezTo>
                  <a:cubicBezTo>
                    <a:pt x="9596" y="2105"/>
                    <a:pt x="10420" y="1725"/>
                    <a:pt x="10388" y="902"/>
                  </a:cubicBezTo>
                  <a:cubicBezTo>
                    <a:pt x="10347" y="269"/>
                    <a:pt x="9852" y="1"/>
                    <a:pt x="906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5425811" y="4904143"/>
              <a:ext cx="320518" cy="127269"/>
            </a:xfrm>
            <a:custGeom>
              <a:avLst/>
              <a:gdLst/>
              <a:ahLst/>
              <a:cxnLst/>
              <a:rect l="l" t="t" r="r" b="b"/>
              <a:pathLst>
                <a:path w="9978" h="3962" extrusionOk="0">
                  <a:moveTo>
                    <a:pt x="9692" y="1"/>
                  </a:moveTo>
                  <a:cubicBezTo>
                    <a:pt x="9663" y="1"/>
                    <a:pt x="9632" y="7"/>
                    <a:pt x="9599" y="22"/>
                  </a:cubicBezTo>
                  <a:cubicBezTo>
                    <a:pt x="6527" y="1225"/>
                    <a:pt x="3424" y="2429"/>
                    <a:pt x="289" y="3474"/>
                  </a:cubicBezTo>
                  <a:cubicBezTo>
                    <a:pt x="0" y="3560"/>
                    <a:pt x="106" y="3961"/>
                    <a:pt x="342" y="3961"/>
                  </a:cubicBezTo>
                  <a:cubicBezTo>
                    <a:pt x="365" y="3961"/>
                    <a:pt x="390" y="3957"/>
                    <a:pt x="415" y="3949"/>
                  </a:cubicBezTo>
                  <a:cubicBezTo>
                    <a:pt x="3551" y="2904"/>
                    <a:pt x="6654" y="1700"/>
                    <a:pt x="9726" y="497"/>
                  </a:cubicBezTo>
                  <a:cubicBezTo>
                    <a:pt x="9978" y="385"/>
                    <a:pt x="9908" y="1"/>
                    <a:pt x="969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399502" y="4846450"/>
              <a:ext cx="320550" cy="127237"/>
            </a:xfrm>
            <a:custGeom>
              <a:avLst/>
              <a:gdLst/>
              <a:ahLst/>
              <a:cxnLst/>
              <a:rect l="l" t="t" r="r" b="b"/>
              <a:pathLst>
                <a:path w="9979" h="3961" extrusionOk="0">
                  <a:moveTo>
                    <a:pt x="9644" y="0"/>
                  </a:moveTo>
                  <a:cubicBezTo>
                    <a:pt x="9619" y="0"/>
                    <a:pt x="9592" y="4"/>
                    <a:pt x="9563" y="13"/>
                  </a:cubicBezTo>
                  <a:cubicBezTo>
                    <a:pt x="6491" y="1216"/>
                    <a:pt x="3388" y="2420"/>
                    <a:pt x="253" y="3465"/>
                  </a:cubicBezTo>
                  <a:cubicBezTo>
                    <a:pt x="1" y="3577"/>
                    <a:pt x="70" y="3961"/>
                    <a:pt x="287" y="3961"/>
                  </a:cubicBezTo>
                  <a:cubicBezTo>
                    <a:pt x="315" y="3961"/>
                    <a:pt x="346" y="3954"/>
                    <a:pt x="379" y="3940"/>
                  </a:cubicBezTo>
                  <a:cubicBezTo>
                    <a:pt x="3546" y="2895"/>
                    <a:pt x="6618" y="1691"/>
                    <a:pt x="9690" y="488"/>
                  </a:cubicBezTo>
                  <a:cubicBezTo>
                    <a:pt x="9978" y="401"/>
                    <a:pt x="9899" y="0"/>
                    <a:pt x="964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3" name="Google Shape;203;p2"/>
          <p:cNvGrpSpPr/>
          <p:nvPr/>
        </p:nvGrpSpPr>
        <p:grpSpPr>
          <a:xfrm>
            <a:off x="8184021" y="5933445"/>
            <a:ext cx="1287268" cy="1043124"/>
            <a:chOff x="6138015" y="4450083"/>
            <a:chExt cx="965451" cy="782343"/>
          </a:xfrm>
        </p:grpSpPr>
        <p:sp>
          <p:nvSpPr>
            <p:cNvPr id="204" name="Google Shape;204;p2"/>
            <p:cNvSpPr/>
            <p:nvPr/>
          </p:nvSpPr>
          <p:spPr>
            <a:xfrm>
              <a:off x="6528666" y="4638999"/>
              <a:ext cx="574800" cy="570014"/>
            </a:xfrm>
            <a:custGeom>
              <a:avLst/>
              <a:gdLst/>
              <a:ahLst/>
              <a:cxnLst/>
              <a:rect l="l" t="t" r="r" b="b"/>
              <a:pathLst>
                <a:path w="17894" h="17745" extrusionOk="0">
                  <a:moveTo>
                    <a:pt x="15445" y="0"/>
                  </a:moveTo>
                  <a:cubicBezTo>
                    <a:pt x="13378" y="0"/>
                    <a:pt x="11132" y="4304"/>
                    <a:pt x="9628" y="4982"/>
                  </a:cubicBezTo>
                  <a:cubicBezTo>
                    <a:pt x="9553" y="3906"/>
                    <a:pt x="10052" y="1324"/>
                    <a:pt x="9074" y="1324"/>
                  </a:cubicBezTo>
                  <a:cubicBezTo>
                    <a:pt x="8816" y="1324"/>
                    <a:pt x="8453" y="1505"/>
                    <a:pt x="7950" y="1942"/>
                  </a:cubicBezTo>
                  <a:cubicBezTo>
                    <a:pt x="6176" y="3367"/>
                    <a:pt x="6176" y="6186"/>
                    <a:pt x="4720" y="7801"/>
                  </a:cubicBezTo>
                  <a:cubicBezTo>
                    <a:pt x="4403" y="6977"/>
                    <a:pt x="4561" y="4412"/>
                    <a:pt x="3611" y="4032"/>
                  </a:cubicBezTo>
                  <a:cubicBezTo>
                    <a:pt x="3480" y="3968"/>
                    <a:pt x="3354" y="3939"/>
                    <a:pt x="3233" y="3939"/>
                  </a:cubicBezTo>
                  <a:cubicBezTo>
                    <a:pt x="2095" y="3939"/>
                    <a:pt x="1395" y="6525"/>
                    <a:pt x="1109" y="7326"/>
                  </a:cubicBezTo>
                  <a:cubicBezTo>
                    <a:pt x="1" y="10778"/>
                    <a:pt x="571" y="13976"/>
                    <a:pt x="793" y="17523"/>
                  </a:cubicBezTo>
                  <a:lnTo>
                    <a:pt x="1046" y="17745"/>
                  </a:lnTo>
                  <a:cubicBezTo>
                    <a:pt x="3928" y="16446"/>
                    <a:pt x="6588" y="15180"/>
                    <a:pt x="9723" y="14388"/>
                  </a:cubicBezTo>
                  <a:cubicBezTo>
                    <a:pt x="10832" y="14040"/>
                    <a:pt x="14695" y="13818"/>
                    <a:pt x="14917" y="12298"/>
                  </a:cubicBezTo>
                  <a:cubicBezTo>
                    <a:pt x="15070" y="11032"/>
                    <a:pt x="13574" y="10916"/>
                    <a:pt x="12151" y="10916"/>
                  </a:cubicBezTo>
                  <a:cubicBezTo>
                    <a:pt x="11834" y="10916"/>
                    <a:pt x="11520" y="10922"/>
                    <a:pt x="11228" y="10922"/>
                  </a:cubicBezTo>
                  <a:cubicBezTo>
                    <a:pt x="10672" y="10922"/>
                    <a:pt x="10199" y="10901"/>
                    <a:pt x="9945" y="10778"/>
                  </a:cubicBezTo>
                  <a:cubicBezTo>
                    <a:pt x="10610" y="8846"/>
                    <a:pt x="14537" y="8909"/>
                    <a:pt x="16057" y="8023"/>
                  </a:cubicBezTo>
                  <a:cubicBezTo>
                    <a:pt x="17514" y="7072"/>
                    <a:pt x="16944" y="6091"/>
                    <a:pt x="15424" y="6027"/>
                  </a:cubicBezTo>
                  <a:cubicBezTo>
                    <a:pt x="15353" y="6021"/>
                    <a:pt x="15283" y="6018"/>
                    <a:pt x="15213" y="6018"/>
                  </a:cubicBezTo>
                  <a:cubicBezTo>
                    <a:pt x="14350" y="6018"/>
                    <a:pt x="13491" y="6464"/>
                    <a:pt x="12670" y="6464"/>
                  </a:cubicBezTo>
                  <a:cubicBezTo>
                    <a:pt x="12563" y="6464"/>
                    <a:pt x="12457" y="6456"/>
                    <a:pt x="12352" y="6439"/>
                  </a:cubicBezTo>
                  <a:cubicBezTo>
                    <a:pt x="12922" y="5457"/>
                    <a:pt x="17894" y="802"/>
                    <a:pt x="15899" y="74"/>
                  </a:cubicBezTo>
                  <a:cubicBezTo>
                    <a:pt x="15749" y="24"/>
                    <a:pt x="15597" y="0"/>
                    <a:pt x="15445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6548550" y="4695953"/>
              <a:ext cx="452413" cy="510523"/>
            </a:xfrm>
            <a:custGeom>
              <a:avLst/>
              <a:gdLst/>
              <a:ahLst/>
              <a:cxnLst/>
              <a:rect l="l" t="t" r="r" b="b"/>
              <a:pathLst>
                <a:path w="14084" h="15893" extrusionOk="0">
                  <a:moveTo>
                    <a:pt x="13741" y="1"/>
                  </a:moveTo>
                  <a:cubicBezTo>
                    <a:pt x="13668" y="1"/>
                    <a:pt x="13594" y="32"/>
                    <a:pt x="13538" y="106"/>
                  </a:cubicBezTo>
                  <a:cubicBezTo>
                    <a:pt x="9421" y="5585"/>
                    <a:pt x="3879" y="9796"/>
                    <a:pt x="110" y="15529"/>
                  </a:cubicBezTo>
                  <a:cubicBezTo>
                    <a:pt x="1" y="15726"/>
                    <a:pt x="164" y="15893"/>
                    <a:pt x="338" y="15893"/>
                  </a:cubicBezTo>
                  <a:cubicBezTo>
                    <a:pt x="416" y="15893"/>
                    <a:pt x="495" y="15860"/>
                    <a:pt x="554" y="15782"/>
                  </a:cubicBezTo>
                  <a:cubicBezTo>
                    <a:pt x="4322" y="10050"/>
                    <a:pt x="9864" y="5806"/>
                    <a:pt x="13950" y="359"/>
                  </a:cubicBezTo>
                  <a:cubicBezTo>
                    <a:pt x="14084" y="180"/>
                    <a:pt x="13917" y="1"/>
                    <a:pt x="1374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742317" y="4775844"/>
              <a:ext cx="253157" cy="193313"/>
            </a:xfrm>
            <a:custGeom>
              <a:avLst/>
              <a:gdLst/>
              <a:ahLst/>
              <a:cxnLst/>
              <a:rect l="l" t="t" r="r" b="b"/>
              <a:pathLst>
                <a:path w="7881" h="6018" extrusionOk="0">
                  <a:moveTo>
                    <a:pt x="944" y="1"/>
                  </a:moveTo>
                  <a:cubicBezTo>
                    <a:pt x="847" y="1"/>
                    <a:pt x="754" y="56"/>
                    <a:pt x="729" y="184"/>
                  </a:cubicBezTo>
                  <a:cubicBezTo>
                    <a:pt x="380" y="2021"/>
                    <a:pt x="0" y="3921"/>
                    <a:pt x="159" y="5789"/>
                  </a:cubicBezTo>
                  <a:cubicBezTo>
                    <a:pt x="159" y="5927"/>
                    <a:pt x="279" y="6017"/>
                    <a:pt x="414" y="6017"/>
                  </a:cubicBezTo>
                  <a:cubicBezTo>
                    <a:pt x="434" y="6017"/>
                    <a:pt x="455" y="6015"/>
                    <a:pt x="475" y="6011"/>
                  </a:cubicBezTo>
                  <a:cubicBezTo>
                    <a:pt x="2946" y="5504"/>
                    <a:pt x="5226" y="4364"/>
                    <a:pt x="7601" y="3541"/>
                  </a:cubicBezTo>
                  <a:cubicBezTo>
                    <a:pt x="7881" y="3429"/>
                    <a:pt x="7814" y="3045"/>
                    <a:pt x="7576" y="3045"/>
                  </a:cubicBezTo>
                  <a:cubicBezTo>
                    <a:pt x="7545" y="3045"/>
                    <a:pt x="7511" y="3051"/>
                    <a:pt x="7474" y="3066"/>
                  </a:cubicBezTo>
                  <a:cubicBezTo>
                    <a:pt x="5192" y="3857"/>
                    <a:pt x="2998" y="4940"/>
                    <a:pt x="638" y="5474"/>
                  </a:cubicBezTo>
                  <a:lnTo>
                    <a:pt x="638" y="5474"/>
                  </a:lnTo>
                  <a:cubicBezTo>
                    <a:pt x="519" y="3739"/>
                    <a:pt x="875" y="1983"/>
                    <a:pt x="1204" y="311"/>
                  </a:cubicBezTo>
                  <a:cubicBezTo>
                    <a:pt x="1242" y="122"/>
                    <a:pt x="1088" y="1"/>
                    <a:pt x="94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618193" y="4881946"/>
              <a:ext cx="267259" cy="221806"/>
            </a:xfrm>
            <a:custGeom>
              <a:avLst/>
              <a:gdLst/>
              <a:ahLst/>
              <a:cxnLst/>
              <a:rect l="l" t="t" r="r" b="b"/>
              <a:pathLst>
                <a:path w="8320" h="6905" extrusionOk="0">
                  <a:moveTo>
                    <a:pt x="242" y="0"/>
                  </a:moveTo>
                  <a:cubicBezTo>
                    <a:pt x="119" y="0"/>
                    <a:pt x="1" y="80"/>
                    <a:pt x="1" y="238"/>
                  </a:cubicBezTo>
                  <a:cubicBezTo>
                    <a:pt x="159" y="2360"/>
                    <a:pt x="412" y="4513"/>
                    <a:pt x="317" y="6667"/>
                  </a:cubicBezTo>
                  <a:cubicBezTo>
                    <a:pt x="317" y="6796"/>
                    <a:pt x="445" y="6905"/>
                    <a:pt x="561" y="6905"/>
                  </a:cubicBezTo>
                  <a:cubicBezTo>
                    <a:pt x="586" y="6905"/>
                    <a:pt x="611" y="6900"/>
                    <a:pt x="634" y="6888"/>
                  </a:cubicBezTo>
                  <a:cubicBezTo>
                    <a:pt x="3073" y="6160"/>
                    <a:pt x="5543" y="5590"/>
                    <a:pt x="8013" y="5115"/>
                  </a:cubicBezTo>
                  <a:cubicBezTo>
                    <a:pt x="8319" y="5084"/>
                    <a:pt x="8211" y="4638"/>
                    <a:pt x="7916" y="4638"/>
                  </a:cubicBezTo>
                  <a:cubicBezTo>
                    <a:pt x="7907" y="4638"/>
                    <a:pt x="7897" y="4639"/>
                    <a:pt x="7886" y="4640"/>
                  </a:cubicBezTo>
                  <a:cubicBezTo>
                    <a:pt x="5526" y="5094"/>
                    <a:pt x="3165" y="5635"/>
                    <a:pt x="832" y="6317"/>
                  </a:cubicBezTo>
                  <a:lnTo>
                    <a:pt x="832" y="6317"/>
                  </a:lnTo>
                  <a:cubicBezTo>
                    <a:pt x="864" y="4280"/>
                    <a:pt x="657" y="2245"/>
                    <a:pt x="507" y="238"/>
                  </a:cubicBezTo>
                  <a:cubicBezTo>
                    <a:pt x="492" y="80"/>
                    <a:pt x="365" y="0"/>
                    <a:pt x="24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138015" y="4450083"/>
              <a:ext cx="492406" cy="782343"/>
            </a:xfrm>
            <a:custGeom>
              <a:avLst/>
              <a:gdLst/>
              <a:ahLst/>
              <a:cxnLst/>
              <a:rect l="l" t="t" r="r" b="b"/>
              <a:pathLst>
                <a:path w="15329" h="24355" extrusionOk="0">
                  <a:moveTo>
                    <a:pt x="1" y="1"/>
                  </a:moveTo>
                  <a:lnTo>
                    <a:pt x="1" y="1"/>
                  </a:lnTo>
                  <a:cubicBezTo>
                    <a:pt x="191" y="9977"/>
                    <a:pt x="1933" y="21124"/>
                    <a:pt x="13460" y="24354"/>
                  </a:cubicBezTo>
                  <a:cubicBezTo>
                    <a:pt x="15329" y="15930"/>
                    <a:pt x="9533" y="4213"/>
                    <a:pt x="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6205731" y="4548830"/>
              <a:ext cx="359033" cy="681061"/>
            </a:xfrm>
            <a:custGeom>
              <a:avLst/>
              <a:gdLst/>
              <a:ahLst/>
              <a:cxnLst/>
              <a:rect l="l" t="t" r="r" b="b"/>
              <a:pathLst>
                <a:path w="11177" h="21202" extrusionOk="0">
                  <a:moveTo>
                    <a:pt x="350" y="1"/>
                  </a:moveTo>
                  <a:cubicBezTo>
                    <a:pt x="178" y="1"/>
                    <a:pt x="0" y="182"/>
                    <a:pt x="110" y="379"/>
                  </a:cubicBezTo>
                  <a:cubicBezTo>
                    <a:pt x="3847" y="7156"/>
                    <a:pt x="6697" y="14408"/>
                    <a:pt x="10624" y="21090"/>
                  </a:cubicBezTo>
                  <a:cubicBezTo>
                    <a:pt x="10673" y="21168"/>
                    <a:pt x="10748" y="21201"/>
                    <a:pt x="10825" y="21201"/>
                  </a:cubicBezTo>
                  <a:cubicBezTo>
                    <a:pt x="10998" y="21201"/>
                    <a:pt x="11177" y="21034"/>
                    <a:pt x="11067" y="20837"/>
                  </a:cubicBezTo>
                  <a:cubicBezTo>
                    <a:pt x="7140" y="14155"/>
                    <a:pt x="4290" y="6903"/>
                    <a:pt x="553" y="125"/>
                  </a:cubicBezTo>
                  <a:cubicBezTo>
                    <a:pt x="504" y="37"/>
                    <a:pt x="428" y="1"/>
                    <a:pt x="350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6231429" y="4752747"/>
              <a:ext cx="181813" cy="154927"/>
            </a:xfrm>
            <a:custGeom>
              <a:avLst/>
              <a:gdLst/>
              <a:ahLst/>
              <a:cxnLst/>
              <a:rect l="l" t="t" r="r" b="b"/>
              <a:pathLst>
                <a:path w="5660" h="4823" extrusionOk="0">
                  <a:moveTo>
                    <a:pt x="5414" y="0"/>
                  </a:moveTo>
                  <a:cubicBezTo>
                    <a:pt x="5287" y="0"/>
                    <a:pt x="5153" y="80"/>
                    <a:pt x="5137" y="238"/>
                  </a:cubicBezTo>
                  <a:cubicBezTo>
                    <a:pt x="5078" y="1561"/>
                    <a:pt x="4937" y="2884"/>
                    <a:pt x="4715" y="4207"/>
                  </a:cubicBezTo>
                  <a:lnTo>
                    <a:pt x="4715" y="4207"/>
                  </a:lnTo>
                  <a:cubicBezTo>
                    <a:pt x="3300" y="3572"/>
                    <a:pt x="1859" y="3016"/>
                    <a:pt x="418" y="2486"/>
                  </a:cubicBezTo>
                  <a:cubicBezTo>
                    <a:pt x="390" y="2478"/>
                    <a:pt x="363" y="2474"/>
                    <a:pt x="337" y="2474"/>
                  </a:cubicBezTo>
                  <a:cubicBezTo>
                    <a:pt x="82" y="2474"/>
                    <a:pt x="0" y="2875"/>
                    <a:pt x="260" y="2961"/>
                  </a:cubicBezTo>
                  <a:cubicBezTo>
                    <a:pt x="1780" y="3531"/>
                    <a:pt x="3332" y="4102"/>
                    <a:pt x="4789" y="4798"/>
                  </a:cubicBezTo>
                  <a:cubicBezTo>
                    <a:pt x="4821" y="4815"/>
                    <a:pt x="4858" y="4823"/>
                    <a:pt x="4896" y="4823"/>
                  </a:cubicBezTo>
                  <a:cubicBezTo>
                    <a:pt x="5003" y="4823"/>
                    <a:pt x="5113" y="4757"/>
                    <a:pt x="5137" y="4640"/>
                  </a:cubicBezTo>
                  <a:cubicBezTo>
                    <a:pt x="5390" y="3183"/>
                    <a:pt x="5549" y="1726"/>
                    <a:pt x="5644" y="238"/>
                  </a:cubicBezTo>
                  <a:cubicBezTo>
                    <a:pt x="5659" y="80"/>
                    <a:pt x="5541" y="0"/>
                    <a:pt x="5414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303899" y="4923385"/>
              <a:ext cx="196815" cy="139347"/>
            </a:xfrm>
            <a:custGeom>
              <a:avLst/>
              <a:gdLst/>
              <a:ahLst/>
              <a:cxnLst/>
              <a:rect l="l" t="t" r="r" b="b"/>
              <a:pathLst>
                <a:path w="6127" h="4338" extrusionOk="0">
                  <a:moveTo>
                    <a:pt x="5893" y="1"/>
                  </a:moveTo>
                  <a:cubicBezTo>
                    <a:pt x="5771" y="1"/>
                    <a:pt x="5636" y="72"/>
                    <a:pt x="5604" y="215"/>
                  </a:cubicBezTo>
                  <a:cubicBezTo>
                    <a:pt x="5456" y="1430"/>
                    <a:pt x="5280" y="2645"/>
                    <a:pt x="4843" y="3783"/>
                  </a:cubicBezTo>
                  <a:lnTo>
                    <a:pt x="4843" y="3783"/>
                  </a:lnTo>
                  <a:cubicBezTo>
                    <a:pt x="3355" y="3210"/>
                    <a:pt x="1867" y="2690"/>
                    <a:pt x="379" y="2083"/>
                  </a:cubicBezTo>
                  <a:cubicBezTo>
                    <a:pt x="346" y="2068"/>
                    <a:pt x="315" y="2062"/>
                    <a:pt x="287" y="2062"/>
                  </a:cubicBezTo>
                  <a:cubicBezTo>
                    <a:pt x="70" y="2062"/>
                    <a:pt x="0" y="2446"/>
                    <a:pt x="252" y="2558"/>
                  </a:cubicBezTo>
                  <a:cubicBezTo>
                    <a:pt x="1804" y="3192"/>
                    <a:pt x="3356" y="3762"/>
                    <a:pt x="4908" y="4332"/>
                  </a:cubicBezTo>
                  <a:cubicBezTo>
                    <a:pt x="4929" y="4336"/>
                    <a:pt x="4948" y="4338"/>
                    <a:pt x="4967" y="4338"/>
                  </a:cubicBezTo>
                  <a:cubicBezTo>
                    <a:pt x="5090" y="4338"/>
                    <a:pt x="5169" y="4252"/>
                    <a:pt x="5224" y="4142"/>
                  </a:cubicBezTo>
                  <a:cubicBezTo>
                    <a:pt x="5731" y="2906"/>
                    <a:pt x="5921" y="1545"/>
                    <a:pt x="6111" y="215"/>
                  </a:cubicBezTo>
                  <a:cubicBezTo>
                    <a:pt x="6127" y="72"/>
                    <a:pt x="6016" y="1"/>
                    <a:pt x="5893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2" name="Google Shape;212;p2"/>
          <p:cNvGrpSpPr/>
          <p:nvPr/>
        </p:nvGrpSpPr>
        <p:grpSpPr>
          <a:xfrm>
            <a:off x="8760526" y="5399045"/>
            <a:ext cx="915585" cy="940553"/>
            <a:chOff x="6570394" y="4049283"/>
            <a:chExt cx="686689" cy="705415"/>
          </a:xfrm>
        </p:grpSpPr>
        <p:sp>
          <p:nvSpPr>
            <p:cNvPr id="213" name="Google Shape;213;p2"/>
            <p:cNvSpPr/>
            <p:nvPr/>
          </p:nvSpPr>
          <p:spPr>
            <a:xfrm>
              <a:off x="6923396" y="4068429"/>
              <a:ext cx="324341" cy="217823"/>
            </a:xfrm>
            <a:custGeom>
              <a:avLst/>
              <a:gdLst/>
              <a:ahLst/>
              <a:cxnLst/>
              <a:rect l="l" t="t" r="r" b="b"/>
              <a:pathLst>
                <a:path w="10097" h="6781" extrusionOk="0">
                  <a:moveTo>
                    <a:pt x="8599" y="777"/>
                  </a:moveTo>
                  <a:cubicBezTo>
                    <a:pt x="8304" y="930"/>
                    <a:pt x="8007" y="1070"/>
                    <a:pt x="7728" y="1209"/>
                  </a:cubicBezTo>
                  <a:cubicBezTo>
                    <a:pt x="6746" y="1716"/>
                    <a:pt x="5764" y="2223"/>
                    <a:pt x="4814" y="2698"/>
                  </a:cubicBezTo>
                  <a:cubicBezTo>
                    <a:pt x="3991" y="3110"/>
                    <a:pt x="3167" y="3521"/>
                    <a:pt x="2376" y="4028"/>
                  </a:cubicBezTo>
                  <a:cubicBezTo>
                    <a:pt x="1598" y="4537"/>
                    <a:pt x="1161" y="5364"/>
                    <a:pt x="508" y="5990"/>
                  </a:cubicBezTo>
                  <a:lnTo>
                    <a:pt x="508" y="5990"/>
                  </a:lnTo>
                  <a:cubicBezTo>
                    <a:pt x="510" y="5304"/>
                    <a:pt x="520" y="4603"/>
                    <a:pt x="570" y="3901"/>
                  </a:cubicBezTo>
                  <a:cubicBezTo>
                    <a:pt x="602" y="3585"/>
                    <a:pt x="570" y="3078"/>
                    <a:pt x="761" y="2793"/>
                  </a:cubicBezTo>
                  <a:cubicBezTo>
                    <a:pt x="761" y="2761"/>
                    <a:pt x="753" y="2761"/>
                    <a:pt x="757" y="2761"/>
                  </a:cubicBezTo>
                  <a:cubicBezTo>
                    <a:pt x="761" y="2761"/>
                    <a:pt x="776" y="2761"/>
                    <a:pt x="824" y="2730"/>
                  </a:cubicBezTo>
                  <a:cubicBezTo>
                    <a:pt x="919" y="2666"/>
                    <a:pt x="1046" y="2635"/>
                    <a:pt x="1141" y="2603"/>
                  </a:cubicBezTo>
                  <a:cubicBezTo>
                    <a:pt x="2977" y="2001"/>
                    <a:pt x="4909" y="1621"/>
                    <a:pt x="6809" y="1178"/>
                  </a:cubicBezTo>
                  <a:cubicBezTo>
                    <a:pt x="7399" y="1049"/>
                    <a:pt x="8000" y="909"/>
                    <a:pt x="8599" y="777"/>
                  </a:cubicBezTo>
                  <a:close/>
                  <a:moveTo>
                    <a:pt x="9811" y="0"/>
                  </a:moveTo>
                  <a:cubicBezTo>
                    <a:pt x="9793" y="0"/>
                    <a:pt x="9774" y="2"/>
                    <a:pt x="9755" y="6"/>
                  </a:cubicBezTo>
                  <a:cubicBezTo>
                    <a:pt x="7633" y="449"/>
                    <a:pt x="5479" y="924"/>
                    <a:pt x="3389" y="1463"/>
                  </a:cubicBezTo>
                  <a:cubicBezTo>
                    <a:pt x="2566" y="1685"/>
                    <a:pt x="1711" y="1875"/>
                    <a:pt x="887" y="2160"/>
                  </a:cubicBezTo>
                  <a:cubicBezTo>
                    <a:pt x="729" y="2223"/>
                    <a:pt x="507" y="2286"/>
                    <a:pt x="380" y="2413"/>
                  </a:cubicBezTo>
                  <a:cubicBezTo>
                    <a:pt x="190" y="2635"/>
                    <a:pt x="159" y="3046"/>
                    <a:pt x="127" y="3331"/>
                  </a:cubicBezTo>
                  <a:cubicBezTo>
                    <a:pt x="0" y="4376"/>
                    <a:pt x="0" y="5453"/>
                    <a:pt x="0" y="6530"/>
                  </a:cubicBezTo>
                  <a:cubicBezTo>
                    <a:pt x="0" y="6655"/>
                    <a:pt x="139" y="6780"/>
                    <a:pt x="275" y="6780"/>
                  </a:cubicBezTo>
                  <a:cubicBezTo>
                    <a:pt x="311" y="6780"/>
                    <a:pt x="347" y="6771"/>
                    <a:pt x="380" y="6752"/>
                  </a:cubicBezTo>
                  <a:cubicBezTo>
                    <a:pt x="1299" y="6087"/>
                    <a:pt x="1742" y="5010"/>
                    <a:pt x="2692" y="4408"/>
                  </a:cubicBezTo>
                  <a:cubicBezTo>
                    <a:pt x="3484" y="3933"/>
                    <a:pt x="4339" y="3490"/>
                    <a:pt x="5163" y="3078"/>
                  </a:cubicBezTo>
                  <a:cubicBezTo>
                    <a:pt x="6113" y="2571"/>
                    <a:pt x="7094" y="2096"/>
                    <a:pt x="8044" y="1590"/>
                  </a:cubicBezTo>
                  <a:cubicBezTo>
                    <a:pt x="8709" y="1241"/>
                    <a:pt x="9438" y="924"/>
                    <a:pt x="10008" y="449"/>
                  </a:cubicBezTo>
                  <a:cubicBezTo>
                    <a:pt x="10097" y="361"/>
                    <a:pt x="10094" y="252"/>
                    <a:pt x="10045" y="167"/>
                  </a:cubicBezTo>
                  <a:lnTo>
                    <a:pt x="10045" y="167"/>
                  </a:lnTo>
                  <a:cubicBezTo>
                    <a:pt x="10009" y="74"/>
                    <a:pt x="9926" y="0"/>
                    <a:pt x="981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962948" y="4077589"/>
              <a:ext cx="275579" cy="261284"/>
            </a:xfrm>
            <a:custGeom>
              <a:avLst/>
              <a:gdLst/>
              <a:ahLst/>
              <a:cxnLst/>
              <a:rect l="l" t="t" r="r" b="b"/>
              <a:pathLst>
                <a:path w="8579" h="8134" extrusionOk="0">
                  <a:moveTo>
                    <a:pt x="8243" y="0"/>
                  </a:moveTo>
                  <a:cubicBezTo>
                    <a:pt x="8165" y="0"/>
                    <a:pt x="8085" y="37"/>
                    <a:pt x="8026" y="125"/>
                  </a:cubicBezTo>
                  <a:cubicBezTo>
                    <a:pt x="6727" y="2247"/>
                    <a:pt x="5366" y="4369"/>
                    <a:pt x="3941" y="6428"/>
                  </a:cubicBezTo>
                  <a:cubicBezTo>
                    <a:pt x="3719" y="6744"/>
                    <a:pt x="3497" y="7061"/>
                    <a:pt x="3276" y="7378"/>
                  </a:cubicBezTo>
                  <a:cubicBezTo>
                    <a:pt x="3244" y="7441"/>
                    <a:pt x="3149" y="7599"/>
                    <a:pt x="3085" y="7631"/>
                  </a:cubicBezTo>
                  <a:cubicBezTo>
                    <a:pt x="2990" y="7663"/>
                    <a:pt x="3085" y="7663"/>
                    <a:pt x="3054" y="7663"/>
                  </a:cubicBezTo>
                  <a:cubicBezTo>
                    <a:pt x="3022" y="7663"/>
                    <a:pt x="2959" y="7599"/>
                    <a:pt x="2927" y="7568"/>
                  </a:cubicBezTo>
                  <a:cubicBezTo>
                    <a:pt x="2547" y="7283"/>
                    <a:pt x="2262" y="6839"/>
                    <a:pt x="1945" y="6491"/>
                  </a:cubicBezTo>
                  <a:cubicBezTo>
                    <a:pt x="1502" y="5921"/>
                    <a:pt x="1027" y="5382"/>
                    <a:pt x="520" y="4907"/>
                  </a:cubicBezTo>
                  <a:cubicBezTo>
                    <a:pt x="477" y="4857"/>
                    <a:pt x="425" y="4836"/>
                    <a:pt x="372" y="4836"/>
                  </a:cubicBezTo>
                  <a:cubicBezTo>
                    <a:pt x="189" y="4836"/>
                    <a:pt x="0" y="5084"/>
                    <a:pt x="172" y="5256"/>
                  </a:cubicBezTo>
                  <a:cubicBezTo>
                    <a:pt x="964" y="6016"/>
                    <a:pt x="1597" y="6903"/>
                    <a:pt x="2325" y="7694"/>
                  </a:cubicBezTo>
                  <a:cubicBezTo>
                    <a:pt x="2552" y="7921"/>
                    <a:pt x="2818" y="8133"/>
                    <a:pt x="3081" y="8133"/>
                  </a:cubicBezTo>
                  <a:cubicBezTo>
                    <a:pt x="3223" y="8133"/>
                    <a:pt x="3364" y="8071"/>
                    <a:pt x="3497" y="7916"/>
                  </a:cubicBezTo>
                  <a:cubicBezTo>
                    <a:pt x="4542" y="6618"/>
                    <a:pt x="5429" y="5161"/>
                    <a:pt x="6316" y="3767"/>
                  </a:cubicBezTo>
                  <a:cubicBezTo>
                    <a:pt x="7044" y="2627"/>
                    <a:pt x="7773" y="1519"/>
                    <a:pt x="8469" y="379"/>
                  </a:cubicBezTo>
                  <a:cubicBezTo>
                    <a:pt x="8579" y="182"/>
                    <a:pt x="8416" y="0"/>
                    <a:pt x="824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66409" y="4049283"/>
              <a:ext cx="390674" cy="110148"/>
            </a:xfrm>
            <a:custGeom>
              <a:avLst/>
              <a:gdLst/>
              <a:ahLst/>
              <a:cxnLst/>
              <a:rect l="l" t="t" r="r" b="b"/>
              <a:pathLst>
                <a:path w="12162" h="3429" extrusionOk="0">
                  <a:moveTo>
                    <a:pt x="501" y="610"/>
                  </a:moveTo>
                  <a:cubicBezTo>
                    <a:pt x="510" y="610"/>
                    <a:pt x="541" y="636"/>
                    <a:pt x="535" y="661"/>
                  </a:cubicBezTo>
                  <a:lnTo>
                    <a:pt x="535" y="661"/>
                  </a:lnTo>
                  <a:cubicBezTo>
                    <a:pt x="498" y="624"/>
                    <a:pt x="494" y="610"/>
                    <a:pt x="501" y="610"/>
                  </a:cubicBezTo>
                  <a:close/>
                  <a:moveTo>
                    <a:pt x="3061" y="0"/>
                  </a:moveTo>
                  <a:cubicBezTo>
                    <a:pt x="2503" y="0"/>
                    <a:pt x="1949" y="16"/>
                    <a:pt x="1394" y="64"/>
                  </a:cubicBezTo>
                  <a:cubicBezTo>
                    <a:pt x="1046" y="64"/>
                    <a:pt x="64" y="64"/>
                    <a:pt x="33" y="602"/>
                  </a:cubicBezTo>
                  <a:cubicBezTo>
                    <a:pt x="1" y="1045"/>
                    <a:pt x="603" y="1615"/>
                    <a:pt x="856" y="1932"/>
                  </a:cubicBezTo>
                  <a:cubicBezTo>
                    <a:pt x="1268" y="2439"/>
                    <a:pt x="1711" y="2914"/>
                    <a:pt x="2154" y="3357"/>
                  </a:cubicBezTo>
                  <a:cubicBezTo>
                    <a:pt x="2212" y="3407"/>
                    <a:pt x="2274" y="3428"/>
                    <a:pt x="2332" y="3428"/>
                  </a:cubicBezTo>
                  <a:cubicBezTo>
                    <a:pt x="2534" y="3428"/>
                    <a:pt x="2699" y="3181"/>
                    <a:pt x="2503" y="3009"/>
                  </a:cubicBezTo>
                  <a:cubicBezTo>
                    <a:pt x="2186" y="2692"/>
                    <a:pt x="1869" y="2344"/>
                    <a:pt x="1553" y="1996"/>
                  </a:cubicBezTo>
                  <a:cubicBezTo>
                    <a:pt x="1363" y="1742"/>
                    <a:pt x="1141" y="1520"/>
                    <a:pt x="951" y="1299"/>
                  </a:cubicBezTo>
                  <a:cubicBezTo>
                    <a:pt x="830" y="1117"/>
                    <a:pt x="708" y="848"/>
                    <a:pt x="559" y="686"/>
                  </a:cubicBezTo>
                  <a:lnTo>
                    <a:pt x="559" y="686"/>
                  </a:lnTo>
                  <a:cubicBezTo>
                    <a:pt x="629" y="666"/>
                    <a:pt x="746" y="626"/>
                    <a:pt x="793" y="602"/>
                  </a:cubicBezTo>
                  <a:cubicBezTo>
                    <a:pt x="1141" y="539"/>
                    <a:pt x="1521" y="539"/>
                    <a:pt x="1869" y="507"/>
                  </a:cubicBezTo>
                  <a:cubicBezTo>
                    <a:pt x="2288" y="495"/>
                    <a:pt x="2706" y="490"/>
                    <a:pt x="3125" y="490"/>
                  </a:cubicBezTo>
                  <a:cubicBezTo>
                    <a:pt x="4985" y="490"/>
                    <a:pt x="6842" y="594"/>
                    <a:pt x="8678" y="697"/>
                  </a:cubicBezTo>
                  <a:cubicBezTo>
                    <a:pt x="9723" y="729"/>
                    <a:pt x="10768" y="792"/>
                    <a:pt x="11814" y="855"/>
                  </a:cubicBezTo>
                  <a:cubicBezTo>
                    <a:pt x="12162" y="855"/>
                    <a:pt x="12130" y="349"/>
                    <a:pt x="11814" y="349"/>
                  </a:cubicBezTo>
                  <a:cubicBezTo>
                    <a:pt x="9470" y="222"/>
                    <a:pt x="7095" y="95"/>
                    <a:pt x="4751" y="32"/>
                  </a:cubicBezTo>
                  <a:cubicBezTo>
                    <a:pt x="4181" y="16"/>
                    <a:pt x="3619" y="0"/>
                    <a:pt x="306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6570394" y="4299522"/>
              <a:ext cx="348947" cy="455176"/>
            </a:xfrm>
            <a:custGeom>
              <a:avLst/>
              <a:gdLst/>
              <a:ahLst/>
              <a:cxnLst/>
              <a:rect l="l" t="t" r="r" b="b"/>
              <a:pathLst>
                <a:path w="10863" h="14170" extrusionOk="0">
                  <a:moveTo>
                    <a:pt x="2694" y="3415"/>
                  </a:moveTo>
                  <a:cubicBezTo>
                    <a:pt x="2735" y="3415"/>
                    <a:pt x="2777" y="3417"/>
                    <a:pt x="2819" y="3421"/>
                  </a:cubicBezTo>
                  <a:cubicBezTo>
                    <a:pt x="3706" y="3516"/>
                    <a:pt x="4466" y="4245"/>
                    <a:pt x="4972" y="4910"/>
                  </a:cubicBezTo>
                  <a:cubicBezTo>
                    <a:pt x="5337" y="5424"/>
                    <a:pt x="5614" y="5982"/>
                    <a:pt x="5755" y="6583"/>
                  </a:cubicBezTo>
                  <a:lnTo>
                    <a:pt x="5755" y="6583"/>
                  </a:lnTo>
                  <a:cubicBezTo>
                    <a:pt x="5024" y="7080"/>
                    <a:pt x="4151" y="7348"/>
                    <a:pt x="3255" y="7348"/>
                  </a:cubicBezTo>
                  <a:cubicBezTo>
                    <a:pt x="3079" y="7348"/>
                    <a:pt x="2901" y="7338"/>
                    <a:pt x="2724" y="7316"/>
                  </a:cubicBezTo>
                  <a:cubicBezTo>
                    <a:pt x="1679" y="7221"/>
                    <a:pt x="602" y="6556"/>
                    <a:pt x="824" y="5353"/>
                  </a:cubicBezTo>
                  <a:cubicBezTo>
                    <a:pt x="1006" y="4472"/>
                    <a:pt x="1713" y="3415"/>
                    <a:pt x="2694" y="3415"/>
                  </a:cubicBezTo>
                  <a:close/>
                  <a:moveTo>
                    <a:pt x="10546" y="1"/>
                  </a:moveTo>
                  <a:cubicBezTo>
                    <a:pt x="9754" y="33"/>
                    <a:pt x="8994" y="666"/>
                    <a:pt x="8583" y="1299"/>
                  </a:cubicBezTo>
                  <a:cubicBezTo>
                    <a:pt x="8108" y="1996"/>
                    <a:pt x="7886" y="2883"/>
                    <a:pt x="7633" y="3706"/>
                  </a:cubicBezTo>
                  <a:cubicBezTo>
                    <a:pt x="7348" y="4593"/>
                    <a:pt x="7062" y="5480"/>
                    <a:pt x="6334" y="6113"/>
                  </a:cubicBezTo>
                  <a:cubicBezTo>
                    <a:pt x="6277" y="6168"/>
                    <a:pt x="6218" y="6222"/>
                    <a:pt x="6158" y="6274"/>
                  </a:cubicBezTo>
                  <a:lnTo>
                    <a:pt x="6158" y="6274"/>
                  </a:lnTo>
                  <a:cubicBezTo>
                    <a:pt x="6066" y="5952"/>
                    <a:pt x="5936" y="5635"/>
                    <a:pt x="5764" y="5321"/>
                  </a:cubicBezTo>
                  <a:cubicBezTo>
                    <a:pt x="5289" y="4435"/>
                    <a:pt x="4561" y="3611"/>
                    <a:pt x="3674" y="3199"/>
                  </a:cubicBezTo>
                  <a:cubicBezTo>
                    <a:pt x="3340" y="3046"/>
                    <a:pt x="2996" y="2964"/>
                    <a:pt x="2661" y="2964"/>
                  </a:cubicBezTo>
                  <a:cubicBezTo>
                    <a:pt x="2168" y="2964"/>
                    <a:pt x="1694" y="3139"/>
                    <a:pt x="1299" y="3516"/>
                  </a:cubicBezTo>
                  <a:cubicBezTo>
                    <a:pt x="539" y="4245"/>
                    <a:pt x="0" y="5543"/>
                    <a:pt x="507" y="6556"/>
                  </a:cubicBezTo>
                  <a:cubicBezTo>
                    <a:pt x="1014" y="7538"/>
                    <a:pt x="2249" y="7855"/>
                    <a:pt x="3262" y="7855"/>
                  </a:cubicBezTo>
                  <a:cubicBezTo>
                    <a:pt x="4172" y="7855"/>
                    <a:pt x="5067" y="7601"/>
                    <a:pt x="5844" y="7139"/>
                  </a:cubicBezTo>
                  <a:lnTo>
                    <a:pt x="5844" y="7139"/>
                  </a:lnTo>
                  <a:cubicBezTo>
                    <a:pt x="5854" y="7250"/>
                    <a:pt x="5859" y="7362"/>
                    <a:pt x="5859" y="7475"/>
                  </a:cubicBezTo>
                  <a:cubicBezTo>
                    <a:pt x="5859" y="10198"/>
                    <a:pt x="3832" y="12795"/>
                    <a:pt x="1267" y="13650"/>
                  </a:cubicBezTo>
                  <a:cubicBezTo>
                    <a:pt x="979" y="13766"/>
                    <a:pt x="1058" y="14169"/>
                    <a:pt x="1313" y="14169"/>
                  </a:cubicBezTo>
                  <a:cubicBezTo>
                    <a:pt x="1338" y="14169"/>
                    <a:pt x="1365" y="14165"/>
                    <a:pt x="1394" y="14157"/>
                  </a:cubicBezTo>
                  <a:cubicBezTo>
                    <a:pt x="3864" y="13334"/>
                    <a:pt x="5859" y="11022"/>
                    <a:pt x="6271" y="8425"/>
                  </a:cubicBezTo>
                  <a:cubicBezTo>
                    <a:pt x="6349" y="7879"/>
                    <a:pt x="6358" y="7356"/>
                    <a:pt x="6282" y="6848"/>
                  </a:cubicBezTo>
                  <a:lnTo>
                    <a:pt x="6282" y="6848"/>
                  </a:lnTo>
                  <a:cubicBezTo>
                    <a:pt x="6503" y="6684"/>
                    <a:pt x="6711" y="6502"/>
                    <a:pt x="6904" y="6303"/>
                  </a:cubicBezTo>
                  <a:cubicBezTo>
                    <a:pt x="7696" y="5448"/>
                    <a:pt x="7981" y="4308"/>
                    <a:pt x="8298" y="3231"/>
                  </a:cubicBezTo>
                  <a:cubicBezTo>
                    <a:pt x="8488" y="2661"/>
                    <a:pt x="8678" y="2091"/>
                    <a:pt x="8994" y="1584"/>
                  </a:cubicBezTo>
                  <a:cubicBezTo>
                    <a:pt x="9311" y="1109"/>
                    <a:pt x="9913" y="508"/>
                    <a:pt x="10546" y="508"/>
                  </a:cubicBezTo>
                  <a:cubicBezTo>
                    <a:pt x="10831" y="476"/>
                    <a:pt x="10863" y="1"/>
                    <a:pt x="1054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7" name="Google Shape;217;p2"/>
          <p:cNvGrpSpPr/>
          <p:nvPr/>
        </p:nvGrpSpPr>
        <p:grpSpPr>
          <a:xfrm>
            <a:off x="4202711" y="6129482"/>
            <a:ext cx="1135616" cy="936869"/>
            <a:chOff x="3152033" y="4597111"/>
            <a:chExt cx="851712" cy="702652"/>
          </a:xfrm>
        </p:grpSpPr>
        <p:sp>
          <p:nvSpPr>
            <p:cNvPr id="218" name="Google Shape;218;p2"/>
            <p:cNvSpPr/>
            <p:nvPr/>
          </p:nvSpPr>
          <p:spPr>
            <a:xfrm>
              <a:off x="3302787" y="4812014"/>
              <a:ext cx="593752" cy="487748"/>
            </a:xfrm>
            <a:custGeom>
              <a:avLst/>
              <a:gdLst/>
              <a:ahLst/>
              <a:cxnLst/>
              <a:rect l="l" t="t" r="r" b="b"/>
              <a:pathLst>
                <a:path w="18484" h="15184" extrusionOk="0">
                  <a:moveTo>
                    <a:pt x="8304" y="1"/>
                  </a:moveTo>
                  <a:cubicBezTo>
                    <a:pt x="5050" y="1"/>
                    <a:pt x="1794" y="1666"/>
                    <a:pt x="570" y="4885"/>
                  </a:cubicBezTo>
                  <a:cubicBezTo>
                    <a:pt x="222" y="5803"/>
                    <a:pt x="95" y="6754"/>
                    <a:pt x="190" y="7672"/>
                  </a:cubicBezTo>
                  <a:cubicBezTo>
                    <a:pt x="0" y="8939"/>
                    <a:pt x="190" y="10237"/>
                    <a:pt x="792" y="11504"/>
                  </a:cubicBezTo>
                  <a:cubicBezTo>
                    <a:pt x="1900" y="13784"/>
                    <a:pt x="4561" y="14892"/>
                    <a:pt x="6936" y="15146"/>
                  </a:cubicBezTo>
                  <a:cubicBezTo>
                    <a:pt x="7199" y="15171"/>
                    <a:pt x="7462" y="15184"/>
                    <a:pt x="7725" y="15184"/>
                  </a:cubicBezTo>
                  <a:cubicBezTo>
                    <a:pt x="13300" y="15184"/>
                    <a:pt x="18484" y="9535"/>
                    <a:pt x="15550" y="4030"/>
                  </a:cubicBezTo>
                  <a:cubicBezTo>
                    <a:pt x="14089" y="1317"/>
                    <a:pt x="11197" y="1"/>
                    <a:pt x="8304" y="1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353638" y="4890138"/>
              <a:ext cx="433397" cy="373681"/>
            </a:xfrm>
            <a:custGeom>
              <a:avLst/>
              <a:gdLst/>
              <a:ahLst/>
              <a:cxnLst/>
              <a:rect l="l" t="t" r="r" b="b"/>
              <a:pathLst>
                <a:path w="13492" h="11633" extrusionOk="0">
                  <a:moveTo>
                    <a:pt x="4980" y="1"/>
                  </a:moveTo>
                  <a:cubicBezTo>
                    <a:pt x="3353" y="1"/>
                    <a:pt x="1820" y="729"/>
                    <a:pt x="1046" y="2326"/>
                  </a:cubicBezTo>
                  <a:cubicBezTo>
                    <a:pt x="1" y="4448"/>
                    <a:pt x="476" y="7203"/>
                    <a:pt x="1584" y="9230"/>
                  </a:cubicBezTo>
                  <a:cubicBezTo>
                    <a:pt x="2186" y="10275"/>
                    <a:pt x="3104" y="11130"/>
                    <a:pt x="4276" y="11447"/>
                  </a:cubicBezTo>
                  <a:cubicBezTo>
                    <a:pt x="4797" y="11577"/>
                    <a:pt x="5351" y="11633"/>
                    <a:pt x="5910" y="11633"/>
                  </a:cubicBezTo>
                  <a:cubicBezTo>
                    <a:pt x="6710" y="11633"/>
                    <a:pt x="7521" y="11520"/>
                    <a:pt x="8266" y="11352"/>
                  </a:cubicBezTo>
                  <a:cubicBezTo>
                    <a:pt x="10673" y="10750"/>
                    <a:pt x="12573" y="9135"/>
                    <a:pt x="12985" y="6602"/>
                  </a:cubicBezTo>
                  <a:cubicBezTo>
                    <a:pt x="13302" y="4575"/>
                    <a:pt x="12763" y="2168"/>
                    <a:pt x="11148" y="806"/>
                  </a:cubicBezTo>
                  <a:cubicBezTo>
                    <a:pt x="10737" y="458"/>
                    <a:pt x="10293" y="205"/>
                    <a:pt x="9818" y="46"/>
                  </a:cubicBezTo>
                  <a:cubicBezTo>
                    <a:pt x="9785" y="32"/>
                    <a:pt x="9754" y="25"/>
                    <a:pt x="9725" y="25"/>
                  </a:cubicBezTo>
                  <a:cubicBezTo>
                    <a:pt x="9503" y="25"/>
                    <a:pt x="9411" y="409"/>
                    <a:pt x="9691" y="521"/>
                  </a:cubicBezTo>
                  <a:cubicBezTo>
                    <a:pt x="13302" y="1915"/>
                    <a:pt x="13492" y="7710"/>
                    <a:pt x="10515" y="9832"/>
                  </a:cubicBezTo>
                  <a:cubicBezTo>
                    <a:pt x="9565" y="10497"/>
                    <a:pt x="8425" y="10877"/>
                    <a:pt x="7253" y="11035"/>
                  </a:cubicBezTo>
                  <a:cubicBezTo>
                    <a:pt x="6817" y="11098"/>
                    <a:pt x="6352" y="11140"/>
                    <a:pt x="5884" y="11140"/>
                  </a:cubicBezTo>
                  <a:cubicBezTo>
                    <a:pt x="5163" y="11140"/>
                    <a:pt x="4435" y="11039"/>
                    <a:pt x="3801" y="10750"/>
                  </a:cubicBezTo>
                  <a:cubicBezTo>
                    <a:pt x="1869" y="9832"/>
                    <a:pt x="1077" y="7235"/>
                    <a:pt x="982" y="5240"/>
                  </a:cubicBezTo>
                  <a:cubicBezTo>
                    <a:pt x="887" y="3466"/>
                    <a:pt x="1584" y="1471"/>
                    <a:pt x="3358" y="743"/>
                  </a:cubicBezTo>
                  <a:cubicBezTo>
                    <a:pt x="3866" y="538"/>
                    <a:pt x="4413" y="443"/>
                    <a:pt x="4967" y="443"/>
                  </a:cubicBezTo>
                  <a:cubicBezTo>
                    <a:pt x="6551" y="443"/>
                    <a:pt x="8191" y="1217"/>
                    <a:pt x="9153" y="2390"/>
                  </a:cubicBezTo>
                  <a:cubicBezTo>
                    <a:pt x="9850" y="3276"/>
                    <a:pt x="10293" y="4417"/>
                    <a:pt x="10008" y="5525"/>
                  </a:cubicBezTo>
                  <a:cubicBezTo>
                    <a:pt x="9818" y="6443"/>
                    <a:pt x="9185" y="7235"/>
                    <a:pt x="8330" y="7615"/>
                  </a:cubicBezTo>
                  <a:cubicBezTo>
                    <a:pt x="7816" y="7845"/>
                    <a:pt x="7164" y="7988"/>
                    <a:pt x="6516" y="7988"/>
                  </a:cubicBezTo>
                  <a:cubicBezTo>
                    <a:pt x="5646" y="7988"/>
                    <a:pt x="4784" y="7730"/>
                    <a:pt x="4276" y="7077"/>
                  </a:cubicBezTo>
                  <a:cubicBezTo>
                    <a:pt x="3477" y="6049"/>
                    <a:pt x="4119" y="3760"/>
                    <a:pt x="5483" y="3760"/>
                  </a:cubicBezTo>
                  <a:cubicBezTo>
                    <a:pt x="5632" y="3760"/>
                    <a:pt x="5789" y="3787"/>
                    <a:pt x="5954" y="3846"/>
                  </a:cubicBezTo>
                  <a:cubicBezTo>
                    <a:pt x="6430" y="4005"/>
                    <a:pt x="6968" y="4417"/>
                    <a:pt x="7095" y="4923"/>
                  </a:cubicBezTo>
                  <a:cubicBezTo>
                    <a:pt x="7316" y="5557"/>
                    <a:pt x="6525" y="5588"/>
                    <a:pt x="6081" y="5588"/>
                  </a:cubicBezTo>
                  <a:cubicBezTo>
                    <a:pt x="5764" y="5588"/>
                    <a:pt x="5764" y="6063"/>
                    <a:pt x="6081" y="6095"/>
                  </a:cubicBezTo>
                  <a:cubicBezTo>
                    <a:pt x="6651" y="6095"/>
                    <a:pt x="7443" y="6000"/>
                    <a:pt x="7601" y="5335"/>
                  </a:cubicBezTo>
                  <a:cubicBezTo>
                    <a:pt x="7728" y="4797"/>
                    <a:pt x="7348" y="4258"/>
                    <a:pt x="7000" y="3910"/>
                  </a:cubicBezTo>
                  <a:cubicBezTo>
                    <a:pt x="6582" y="3548"/>
                    <a:pt x="6018" y="3259"/>
                    <a:pt x="5457" y="3259"/>
                  </a:cubicBezTo>
                  <a:cubicBezTo>
                    <a:pt x="5380" y="3259"/>
                    <a:pt x="5303" y="3265"/>
                    <a:pt x="5226" y="3276"/>
                  </a:cubicBezTo>
                  <a:cubicBezTo>
                    <a:pt x="4434" y="3371"/>
                    <a:pt x="3928" y="4068"/>
                    <a:pt x="3643" y="4765"/>
                  </a:cubicBezTo>
                  <a:cubicBezTo>
                    <a:pt x="3326" y="5620"/>
                    <a:pt x="3294" y="6602"/>
                    <a:pt x="3864" y="7362"/>
                  </a:cubicBezTo>
                  <a:cubicBezTo>
                    <a:pt x="4371" y="8027"/>
                    <a:pt x="5163" y="8343"/>
                    <a:pt x="5954" y="8438"/>
                  </a:cubicBezTo>
                  <a:cubicBezTo>
                    <a:pt x="6160" y="8465"/>
                    <a:pt x="6367" y="8478"/>
                    <a:pt x="6573" y="8478"/>
                  </a:cubicBezTo>
                  <a:cubicBezTo>
                    <a:pt x="8358" y="8478"/>
                    <a:pt x="10057" y="7498"/>
                    <a:pt x="10483" y="5652"/>
                  </a:cubicBezTo>
                  <a:cubicBezTo>
                    <a:pt x="11117" y="3086"/>
                    <a:pt x="8805" y="806"/>
                    <a:pt x="6493" y="205"/>
                  </a:cubicBezTo>
                  <a:cubicBezTo>
                    <a:pt x="5993" y="70"/>
                    <a:pt x="5482" y="1"/>
                    <a:pt x="498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566262" y="4597111"/>
              <a:ext cx="16318" cy="180079"/>
            </a:xfrm>
            <a:custGeom>
              <a:avLst/>
              <a:gdLst/>
              <a:ahLst/>
              <a:cxnLst/>
              <a:rect l="l" t="t" r="r" b="b"/>
              <a:pathLst>
                <a:path w="508" h="5606" extrusionOk="0">
                  <a:moveTo>
                    <a:pt x="254" y="0"/>
                  </a:moveTo>
                  <a:cubicBezTo>
                    <a:pt x="127" y="0"/>
                    <a:pt x="1" y="79"/>
                    <a:pt x="1" y="238"/>
                  </a:cubicBezTo>
                  <a:lnTo>
                    <a:pt x="1" y="5368"/>
                  </a:lnTo>
                  <a:cubicBezTo>
                    <a:pt x="1" y="5526"/>
                    <a:pt x="127" y="5605"/>
                    <a:pt x="254" y="5605"/>
                  </a:cubicBezTo>
                  <a:cubicBezTo>
                    <a:pt x="381" y="5605"/>
                    <a:pt x="507" y="5526"/>
                    <a:pt x="507" y="5368"/>
                  </a:cubicBezTo>
                  <a:lnTo>
                    <a:pt x="507" y="238"/>
                  </a:lnTo>
                  <a:cubicBezTo>
                    <a:pt x="507" y="79"/>
                    <a:pt x="381" y="0"/>
                    <a:pt x="2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66873" y="4738356"/>
              <a:ext cx="58013" cy="55861"/>
            </a:xfrm>
            <a:custGeom>
              <a:avLst/>
              <a:gdLst/>
              <a:ahLst/>
              <a:cxnLst/>
              <a:rect l="l" t="t" r="r" b="b"/>
              <a:pathLst>
                <a:path w="1806" h="1739" extrusionOk="0">
                  <a:moveTo>
                    <a:pt x="256" y="1"/>
                  </a:moveTo>
                  <a:cubicBezTo>
                    <a:pt x="197" y="1"/>
                    <a:pt x="140" y="25"/>
                    <a:pt x="95" y="84"/>
                  </a:cubicBezTo>
                  <a:cubicBezTo>
                    <a:pt x="0" y="179"/>
                    <a:pt x="0" y="338"/>
                    <a:pt x="95" y="433"/>
                  </a:cubicBezTo>
                  <a:lnTo>
                    <a:pt x="1362" y="1668"/>
                  </a:lnTo>
                  <a:cubicBezTo>
                    <a:pt x="1410" y="1715"/>
                    <a:pt x="1473" y="1739"/>
                    <a:pt x="1536" y="1739"/>
                  </a:cubicBezTo>
                  <a:cubicBezTo>
                    <a:pt x="1600" y="1739"/>
                    <a:pt x="1663" y="1715"/>
                    <a:pt x="1711" y="1668"/>
                  </a:cubicBezTo>
                  <a:cubicBezTo>
                    <a:pt x="1806" y="1573"/>
                    <a:pt x="1806" y="1414"/>
                    <a:pt x="1711" y="1319"/>
                  </a:cubicBezTo>
                  <a:lnTo>
                    <a:pt x="444" y="84"/>
                  </a:lnTo>
                  <a:cubicBezTo>
                    <a:pt x="393" y="33"/>
                    <a:pt x="324" y="1"/>
                    <a:pt x="25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736162" y="4746901"/>
              <a:ext cx="66140" cy="64630"/>
            </a:xfrm>
            <a:custGeom>
              <a:avLst/>
              <a:gdLst/>
              <a:ahLst/>
              <a:cxnLst/>
              <a:rect l="l" t="t" r="r" b="b"/>
              <a:pathLst>
                <a:path w="2059" h="2012" extrusionOk="0">
                  <a:moveTo>
                    <a:pt x="1790" y="0"/>
                  </a:moveTo>
                  <a:cubicBezTo>
                    <a:pt x="1726" y="0"/>
                    <a:pt x="1663" y="24"/>
                    <a:pt x="1615" y="72"/>
                  </a:cubicBezTo>
                  <a:lnTo>
                    <a:pt x="95" y="1592"/>
                  </a:lnTo>
                  <a:cubicBezTo>
                    <a:pt x="0" y="1687"/>
                    <a:pt x="0" y="1845"/>
                    <a:pt x="95" y="1940"/>
                  </a:cubicBezTo>
                  <a:cubicBezTo>
                    <a:pt x="143" y="1988"/>
                    <a:pt x="206" y="2011"/>
                    <a:pt x="269" y="2011"/>
                  </a:cubicBezTo>
                  <a:cubicBezTo>
                    <a:pt x="333" y="2011"/>
                    <a:pt x="396" y="1988"/>
                    <a:pt x="444" y="1940"/>
                  </a:cubicBezTo>
                  <a:lnTo>
                    <a:pt x="1964" y="420"/>
                  </a:lnTo>
                  <a:cubicBezTo>
                    <a:pt x="2059" y="325"/>
                    <a:pt x="2059" y="167"/>
                    <a:pt x="1964" y="72"/>
                  </a:cubicBezTo>
                  <a:cubicBezTo>
                    <a:pt x="1916" y="24"/>
                    <a:pt x="1853" y="0"/>
                    <a:pt x="179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152033" y="4930870"/>
              <a:ext cx="126370" cy="42145"/>
            </a:xfrm>
            <a:custGeom>
              <a:avLst/>
              <a:gdLst/>
              <a:ahLst/>
              <a:cxnLst/>
              <a:rect l="l" t="t" r="r" b="b"/>
              <a:pathLst>
                <a:path w="3934" h="1312" extrusionOk="0">
                  <a:moveTo>
                    <a:pt x="313" y="1"/>
                  </a:moveTo>
                  <a:cubicBezTo>
                    <a:pt x="82" y="1"/>
                    <a:pt x="0" y="402"/>
                    <a:pt x="260" y="488"/>
                  </a:cubicBezTo>
                  <a:cubicBezTo>
                    <a:pt x="1368" y="868"/>
                    <a:pt x="2445" y="1122"/>
                    <a:pt x="3585" y="1312"/>
                  </a:cubicBezTo>
                  <a:cubicBezTo>
                    <a:pt x="3711" y="1312"/>
                    <a:pt x="3838" y="1280"/>
                    <a:pt x="3902" y="1122"/>
                  </a:cubicBezTo>
                  <a:cubicBezTo>
                    <a:pt x="3933" y="1027"/>
                    <a:pt x="3838" y="837"/>
                    <a:pt x="3711" y="837"/>
                  </a:cubicBezTo>
                  <a:cubicBezTo>
                    <a:pt x="2603" y="647"/>
                    <a:pt x="1495" y="393"/>
                    <a:pt x="386" y="13"/>
                  </a:cubicBezTo>
                  <a:cubicBezTo>
                    <a:pt x="361" y="5"/>
                    <a:pt x="336" y="1"/>
                    <a:pt x="31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877183" y="4951364"/>
              <a:ext cx="126563" cy="29970"/>
            </a:xfrm>
            <a:custGeom>
              <a:avLst/>
              <a:gdLst/>
              <a:ahLst/>
              <a:cxnLst/>
              <a:rect l="l" t="t" r="r" b="b"/>
              <a:pathLst>
                <a:path w="3940" h="933" extrusionOk="0">
                  <a:moveTo>
                    <a:pt x="3685" y="1"/>
                  </a:moveTo>
                  <a:cubicBezTo>
                    <a:pt x="3665" y="1"/>
                    <a:pt x="3644" y="3"/>
                    <a:pt x="3623" y="9"/>
                  </a:cubicBezTo>
                  <a:cubicBezTo>
                    <a:pt x="2514" y="167"/>
                    <a:pt x="1406" y="262"/>
                    <a:pt x="297" y="452"/>
                  </a:cubicBezTo>
                  <a:cubicBezTo>
                    <a:pt x="0" y="511"/>
                    <a:pt x="93" y="933"/>
                    <a:pt x="367" y="933"/>
                  </a:cubicBezTo>
                  <a:cubicBezTo>
                    <a:pt x="385" y="933"/>
                    <a:pt x="404" y="931"/>
                    <a:pt x="424" y="927"/>
                  </a:cubicBezTo>
                  <a:cubicBezTo>
                    <a:pt x="1532" y="769"/>
                    <a:pt x="2641" y="642"/>
                    <a:pt x="3749" y="484"/>
                  </a:cubicBezTo>
                  <a:cubicBezTo>
                    <a:pt x="3876" y="484"/>
                    <a:pt x="3939" y="294"/>
                    <a:pt x="3908" y="199"/>
                  </a:cubicBezTo>
                  <a:cubicBezTo>
                    <a:pt x="3881" y="67"/>
                    <a:pt x="3789" y="1"/>
                    <a:pt x="368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886723" y="5121520"/>
              <a:ext cx="62093" cy="18342"/>
            </a:xfrm>
            <a:custGeom>
              <a:avLst/>
              <a:gdLst/>
              <a:ahLst/>
              <a:cxnLst/>
              <a:rect l="l" t="t" r="r" b="b"/>
              <a:pathLst>
                <a:path w="1933" h="571" extrusionOk="0">
                  <a:moveTo>
                    <a:pt x="254" y="0"/>
                  </a:moveTo>
                  <a:cubicBezTo>
                    <a:pt x="127" y="0"/>
                    <a:pt x="0" y="95"/>
                    <a:pt x="0" y="254"/>
                  </a:cubicBezTo>
                  <a:cubicBezTo>
                    <a:pt x="0" y="380"/>
                    <a:pt x="95" y="507"/>
                    <a:pt x="254" y="507"/>
                  </a:cubicBezTo>
                  <a:cubicBezTo>
                    <a:pt x="729" y="507"/>
                    <a:pt x="1204" y="570"/>
                    <a:pt x="1679" y="570"/>
                  </a:cubicBezTo>
                  <a:cubicBezTo>
                    <a:pt x="1805" y="570"/>
                    <a:pt x="1932" y="475"/>
                    <a:pt x="1932" y="349"/>
                  </a:cubicBezTo>
                  <a:cubicBezTo>
                    <a:pt x="1932" y="190"/>
                    <a:pt x="1805" y="95"/>
                    <a:pt x="1679" y="95"/>
                  </a:cubicBezTo>
                  <a:cubicBezTo>
                    <a:pt x="1204" y="95"/>
                    <a:pt x="729" y="0"/>
                    <a:pt x="2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204105" y="5124315"/>
              <a:ext cx="74299" cy="18599"/>
            </a:xfrm>
            <a:custGeom>
              <a:avLst/>
              <a:gdLst/>
              <a:ahLst/>
              <a:cxnLst/>
              <a:rect l="l" t="t" r="r" b="b"/>
              <a:pathLst>
                <a:path w="2313" h="579" extrusionOk="0">
                  <a:moveTo>
                    <a:pt x="2031" y="0"/>
                  </a:moveTo>
                  <a:cubicBezTo>
                    <a:pt x="2008" y="0"/>
                    <a:pt x="1986" y="3"/>
                    <a:pt x="1964" y="8"/>
                  </a:cubicBezTo>
                  <a:cubicBezTo>
                    <a:pt x="1394" y="72"/>
                    <a:pt x="824" y="72"/>
                    <a:pt x="254" y="72"/>
                  </a:cubicBezTo>
                  <a:cubicBezTo>
                    <a:pt x="95" y="72"/>
                    <a:pt x="0" y="198"/>
                    <a:pt x="0" y="325"/>
                  </a:cubicBezTo>
                  <a:cubicBezTo>
                    <a:pt x="0" y="483"/>
                    <a:pt x="95" y="578"/>
                    <a:pt x="254" y="578"/>
                  </a:cubicBezTo>
                  <a:cubicBezTo>
                    <a:pt x="855" y="578"/>
                    <a:pt x="1489" y="578"/>
                    <a:pt x="2090" y="483"/>
                  </a:cubicBezTo>
                  <a:cubicBezTo>
                    <a:pt x="2217" y="452"/>
                    <a:pt x="2312" y="293"/>
                    <a:pt x="2281" y="167"/>
                  </a:cubicBezTo>
                  <a:cubicBezTo>
                    <a:pt x="2254" y="62"/>
                    <a:pt x="2141" y="0"/>
                    <a:pt x="203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7" name="Google Shape;227;p2"/>
          <p:cNvGrpSpPr/>
          <p:nvPr/>
        </p:nvGrpSpPr>
        <p:grpSpPr>
          <a:xfrm>
            <a:off x="10850348" y="3766757"/>
            <a:ext cx="1451397" cy="915883"/>
            <a:chOff x="8137761" y="2825068"/>
            <a:chExt cx="1088548" cy="686912"/>
          </a:xfrm>
        </p:grpSpPr>
        <p:sp>
          <p:nvSpPr>
            <p:cNvPr id="228" name="Google Shape;228;p2"/>
            <p:cNvSpPr/>
            <p:nvPr/>
          </p:nvSpPr>
          <p:spPr>
            <a:xfrm>
              <a:off x="8137761" y="2825068"/>
              <a:ext cx="516819" cy="477340"/>
            </a:xfrm>
            <a:custGeom>
              <a:avLst/>
              <a:gdLst/>
              <a:ahLst/>
              <a:cxnLst/>
              <a:rect l="l" t="t" r="r" b="b"/>
              <a:pathLst>
                <a:path w="16089" h="14860" extrusionOk="0">
                  <a:moveTo>
                    <a:pt x="7546" y="507"/>
                  </a:moveTo>
                  <a:cubicBezTo>
                    <a:pt x="7712" y="507"/>
                    <a:pt x="7878" y="513"/>
                    <a:pt x="8045" y="523"/>
                  </a:cubicBezTo>
                  <a:cubicBezTo>
                    <a:pt x="9850" y="713"/>
                    <a:pt x="11718" y="1251"/>
                    <a:pt x="13143" y="2454"/>
                  </a:cubicBezTo>
                  <a:cubicBezTo>
                    <a:pt x="14189" y="3373"/>
                    <a:pt x="14885" y="4608"/>
                    <a:pt x="15202" y="6001"/>
                  </a:cubicBezTo>
                  <a:cubicBezTo>
                    <a:pt x="15804" y="8946"/>
                    <a:pt x="14759" y="12462"/>
                    <a:pt x="11877" y="13792"/>
                  </a:cubicBezTo>
                  <a:cubicBezTo>
                    <a:pt x="10981" y="14189"/>
                    <a:pt x="9983" y="14373"/>
                    <a:pt x="8970" y="14373"/>
                  </a:cubicBezTo>
                  <a:cubicBezTo>
                    <a:pt x="6831" y="14373"/>
                    <a:pt x="4619" y="13552"/>
                    <a:pt x="3136" y="12177"/>
                  </a:cubicBezTo>
                  <a:cubicBezTo>
                    <a:pt x="1173" y="10435"/>
                    <a:pt x="507" y="7648"/>
                    <a:pt x="1268" y="5146"/>
                  </a:cubicBezTo>
                  <a:cubicBezTo>
                    <a:pt x="1648" y="3784"/>
                    <a:pt x="2471" y="2549"/>
                    <a:pt x="3611" y="1726"/>
                  </a:cubicBezTo>
                  <a:cubicBezTo>
                    <a:pt x="4773" y="876"/>
                    <a:pt x="6138" y="507"/>
                    <a:pt x="7546" y="507"/>
                  </a:cubicBezTo>
                  <a:close/>
                  <a:moveTo>
                    <a:pt x="7556" y="0"/>
                  </a:moveTo>
                  <a:cubicBezTo>
                    <a:pt x="4769" y="0"/>
                    <a:pt x="2246" y="1529"/>
                    <a:pt x="1109" y="4133"/>
                  </a:cubicBezTo>
                  <a:cubicBezTo>
                    <a:pt x="1" y="6698"/>
                    <a:pt x="349" y="9770"/>
                    <a:pt x="2154" y="11923"/>
                  </a:cubicBezTo>
                  <a:cubicBezTo>
                    <a:pt x="3755" y="13791"/>
                    <a:pt x="6433" y="14860"/>
                    <a:pt x="8979" y="14860"/>
                  </a:cubicBezTo>
                  <a:cubicBezTo>
                    <a:pt x="9757" y="14860"/>
                    <a:pt x="10524" y="14760"/>
                    <a:pt x="11243" y="14552"/>
                  </a:cubicBezTo>
                  <a:cubicBezTo>
                    <a:pt x="14569" y="13538"/>
                    <a:pt x="16089" y="10150"/>
                    <a:pt x="15804" y="6856"/>
                  </a:cubicBezTo>
                  <a:cubicBezTo>
                    <a:pt x="15677" y="5178"/>
                    <a:pt x="15012" y="3594"/>
                    <a:pt x="13809" y="2423"/>
                  </a:cubicBezTo>
                  <a:cubicBezTo>
                    <a:pt x="12260" y="906"/>
                    <a:pt x="10143" y="272"/>
                    <a:pt x="8057" y="17"/>
                  </a:cubicBezTo>
                  <a:lnTo>
                    <a:pt x="8057" y="17"/>
                  </a:lnTo>
                  <a:cubicBezTo>
                    <a:pt x="8053" y="17"/>
                    <a:pt x="8049" y="16"/>
                    <a:pt x="8045" y="16"/>
                  </a:cubicBezTo>
                  <a:lnTo>
                    <a:pt x="8045" y="16"/>
                  </a:lnTo>
                  <a:cubicBezTo>
                    <a:pt x="8045" y="16"/>
                    <a:pt x="8045" y="16"/>
                    <a:pt x="8045" y="16"/>
                  </a:cubicBezTo>
                  <a:cubicBezTo>
                    <a:pt x="8037" y="15"/>
                    <a:pt x="8030" y="15"/>
                    <a:pt x="8023" y="15"/>
                  </a:cubicBezTo>
                  <a:lnTo>
                    <a:pt x="8023" y="15"/>
                  </a:lnTo>
                  <a:cubicBezTo>
                    <a:pt x="7867" y="5"/>
                    <a:pt x="7711" y="0"/>
                    <a:pt x="755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8210006" y="2890342"/>
              <a:ext cx="375416" cy="346634"/>
            </a:xfrm>
            <a:custGeom>
              <a:avLst/>
              <a:gdLst/>
              <a:ahLst/>
              <a:cxnLst/>
              <a:rect l="l" t="t" r="r" b="b"/>
              <a:pathLst>
                <a:path w="11687" h="10791" extrusionOk="0">
                  <a:moveTo>
                    <a:pt x="5462" y="504"/>
                  </a:moveTo>
                  <a:cubicBezTo>
                    <a:pt x="5583" y="504"/>
                    <a:pt x="5705" y="508"/>
                    <a:pt x="5827" y="517"/>
                  </a:cubicBezTo>
                  <a:cubicBezTo>
                    <a:pt x="8171" y="771"/>
                    <a:pt x="10356" y="1911"/>
                    <a:pt x="10894" y="4349"/>
                  </a:cubicBezTo>
                  <a:cubicBezTo>
                    <a:pt x="11338" y="6439"/>
                    <a:pt x="10609" y="8941"/>
                    <a:pt x="8583" y="9860"/>
                  </a:cubicBezTo>
                  <a:cubicBezTo>
                    <a:pt x="7942" y="10160"/>
                    <a:pt x="7223" y="10297"/>
                    <a:pt x="6491" y="10297"/>
                  </a:cubicBezTo>
                  <a:cubicBezTo>
                    <a:pt x="4983" y="10297"/>
                    <a:pt x="3421" y="9711"/>
                    <a:pt x="2375" y="8751"/>
                  </a:cubicBezTo>
                  <a:cubicBezTo>
                    <a:pt x="982" y="7516"/>
                    <a:pt x="507" y="5553"/>
                    <a:pt x="1045" y="3779"/>
                  </a:cubicBezTo>
                  <a:cubicBezTo>
                    <a:pt x="1643" y="1747"/>
                    <a:pt x="3426" y="504"/>
                    <a:pt x="5462" y="504"/>
                  </a:cubicBezTo>
                  <a:close/>
                  <a:moveTo>
                    <a:pt x="5495" y="1"/>
                  </a:moveTo>
                  <a:cubicBezTo>
                    <a:pt x="3471" y="1"/>
                    <a:pt x="1633" y="1095"/>
                    <a:pt x="792" y="2988"/>
                  </a:cubicBezTo>
                  <a:cubicBezTo>
                    <a:pt x="0" y="4856"/>
                    <a:pt x="254" y="7104"/>
                    <a:pt x="1584" y="8656"/>
                  </a:cubicBezTo>
                  <a:cubicBezTo>
                    <a:pt x="2743" y="10009"/>
                    <a:pt x="4675" y="10790"/>
                    <a:pt x="6525" y="10790"/>
                  </a:cubicBezTo>
                  <a:cubicBezTo>
                    <a:pt x="7101" y="10790"/>
                    <a:pt x="7669" y="10714"/>
                    <a:pt x="8203" y="10556"/>
                  </a:cubicBezTo>
                  <a:cubicBezTo>
                    <a:pt x="10578" y="9828"/>
                    <a:pt x="11686" y="7358"/>
                    <a:pt x="11496" y="4983"/>
                  </a:cubicBezTo>
                  <a:cubicBezTo>
                    <a:pt x="11369" y="3748"/>
                    <a:pt x="10894" y="2608"/>
                    <a:pt x="10008" y="1752"/>
                  </a:cubicBezTo>
                  <a:cubicBezTo>
                    <a:pt x="8900" y="645"/>
                    <a:pt x="7349" y="170"/>
                    <a:pt x="5830" y="11"/>
                  </a:cubicBezTo>
                  <a:lnTo>
                    <a:pt x="5830" y="11"/>
                  </a:lnTo>
                  <a:cubicBezTo>
                    <a:pt x="5829" y="11"/>
                    <a:pt x="5828" y="11"/>
                    <a:pt x="5827" y="11"/>
                  </a:cubicBezTo>
                  <a:lnTo>
                    <a:pt x="5827" y="11"/>
                  </a:lnTo>
                  <a:cubicBezTo>
                    <a:pt x="5827" y="11"/>
                    <a:pt x="5827" y="11"/>
                    <a:pt x="5827" y="11"/>
                  </a:cubicBezTo>
                  <a:cubicBezTo>
                    <a:pt x="5819" y="10"/>
                    <a:pt x="5811" y="9"/>
                    <a:pt x="5803" y="9"/>
                  </a:cubicBezTo>
                  <a:lnTo>
                    <a:pt x="5803" y="9"/>
                  </a:lnTo>
                  <a:cubicBezTo>
                    <a:pt x="5700" y="4"/>
                    <a:pt x="5597" y="1"/>
                    <a:pt x="549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8708494" y="3035474"/>
              <a:ext cx="517815" cy="476505"/>
            </a:xfrm>
            <a:custGeom>
              <a:avLst/>
              <a:gdLst/>
              <a:ahLst/>
              <a:cxnLst/>
              <a:rect l="l" t="t" r="r" b="b"/>
              <a:pathLst>
                <a:path w="16120" h="14834" extrusionOk="0">
                  <a:moveTo>
                    <a:pt x="7577" y="481"/>
                  </a:moveTo>
                  <a:cubicBezTo>
                    <a:pt x="7743" y="481"/>
                    <a:pt x="7909" y="486"/>
                    <a:pt x="8076" y="496"/>
                  </a:cubicBezTo>
                  <a:cubicBezTo>
                    <a:pt x="9881" y="686"/>
                    <a:pt x="11749" y="1225"/>
                    <a:pt x="13143" y="2428"/>
                  </a:cubicBezTo>
                  <a:cubicBezTo>
                    <a:pt x="14220" y="3347"/>
                    <a:pt x="14916" y="4582"/>
                    <a:pt x="15233" y="5975"/>
                  </a:cubicBezTo>
                  <a:cubicBezTo>
                    <a:pt x="15835" y="8920"/>
                    <a:pt x="14790" y="12467"/>
                    <a:pt x="11908" y="13766"/>
                  </a:cubicBezTo>
                  <a:cubicBezTo>
                    <a:pt x="11009" y="14164"/>
                    <a:pt x="10009" y="14348"/>
                    <a:pt x="8991" y="14348"/>
                  </a:cubicBezTo>
                  <a:cubicBezTo>
                    <a:pt x="6852" y="14348"/>
                    <a:pt x="4638" y="13534"/>
                    <a:pt x="3135" y="12182"/>
                  </a:cubicBezTo>
                  <a:cubicBezTo>
                    <a:pt x="1204" y="10409"/>
                    <a:pt x="539" y="7622"/>
                    <a:pt x="1267" y="5152"/>
                  </a:cubicBezTo>
                  <a:cubicBezTo>
                    <a:pt x="1679" y="3790"/>
                    <a:pt x="2502" y="2523"/>
                    <a:pt x="3642" y="1700"/>
                  </a:cubicBezTo>
                  <a:cubicBezTo>
                    <a:pt x="4804" y="850"/>
                    <a:pt x="6169" y="481"/>
                    <a:pt x="7577" y="481"/>
                  </a:cubicBezTo>
                  <a:close/>
                  <a:moveTo>
                    <a:pt x="7515" y="0"/>
                  </a:moveTo>
                  <a:cubicBezTo>
                    <a:pt x="4757" y="0"/>
                    <a:pt x="2268" y="1525"/>
                    <a:pt x="1140" y="4107"/>
                  </a:cubicBezTo>
                  <a:cubicBezTo>
                    <a:pt x="0" y="6672"/>
                    <a:pt x="348" y="9744"/>
                    <a:pt x="2185" y="11897"/>
                  </a:cubicBezTo>
                  <a:cubicBezTo>
                    <a:pt x="3786" y="13765"/>
                    <a:pt x="6464" y="14833"/>
                    <a:pt x="9010" y="14833"/>
                  </a:cubicBezTo>
                  <a:cubicBezTo>
                    <a:pt x="9788" y="14833"/>
                    <a:pt x="10555" y="14733"/>
                    <a:pt x="11274" y="14526"/>
                  </a:cubicBezTo>
                  <a:cubicBezTo>
                    <a:pt x="14600" y="13544"/>
                    <a:pt x="16120" y="10124"/>
                    <a:pt x="15835" y="6830"/>
                  </a:cubicBezTo>
                  <a:cubicBezTo>
                    <a:pt x="15708" y="5152"/>
                    <a:pt x="15043" y="3568"/>
                    <a:pt x="13840" y="2396"/>
                  </a:cubicBezTo>
                  <a:cubicBezTo>
                    <a:pt x="12302" y="891"/>
                    <a:pt x="10205" y="255"/>
                    <a:pt x="8134" y="28"/>
                  </a:cubicBezTo>
                  <a:lnTo>
                    <a:pt x="8134" y="28"/>
                  </a:lnTo>
                  <a:cubicBezTo>
                    <a:pt x="8116" y="24"/>
                    <a:pt x="8097" y="21"/>
                    <a:pt x="8076" y="21"/>
                  </a:cubicBezTo>
                  <a:cubicBezTo>
                    <a:pt x="8057" y="18"/>
                    <a:pt x="8040" y="16"/>
                    <a:pt x="8023" y="16"/>
                  </a:cubicBezTo>
                  <a:cubicBezTo>
                    <a:pt x="8018" y="16"/>
                    <a:pt x="8012" y="16"/>
                    <a:pt x="8006" y="16"/>
                  </a:cubicBezTo>
                  <a:lnTo>
                    <a:pt x="8006" y="16"/>
                  </a:lnTo>
                  <a:cubicBezTo>
                    <a:pt x="7842" y="6"/>
                    <a:pt x="7678" y="0"/>
                    <a:pt x="751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8781735" y="3099913"/>
              <a:ext cx="375416" cy="346602"/>
            </a:xfrm>
            <a:custGeom>
              <a:avLst/>
              <a:gdLst/>
              <a:ahLst/>
              <a:cxnLst/>
              <a:rect l="l" t="t" r="r" b="b"/>
              <a:pathLst>
                <a:path w="11687" h="10790" extrusionOk="0">
                  <a:moveTo>
                    <a:pt x="5462" y="504"/>
                  </a:moveTo>
                  <a:cubicBezTo>
                    <a:pt x="5583" y="504"/>
                    <a:pt x="5705" y="508"/>
                    <a:pt x="5827" y="517"/>
                  </a:cubicBezTo>
                  <a:cubicBezTo>
                    <a:pt x="8139" y="771"/>
                    <a:pt x="10356" y="1911"/>
                    <a:pt x="10894" y="4349"/>
                  </a:cubicBezTo>
                  <a:cubicBezTo>
                    <a:pt x="11338" y="6439"/>
                    <a:pt x="10609" y="8941"/>
                    <a:pt x="8583" y="9859"/>
                  </a:cubicBezTo>
                  <a:cubicBezTo>
                    <a:pt x="7942" y="10159"/>
                    <a:pt x="7223" y="10297"/>
                    <a:pt x="6491" y="10297"/>
                  </a:cubicBezTo>
                  <a:cubicBezTo>
                    <a:pt x="4983" y="10297"/>
                    <a:pt x="3421" y="9711"/>
                    <a:pt x="2375" y="8751"/>
                  </a:cubicBezTo>
                  <a:cubicBezTo>
                    <a:pt x="982" y="7516"/>
                    <a:pt x="507" y="5553"/>
                    <a:pt x="1045" y="3779"/>
                  </a:cubicBezTo>
                  <a:cubicBezTo>
                    <a:pt x="1643" y="1746"/>
                    <a:pt x="3426" y="504"/>
                    <a:pt x="5462" y="504"/>
                  </a:cubicBezTo>
                  <a:close/>
                  <a:moveTo>
                    <a:pt x="5495" y="1"/>
                  </a:moveTo>
                  <a:cubicBezTo>
                    <a:pt x="3471" y="1"/>
                    <a:pt x="1633" y="1095"/>
                    <a:pt x="792" y="2987"/>
                  </a:cubicBezTo>
                  <a:cubicBezTo>
                    <a:pt x="0" y="4856"/>
                    <a:pt x="254" y="7104"/>
                    <a:pt x="1584" y="8656"/>
                  </a:cubicBezTo>
                  <a:cubicBezTo>
                    <a:pt x="2719" y="10008"/>
                    <a:pt x="4664" y="10790"/>
                    <a:pt x="6507" y="10790"/>
                  </a:cubicBezTo>
                  <a:cubicBezTo>
                    <a:pt x="7081" y="10790"/>
                    <a:pt x="7645" y="10714"/>
                    <a:pt x="8171" y="10556"/>
                  </a:cubicBezTo>
                  <a:cubicBezTo>
                    <a:pt x="10578" y="9828"/>
                    <a:pt x="11686" y="7358"/>
                    <a:pt x="11465" y="4982"/>
                  </a:cubicBezTo>
                  <a:cubicBezTo>
                    <a:pt x="11370" y="3747"/>
                    <a:pt x="10894" y="2607"/>
                    <a:pt x="10008" y="1752"/>
                  </a:cubicBezTo>
                  <a:cubicBezTo>
                    <a:pt x="8903" y="647"/>
                    <a:pt x="7358" y="203"/>
                    <a:pt x="5842" y="12"/>
                  </a:cubicBezTo>
                  <a:lnTo>
                    <a:pt x="5842" y="12"/>
                  </a:lnTo>
                  <a:cubicBezTo>
                    <a:pt x="5837" y="12"/>
                    <a:pt x="5832" y="11"/>
                    <a:pt x="5827" y="10"/>
                  </a:cubicBezTo>
                  <a:lnTo>
                    <a:pt x="5827" y="10"/>
                  </a:lnTo>
                  <a:cubicBezTo>
                    <a:pt x="5827" y="10"/>
                    <a:pt x="5827" y="10"/>
                    <a:pt x="5827" y="10"/>
                  </a:cubicBezTo>
                  <a:cubicBezTo>
                    <a:pt x="5819" y="10"/>
                    <a:pt x="5811" y="9"/>
                    <a:pt x="5803" y="9"/>
                  </a:cubicBezTo>
                  <a:lnTo>
                    <a:pt x="5803" y="9"/>
                  </a:lnTo>
                  <a:cubicBezTo>
                    <a:pt x="5700" y="3"/>
                    <a:pt x="5597" y="1"/>
                    <a:pt x="549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8629311" y="3084976"/>
              <a:ext cx="143041" cy="66108"/>
            </a:xfrm>
            <a:custGeom>
              <a:avLst/>
              <a:gdLst/>
              <a:ahLst/>
              <a:cxnLst/>
              <a:rect l="l" t="t" r="r" b="b"/>
              <a:pathLst>
                <a:path w="4453" h="2058" extrusionOk="0">
                  <a:moveTo>
                    <a:pt x="1496" y="0"/>
                  </a:moveTo>
                  <a:cubicBezTo>
                    <a:pt x="1049" y="0"/>
                    <a:pt x="609" y="108"/>
                    <a:pt x="217" y="349"/>
                  </a:cubicBezTo>
                  <a:cubicBezTo>
                    <a:pt x="1" y="484"/>
                    <a:pt x="153" y="826"/>
                    <a:pt x="359" y="826"/>
                  </a:cubicBezTo>
                  <a:cubicBezTo>
                    <a:pt x="395" y="826"/>
                    <a:pt x="433" y="816"/>
                    <a:pt x="470" y="792"/>
                  </a:cubicBezTo>
                  <a:cubicBezTo>
                    <a:pt x="790" y="593"/>
                    <a:pt x="1148" y="505"/>
                    <a:pt x="1512" y="505"/>
                  </a:cubicBezTo>
                  <a:cubicBezTo>
                    <a:pt x="2479" y="505"/>
                    <a:pt x="3485" y="1127"/>
                    <a:pt x="3922" y="1932"/>
                  </a:cubicBezTo>
                  <a:cubicBezTo>
                    <a:pt x="3971" y="2021"/>
                    <a:pt x="4044" y="2057"/>
                    <a:pt x="4119" y="2057"/>
                  </a:cubicBezTo>
                  <a:cubicBezTo>
                    <a:pt x="4284" y="2057"/>
                    <a:pt x="4453" y="1876"/>
                    <a:pt x="4365" y="1679"/>
                  </a:cubicBezTo>
                  <a:cubicBezTo>
                    <a:pt x="3819" y="701"/>
                    <a:pt x="2636" y="0"/>
                    <a:pt x="149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8620220" y="3133546"/>
              <a:ext cx="134529" cy="63313"/>
            </a:xfrm>
            <a:custGeom>
              <a:avLst/>
              <a:gdLst/>
              <a:ahLst/>
              <a:cxnLst/>
              <a:rect l="l" t="t" r="r" b="b"/>
              <a:pathLst>
                <a:path w="4188" h="1971" extrusionOk="0">
                  <a:moveTo>
                    <a:pt x="1444" y="1"/>
                  </a:moveTo>
                  <a:cubicBezTo>
                    <a:pt x="1014" y="1"/>
                    <a:pt x="589" y="110"/>
                    <a:pt x="215" y="357"/>
                  </a:cubicBezTo>
                  <a:cubicBezTo>
                    <a:pt x="1" y="517"/>
                    <a:pt x="125" y="836"/>
                    <a:pt x="341" y="836"/>
                  </a:cubicBezTo>
                  <a:cubicBezTo>
                    <a:pt x="381" y="836"/>
                    <a:pt x="424" y="825"/>
                    <a:pt x="468" y="800"/>
                  </a:cubicBezTo>
                  <a:cubicBezTo>
                    <a:pt x="775" y="592"/>
                    <a:pt x="1121" y="501"/>
                    <a:pt x="1472" y="501"/>
                  </a:cubicBezTo>
                  <a:cubicBezTo>
                    <a:pt x="2351" y="501"/>
                    <a:pt x="3259" y="1076"/>
                    <a:pt x="3667" y="1845"/>
                  </a:cubicBezTo>
                  <a:cubicBezTo>
                    <a:pt x="3706" y="1934"/>
                    <a:pt x="3775" y="1970"/>
                    <a:pt x="3848" y="1970"/>
                  </a:cubicBezTo>
                  <a:cubicBezTo>
                    <a:pt x="4010" y="1970"/>
                    <a:pt x="4188" y="1789"/>
                    <a:pt x="4078" y="1592"/>
                  </a:cubicBezTo>
                  <a:cubicBezTo>
                    <a:pt x="3605" y="668"/>
                    <a:pt x="2506" y="1"/>
                    <a:pt x="144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8277497" y="2953688"/>
              <a:ext cx="135653" cy="67297"/>
            </a:xfrm>
            <a:custGeom>
              <a:avLst/>
              <a:gdLst/>
              <a:ahLst/>
              <a:cxnLst/>
              <a:rect l="l" t="t" r="r" b="b"/>
              <a:pathLst>
                <a:path w="4223" h="2095" extrusionOk="0">
                  <a:moveTo>
                    <a:pt x="3860" y="0"/>
                  </a:moveTo>
                  <a:cubicBezTo>
                    <a:pt x="3818" y="0"/>
                    <a:pt x="3773" y="10"/>
                    <a:pt x="3726" y="34"/>
                  </a:cubicBezTo>
                  <a:cubicBezTo>
                    <a:pt x="2555" y="572"/>
                    <a:pt x="1415" y="1111"/>
                    <a:pt x="243" y="1649"/>
                  </a:cubicBezTo>
                  <a:cubicBezTo>
                    <a:pt x="0" y="1757"/>
                    <a:pt x="125" y="2094"/>
                    <a:pt x="363" y="2094"/>
                  </a:cubicBezTo>
                  <a:cubicBezTo>
                    <a:pt x="404" y="2094"/>
                    <a:pt x="449" y="2084"/>
                    <a:pt x="496" y="2061"/>
                  </a:cubicBezTo>
                  <a:cubicBezTo>
                    <a:pt x="1668" y="1522"/>
                    <a:pt x="2808" y="984"/>
                    <a:pt x="3980" y="446"/>
                  </a:cubicBezTo>
                  <a:cubicBezTo>
                    <a:pt x="4222" y="338"/>
                    <a:pt x="4098" y="0"/>
                    <a:pt x="38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8314953" y="3004539"/>
              <a:ext cx="179565" cy="88337"/>
            </a:xfrm>
            <a:custGeom>
              <a:avLst/>
              <a:gdLst/>
              <a:ahLst/>
              <a:cxnLst/>
              <a:rect l="l" t="t" r="r" b="b"/>
              <a:pathLst>
                <a:path w="5590" h="2750" extrusionOk="0">
                  <a:moveTo>
                    <a:pt x="5217" y="1"/>
                  </a:moveTo>
                  <a:cubicBezTo>
                    <a:pt x="5178" y="1"/>
                    <a:pt x="5136" y="11"/>
                    <a:pt x="5094" y="34"/>
                  </a:cubicBezTo>
                  <a:cubicBezTo>
                    <a:pt x="3479" y="763"/>
                    <a:pt x="1864" y="1554"/>
                    <a:pt x="249" y="2283"/>
                  </a:cubicBezTo>
                  <a:cubicBezTo>
                    <a:pt x="1" y="2420"/>
                    <a:pt x="160" y="2750"/>
                    <a:pt x="393" y="2750"/>
                  </a:cubicBezTo>
                  <a:cubicBezTo>
                    <a:pt x="428" y="2750"/>
                    <a:pt x="465" y="2743"/>
                    <a:pt x="502" y="2726"/>
                  </a:cubicBezTo>
                  <a:cubicBezTo>
                    <a:pt x="2117" y="1966"/>
                    <a:pt x="3732" y="1206"/>
                    <a:pt x="5347" y="446"/>
                  </a:cubicBezTo>
                  <a:cubicBezTo>
                    <a:pt x="5590" y="338"/>
                    <a:pt x="5442" y="1"/>
                    <a:pt x="521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8400240" y="3094131"/>
              <a:ext cx="62093" cy="36845"/>
            </a:xfrm>
            <a:custGeom>
              <a:avLst/>
              <a:gdLst/>
              <a:ahLst/>
              <a:cxnLst/>
              <a:rect l="l" t="t" r="r" b="b"/>
              <a:pathLst>
                <a:path w="1933" h="1147" extrusionOk="0">
                  <a:moveTo>
                    <a:pt x="1646" y="0"/>
                  </a:moveTo>
                  <a:cubicBezTo>
                    <a:pt x="1605" y="0"/>
                    <a:pt x="1563" y="11"/>
                    <a:pt x="1521" y="32"/>
                  </a:cubicBezTo>
                  <a:cubicBezTo>
                    <a:pt x="1299" y="127"/>
                    <a:pt x="1077" y="254"/>
                    <a:pt x="855" y="349"/>
                  </a:cubicBezTo>
                  <a:lnTo>
                    <a:pt x="539" y="507"/>
                  </a:lnTo>
                  <a:cubicBezTo>
                    <a:pt x="475" y="539"/>
                    <a:pt x="412" y="570"/>
                    <a:pt x="349" y="570"/>
                  </a:cubicBezTo>
                  <a:lnTo>
                    <a:pt x="285" y="634"/>
                  </a:lnTo>
                  <a:lnTo>
                    <a:pt x="222" y="634"/>
                  </a:lnTo>
                  <a:cubicBezTo>
                    <a:pt x="95" y="697"/>
                    <a:pt x="0" y="824"/>
                    <a:pt x="32" y="951"/>
                  </a:cubicBezTo>
                  <a:cubicBezTo>
                    <a:pt x="60" y="1061"/>
                    <a:pt x="183" y="1147"/>
                    <a:pt x="298" y="1147"/>
                  </a:cubicBezTo>
                  <a:cubicBezTo>
                    <a:pt x="315" y="1147"/>
                    <a:pt x="332" y="1145"/>
                    <a:pt x="349" y="1141"/>
                  </a:cubicBezTo>
                  <a:cubicBezTo>
                    <a:pt x="824" y="919"/>
                    <a:pt x="1299" y="697"/>
                    <a:pt x="1774" y="475"/>
                  </a:cubicBezTo>
                  <a:cubicBezTo>
                    <a:pt x="1901" y="412"/>
                    <a:pt x="1932" y="222"/>
                    <a:pt x="1869" y="127"/>
                  </a:cubicBezTo>
                  <a:cubicBezTo>
                    <a:pt x="1806" y="43"/>
                    <a:pt x="1728" y="0"/>
                    <a:pt x="164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8837790" y="3179835"/>
              <a:ext cx="174586" cy="84932"/>
            </a:xfrm>
            <a:custGeom>
              <a:avLst/>
              <a:gdLst/>
              <a:ahLst/>
              <a:cxnLst/>
              <a:rect l="l" t="t" r="r" b="b"/>
              <a:pathLst>
                <a:path w="5435" h="2644" extrusionOk="0">
                  <a:moveTo>
                    <a:pt x="5046" y="0"/>
                  </a:moveTo>
                  <a:cubicBezTo>
                    <a:pt x="5011" y="0"/>
                    <a:pt x="4975" y="8"/>
                    <a:pt x="4937" y="24"/>
                  </a:cubicBezTo>
                  <a:cubicBezTo>
                    <a:pt x="3354" y="753"/>
                    <a:pt x="1802" y="1449"/>
                    <a:pt x="250" y="2178"/>
                  </a:cubicBezTo>
                  <a:cubicBezTo>
                    <a:pt x="0" y="2289"/>
                    <a:pt x="165" y="2644"/>
                    <a:pt x="401" y="2644"/>
                  </a:cubicBezTo>
                  <a:cubicBezTo>
                    <a:pt x="434" y="2644"/>
                    <a:pt x="469" y="2637"/>
                    <a:pt x="504" y="2621"/>
                  </a:cubicBezTo>
                  <a:cubicBezTo>
                    <a:pt x="2056" y="1893"/>
                    <a:pt x="3607" y="1164"/>
                    <a:pt x="5159" y="436"/>
                  </a:cubicBezTo>
                  <a:cubicBezTo>
                    <a:pt x="5434" y="326"/>
                    <a:pt x="5279" y="0"/>
                    <a:pt x="504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8935349" y="3278260"/>
              <a:ext cx="105812" cy="56985"/>
            </a:xfrm>
            <a:custGeom>
              <a:avLst/>
              <a:gdLst/>
              <a:ahLst/>
              <a:cxnLst/>
              <a:rect l="l" t="t" r="r" b="b"/>
              <a:pathLst>
                <a:path w="3294" h="1774" extrusionOk="0">
                  <a:moveTo>
                    <a:pt x="3015" y="1"/>
                  </a:moveTo>
                  <a:cubicBezTo>
                    <a:pt x="2970" y="1"/>
                    <a:pt x="2924" y="11"/>
                    <a:pt x="2882" y="32"/>
                  </a:cubicBezTo>
                  <a:cubicBezTo>
                    <a:pt x="1964" y="444"/>
                    <a:pt x="1045" y="856"/>
                    <a:pt x="159" y="1299"/>
                  </a:cubicBezTo>
                  <a:cubicBezTo>
                    <a:pt x="32" y="1362"/>
                    <a:pt x="0" y="1521"/>
                    <a:pt x="64" y="1647"/>
                  </a:cubicBezTo>
                  <a:cubicBezTo>
                    <a:pt x="106" y="1732"/>
                    <a:pt x="190" y="1774"/>
                    <a:pt x="279" y="1774"/>
                  </a:cubicBezTo>
                  <a:cubicBezTo>
                    <a:pt x="324" y="1774"/>
                    <a:pt x="370" y="1763"/>
                    <a:pt x="412" y="1742"/>
                  </a:cubicBezTo>
                  <a:cubicBezTo>
                    <a:pt x="1299" y="1299"/>
                    <a:pt x="2217" y="856"/>
                    <a:pt x="3136" y="476"/>
                  </a:cubicBezTo>
                  <a:cubicBezTo>
                    <a:pt x="3262" y="412"/>
                    <a:pt x="3294" y="222"/>
                    <a:pt x="3231" y="127"/>
                  </a:cubicBezTo>
                  <a:cubicBezTo>
                    <a:pt x="3188" y="43"/>
                    <a:pt x="3104" y="1"/>
                    <a:pt x="301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9021824" y="3337270"/>
              <a:ext cx="23417" cy="19370"/>
            </a:xfrm>
            <a:custGeom>
              <a:avLst/>
              <a:gdLst/>
              <a:ahLst/>
              <a:cxnLst/>
              <a:rect l="l" t="t" r="r" b="b"/>
              <a:pathLst>
                <a:path w="729" h="603" extrusionOk="0">
                  <a:moveTo>
                    <a:pt x="475" y="0"/>
                  </a:moveTo>
                  <a:cubicBezTo>
                    <a:pt x="444" y="0"/>
                    <a:pt x="380" y="0"/>
                    <a:pt x="349" y="32"/>
                  </a:cubicBezTo>
                  <a:cubicBezTo>
                    <a:pt x="285" y="64"/>
                    <a:pt x="190" y="95"/>
                    <a:pt x="127" y="127"/>
                  </a:cubicBezTo>
                  <a:cubicBezTo>
                    <a:pt x="95" y="159"/>
                    <a:pt x="64" y="159"/>
                    <a:pt x="32" y="190"/>
                  </a:cubicBezTo>
                  <a:cubicBezTo>
                    <a:pt x="32" y="222"/>
                    <a:pt x="0" y="254"/>
                    <a:pt x="0" y="285"/>
                  </a:cubicBezTo>
                  <a:cubicBezTo>
                    <a:pt x="0" y="317"/>
                    <a:pt x="0" y="349"/>
                    <a:pt x="0" y="380"/>
                  </a:cubicBezTo>
                  <a:cubicBezTo>
                    <a:pt x="0" y="412"/>
                    <a:pt x="0" y="444"/>
                    <a:pt x="32" y="475"/>
                  </a:cubicBezTo>
                  <a:cubicBezTo>
                    <a:pt x="32" y="475"/>
                    <a:pt x="64" y="507"/>
                    <a:pt x="64" y="539"/>
                  </a:cubicBezTo>
                  <a:cubicBezTo>
                    <a:pt x="95" y="570"/>
                    <a:pt x="127" y="570"/>
                    <a:pt x="190" y="602"/>
                  </a:cubicBezTo>
                  <a:lnTo>
                    <a:pt x="254" y="602"/>
                  </a:lnTo>
                  <a:cubicBezTo>
                    <a:pt x="285" y="602"/>
                    <a:pt x="317" y="602"/>
                    <a:pt x="380" y="570"/>
                  </a:cubicBezTo>
                  <a:cubicBezTo>
                    <a:pt x="444" y="539"/>
                    <a:pt x="539" y="475"/>
                    <a:pt x="602" y="444"/>
                  </a:cubicBezTo>
                  <a:cubicBezTo>
                    <a:pt x="634" y="444"/>
                    <a:pt x="665" y="412"/>
                    <a:pt x="697" y="380"/>
                  </a:cubicBezTo>
                  <a:cubicBezTo>
                    <a:pt x="697" y="349"/>
                    <a:pt x="729" y="349"/>
                    <a:pt x="729" y="317"/>
                  </a:cubicBezTo>
                  <a:cubicBezTo>
                    <a:pt x="729" y="285"/>
                    <a:pt x="729" y="254"/>
                    <a:pt x="729" y="222"/>
                  </a:cubicBezTo>
                  <a:cubicBezTo>
                    <a:pt x="729" y="190"/>
                    <a:pt x="729" y="127"/>
                    <a:pt x="697" y="127"/>
                  </a:cubicBezTo>
                  <a:cubicBezTo>
                    <a:pt x="697" y="95"/>
                    <a:pt x="665" y="95"/>
                    <a:pt x="665" y="64"/>
                  </a:cubicBezTo>
                  <a:cubicBezTo>
                    <a:pt x="634" y="32"/>
                    <a:pt x="602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0" name="Google Shape;240;p2"/>
          <p:cNvGrpSpPr/>
          <p:nvPr/>
        </p:nvGrpSpPr>
        <p:grpSpPr>
          <a:xfrm>
            <a:off x="11617494" y="2752481"/>
            <a:ext cx="997596" cy="1066767"/>
            <a:chOff x="8713120" y="2064360"/>
            <a:chExt cx="748197" cy="800075"/>
          </a:xfrm>
        </p:grpSpPr>
        <p:sp>
          <p:nvSpPr>
            <p:cNvPr id="241" name="Google Shape;241;p2"/>
            <p:cNvSpPr/>
            <p:nvPr/>
          </p:nvSpPr>
          <p:spPr>
            <a:xfrm>
              <a:off x="8713120" y="2064360"/>
              <a:ext cx="748197" cy="800075"/>
            </a:xfrm>
            <a:custGeom>
              <a:avLst/>
              <a:gdLst/>
              <a:ahLst/>
              <a:cxnLst/>
              <a:rect l="l" t="t" r="r" b="b"/>
              <a:pathLst>
                <a:path w="23292" h="24907" extrusionOk="0">
                  <a:moveTo>
                    <a:pt x="17201" y="537"/>
                  </a:moveTo>
                  <a:cubicBezTo>
                    <a:pt x="18672" y="7181"/>
                    <a:pt x="20855" y="13647"/>
                    <a:pt x="22718" y="20200"/>
                  </a:cubicBezTo>
                  <a:lnTo>
                    <a:pt x="22718" y="20200"/>
                  </a:lnTo>
                  <a:cubicBezTo>
                    <a:pt x="21519" y="20627"/>
                    <a:pt x="20268" y="20899"/>
                    <a:pt x="19016" y="21227"/>
                  </a:cubicBezTo>
                  <a:cubicBezTo>
                    <a:pt x="16577" y="21828"/>
                    <a:pt x="14139" y="22430"/>
                    <a:pt x="11669" y="23032"/>
                  </a:cubicBezTo>
                  <a:cubicBezTo>
                    <a:pt x="9942" y="23456"/>
                    <a:pt x="8186" y="23909"/>
                    <a:pt x="6429" y="24363"/>
                  </a:cubicBezTo>
                  <a:lnTo>
                    <a:pt x="6429" y="24363"/>
                  </a:lnTo>
                  <a:cubicBezTo>
                    <a:pt x="5417" y="21487"/>
                    <a:pt x="4554" y="18523"/>
                    <a:pt x="3720" y="15590"/>
                  </a:cubicBezTo>
                  <a:cubicBezTo>
                    <a:pt x="2699" y="11939"/>
                    <a:pt x="1678" y="8257"/>
                    <a:pt x="598" y="4605"/>
                  </a:cubicBezTo>
                  <a:lnTo>
                    <a:pt x="598" y="4605"/>
                  </a:lnTo>
                  <a:cubicBezTo>
                    <a:pt x="4973" y="3632"/>
                    <a:pt x="9318" y="2394"/>
                    <a:pt x="13664" y="1339"/>
                  </a:cubicBezTo>
                  <a:cubicBezTo>
                    <a:pt x="14843" y="1073"/>
                    <a:pt x="16022" y="781"/>
                    <a:pt x="17201" y="537"/>
                  </a:cubicBezTo>
                  <a:close/>
                  <a:moveTo>
                    <a:pt x="17405" y="0"/>
                  </a:moveTo>
                  <a:cubicBezTo>
                    <a:pt x="17382" y="0"/>
                    <a:pt x="17359" y="3"/>
                    <a:pt x="17337" y="9"/>
                  </a:cubicBezTo>
                  <a:cubicBezTo>
                    <a:pt x="12555" y="990"/>
                    <a:pt x="7868" y="2289"/>
                    <a:pt x="3150" y="3460"/>
                  </a:cubicBezTo>
                  <a:cubicBezTo>
                    <a:pt x="2191" y="3708"/>
                    <a:pt x="1232" y="3955"/>
                    <a:pt x="273" y="4173"/>
                  </a:cubicBezTo>
                  <a:lnTo>
                    <a:pt x="273" y="4173"/>
                  </a:lnTo>
                  <a:cubicBezTo>
                    <a:pt x="241" y="4176"/>
                    <a:pt x="209" y="4183"/>
                    <a:pt x="178" y="4195"/>
                  </a:cubicBezTo>
                  <a:lnTo>
                    <a:pt x="178" y="4195"/>
                  </a:lnTo>
                  <a:cubicBezTo>
                    <a:pt x="111" y="4215"/>
                    <a:pt x="67" y="4255"/>
                    <a:pt x="43" y="4304"/>
                  </a:cubicBezTo>
                  <a:lnTo>
                    <a:pt x="43" y="4304"/>
                  </a:lnTo>
                  <a:cubicBezTo>
                    <a:pt x="13" y="4352"/>
                    <a:pt x="0" y="4409"/>
                    <a:pt x="14" y="4474"/>
                  </a:cubicBezTo>
                  <a:cubicBezTo>
                    <a:pt x="1155" y="8211"/>
                    <a:pt x="2168" y="11979"/>
                    <a:pt x="3245" y="15716"/>
                  </a:cubicBezTo>
                  <a:cubicBezTo>
                    <a:pt x="4100" y="18725"/>
                    <a:pt x="4955" y="21765"/>
                    <a:pt x="6032" y="24710"/>
                  </a:cubicBezTo>
                  <a:cubicBezTo>
                    <a:pt x="6059" y="24820"/>
                    <a:pt x="6158" y="24906"/>
                    <a:pt x="6267" y="24906"/>
                  </a:cubicBezTo>
                  <a:cubicBezTo>
                    <a:pt x="6283" y="24906"/>
                    <a:pt x="6300" y="24904"/>
                    <a:pt x="6317" y="24900"/>
                  </a:cubicBezTo>
                  <a:cubicBezTo>
                    <a:pt x="11320" y="23602"/>
                    <a:pt x="16324" y="22462"/>
                    <a:pt x="21296" y="21132"/>
                  </a:cubicBezTo>
                  <a:cubicBezTo>
                    <a:pt x="21898" y="20973"/>
                    <a:pt x="22500" y="20815"/>
                    <a:pt x="23070" y="20593"/>
                  </a:cubicBezTo>
                  <a:cubicBezTo>
                    <a:pt x="23196" y="20562"/>
                    <a:pt x="23291" y="20435"/>
                    <a:pt x="23260" y="20308"/>
                  </a:cubicBezTo>
                  <a:cubicBezTo>
                    <a:pt x="21391" y="13594"/>
                    <a:pt x="19111" y="6976"/>
                    <a:pt x="17654" y="167"/>
                  </a:cubicBezTo>
                  <a:cubicBezTo>
                    <a:pt x="17628" y="62"/>
                    <a:pt x="17515" y="0"/>
                    <a:pt x="1740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8795870" y="2143447"/>
              <a:ext cx="453859" cy="213422"/>
            </a:xfrm>
            <a:custGeom>
              <a:avLst/>
              <a:gdLst/>
              <a:ahLst/>
              <a:cxnLst/>
              <a:rect l="l" t="t" r="r" b="b"/>
              <a:pathLst>
                <a:path w="14129" h="6644" extrusionOk="0">
                  <a:moveTo>
                    <a:pt x="13026" y="551"/>
                  </a:moveTo>
                  <a:cubicBezTo>
                    <a:pt x="13147" y="1368"/>
                    <a:pt x="13423" y="2152"/>
                    <a:pt x="13579" y="2970"/>
                  </a:cubicBezTo>
                  <a:lnTo>
                    <a:pt x="13579" y="2970"/>
                  </a:lnTo>
                  <a:cubicBezTo>
                    <a:pt x="9979" y="4077"/>
                    <a:pt x="6290" y="4975"/>
                    <a:pt x="2632" y="5812"/>
                  </a:cubicBezTo>
                  <a:cubicBezTo>
                    <a:pt x="2176" y="5926"/>
                    <a:pt x="1644" y="6066"/>
                    <a:pt x="1172" y="6139"/>
                  </a:cubicBezTo>
                  <a:lnTo>
                    <a:pt x="1172" y="6139"/>
                  </a:lnTo>
                  <a:cubicBezTo>
                    <a:pt x="875" y="5421"/>
                    <a:pt x="864" y="4626"/>
                    <a:pt x="605" y="3898"/>
                  </a:cubicBezTo>
                  <a:lnTo>
                    <a:pt x="605" y="3898"/>
                  </a:lnTo>
                  <a:cubicBezTo>
                    <a:pt x="4764" y="2771"/>
                    <a:pt x="8867" y="1562"/>
                    <a:pt x="13026" y="551"/>
                  </a:cubicBezTo>
                  <a:close/>
                  <a:moveTo>
                    <a:pt x="13243" y="0"/>
                  </a:moveTo>
                  <a:cubicBezTo>
                    <a:pt x="13213" y="0"/>
                    <a:pt x="13181" y="5"/>
                    <a:pt x="13146" y="17"/>
                  </a:cubicBezTo>
                  <a:cubicBezTo>
                    <a:pt x="8808" y="1062"/>
                    <a:pt x="4501" y="2329"/>
                    <a:pt x="194" y="3469"/>
                  </a:cubicBezTo>
                  <a:cubicBezTo>
                    <a:pt x="108" y="3497"/>
                    <a:pt x="60" y="3560"/>
                    <a:pt x="42" y="3631"/>
                  </a:cubicBezTo>
                  <a:lnTo>
                    <a:pt x="42" y="3631"/>
                  </a:lnTo>
                  <a:cubicBezTo>
                    <a:pt x="9" y="3694"/>
                    <a:pt x="1" y="3770"/>
                    <a:pt x="35" y="3849"/>
                  </a:cubicBezTo>
                  <a:cubicBezTo>
                    <a:pt x="447" y="4704"/>
                    <a:pt x="415" y="5685"/>
                    <a:pt x="795" y="6509"/>
                  </a:cubicBezTo>
                  <a:cubicBezTo>
                    <a:pt x="821" y="6587"/>
                    <a:pt x="890" y="6644"/>
                    <a:pt x="967" y="6644"/>
                  </a:cubicBezTo>
                  <a:cubicBezTo>
                    <a:pt x="983" y="6644"/>
                    <a:pt x="1000" y="6641"/>
                    <a:pt x="1017" y="6636"/>
                  </a:cubicBezTo>
                  <a:cubicBezTo>
                    <a:pt x="2316" y="6509"/>
                    <a:pt x="3646" y="6097"/>
                    <a:pt x="4912" y="5780"/>
                  </a:cubicBezTo>
                  <a:cubicBezTo>
                    <a:pt x="7003" y="5274"/>
                    <a:pt x="9061" y="4735"/>
                    <a:pt x="11151" y="4165"/>
                  </a:cubicBezTo>
                  <a:cubicBezTo>
                    <a:pt x="12070" y="3912"/>
                    <a:pt x="13020" y="3659"/>
                    <a:pt x="13938" y="3374"/>
                  </a:cubicBezTo>
                  <a:cubicBezTo>
                    <a:pt x="14065" y="3310"/>
                    <a:pt x="14128" y="3215"/>
                    <a:pt x="14096" y="3057"/>
                  </a:cubicBezTo>
                  <a:cubicBezTo>
                    <a:pt x="13970" y="2107"/>
                    <a:pt x="13558" y="1188"/>
                    <a:pt x="13463" y="238"/>
                  </a:cubicBezTo>
                  <a:cubicBezTo>
                    <a:pt x="13463" y="109"/>
                    <a:pt x="13378" y="0"/>
                    <a:pt x="1324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8839653" y="2303420"/>
              <a:ext cx="544348" cy="478433"/>
            </a:xfrm>
            <a:custGeom>
              <a:avLst/>
              <a:gdLst/>
              <a:ahLst/>
              <a:cxnLst/>
              <a:rect l="l" t="t" r="r" b="b"/>
              <a:pathLst>
                <a:path w="16946" h="14894" extrusionOk="0">
                  <a:moveTo>
                    <a:pt x="13039" y="537"/>
                  </a:moveTo>
                  <a:cubicBezTo>
                    <a:pt x="14242" y="4031"/>
                    <a:pt x="15193" y="7580"/>
                    <a:pt x="16368" y="11073"/>
                  </a:cubicBezTo>
                  <a:lnTo>
                    <a:pt x="16368" y="11073"/>
                  </a:lnTo>
                  <a:cubicBezTo>
                    <a:pt x="15816" y="11312"/>
                    <a:pt x="15241" y="11459"/>
                    <a:pt x="14665" y="11631"/>
                  </a:cubicBezTo>
                  <a:cubicBezTo>
                    <a:pt x="13525" y="12011"/>
                    <a:pt x="12353" y="12328"/>
                    <a:pt x="11213" y="12645"/>
                  </a:cubicBezTo>
                  <a:cubicBezTo>
                    <a:pt x="8709" y="13356"/>
                    <a:pt x="6144" y="14006"/>
                    <a:pt x="3578" y="14361"/>
                  </a:cubicBezTo>
                  <a:lnTo>
                    <a:pt x="3578" y="14361"/>
                  </a:lnTo>
                  <a:cubicBezTo>
                    <a:pt x="2498" y="10841"/>
                    <a:pt x="1697" y="7265"/>
                    <a:pt x="618" y="3744"/>
                  </a:cubicBezTo>
                  <a:lnTo>
                    <a:pt x="618" y="3744"/>
                  </a:lnTo>
                  <a:cubicBezTo>
                    <a:pt x="4769" y="2733"/>
                    <a:pt x="8919" y="1636"/>
                    <a:pt x="13039" y="537"/>
                  </a:cubicBezTo>
                  <a:close/>
                  <a:moveTo>
                    <a:pt x="13192" y="1"/>
                  </a:moveTo>
                  <a:cubicBezTo>
                    <a:pt x="13167" y="1"/>
                    <a:pt x="13141" y="3"/>
                    <a:pt x="13113" y="9"/>
                  </a:cubicBezTo>
                  <a:cubicBezTo>
                    <a:pt x="8838" y="1149"/>
                    <a:pt x="4531" y="2289"/>
                    <a:pt x="224" y="3302"/>
                  </a:cubicBezTo>
                  <a:cubicBezTo>
                    <a:pt x="22" y="3363"/>
                    <a:pt x="0" y="3579"/>
                    <a:pt x="94" y="3710"/>
                  </a:cubicBezTo>
                  <a:lnTo>
                    <a:pt x="94" y="3710"/>
                  </a:lnTo>
                  <a:cubicBezTo>
                    <a:pt x="1220" y="7355"/>
                    <a:pt x="2039" y="11060"/>
                    <a:pt x="3169" y="14703"/>
                  </a:cubicBezTo>
                  <a:cubicBezTo>
                    <a:pt x="3169" y="14798"/>
                    <a:pt x="3296" y="14893"/>
                    <a:pt x="3391" y="14893"/>
                  </a:cubicBezTo>
                  <a:cubicBezTo>
                    <a:pt x="6083" y="14545"/>
                    <a:pt x="8711" y="13848"/>
                    <a:pt x="11340" y="13151"/>
                  </a:cubicBezTo>
                  <a:cubicBezTo>
                    <a:pt x="12512" y="12803"/>
                    <a:pt x="13715" y="12486"/>
                    <a:pt x="14887" y="12106"/>
                  </a:cubicBezTo>
                  <a:cubicBezTo>
                    <a:pt x="15520" y="11885"/>
                    <a:pt x="16185" y="11726"/>
                    <a:pt x="16787" y="11441"/>
                  </a:cubicBezTo>
                  <a:cubicBezTo>
                    <a:pt x="16882" y="11378"/>
                    <a:pt x="16945" y="11251"/>
                    <a:pt x="16914" y="11156"/>
                  </a:cubicBezTo>
                  <a:cubicBezTo>
                    <a:pt x="15710" y="7514"/>
                    <a:pt x="14697" y="3777"/>
                    <a:pt x="13430" y="167"/>
                  </a:cubicBezTo>
                  <a:cubicBezTo>
                    <a:pt x="13404" y="62"/>
                    <a:pt x="13312" y="1"/>
                    <a:pt x="1319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8858670" y="2380805"/>
              <a:ext cx="437219" cy="115352"/>
            </a:xfrm>
            <a:custGeom>
              <a:avLst/>
              <a:gdLst/>
              <a:ahLst/>
              <a:cxnLst/>
              <a:rect l="l" t="t" r="r" b="b"/>
              <a:pathLst>
                <a:path w="13611" h="3591" extrusionOk="0">
                  <a:moveTo>
                    <a:pt x="13243" y="1"/>
                  </a:moveTo>
                  <a:cubicBezTo>
                    <a:pt x="13225" y="1"/>
                    <a:pt x="13206" y="3"/>
                    <a:pt x="13186" y="7"/>
                  </a:cubicBezTo>
                  <a:cubicBezTo>
                    <a:pt x="8879" y="957"/>
                    <a:pt x="4636" y="2192"/>
                    <a:pt x="297" y="3110"/>
                  </a:cubicBezTo>
                  <a:cubicBezTo>
                    <a:pt x="0" y="3170"/>
                    <a:pt x="93" y="3591"/>
                    <a:pt x="367" y="3591"/>
                  </a:cubicBezTo>
                  <a:cubicBezTo>
                    <a:pt x="385" y="3591"/>
                    <a:pt x="404" y="3589"/>
                    <a:pt x="424" y="3585"/>
                  </a:cubicBezTo>
                  <a:cubicBezTo>
                    <a:pt x="4763" y="2667"/>
                    <a:pt x="9006" y="1463"/>
                    <a:pt x="13313" y="482"/>
                  </a:cubicBezTo>
                  <a:cubicBezTo>
                    <a:pt x="13610" y="422"/>
                    <a:pt x="13517" y="1"/>
                    <a:pt x="1324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8914597" y="2578169"/>
              <a:ext cx="437219" cy="115352"/>
            </a:xfrm>
            <a:custGeom>
              <a:avLst/>
              <a:gdLst/>
              <a:ahLst/>
              <a:cxnLst/>
              <a:rect l="l" t="t" r="r" b="b"/>
              <a:pathLst>
                <a:path w="13611" h="3591" extrusionOk="0">
                  <a:moveTo>
                    <a:pt x="13244" y="1"/>
                  </a:moveTo>
                  <a:cubicBezTo>
                    <a:pt x="13226" y="1"/>
                    <a:pt x="13207" y="2"/>
                    <a:pt x="13187" y="6"/>
                  </a:cubicBezTo>
                  <a:cubicBezTo>
                    <a:pt x="8880" y="956"/>
                    <a:pt x="4605" y="2191"/>
                    <a:pt x="298" y="3110"/>
                  </a:cubicBezTo>
                  <a:cubicBezTo>
                    <a:pt x="1" y="3169"/>
                    <a:pt x="94" y="3591"/>
                    <a:pt x="368" y="3591"/>
                  </a:cubicBezTo>
                  <a:cubicBezTo>
                    <a:pt x="386" y="3591"/>
                    <a:pt x="405" y="3589"/>
                    <a:pt x="425" y="3585"/>
                  </a:cubicBezTo>
                  <a:cubicBezTo>
                    <a:pt x="4732" y="2667"/>
                    <a:pt x="9007" y="1431"/>
                    <a:pt x="13314" y="481"/>
                  </a:cubicBezTo>
                  <a:cubicBezTo>
                    <a:pt x="13611" y="422"/>
                    <a:pt x="13518" y="1"/>
                    <a:pt x="1324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8888160" y="2479487"/>
              <a:ext cx="438247" cy="116380"/>
            </a:xfrm>
            <a:custGeom>
              <a:avLst/>
              <a:gdLst/>
              <a:ahLst/>
              <a:cxnLst/>
              <a:rect l="l" t="t" r="r" b="b"/>
              <a:pathLst>
                <a:path w="13643" h="3623" extrusionOk="0">
                  <a:moveTo>
                    <a:pt x="13270" y="1"/>
                  </a:moveTo>
                  <a:cubicBezTo>
                    <a:pt x="13254" y="1"/>
                    <a:pt x="13236" y="2"/>
                    <a:pt x="13219" y="6"/>
                  </a:cubicBezTo>
                  <a:cubicBezTo>
                    <a:pt x="8880" y="988"/>
                    <a:pt x="4636" y="2223"/>
                    <a:pt x="298" y="3110"/>
                  </a:cubicBezTo>
                  <a:cubicBezTo>
                    <a:pt x="1" y="3199"/>
                    <a:pt x="121" y="3622"/>
                    <a:pt x="373" y="3622"/>
                  </a:cubicBezTo>
                  <a:cubicBezTo>
                    <a:pt x="389" y="3622"/>
                    <a:pt x="407" y="3621"/>
                    <a:pt x="424" y="3617"/>
                  </a:cubicBezTo>
                  <a:cubicBezTo>
                    <a:pt x="4763" y="2698"/>
                    <a:pt x="9038" y="1463"/>
                    <a:pt x="13345" y="481"/>
                  </a:cubicBezTo>
                  <a:cubicBezTo>
                    <a:pt x="13642" y="422"/>
                    <a:pt x="13521" y="1"/>
                    <a:pt x="1327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8917231" y="2398216"/>
              <a:ext cx="114581" cy="364076"/>
            </a:xfrm>
            <a:custGeom>
              <a:avLst/>
              <a:gdLst/>
              <a:ahLst/>
              <a:cxnLst/>
              <a:rect l="l" t="t" r="r" b="b"/>
              <a:pathLst>
                <a:path w="3567" h="11334" extrusionOk="0">
                  <a:moveTo>
                    <a:pt x="302" y="1"/>
                  </a:moveTo>
                  <a:cubicBezTo>
                    <a:pt x="152" y="1"/>
                    <a:pt x="0" y="115"/>
                    <a:pt x="58" y="288"/>
                  </a:cubicBezTo>
                  <a:cubicBezTo>
                    <a:pt x="1008" y="3296"/>
                    <a:pt x="1736" y="6368"/>
                    <a:pt x="2559" y="9409"/>
                  </a:cubicBezTo>
                  <a:cubicBezTo>
                    <a:pt x="2718" y="10010"/>
                    <a:pt x="2876" y="10580"/>
                    <a:pt x="3035" y="11150"/>
                  </a:cubicBezTo>
                  <a:cubicBezTo>
                    <a:pt x="3073" y="11278"/>
                    <a:pt x="3173" y="11334"/>
                    <a:pt x="3273" y="11334"/>
                  </a:cubicBezTo>
                  <a:cubicBezTo>
                    <a:pt x="3420" y="11334"/>
                    <a:pt x="3566" y="11213"/>
                    <a:pt x="3510" y="11024"/>
                  </a:cubicBezTo>
                  <a:cubicBezTo>
                    <a:pt x="2686" y="7983"/>
                    <a:pt x="1894" y="4943"/>
                    <a:pt x="1039" y="1903"/>
                  </a:cubicBezTo>
                  <a:cubicBezTo>
                    <a:pt x="881" y="1333"/>
                    <a:pt x="723" y="731"/>
                    <a:pt x="533" y="161"/>
                  </a:cubicBezTo>
                  <a:cubicBezTo>
                    <a:pt x="495" y="49"/>
                    <a:pt x="399" y="1"/>
                    <a:pt x="30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8999659" y="2375119"/>
              <a:ext cx="115577" cy="364815"/>
            </a:xfrm>
            <a:custGeom>
              <a:avLst/>
              <a:gdLst/>
              <a:ahLst/>
              <a:cxnLst/>
              <a:rect l="l" t="t" r="r" b="b"/>
              <a:pathLst>
                <a:path w="3598" h="11357" extrusionOk="0">
                  <a:moveTo>
                    <a:pt x="293" y="0"/>
                  </a:moveTo>
                  <a:cubicBezTo>
                    <a:pt x="146" y="0"/>
                    <a:pt x="0" y="121"/>
                    <a:pt x="57" y="310"/>
                  </a:cubicBezTo>
                  <a:cubicBezTo>
                    <a:pt x="1007" y="3319"/>
                    <a:pt x="1767" y="6391"/>
                    <a:pt x="2590" y="9431"/>
                  </a:cubicBezTo>
                  <a:cubicBezTo>
                    <a:pt x="2749" y="10001"/>
                    <a:pt x="2907" y="10603"/>
                    <a:pt x="3065" y="11173"/>
                  </a:cubicBezTo>
                  <a:cubicBezTo>
                    <a:pt x="3104" y="11301"/>
                    <a:pt x="3204" y="11356"/>
                    <a:pt x="3304" y="11356"/>
                  </a:cubicBezTo>
                  <a:cubicBezTo>
                    <a:pt x="3451" y="11356"/>
                    <a:pt x="3597" y="11235"/>
                    <a:pt x="3540" y="11046"/>
                  </a:cubicBezTo>
                  <a:cubicBezTo>
                    <a:pt x="2685" y="8006"/>
                    <a:pt x="1894" y="4966"/>
                    <a:pt x="1039" y="1925"/>
                  </a:cubicBezTo>
                  <a:cubicBezTo>
                    <a:pt x="880" y="1324"/>
                    <a:pt x="722" y="754"/>
                    <a:pt x="532" y="184"/>
                  </a:cubicBezTo>
                  <a:cubicBezTo>
                    <a:pt x="494" y="56"/>
                    <a:pt x="393" y="0"/>
                    <a:pt x="29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9090182" y="2350706"/>
              <a:ext cx="114549" cy="364815"/>
            </a:xfrm>
            <a:custGeom>
              <a:avLst/>
              <a:gdLst/>
              <a:ahLst/>
              <a:cxnLst/>
              <a:rect l="l" t="t" r="r" b="b"/>
              <a:pathLst>
                <a:path w="3566" h="11357" extrusionOk="0">
                  <a:moveTo>
                    <a:pt x="294" y="0"/>
                  </a:moveTo>
                  <a:cubicBezTo>
                    <a:pt x="147" y="0"/>
                    <a:pt x="1" y="121"/>
                    <a:pt x="57" y="310"/>
                  </a:cubicBezTo>
                  <a:cubicBezTo>
                    <a:pt x="1007" y="3319"/>
                    <a:pt x="1736" y="6391"/>
                    <a:pt x="2559" y="9431"/>
                  </a:cubicBezTo>
                  <a:cubicBezTo>
                    <a:pt x="2718" y="10001"/>
                    <a:pt x="2876" y="10603"/>
                    <a:pt x="3034" y="11173"/>
                  </a:cubicBezTo>
                  <a:cubicBezTo>
                    <a:pt x="3073" y="11300"/>
                    <a:pt x="3173" y="11356"/>
                    <a:pt x="3273" y="11356"/>
                  </a:cubicBezTo>
                  <a:cubicBezTo>
                    <a:pt x="3420" y="11356"/>
                    <a:pt x="3566" y="11235"/>
                    <a:pt x="3509" y="11046"/>
                  </a:cubicBezTo>
                  <a:cubicBezTo>
                    <a:pt x="2686" y="8006"/>
                    <a:pt x="1894" y="4966"/>
                    <a:pt x="1039" y="1925"/>
                  </a:cubicBezTo>
                  <a:cubicBezTo>
                    <a:pt x="881" y="1324"/>
                    <a:pt x="722" y="754"/>
                    <a:pt x="532" y="184"/>
                  </a:cubicBezTo>
                  <a:cubicBezTo>
                    <a:pt x="494" y="56"/>
                    <a:pt x="394" y="0"/>
                    <a:pt x="29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9090182" y="2350706"/>
              <a:ext cx="114549" cy="364815"/>
            </a:xfrm>
            <a:custGeom>
              <a:avLst/>
              <a:gdLst/>
              <a:ahLst/>
              <a:cxnLst/>
              <a:rect l="l" t="t" r="r" b="b"/>
              <a:pathLst>
                <a:path w="3566" h="11357" extrusionOk="0">
                  <a:moveTo>
                    <a:pt x="294" y="0"/>
                  </a:moveTo>
                  <a:cubicBezTo>
                    <a:pt x="147" y="0"/>
                    <a:pt x="1" y="121"/>
                    <a:pt x="57" y="310"/>
                  </a:cubicBezTo>
                  <a:cubicBezTo>
                    <a:pt x="1197" y="3889"/>
                    <a:pt x="2021" y="7562"/>
                    <a:pt x="3034" y="11173"/>
                  </a:cubicBezTo>
                  <a:cubicBezTo>
                    <a:pt x="3073" y="11300"/>
                    <a:pt x="3173" y="11356"/>
                    <a:pt x="3273" y="11356"/>
                  </a:cubicBezTo>
                  <a:cubicBezTo>
                    <a:pt x="3420" y="11356"/>
                    <a:pt x="3566" y="11235"/>
                    <a:pt x="3509" y="11046"/>
                  </a:cubicBezTo>
                  <a:cubicBezTo>
                    <a:pt x="2528" y="7436"/>
                    <a:pt x="1672" y="3762"/>
                    <a:pt x="532" y="184"/>
                  </a:cubicBezTo>
                  <a:cubicBezTo>
                    <a:pt x="494" y="56"/>
                    <a:pt x="394" y="0"/>
                    <a:pt x="29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9173542" y="2335222"/>
              <a:ext cx="115673" cy="364301"/>
            </a:xfrm>
            <a:custGeom>
              <a:avLst/>
              <a:gdLst/>
              <a:ahLst/>
              <a:cxnLst/>
              <a:rect l="l" t="t" r="r" b="b"/>
              <a:pathLst>
                <a:path w="3601" h="11341" extrusionOk="0">
                  <a:moveTo>
                    <a:pt x="316" y="0"/>
                  </a:moveTo>
                  <a:cubicBezTo>
                    <a:pt x="157" y="0"/>
                    <a:pt x="1" y="123"/>
                    <a:pt x="59" y="317"/>
                  </a:cubicBezTo>
                  <a:cubicBezTo>
                    <a:pt x="1199" y="3896"/>
                    <a:pt x="2054" y="7569"/>
                    <a:pt x="3068" y="11180"/>
                  </a:cubicBezTo>
                  <a:cubicBezTo>
                    <a:pt x="3105" y="11292"/>
                    <a:pt x="3202" y="11340"/>
                    <a:pt x="3299" y="11340"/>
                  </a:cubicBezTo>
                  <a:cubicBezTo>
                    <a:pt x="3449" y="11340"/>
                    <a:pt x="3600" y="11226"/>
                    <a:pt x="3543" y="11053"/>
                  </a:cubicBezTo>
                  <a:cubicBezTo>
                    <a:pt x="2529" y="7411"/>
                    <a:pt x="1706" y="3737"/>
                    <a:pt x="566" y="159"/>
                  </a:cubicBezTo>
                  <a:cubicBezTo>
                    <a:pt x="517" y="49"/>
                    <a:pt x="416" y="0"/>
                    <a:pt x="31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2" name="Google Shape;252;p2"/>
          <p:cNvGrpSpPr/>
          <p:nvPr/>
        </p:nvGrpSpPr>
        <p:grpSpPr>
          <a:xfrm>
            <a:off x="10200903" y="4974671"/>
            <a:ext cx="1006205" cy="869107"/>
            <a:chOff x="7650677" y="3731003"/>
            <a:chExt cx="754654" cy="651830"/>
          </a:xfrm>
        </p:grpSpPr>
        <p:sp>
          <p:nvSpPr>
            <p:cNvPr id="253" name="Google Shape;253;p2"/>
            <p:cNvSpPr/>
            <p:nvPr/>
          </p:nvSpPr>
          <p:spPr>
            <a:xfrm>
              <a:off x="7650677" y="3731003"/>
              <a:ext cx="754654" cy="651830"/>
            </a:xfrm>
            <a:custGeom>
              <a:avLst/>
              <a:gdLst/>
              <a:ahLst/>
              <a:cxnLst/>
              <a:rect l="l" t="t" r="r" b="b"/>
              <a:pathLst>
                <a:path w="23493" h="20292" extrusionOk="0">
                  <a:moveTo>
                    <a:pt x="11187" y="486"/>
                  </a:moveTo>
                  <a:cubicBezTo>
                    <a:pt x="12868" y="486"/>
                    <a:pt x="14554" y="866"/>
                    <a:pt x="16051" y="1614"/>
                  </a:cubicBezTo>
                  <a:cubicBezTo>
                    <a:pt x="17507" y="2343"/>
                    <a:pt x="18774" y="3388"/>
                    <a:pt x="19819" y="4591"/>
                  </a:cubicBezTo>
                  <a:cubicBezTo>
                    <a:pt x="21026" y="5949"/>
                    <a:pt x="22117" y="7565"/>
                    <a:pt x="22903" y="9220"/>
                  </a:cubicBezTo>
                  <a:lnTo>
                    <a:pt x="22903" y="9220"/>
                  </a:lnTo>
                  <a:cubicBezTo>
                    <a:pt x="20489" y="10576"/>
                    <a:pt x="18016" y="11843"/>
                    <a:pt x="15544" y="13110"/>
                  </a:cubicBezTo>
                  <a:cubicBezTo>
                    <a:pt x="12409" y="14757"/>
                    <a:pt x="9242" y="16372"/>
                    <a:pt x="6106" y="17955"/>
                  </a:cubicBezTo>
                  <a:cubicBezTo>
                    <a:pt x="4970" y="18553"/>
                    <a:pt x="3806" y="19123"/>
                    <a:pt x="2666" y="19718"/>
                  </a:cubicBezTo>
                  <a:lnTo>
                    <a:pt x="2666" y="19718"/>
                  </a:lnTo>
                  <a:cubicBezTo>
                    <a:pt x="301" y="15497"/>
                    <a:pt x="0" y="9907"/>
                    <a:pt x="2369" y="5636"/>
                  </a:cubicBezTo>
                  <a:cubicBezTo>
                    <a:pt x="3510" y="3546"/>
                    <a:pt x="5315" y="1899"/>
                    <a:pt x="7563" y="1108"/>
                  </a:cubicBezTo>
                  <a:cubicBezTo>
                    <a:pt x="8717" y="692"/>
                    <a:pt x="9951" y="486"/>
                    <a:pt x="11187" y="486"/>
                  </a:cubicBezTo>
                  <a:close/>
                  <a:moveTo>
                    <a:pt x="11241" y="1"/>
                  </a:moveTo>
                  <a:cubicBezTo>
                    <a:pt x="10280" y="1"/>
                    <a:pt x="9319" y="117"/>
                    <a:pt x="8387" y="348"/>
                  </a:cubicBezTo>
                  <a:cubicBezTo>
                    <a:pt x="3256" y="1583"/>
                    <a:pt x="469" y="6586"/>
                    <a:pt x="279" y="11622"/>
                  </a:cubicBezTo>
                  <a:cubicBezTo>
                    <a:pt x="153" y="14599"/>
                    <a:pt x="849" y="17607"/>
                    <a:pt x="2369" y="20172"/>
                  </a:cubicBezTo>
                  <a:cubicBezTo>
                    <a:pt x="2412" y="20240"/>
                    <a:pt x="2475" y="20274"/>
                    <a:pt x="2541" y="20282"/>
                  </a:cubicBezTo>
                  <a:lnTo>
                    <a:pt x="2541" y="20282"/>
                  </a:lnTo>
                  <a:cubicBezTo>
                    <a:pt x="2563" y="20288"/>
                    <a:pt x="2586" y="20291"/>
                    <a:pt x="2609" y="20291"/>
                  </a:cubicBezTo>
                  <a:cubicBezTo>
                    <a:pt x="2644" y="20291"/>
                    <a:pt x="2681" y="20284"/>
                    <a:pt x="2718" y="20267"/>
                  </a:cubicBezTo>
                  <a:cubicBezTo>
                    <a:pt x="8387" y="17354"/>
                    <a:pt x="14087" y="14472"/>
                    <a:pt x="19756" y="11495"/>
                  </a:cubicBezTo>
                  <a:cubicBezTo>
                    <a:pt x="20959" y="10862"/>
                    <a:pt x="22163" y="10228"/>
                    <a:pt x="23334" y="9532"/>
                  </a:cubicBezTo>
                  <a:cubicBezTo>
                    <a:pt x="23461" y="9468"/>
                    <a:pt x="23493" y="9310"/>
                    <a:pt x="23429" y="9215"/>
                  </a:cubicBezTo>
                  <a:cubicBezTo>
                    <a:pt x="22701" y="7600"/>
                    <a:pt x="21656" y="6048"/>
                    <a:pt x="20548" y="4686"/>
                  </a:cubicBezTo>
                  <a:cubicBezTo>
                    <a:pt x="19566" y="3483"/>
                    <a:pt x="18457" y="2438"/>
                    <a:pt x="17159" y="1646"/>
                  </a:cubicBezTo>
                  <a:cubicBezTo>
                    <a:pt x="15384" y="542"/>
                    <a:pt x="13314" y="1"/>
                    <a:pt x="1124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781707" y="3836753"/>
              <a:ext cx="447627" cy="389710"/>
            </a:xfrm>
            <a:custGeom>
              <a:avLst/>
              <a:gdLst/>
              <a:ahLst/>
              <a:cxnLst/>
              <a:rect l="l" t="t" r="r" b="b"/>
              <a:pathLst>
                <a:path w="13935" h="12132" extrusionOk="0">
                  <a:moveTo>
                    <a:pt x="6659" y="494"/>
                  </a:moveTo>
                  <a:cubicBezTo>
                    <a:pt x="7609" y="494"/>
                    <a:pt x="8574" y="715"/>
                    <a:pt x="9470" y="1172"/>
                  </a:cubicBezTo>
                  <a:cubicBezTo>
                    <a:pt x="11206" y="2056"/>
                    <a:pt x="12502" y="3759"/>
                    <a:pt x="13360" y="5494"/>
                  </a:cubicBezTo>
                  <a:lnTo>
                    <a:pt x="13360" y="5494"/>
                  </a:lnTo>
                  <a:cubicBezTo>
                    <a:pt x="10158" y="7287"/>
                    <a:pt x="6838" y="8902"/>
                    <a:pt x="3579" y="10578"/>
                  </a:cubicBezTo>
                  <a:cubicBezTo>
                    <a:pt x="2926" y="10891"/>
                    <a:pt x="2272" y="11229"/>
                    <a:pt x="1641" y="11570"/>
                  </a:cubicBezTo>
                  <a:lnTo>
                    <a:pt x="1641" y="11570"/>
                  </a:lnTo>
                  <a:cubicBezTo>
                    <a:pt x="308" y="9121"/>
                    <a:pt x="130" y="5925"/>
                    <a:pt x="1521" y="3453"/>
                  </a:cubicBezTo>
                  <a:cubicBezTo>
                    <a:pt x="2585" y="1542"/>
                    <a:pt x="4587" y="494"/>
                    <a:pt x="6659" y="494"/>
                  </a:cubicBezTo>
                  <a:close/>
                  <a:moveTo>
                    <a:pt x="6664" y="1"/>
                  </a:moveTo>
                  <a:cubicBezTo>
                    <a:pt x="6118" y="1"/>
                    <a:pt x="5571" y="64"/>
                    <a:pt x="5036" y="191"/>
                  </a:cubicBezTo>
                  <a:cubicBezTo>
                    <a:pt x="1932" y="887"/>
                    <a:pt x="222" y="3864"/>
                    <a:pt x="96" y="6841"/>
                  </a:cubicBezTo>
                  <a:cubicBezTo>
                    <a:pt x="1" y="8646"/>
                    <a:pt x="412" y="10451"/>
                    <a:pt x="1331" y="12003"/>
                  </a:cubicBezTo>
                  <a:cubicBezTo>
                    <a:pt x="1375" y="12082"/>
                    <a:pt x="1440" y="12120"/>
                    <a:pt x="1509" y="12127"/>
                  </a:cubicBezTo>
                  <a:lnTo>
                    <a:pt x="1509" y="12127"/>
                  </a:lnTo>
                  <a:cubicBezTo>
                    <a:pt x="1524" y="12130"/>
                    <a:pt x="1540" y="12132"/>
                    <a:pt x="1556" y="12132"/>
                  </a:cubicBezTo>
                  <a:cubicBezTo>
                    <a:pt x="1595" y="12132"/>
                    <a:pt x="1637" y="12122"/>
                    <a:pt x="1679" y="12098"/>
                  </a:cubicBezTo>
                  <a:cubicBezTo>
                    <a:pt x="5004" y="10388"/>
                    <a:pt x="8361" y="8710"/>
                    <a:pt x="11655" y="6968"/>
                  </a:cubicBezTo>
                  <a:cubicBezTo>
                    <a:pt x="12383" y="6588"/>
                    <a:pt x="13112" y="6208"/>
                    <a:pt x="13808" y="5796"/>
                  </a:cubicBezTo>
                  <a:cubicBezTo>
                    <a:pt x="13935" y="5733"/>
                    <a:pt x="13935" y="5574"/>
                    <a:pt x="13903" y="5448"/>
                  </a:cubicBezTo>
                  <a:cubicBezTo>
                    <a:pt x="13080" y="3738"/>
                    <a:pt x="11813" y="1996"/>
                    <a:pt x="10166" y="982"/>
                  </a:cubicBezTo>
                  <a:cubicBezTo>
                    <a:pt x="9113" y="324"/>
                    <a:pt x="7893" y="1"/>
                    <a:pt x="666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7780679" y="4265050"/>
              <a:ext cx="41759" cy="68228"/>
            </a:xfrm>
            <a:custGeom>
              <a:avLst/>
              <a:gdLst/>
              <a:ahLst/>
              <a:cxnLst/>
              <a:rect l="l" t="t" r="r" b="b"/>
              <a:pathLst>
                <a:path w="1300" h="2124" extrusionOk="0">
                  <a:moveTo>
                    <a:pt x="260" y="0"/>
                  </a:moveTo>
                  <a:cubicBezTo>
                    <a:pt x="216" y="0"/>
                    <a:pt x="170" y="11"/>
                    <a:pt x="128" y="32"/>
                  </a:cubicBezTo>
                  <a:cubicBezTo>
                    <a:pt x="33" y="127"/>
                    <a:pt x="1" y="254"/>
                    <a:pt x="64" y="380"/>
                  </a:cubicBezTo>
                  <a:cubicBezTo>
                    <a:pt x="349" y="919"/>
                    <a:pt x="476" y="1489"/>
                    <a:pt x="793" y="2027"/>
                  </a:cubicBezTo>
                  <a:cubicBezTo>
                    <a:pt x="834" y="2088"/>
                    <a:pt x="914" y="2123"/>
                    <a:pt x="1000" y="2123"/>
                  </a:cubicBezTo>
                  <a:cubicBezTo>
                    <a:pt x="1047" y="2123"/>
                    <a:pt x="1096" y="2113"/>
                    <a:pt x="1141" y="2090"/>
                  </a:cubicBezTo>
                  <a:cubicBezTo>
                    <a:pt x="1268" y="2027"/>
                    <a:pt x="1299" y="1869"/>
                    <a:pt x="1236" y="1774"/>
                  </a:cubicBezTo>
                  <a:cubicBezTo>
                    <a:pt x="919" y="1235"/>
                    <a:pt x="793" y="665"/>
                    <a:pt x="476" y="127"/>
                  </a:cubicBezTo>
                  <a:cubicBezTo>
                    <a:pt x="434" y="43"/>
                    <a:pt x="349" y="0"/>
                    <a:pt x="2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7926165" y="4215195"/>
              <a:ext cx="36652" cy="51396"/>
            </a:xfrm>
            <a:custGeom>
              <a:avLst/>
              <a:gdLst/>
              <a:ahLst/>
              <a:cxnLst/>
              <a:rect l="l" t="t" r="r" b="b"/>
              <a:pathLst>
                <a:path w="1141" h="1600" extrusionOk="0">
                  <a:moveTo>
                    <a:pt x="276" y="1"/>
                  </a:moveTo>
                  <a:cubicBezTo>
                    <a:pt x="233" y="1"/>
                    <a:pt x="191" y="11"/>
                    <a:pt x="159" y="32"/>
                  </a:cubicBezTo>
                  <a:cubicBezTo>
                    <a:pt x="32" y="96"/>
                    <a:pt x="1" y="254"/>
                    <a:pt x="64" y="381"/>
                  </a:cubicBezTo>
                  <a:cubicBezTo>
                    <a:pt x="254" y="729"/>
                    <a:pt x="412" y="1141"/>
                    <a:pt x="634" y="1489"/>
                  </a:cubicBezTo>
                  <a:cubicBezTo>
                    <a:pt x="696" y="1551"/>
                    <a:pt x="771" y="1599"/>
                    <a:pt x="851" y="1599"/>
                  </a:cubicBezTo>
                  <a:cubicBezTo>
                    <a:pt x="894" y="1599"/>
                    <a:pt x="938" y="1585"/>
                    <a:pt x="982" y="1552"/>
                  </a:cubicBezTo>
                  <a:cubicBezTo>
                    <a:pt x="1109" y="1489"/>
                    <a:pt x="1141" y="1331"/>
                    <a:pt x="1077" y="1236"/>
                  </a:cubicBezTo>
                  <a:cubicBezTo>
                    <a:pt x="824" y="887"/>
                    <a:pt x="666" y="476"/>
                    <a:pt x="476" y="127"/>
                  </a:cubicBezTo>
                  <a:cubicBezTo>
                    <a:pt x="455" y="43"/>
                    <a:pt x="363" y="1"/>
                    <a:pt x="27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072647" y="4138067"/>
              <a:ext cx="35656" cy="53966"/>
            </a:xfrm>
            <a:custGeom>
              <a:avLst/>
              <a:gdLst/>
              <a:ahLst/>
              <a:cxnLst/>
              <a:rect l="l" t="t" r="r" b="b"/>
              <a:pathLst>
                <a:path w="1110" h="1680" extrusionOk="0">
                  <a:moveTo>
                    <a:pt x="256" y="1"/>
                  </a:moveTo>
                  <a:cubicBezTo>
                    <a:pt x="220" y="1"/>
                    <a:pt x="186" y="9"/>
                    <a:pt x="159" y="26"/>
                  </a:cubicBezTo>
                  <a:cubicBezTo>
                    <a:pt x="33" y="121"/>
                    <a:pt x="1" y="248"/>
                    <a:pt x="64" y="375"/>
                  </a:cubicBezTo>
                  <a:cubicBezTo>
                    <a:pt x="159" y="565"/>
                    <a:pt x="286" y="755"/>
                    <a:pt x="381" y="945"/>
                  </a:cubicBezTo>
                  <a:cubicBezTo>
                    <a:pt x="413" y="1008"/>
                    <a:pt x="444" y="1040"/>
                    <a:pt x="444" y="1071"/>
                  </a:cubicBezTo>
                  <a:lnTo>
                    <a:pt x="476" y="1166"/>
                  </a:lnTo>
                  <a:cubicBezTo>
                    <a:pt x="476" y="1166"/>
                    <a:pt x="507" y="1213"/>
                    <a:pt x="515" y="1219"/>
                  </a:cubicBezTo>
                  <a:lnTo>
                    <a:pt x="515" y="1219"/>
                  </a:lnTo>
                  <a:cubicBezTo>
                    <a:pt x="544" y="1307"/>
                    <a:pt x="573" y="1395"/>
                    <a:pt x="603" y="1483"/>
                  </a:cubicBezTo>
                  <a:cubicBezTo>
                    <a:pt x="630" y="1593"/>
                    <a:pt x="753" y="1679"/>
                    <a:pt x="868" y="1679"/>
                  </a:cubicBezTo>
                  <a:cubicBezTo>
                    <a:pt x="886" y="1679"/>
                    <a:pt x="903" y="1677"/>
                    <a:pt x="919" y="1673"/>
                  </a:cubicBezTo>
                  <a:cubicBezTo>
                    <a:pt x="1046" y="1610"/>
                    <a:pt x="1109" y="1483"/>
                    <a:pt x="1078" y="1356"/>
                  </a:cubicBezTo>
                  <a:cubicBezTo>
                    <a:pt x="983" y="913"/>
                    <a:pt x="698" y="533"/>
                    <a:pt x="508" y="121"/>
                  </a:cubicBezTo>
                  <a:cubicBezTo>
                    <a:pt x="462" y="53"/>
                    <a:pt x="351" y="1"/>
                    <a:pt x="25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8202875" y="4070095"/>
              <a:ext cx="39703" cy="51557"/>
            </a:xfrm>
            <a:custGeom>
              <a:avLst/>
              <a:gdLst/>
              <a:ahLst/>
              <a:cxnLst/>
              <a:rect l="l" t="t" r="r" b="b"/>
              <a:pathLst>
                <a:path w="1236" h="1605" extrusionOk="0">
                  <a:moveTo>
                    <a:pt x="296" y="0"/>
                  </a:moveTo>
                  <a:cubicBezTo>
                    <a:pt x="225" y="0"/>
                    <a:pt x="146" y="33"/>
                    <a:pt x="96" y="84"/>
                  </a:cubicBezTo>
                  <a:cubicBezTo>
                    <a:pt x="1" y="179"/>
                    <a:pt x="32" y="306"/>
                    <a:pt x="96" y="432"/>
                  </a:cubicBezTo>
                  <a:cubicBezTo>
                    <a:pt x="114" y="432"/>
                    <a:pt x="133" y="454"/>
                    <a:pt x="139" y="466"/>
                  </a:cubicBezTo>
                  <a:lnTo>
                    <a:pt x="139" y="466"/>
                  </a:lnTo>
                  <a:cubicBezTo>
                    <a:pt x="135" y="465"/>
                    <a:pt x="132" y="464"/>
                    <a:pt x="127" y="464"/>
                  </a:cubicBezTo>
                  <a:cubicBezTo>
                    <a:pt x="134" y="470"/>
                    <a:pt x="137" y="473"/>
                    <a:pt x="139" y="473"/>
                  </a:cubicBezTo>
                  <a:cubicBezTo>
                    <a:pt x="141" y="473"/>
                    <a:pt x="141" y="470"/>
                    <a:pt x="139" y="466"/>
                  </a:cubicBezTo>
                  <a:lnTo>
                    <a:pt x="139" y="466"/>
                  </a:lnTo>
                  <a:cubicBezTo>
                    <a:pt x="160" y="472"/>
                    <a:pt x="163" y="500"/>
                    <a:pt x="191" y="527"/>
                  </a:cubicBezTo>
                  <a:cubicBezTo>
                    <a:pt x="222" y="559"/>
                    <a:pt x="254" y="622"/>
                    <a:pt x="286" y="654"/>
                  </a:cubicBezTo>
                  <a:cubicBezTo>
                    <a:pt x="317" y="749"/>
                    <a:pt x="381" y="844"/>
                    <a:pt x="444" y="907"/>
                  </a:cubicBezTo>
                  <a:cubicBezTo>
                    <a:pt x="539" y="1097"/>
                    <a:pt x="666" y="1287"/>
                    <a:pt x="761" y="1477"/>
                  </a:cubicBezTo>
                  <a:cubicBezTo>
                    <a:pt x="803" y="1562"/>
                    <a:pt x="887" y="1604"/>
                    <a:pt x="967" y="1604"/>
                  </a:cubicBezTo>
                  <a:cubicBezTo>
                    <a:pt x="1007" y="1604"/>
                    <a:pt x="1046" y="1593"/>
                    <a:pt x="1077" y="1572"/>
                  </a:cubicBezTo>
                  <a:cubicBezTo>
                    <a:pt x="1204" y="1509"/>
                    <a:pt x="1236" y="1351"/>
                    <a:pt x="1172" y="1224"/>
                  </a:cubicBezTo>
                  <a:cubicBezTo>
                    <a:pt x="982" y="812"/>
                    <a:pt x="729" y="432"/>
                    <a:pt x="444" y="84"/>
                  </a:cubicBezTo>
                  <a:cubicBezTo>
                    <a:pt x="415" y="25"/>
                    <a:pt x="358" y="0"/>
                    <a:pt x="29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315788" y="3964121"/>
              <a:ext cx="53966" cy="34467"/>
            </a:xfrm>
            <a:custGeom>
              <a:avLst/>
              <a:gdLst/>
              <a:ahLst/>
              <a:cxnLst/>
              <a:rect l="l" t="t" r="r" b="b"/>
              <a:pathLst>
                <a:path w="1680" h="1073" extrusionOk="0">
                  <a:moveTo>
                    <a:pt x="1378" y="1"/>
                  </a:moveTo>
                  <a:cubicBezTo>
                    <a:pt x="1341" y="1"/>
                    <a:pt x="1303" y="8"/>
                    <a:pt x="1268" y="26"/>
                  </a:cubicBezTo>
                  <a:cubicBezTo>
                    <a:pt x="919" y="248"/>
                    <a:pt x="539" y="438"/>
                    <a:pt x="159" y="628"/>
                  </a:cubicBezTo>
                  <a:cubicBezTo>
                    <a:pt x="64" y="691"/>
                    <a:pt x="1" y="849"/>
                    <a:pt x="96" y="976"/>
                  </a:cubicBezTo>
                  <a:cubicBezTo>
                    <a:pt x="137" y="1037"/>
                    <a:pt x="204" y="1072"/>
                    <a:pt x="281" y="1072"/>
                  </a:cubicBezTo>
                  <a:cubicBezTo>
                    <a:pt x="323" y="1072"/>
                    <a:pt x="368" y="1062"/>
                    <a:pt x="413" y="1039"/>
                  </a:cubicBezTo>
                  <a:cubicBezTo>
                    <a:pt x="793" y="881"/>
                    <a:pt x="1173" y="659"/>
                    <a:pt x="1521" y="469"/>
                  </a:cubicBezTo>
                  <a:cubicBezTo>
                    <a:pt x="1648" y="406"/>
                    <a:pt x="1679" y="248"/>
                    <a:pt x="1616" y="121"/>
                  </a:cubicBezTo>
                  <a:cubicBezTo>
                    <a:pt x="1570" y="53"/>
                    <a:pt x="1475" y="1"/>
                    <a:pt x="137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220157" y="3845651"/>
              <a:ext cx="53966" cy="46321"/>
            </a:xfrm>
            <a:custGeom>
              <a:avLst/>
              <a:gdLst/>
              <a:ahLst/>
              <a:cxnLst/>
              <a:rect l="l" t="t" r="r" b="b"/>
              <a:pathLst>
                <a:path w="1680" h="1442" extrusionOk="0">
                  <a:moveTo>
                    <a:pt x="1410" y="1"/>
                  </a:moveTo>
                  <a:cubicBezTo>
                    <a:pt x="1347" y="1"/>
                    <a:pt x="1284" y="25"/>
                    <a:pt x="1236" y="72"/>
                  </a:cubicBezTo>
                  <a:cubicBezTo>
                    <a:pt x="856" y="420"/>
                    <a:pt x="476" y="705"/>
                    <a:pt x="96" y="1022"/>
                  </a:cubicBezTo>
                  <a:cubicBezTo>
                    <a:pt x="1" y="1117"/>
                    <a:pt x="1" y="1276"/>
                    <a:pt x="96" y="1371"/>
                  </a:cubicBezTo>
                  <a:cubicBezTo>
                    <a:pt x="143" y="1418"/>
                    <a:pt x="207" y="1442"/>
                    <a:pt x="270" y="1442"/>
                  </a:cubicBezTo>
                  <a:cubicBezTo>
                    <a:pt x="334" y="1442"/>
                    <a:pt x="397" y="1418"/>
                    <a:pt x="444" y="1371"/>
                  </a:cubicBezTo>
                  <a:cubicBezTo>
                    <a:pt x="824" y="1054"/>
                    <a:pt x="1204" y="769"/>
                    <a:pt x="1584" y="420"/>
                  </a:cubicBezTo>
                  <a:cubicBezTo>
                    <a:pt x="1679" y="325"/>
                    <a:pt x="1679" y="167"/>
                    <a:pt x="1584" y="72"/>
                  </a:cubicBezTo>
                  <a:cubicBezTo>
                    <a:pt x="1537" y="25"/>
                    <a:pt x="1474" y="1"/>
                    <a:pt x="141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102169" y="3754357"/>
              <a:ext cx="40731" cy="48858"/>
            </a:xfrm>
            <a:custGeom>
              <a:avLst/>
              <a:gdLst/>
              <a:ahLst/>
              <a:cxnLst/>
              <a:rect l="l" t="t" r="r" b="b"/>
              <a:pathLst>
                <a:path w="1268" h="1521" extrusionOk="0">
                  <a:moveTo>
                    <a:pt x="976" y="1"/>
                  </a:moveTo>
                  <a:cubicBezTo>
                    <a:pt x="887" y="1"/>
                    <a:pt x="803" y="43"/>
                    <a:pt x="760" y="127"/>
                  </a:cubicBezTo>
                  <a:cubicBezTo>
                    <a:pt x="507" y="476"/>
                    <a:pt x="317" y="792"/>
                    <a:pt x="64" y="1141"/>
                  </a:cubicBezTo>
                  <a:cubicBezTo>
                    <a:pt x="0" y="1236"/>
                    <a:pt x="32" y="1426"/>
                    <a:pt x="159" y="1489"/>
                  </a:cubicBezTo>
                  <a:cubicBezTo>
                    <a:pt x="201" y="1510"/>
                    <a:pt x="243" y="1521"/>
                    <a:pt x="284" y="1521"/>
                  </a:cubicBezTo>
                  <a:cubicBezTo>
                    <a:pt x="366" y="1521"/>
                    <a:pt x="444" y="1478"/>
                    <a:pt x="507" y="1394"/>
                  </a:cubicBezTo>
                  <a:cubicBezTo>
                    <a:pt x="729" y="1077"/>
                    <a:pt x="950" y="729"/>
                    <a:pt x="1172" y="381"/>
                  </a:cubicBezTo>
                  <a:cubicBezTo>
                    <a:pt x="1267" y="286"/>
                    <a:pt x="1204" y="96"/>
                    <a:pt x="1109" y="32"/>
                  </a:cubicBezTo>
                  <a:cubicBezTo>
                    <a:pt x="1067" y="11"/>
                    <a:pt x="1021" y="1"/>
                    <a:pt x="97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959734" y="3737814"/>
              <a:ext cx="27497" cy="55508"/>
            </a:xfrm>
            <a:custGeom>
              <a:avLst/>
              <a:gdLst/>
              <a:ahLst/>
              <a:cxnLst/>
              <a:rect l="l" t="t" r="r" b="b"/>
              <a:pathLst>
                <a:path w="856" h="1728" extrusionOk="0">
                  <a:moveTo>
                    <a:pt x="599" y="1"/>
                  </a:moveTo>
                  <a:cubicBezTo>
                    <a:pt x="488" y="1"/>
                    <a:pt x="375" y="62"/>
                    <a:pt x="349" y="167"/>
                  </a:cubicBezTo>
                  <a:cubicBezTo>
                    <a:pt x="254" y="611"/>
                    <a:pt x="127" y="991"/>
                    <a:pt x="32" y="1434"/>
                  </a:cubicBezTo>
                  <a:cubicBezTo>
                    <a:pt x="1" y="1561"/>
                    <a:pt x="64" y="1687"/>
                    <a:pt x="222" y="1719"/>
                  </a:cubicBezTo>
                  <a:cubicBezTo>
                    <a:pt x="244" y="1724"/>
                    <a:pt x="266" y="1727"/>
                    <a:pt x="287" y="1727"/>
                  </a:cubicBezTo>
                  <a:cubicBezTo>
                    <a:pt x="390" y="1727"/>
                    <a:pt x="481" y="1666"/>
                    <a:pt x="507" y="1561"/>
                  </a:cubicBezTo>
                  <a:cubicBezTo>
                    <a:pt x="602" y="1149"/>
                    <a:pt x="761" y="737"/>
                    <a:pt x="856" y="326"/>
                  </a:cubicBezTo>
                  <a:cubicBezTo>
                    <a:pt x="856" y="199"/>
                    <a:pt x="792" y="41"/>
                    <a:pt x="666" y="9"/>
                  </a:cubicBezTo>
                  <a:cubicBezTo>
                    <a:pt x="644" y="3"/>
                    <a:pt x="621" y="1"/>
                    <a:pt x="59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7804097" y="3797852"/>
              <a:ext cx="42755" cy="42241"/>
            </a:xfrm>
            <a:custGeom>
              <a:avLst/>
              <a:gdLst/>
              <a:ahLst/>
              <a:cxnLst/>
              <a:rect l="l" t="t" r="r" b="b"/>
              <a:pathLst>
                <a:path w="1331" h="1315" extrusionOk="0">
                  <a:moveTo>
                    <a:pt x="258" y="0"/>
                  </a:moveTo>
                  <a:cubicBezTo>
                    <a:pt x="190" y="0"/>
                    <a:pt x="127" y="24"/>
                    <a:pt x="95" y="72"/>
                  </a:cubicBezTo>
                  <a:cubicBezTo>
                    <a:pt x="0" y="167"/>
                    <a:pt x="0" y="325"/>
                    <a:pt x="95" y="420"/>
                  </a:cubicBezTo>
                  <a:cubicBezTo>
                    <a:pt x="349" y="705"/>
                    <a:pt x="634" y="958"/>
                    <a:pt x="887" y="1243"/>
                  </a:cubicBezTo>
                  <a:cubicBezTo>
                    <a:pt x="935" y="1291"/>
                    <a:pt x="998" y="1315"/>
                    <a:pt x="1061" y="1315"/>
                  </a:cubicBezTo>
                  <a:cubicBezTo>
                    <a:pt x="1125" y="1315"/>
                    <a:pt x="1188" y="1291"/>
                    <a:pt x="1235" y="1243"/>
                  </a:cubicBezTo>
                  <a:cubicBezTo>
                    <a:pt x="1330" y="1117"/>
                    <a:pt x="1330" y="990"/>
                    <a:pt x="1235" y="895"/>
                  </a:cubicBezTo>
                  <a:cubicBezTo>
                    <a:pt x="982" y="578"/>
                    <a:pt x="697" y="357"/>
                    <a:pt x="444" y="72"/>
                  </a:cubicBezTo>
                  <a:cubicBezTo>
                    <a:pt x="396" y="24"/>
                    <a:pt x="325" y="0"/>
                    <a:pt x="25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7702363" y="3935178"/>
              <a:ext cx="48858" cy="24959"/>
            </a:xfrm>
            <a:custGeom>
              <a:avLst/>
              <a:gdLst/>
              <a:ahLst/>
              <a:cxnLst/>
              <a:rect l="l" t="t" r="r" b="b"/>
              <a:pathLst>
                <a:path w="1521" h="777" extrusionOk="0">
                  <a:moveTo>
                    <a:pt x="250" y="1"/>
                  </a:moveTo>
                  <a:cubicBezTo>
                    <a:pt x="140" y="1"/>
                    <a:pt x="27" y="62"/>
                    <a:pt x="0" y="167"/>
                  </a:cubicBezTo>
                  <a:cubicBezTo>
                    <a:pt x="0" y="294"/>
                    <a:pt x="64" y="452"/>
                    <a:pt x="190" y="484"/>
                  </a:cubicBezTo>
                  <a:cubicBezTo>
                    <a:pt x="539" y="579"/>
                    <a:pt x="855" y="705"/>
                    <a:pt x="1204" y="769"/>
                  </a:cubicBezTo>
                  <a:cubicBezTo>
                    <a:pt x="1226" y="774"/>
                    <a:pt x="1247" y="777"/>
                    <a:pt x="1269" y="777"/>
                  </a:cubicBezTo>
                  <a:cubicBezTo>
                    <a:pt x="1371" y="777"/>
                    <a:pt x="1463" y="715"/>
                    <a:pt x="1489" y="610"/>
                  </a:cubicBezTo>
                  <a:cubicBezTo>
                    <a:pt x="1521" y="484"/>
                    <a:pt x="1457" y="325"/>
                    <a:pt x="1331" y="294"/>
                  </a:cubicBezTo>
                  <a:cubicBezTo>
                    <a:pt x="982" y="230"/>
                    <a:pt x="665" y="104"/>
                    <a:pt x="317" y="9"/>
                  </a:cubicBezTo>
                  <a:cubicBezTo>
                    <a:pt x="295" y="3"/>
                    <a:pt x="273" y="1"/>
                    <a:pt x="25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7662691" y="4095922"/>
              <a:ext cx="60037" cy="19595"/>
            </a:xfrm>
            <a:custGeom>
              <a:avLst/>
              <a:gdLst/>
              <a:ahLst/>
              <a:cxnLst/>
              <a:rect l="l" t="t" r="r" b="b"/>
              <a:pathLst>
                <a:path w="1869" h="610" extrusionOk="0">
                  <a:moveTo>
                    <a:pt x="1585" y="0"/>
                  </a:moveTo>
                  <a:cubicBezTo>
                    <a:pt x="1564" y="0"/>
                    <a:pt x="1542" y="3"/>
                    <a:pt x="1520" y="8"/>
                  </a:cubicBezTo>
                  <a:lnTo>
                    <a:pt x="1394" y="8"/>
                  </a:lnTo>
                  <a:cubicBezTo>
                    <a:pt x="1330" y="8"/>
                    <a:pt x="1267" y="8"/>
                    <a:pt x="1235" y="40"/>
                  </a:cubicBezTo>
                  <a:cubicBezTo>
                    <a:pt x="1109" y="40"/>
                    <a:pt x="1014" y="40"/>
                    <a:pt x="919" y="72"/>
                  </a:cubicBezTo>
                  <a:cubicBezTo>
                    <a:pt x="697" y="72"/>
                    <a:pt x="475" y="103"/>
                    <a:pt x="254" y="103"/>
                  </a:cubicBezTo>
                  <a:cubicBezTo>
                    <a:pt x="127" y="135"/>
                    <a:pt x="0" y="230"/>
                    <a:pt x="0" y="357"/>
                  </a:cubicBezTo>
                  <a:cubicBezTo>
                    <a:pt x="0" y="483"/>
                    <a:pt x="95" y="610"/>
                    <a:pt x="254" y="610"/>
                  </a:cubicBezTo>
                  <a:cubicBezTo>
                    <a:pt x="729" y="578"/>
                    <a:pt x="1172" y="547"/>
                    <a:pt x="1647" y="483"/>
                  </a:cubicBezTo>
                  <a:cubicBezTo>
                    <a:pt x="1774" y="452"/>
                    <a:pt x="1869" y="293"/>
                    <a:pt x="1837" y="167"/>
                  </a:cubicBezTo>
                  <a:cubicBezTo>
                    <a:pt x="1785" y="62"/>
                    <a:pt x="1689" y="0"/>
                    <a:pt x="158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85081" y="4242628"/>
              <a:ext cx="51910" cy="29199"/>
            </a:xfrm>
            <a:custGeom>
              <a:avLst/>
              <a:gdLst/>
              <a:ahLst/>
              <a:cxnLst/>
              <a:rect l="l" t="t" r="r" b="b"/>
              <a:pathLst>
                <a:path w="1616" h="909" extrusionOk="0">
                  <a:moveTo>
                    <a:pt x="1335" y="0"/>
                  </a:moveTo>
                  <a:cubicBezTo>
                    <a:pt x="1293" y="0"/>
                    <a:pt x="1248" y="11"/>
                    <a:pt x="1203" y="33"/>
                  </a:cubicBezTo>
                  <a:lnTo>
                    <a:pt x="950" y="128"/>
                  </a:lnTo>
                  <a:cubicBezTo>
                    <a:pt x="887" y="160"/>
                    <a:pt x="855" y="160"/>
                    <a:pt x="823" y="192"/>
                  </a:cubicBezTo>
                  <a:cubicBezTo>
                    <a:pt x="792" y="192"/>
                    <a:pt x="792" y="223"/>
                    <a:pt x="760" y="223"/>
                  </a:cubicBezTo>
                  <a:cubicBezTo>
                    <a:pt x="781" y="213"/>
                    <a:pt x="788" y="209"/>
                    <a:pt x="787" y="209"/>
                  </a:cubicBezTo>
                  <a:lnTo>
                    <a:pt x="787" y="209"/>
                  </a:lnTo>
                  <a:cubicBezTo>
                    <a:pt x="785" y="209"/>
                    <a:pt x="750" y="223"/>
                    <a:pt x="728" y="223"/>
                  </a:cubicBezTo>
                  <a:cubicBezTo>
                    <a:pt x="570" y="287"/>
                    <a:pt x="412" y="350"/>
                    <a:pt x="222" y="413"/>
                  </a:cubicBezTo>
                  <a:cubicBezTo>
                    <a:pt x="95" y="477"/>
                    <a:pt x="0" y="603"/>
                    <a:pt x="63" y="730"/>
                  </a:cubicBezTo>
                  <a:cubicBezTo>
                    <a:pt x="88" y="829"/>
                    <a:pt x="190" y="909"/>
                    <a:pt x="294" y="909"/>
                  </a:cubicBezTo>
                  <a:cubicBezTo>
                    <a:pt x="323" y="909"/>
                    <a:pt x="352" y="902"/>
                    <a:pt x="380" y="888"/>
                  </a:cubicBezTo>
                  <a:cubicBezTo>
                    <a:pt x="728" y="762"/>
                    <a:pt x="1108" y="635"/>
                    <a:pt x="1457" y="445"/>
                  </a:cubicBezTo>
                  <a:cubicBezTo>
                    <a:pt x="1552" y="382"/>
                    <a:pt x="1615" y="223"/>
                    <a:pt x="1520" y="97"/>
                  </a:cubicBezTo>
                  <a:cubicBezTo>
                    <a:pt x="1479" y="35"/>
                    <a:pt x="1412" y="0"/>
                    <a:pt x="133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7" name="Google Shape;267;p2"/>
          <p:cNvGrpSpPr/>
          <p:nvPr/>
        </p:nvGrpSpPr>
        <p:grpSpPr>
          <a:xfrm>
            <a:off x="945230" y="5397283"/>
            <a:ext cx="770469" cy="734752"/>
            <a:chOff x="708922" y="4047962"/>
            <a:chExt cx="577852" cy="551064"/>
          </a:xfrm>
        </p:grpSpPr>
        <p:sp>
          <p:nvSpPr>
            <p:cNvPr id="268" name="Google Shape;268;p2"/>
            <p:cNvSpPr/>
            <p:nvPr/>
          </p:nvSpPr>
          <p:spPr>
            <a:xfrm>
              <a:off x="708922" y="4170448"/>
              <a:ext cx="577852" cy="428578"/>
            </a:xfrm>
            <a:custGeom>
              <a:avLst/>
              <a:gdLst/>
              <a:ahLst/>
              <a:cxnLst/>
              <a:rect l="l" t="t" r="r" b="b"/>
              <a:pathLst>
                <a:path w="17989" h="13342" extrusionOk="0">
                  <a:moveTo>
                    <a:pt x="5315" y="509"/>
                  </a:moveTo>
                  <a:cubicBezTo>
                    <a:pt x="6774" y="509"/>
                    <a:pt x="8250" y="1232"/>
                    <a:pt x="9216" y="2312"/>
                  </a:cubicBezTo>
                  <a:cubicBezTo>
                    <a:pt x="9266" y="2362"/>
                    <a:pt x="9323" y="2383"/>
                    <a:pt x="9378" y="2383"/>
                  </a:cubicBezTo>
                  <a:cubicBezTo>
                    <a:pt x="9425" y="2383"/>
                    <a:pt x="9472" y="2367"/>
                    <a:pt x="9512" y="2341"/>
                  </a:cubicBezTo>
                  <a:lnTo>
                    <a:pt x="9512" y="2341"/>
                  </a:lnTo>
                  <a:cubicBezTo>
                    <a:pt x="9581" y="2334"/>
                    <a:pt x="9647" y="2296"/>
                    <a:pt x="9691" y="2217"/>
                  </a:cubicBezTo>
                  <a:cubicBezTo>
                    <a:pt x="10331" y="1159"/>
                    <a:pt x="11506" y="674"/>
                    <a:pt x="12697" y="674"/>
                  </a:cubicBezTo>
                  <a:cubicBezTo>
                    <a:pt x="13039" y="674"/>
                    <a:pt x="13382" y="714"/>
                    <a:pt x="13713" y="792"/>
                  </a:cubicBezTo>
                  <a:cubicBezTo>
                    <a:pt x="15265" y="1172"/>
                    <a:pt x="16500" y="2375"/>
                    <a:pt x="16880" y="3895"/>
                  </a:cubicBezTo>
                  <a:cubicBezTo>
                    <a:pt x="17260" y="5447"/>
                    <a:pt x="16849" y="7126"/>
                    <a:pt x="16152" y="8519"/>
                  </a:cubicBezTo>
                  <a:cubicBezTo>
                    <a:pt x="15423" y="9912"/>
                    <a:pt x="14283" y="11053"/>
                    <a:pt x="12858" y="11749"/>
                  </a:cubicBezTo>
                  <a:cubicBezTo>
                    <a:pt x="11481" y="12429"/>
                    <a:pt x="9799" y="12846"/>
                    <a:pt x="8146" y="12846"/>
                  </a:cubicBezTo>
                  <a:cubicBezTo>
                    <a:pt x="6874" y="12846"/>
                    <a:pt x="5618" y="12599"/>
                    <a:pt x="4529" y="12034"/>
                  </a:cubicBezTo>
                  <a:cubicBezTo>
                    <a:pt x="1711" y="10578"/>
                    <a:pt x="729" y="7031"/>
                    <a:pt x="1426" y="4085"/>
                  </a:cubicBezTo>
                  <a:cubicBezTo>
                    <a:pt x="1837" y="2344"/>
                    <a:pt x="2914" y="729"/>
                    <a:pt x="4814" y="539"/>
                  </a:cubicBezTo>
                  <a:cubicBezTo>
                    <a:pt x="4980" y="519"/>
                    <a:pt x="5147" y="509"/>
                    <a:pt x="5315" y="509"/>
                  </a:cubicBezTo>
                  <a:close/>
                  <a:moveTo>
                    <a:pt x="5289" y="0"/>
                  </a:moveTo>
                  <a:cubicBezTo>
                    <a:pt x="3579" y="0"/>
                    <a:pt x="2217" y="950"/>
                    <a:pt x="1457" y="2470"/>
                  </a:cubicBezTo>
                  <a:cubicBezTo>
                    <a:pt x="1" y="5416"/>
                    <a:pt x="634" y="9754"/>
                    <a:pt x="3294" y="11844"/>
                  </a:cubicBezTo>
                  <a:cubicBezTo>
                    <a:pt x="4645" y="12908"/>
                    <a:pt x="6339" y="13342"/>
                    <a:pt x="8057" y="13342"/>
                  </a:cubicBezTo>
                  <a:cubicBezTo>
                    <a:pt x="9561" y="13342"/>
                    <a:pt x="11085" y="13010"/>
                    <a:pt x="12415" y="12478"/>
                  </a:cubicBezTo>
                  <a:cubicBezTo>
                    <a:pt x="15582" y="11243"/>
                    <a:pt x="17989" y="7727"/>
                    <a:pt x="17450" y="4212"/>
                  </a:cubicBezTo>
                  <a:cubicBezTo>
                    <a:pt x="17165" y="2375"/>
                    <a:pt x="15772" y="855"/>
                    <a:pt x="13967" y="348"/>
                  </a:cubicBezTo>
                  <a:cubicBezTo>
                    <a:pt x="13558" y="235"/>
                    <a:pt x="13131" y="177"/>
                    <a:pt x="12704" y="177"/>
                  </a:cubicBezTo>
                  <a:cubicBezTo>
                    <a:pt x="11422" y="177"/>
                    <a:pt x="10145" y="696"/>
                    <a:pt x="9378" y="1769"/>
                  </a:cubicBezTo>
                  <a:lnTo>
                    <a:pt x="9378" y="1769"/>
                  </a:lnTo>
                  <a:cubicBezTo>
                    <a:pt x="8309" y="708"/>
                    <a:pt x="6813" y="30"/>
                    <a:pt x="528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1002432" y="4047962"/>
              <a:ext cx="102374" cy="191161"/>
            </a:xfrm>
            <a:custGeom>
              <a:avLst/>
              <a:gdLst/>
              <a:ahLst/>
              <a:cxnLst/>
              <a:rect l="l" t="t" r="r" b="b"/>
              <a:pathLst>
                <a:path w="3187" h="5951" extrusionOk="0">
                  <a:moveTo>
                    <a:pt x="2852" y="0"/>
                  </a:moveTo>
                  <a:cubicBezTo>
                    <a:pt x="2827" y="0"/>
                    <a:pt x="2800" y="4"/>
                    <a:pt x="2771" y="13"/>
                  </a:cubicBezTo>
                  <a:cubicBezTo>
                    <a:pt x="269" y="583"/>
                    <a:pt x="143" y="3655"/>
                    <a:pt x="16" y="5713"/>
                  </a:cubicBezTo>
                  <a:cubicBezTo>
                    <a:pt x="0" y="5872"/>
                    <a:pt x="119" y="5951"/>
                    <a:pt x="246" y="5951"/>
                  </a:cubicBezTo>
                  <a:cubicBezTo>
                    <a:pt x="372" y="5951"/>
                    <a:pt x="507" y="5872"/>
                    <a:pt x="523" y="5713"/>
                  </a:cubicBezTo>
                  <a:cubicBezTo>
                    <a:pt x="618" y="3876"/>
                    <a:pt x="681" y="995"/>
                    <a:pt x="2898" y="488"/>
                  </a:cubicBezTo>
                  <a:cubicBezTo>
                    <a:pt x="3186" y="401"/>
                    <a:pt x="3107" y="0"/>
                    <a:pt x="285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925625" y="4064377"/>
              <a:ext cx="103788" cy="94569"/>
            </a:xfrm>
            <a:custGeom>
              <a:avLst/>
              <a:gdLst/>
              <a:ahLst/>
              <a:cxnLst/>
              <a:rect l="l" t="t" r="r" b="b"/>
              <a:pathLst>
                <a:path w="3231" h="2944" extrusionOk="0">
                  <a:moveTo>
                    <a:pt x="919" y="534"/>
                  </a:moveTo>
                  <a:cubicBezTo>
                    <a:pt x="919" y="534"/>
                    <a:pt x="919" y="534"/>
                    <a:pt x="919" y="534"/>
                  </a:cubicBezTo>
                  <a:lnTo>
                    <a:pt x="919" y="534"/>
                  </a:lnTo>
                  <a:cubicBezTo>
                    <a:pt x="909" y="541"/>
                    <a:pt x="905" y="547"/>
                    <a:pt x="919" y="547"/>
                  </a:cubicBezTo>
                  <a:cubicBezTo>
                    <a:pt x="928" y="538"/>
                    <a:pt x="926" y="534"/>
                    <a:pt x="919" y="534"/>
                  </a:cubicBezTo>
                  <a:close/>
                  <a:moveTo>
                    <a:pt x="829" y="596"/>
                  </a:moveTo>
                  <a:cubicBezTo>
                    <a:pt x="828" y="596"/>
                    <a:pt x="827" y="596"/>
                    <a:pt x="826" y="597"/>
                  </a:cubicBezTo>
                  <a:lnTo>
                    <a:pt x="826" y="597"/>
                  </a:lnTo>
                  <a:cubicBezTo>
                    <a:pt x="824" y="600"/>
                    <a:pt x="824" y="605"/>
                    <a:pt x="824" y="610"/>
                  </a:cubicBezTo>
                  <a:cubicBezTo>
                    <a:pt x="834" y="600"/>
                    <a:pt x="834" y="596"/>
                    <a:pt x="829" y="596"/>
                  </a:cubicBezTo>
                  <a:close/>
                  <a:moveTo>
                    <a:pt x="1204" y="515"/>
                  </a:moveTo>
                  <a:cubicBezTo>
                    <a:pt x="1235" y="547"/>
                    <a:pt x="1299" y="547"/>
                    <a:pt x="1330" y="579"/>
                  </a:cubicBezTo>
                  <a:lnTo>
                    <a:pt x="1362" y="579"/>
                  </a:lnTo>
                  <a:lnTo>
                    <a:pt x="1457" y="610"/>
                  </a:lnTo>
                  <a:cubicBezTo>
                    <a:pt x="1489" y="642"/>
                    <a:pt x="1552" y="674"/>
                    <a:pt x="1584" y="705"/>
                  </a:cubicBezTo>
                  <a:cubicBezTo>
                    <a:pt x="1615" y="705"/>
                    <a:pt x="1647" y="737"/>
                    <a:pt x="1679" y="737"/>
                  </a:cubicBezTo>
                  <a:cubicBezTo>
                    <a:pt x="1679" y="737"/>
                    <a:pt x="1719" y="777"/>
                    <a:pt x="1719" y="777"/>
                  </a:cubicBezTo>
                  <a:lnTo>
                    <a:pt x="1719" y="777"/>
                  </a:lnTo>
                  <a:cubicBezTo>
                    <a:pt x="1753" y="811"/>
                    <a:pt x="1808" y="866"/>
                    <a:pt x="1837" y="895"/>
                  </a:cubicBezTo>
                  <a:cubicBezTo>
                    <a:pt x="1932" y="990"/>
                    <a:pt x="2027" y="1085"/>
                    <a:pt x="2122" y="1180"/>
                  </a:cubicBezTo>
                  <a:cubicBezTo>
                    <a:pt x="2185" y="1275"/>
                    <a:pt x="2249" y="1370"/>
                    <a:pt x="2344" y="1497"/>
                  </a:cubicBezTo>
                  <a:cubicBezTo>
                    <a:pt x="2375" y="1560"/>
                    <a:pt x="2407" y="1624"/>
                    <a:pt x="2439" y="1655"/>
                  </a:cubicBezTo>
                  <a:cubicBezTo>
                    <a:pt x="2470" y="1687"/>
                    <a:pt x="2470" y="1750"/>
                    <a:pt x="2502" y="1782"/>
                  </a:cubicBezTo>
                  <a:cubicBezTo>
                    <a:pt x="2502" y="1782"/>
                    <a:pt x="2522" y="1823"/>
                    <a:pt x="2514" y="1823"/>
                  </a:cubicBezTo>
                  <a:cubicBezTo>
                    <a:pt x="2512" y="1823"/>
                    <a:pt x="2508" y="1820"/>
                    <a:pt x="2502" y="1814"/>
                  </a:cubicBezTo>
                  <a:lnTo>
                    <a:pt x="2502" y="1814"/>
                  </a:lnTo>
                  <a:cubicBezTo>
                    <a:pt x="2565" y="1940"/>
                    <a:pt x="2597" y="2067"/>
                    <a:pt x="2629" y="2194"/>
                  </a:cubicBezTo>
                  <a:cubicBezTo>
                    <a:pt x="2629" y="2194"/>
                    <a:pt x="2629" y="2225"/>
                    <a:pt x="2629" y="2225"/>
                  </a:cubicBezTo>
                  <a:cubicBezTo>
                    <a:pt x="2629" y="2257"/>
                    <a:pt x="2629" y="2289"/>
                    <a:pt x="2629" y="2320"/>
                  </a:cubicBezTo>
                  <a:lnTo>
                    <a:pt x="2629" y="2384"/>
                  </a:lnTo>
                  <a:cubicBezTo>
                    <a:pt x="2629" y="2415"/>
                    <a:pt x="2629" y="2415"/>
                    <a:pt x="2629" y="2415"/>
                  </a:cubicBezTo>
                  <a:cubicBezTo>
                    <a:pt x="2629" y="2432"/>
                    <a:pt x="2629" y="2438"/>
                    <a:pt x="2629" y="2438"/>
                  </a:cubicBezTo>
                  <a:lnTo>
                    <a:pt x="2629" y="2438"/>
                  </a:lnTo>
                  <a:cubicBezTo>
                    <a:pt x="2611" y="2447"/>
                    <a:pt x="2597" y="2447"/>
                    <a:pt x="2597" y="2447"/>
                  </a:cubicBezTo>
                  <a:lnTo>
                    <a:pt x="2217" y="2447"/>
                  </a:lnTo>
                  <a:cubicBezTo>
                    <a:pt x="1932" y="2384"/>
                    <a:pt x="1710" y="2289"/>
                    <a:pt x="1489" y="2194"/>
                  </a:cubicBezTo>
                  <a:cubicBezTo>
                    <a:pt x="1235" y="2067"/>
                    <a:pt x="1045" y="1909"/>
                    <a:pt x="855" y="1719"/>
                  </a:cubicBezTo>
                  <a:cubicBezTo>
                    <a:pt x="824" y="1719"/>
                    <a:pt x="792" y="1687"/>
                    <a:pt x="792" y="1655"/>
                  </a:cubicBezTo>
                  <a:cubicBezTo>
                    <a:pt x="760" y="1624"/>
                    <a:pt x="760" y="1624"/>
                    <a:pt x="760" y="1624"/>
                  </a:cubicBezTo>
                  <a:cubicBezTo>
                    <a:pt x="729" y="1560"/>
                    <a:pt x="697" y="1529"/>
                    <a:pt x="665" y="1465"/>
                  </a:cubicBezTo>
                  <a:cubicBezTo>
                    <a:pt x="634" y="1434"/>
                    <a:pt x="634" y="1402"/>
                    <a:pt x="634" y="1402"/>
                  </a:cubicBezTo>
                  <a:cubicBezTo>
                    <a:pt x="626" y="1395"/>
                    <a:pt x="622" y="1393"/>
                    <a:pt x="620" y="1393"/>
                  </a:cubicBezTo>
                  <a:cubicBezTo>
                    <a:pt x="616" y="1393"/>
                    <a:pt x="618" y="1400"/>
                    <a:pt x="617" y="1400"/>
                  </a:cubicBezTo>
                  <a:cubicBezTo>
                    <a:pt x="617" y="1400"/>
                    <a:pt x="614" y="1394"/>
                    <a:pt x="602" y="1370"/>
                  </a:cubicBezTo>
                  <a:cubicBezTo>
                    <a:pt x="602" y="1370"/>
                    <a:pt x="602" y="1370"/>
                    <a:pt x="602" y="1339"/>
                  </a:cubicBezTo>
                  <a:cubicBezTo>
                    <a:pt x="602" y="1339"/>
                    <a:pt x="570" y="1307"/>
                    <a:pt x="570" y="1275"/>
                  </a:cubicBezTo>
                  <a:cubicBezTo>
                    <a:pt x="570" y="1259"/>
                    <a:pt x="570" y="1234"/>
                    <a:pt x="570" y="1218"/>
                  </a:cubicBezTo>
                  <a:cubicBezTo>
                    <a:pt x="570" y="1218"/>
                    <a:pt x="570" y="1149"/>
                    <a:pt x="570" y="1149"/>
                  </a:cubicBezTo>
                  <a:cubicBezTo>
                    <a:pt x="570" y="1117"/>
                    <a:pt x="570" y="1085"/>
                    <a:pt x="570" y="1054"/>
                  </a:cubicBezTo>
                  <a:cubicBezTo>
                    <a:pt x="570" y="1054"/>
                    <a:pt x="570" y="1054"/>
                    <a:pt x="570" y="1022"/>
                  </a:cubicBezTo>
                  <a:cubicBezTo>
                    <a:pt x="570" y="990"/>
                    <a:pt x="570" y="959"/>
                    <a:pt x="602" y="927"/>
                  </a:cubicBezTo>
                  <a:cubicBezTo>
                    <a:pt x="602" y="895"/>
                    <a:pt x="634" y="864"/>
                    <a:pt x="665" y="800"/>
                  </a:cubicBezTo>
                  <a:cubicBezTo>
                    <a:pt x="665" y="769"/>
                    <a:pt x="697" y="737"/>
                    <a:pt x="697" y="705"/>
                  </a:cubicBezTo>
                  <a:cubicBezTo>
                    <a:pt x="724" y="705"/>
                    <a:pt x="728" y="705"/>
                    <a:pt x="728" y="686"/>
                  </a:cubicBezTo>
                  <a:lnTo>
                    <a:pt x="728" y="686"/>
                  </a:lnTo>
                  <a:cubicBezTo>
                    <a:pt x="725" y="691"/>
                    <a:pt x="721" y="696"/>
                    <a:pt x="720" y="696"/>
                  </a:cubicBezTo>
                  <a:cubicBezTo>
                    <a:pt x="718" y="696"/>
                    <a:pt x="720" y="690"/>
                    <a:pt x="729" y="674"/>
                  </a:cubicBezTo>
                  <a:lnTo>
                    <a:pt x="729" y="674"/>
                  </a:lnTo>
                  <a:cubicBezTo>
                    <a:pt x="729" y="678"/>
                    <a:pt x="729" y="682"/>
                    <a:pt x="728" y="686"/>
                  </a:cubicBezTo>
                  <a:lnTo>
                    <a:pt x="728" y="686"/>
                  </a:lnTo>
                  <a:cubicBezTo>
                    <a:pt x="734" y="677"/>
                    <a:pt x="740" y="667"/>
                    <a:pt x="737" y="667"/>
                  </a:cubicBezTo>
                  <a:cubicBezTo>
                    <a:pt x="736" y="667"/>
                    <a:pt x="733" y="669"/>
                    <a:pt x="729" y="674"/>
                  </a:cubicBezTo>
                  <a:cubicBezTo>
                    <a:pt x="760" y="642"/>
                    <a:pt x="760" y="642"/>
                    <a:pt x="792" y="610"/>
                  </a:cubicBezTo>
                  <a:cubicBezTo>
                    <a:pt x="792" y="610"/>
                    <a:pt x="815" y="599"/>
                    <a:pt x="826" y="597"/>
                  </a:cubicBezTo>
                  <a:lnTo>
                    <a:pt x="826" y="597"/>
                  </a:lnTo>
                  <a:cubicBezTo>
                    <a:pt x="833" y="579"/>
                    <a:pt x="855" y="579"/>
                    <a:pt x="855" y="579"/>
                  </a:cubicBezTo>
                  <a:cubicBezTo>
                    <a:pt x="855" y="557"/>
                    <a:pt x="901" y="534"/>
                    <a:pt x="919" y="534"/>
                  </a:cubicBezTo>
                  <a:lnTo>
                    <a:pt x="919" y="534"/>
                  </a:lnTo>
                  <a:cubicBezTo>
                    <a:pt x="931" y="525"/>
                    <a:pt x="950" y="515"/>
                    <a:pt x="950" y="515"/>
                  </a:cubicBezTo>
                  <a:close/>
                  <a:moveTo>
                    <a:pt x="1131" y="1"/>
                  </a:moveTo>
                  <a:cubicBezTo>
                    <a:pt x="901" y="1"/>
                    <a:pt x="693" y="71"/>
                    <a:pt x="507" y="230"/>
                  </a:cubicBezTo>
                  <a:cubicBezTo>
                    <a:pt x="285" y="420"/>
                    <a:pt x="127" y="705"/>
                    <a:pt x="95" y="990"/>
                  </a:cubicBezTo>
                  <a:cubicBezTo>
                    <a:pt x="0" y="1624"/>
                    <a:pt x="507" y="2162"/>
                    <a:pt x="1014" y="2479"/>
                  </a:cubicBezTo>
                  <a:cubicBezTo>
                    <a:pt x="1420" y="2727"/>
                    <a:pt x="1940" y="2944"/>
                    <a:pt x="2434" y="2944"/>
                  </a:cubicBezTo>
                  <a:cubicBezTo>
                    <a:pt x="2633" y="2944"/>
                    <a:pt x="2827" y="2909"/>
                    <a:pt x="3009" y="2827"/>
                  </a:cubicBezTo>
                  <a:cubicBezTo>
                    <a:pt x="3103" y="2780"/>
                    <a:pt x="3145" y="2680"/>
                    <a:pt x="3134" y="2580"/>
                  </a:cubicBezTo>
                  <a:lnTo>
                    <a:pt x="3134" y="2580"/>
                  </a:lnTo>
                  <a:cubicBezTo>
                    <a:pt x="3134" y="2578"/>
                    <a:pt x="3135" y="2576"/>
                    <a:pt x="3135" y="2574"/>
                  </a:cubicBezTo>
                  <a:cubicBezTo>
                    <a:pt x="3230" y="2004"/>
                    <a:pt x="2945" y="1434"/>
                    <a:pt x="2629" y="990"/>
                  </a:cubicBezTo>
                  <a:cubicBezTo>
                    <a:pt x="2312" y="579"/>
                    <a:pt x="1837" y="104"/>
                    <a:pt x="1267" y="9"/>
                  </a:cubicBezTo>
                  <a:cubicBezTo>
                    <a:pt x="1221" y="3"/>
                    <a:pt x="1175" y="1"/>
                    <a:pt x="113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956143" y="4091842"/>
              <a:ext cx="68196" cy="62350"/>
            </a:xfrm>
            <a:custGeom>
              <a:avLst/>
              <a:gdLst/>
              <a:ahLst/>
              <a:cxnLst/>
              <a:rect l="l" t="t" r="r" b="b"/>
              <a:pathLst>
                <a:path w="2123" h="1941" extrusionOk="0">
                  <a:moveTo>
                    <a:pt x="269" y="1"/>
                  </a:moveTo>
                  <a:cubicBezTo>
                    <a:pt x="206" y="1"/>
                    <a:pt x="143" y="24"/>
                    <a:pt x="95" y="72"/>
                  </a:cubicBezTo>
                  <a:cubicBezTo>
                    <a:pt x="0" y="167"/>
                    <a:pt x="0" y="357"/>
                    <a:pt x="95" y="452"/>
                  </a:cubicBezTo>
                  <a:cubicBezTo>
                    <a:pt x="602" y="959"/>
                    <a:pt x="1109" y="1497"/>
                    <a:pt x="1742" y="1909"/>
                  </a:cubicBezTo>
                  <a:cubicBezTo>
                    <a:pt x="1774" y="1930"/>
                    <a:pt x="1812" y="1940"/>
                    <a:pt x="1852" y="1940"/>
                  </a:cubicBezTo>
                  <a:cubicBezTo>
                    <a:pt x="1932" y="1940"/>
                    <a:pt x="2017" y="1898"/>
                    <a:pt x="2059" y="1814"/>
                  </a:cubicBezTo>
                  <a:cubicBezTo>
                    <a:pt x="2122" y="1687"/>
                    <a:pt x="2090" y="1560"/>
                    <a:pt x="1995" y="1465"/>
                  </a:cubicBezTo>
                  <a:cubicBezTo>
                    <a:pt x="1425" y="1117"/>
                    <a:pt x="950" y="579"/>
                    <a:pt x="444" y="72"/>
                  </a:cubicBezTo>
                  <a:cubicBezTo>
                    <a:pt x="396" y="24"/>
                    <a:pt x="333" y="1"/>
                    <a:pt x="26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795398" y="4223129"/>
              <a:ext cx="74299" cy="96111"/>
            </a:xfrm>
            <a:custGeom>
              <a:avLst/>
              <a:gdLst/>
              <a:ahLst/>
              <a:cxnLst/>
              <a:rect l="l" t="t" r="r" b="b"/>
              <a:pathLst>
                <a:path w="2313" h="2992" extrusionOk="0">
                  <a:moveTo>
                    <a:pt x="2015" y="1"/>
                  </a:moveTo>
                  <a:cubicBezTo>
                    <a:pt x="1998" y="1"/>
                    <a:pt x="1981" y="3"/>
                    <a:pt x="1964" y="7"/>
                  </a:cubicBezTo>
                  <a:cubicBezTo>
                    <a:pt x="1394" y="197"/>
                    <a:pt x="919" y="545"/>
                    <a:pt x="571" y="1052"/>
                  </a:cubicBezTo>
                  <a:cubicBezTo>
                    <a:pt x="254" y="1527"/>
                    <a:pt x="96" y="2097"/>
                    <a:pt x="1" y="2667"/>
                  </a:cubicBezTo>
                  <a:cubicBezTo>
                    <a:pt x="1" y="2794"/>
                    <a:pt x="32" y="2952"/>
                    <a:pt x="191" y="2984"/>
                  </a:cubicBezTo>
                  <a:cubicBezTo>
                    <a:pt x="212" y="2989"/>
                    <a:pt x="234" y="2992"/>
                    <a:pt x="256" y="2992"/>
                  </a:cubicBezTo>
                  <a:cubicBezTo>
                    <a:pt x="366" y="2992"/>
                    <a:pt x="481" y="2926"/>
                    <a:pt x="507" y="2794"/>
                  </a:cubicBezTo>
                  <a:cubicBezTo>
                    <a:pt x="571" y="2287"/>
                    <a:pt x="697" y="1780"/>
                    <a:pt x="982" y="1337"/>
                  </a:cubicBezTo>
                  <a:cubicBezTo>
                    <a:pt x="1236" y="957"/>
                    <a:pt x="1647" y="640"/>
                    <a:pt x="2091" y="482"/>
                  </a:cubicBezTo>
                  <a:cubicBezTo>
                    <a:pt x="2217" y="450"/>
                    <a:pt x="2312" y="324"/>
                    <a:pt x="2281" y="197"/>
                  </a:cubicBezTo>
                  <a:cubicBezTo>
                    <a:pt x="2253" y="87"/>
                    <a:pt x="2130" y="1"/>
                    <a:pt x="201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3" name="Google Shape;273;p2"/>
          <p:cNvSpPr/>
          <p:nvPr/>
        </p:nvSpPr>
        <p:spPr>
          <a:xfrm>
            <a:off x="751248" y="3679169"/>
            <a:ext cx="347565" cy="370393"/>
          </a:xfrm>
          <a:custGeom>
            <a:avLst/>
            <a:gdLst/>
            <a:ahLst/>
            <a:cxnLst/>
            <a:rect l="l" t="t" r="r" b="b"/>
            <a:pathLst>
              <a:path w="8115" h="8648" extrusionOk="0">
                <a:moveTo>
                  <a:pt x="3252" y="1584"/>
                </a:moveTo>
                <a:cubicBezTo>
                  <a:pt x="3266" y="1584"/>
                  <a:pt x="3280" y="1584"/>
                  <a:pt x="3295" y="1586"/>
                </a:cubicBezTo>
                <a:cubicBezTo>
                  <a:pt x="4055" y="1713"/>
                  <a:pt x="4688" y="2789"/>
                  <a:pt x="5100" y="3581"/>
                </a:cubicBezTo>
                <a:cubicBezTo>
                  <a:pt x="4340" y="3929"/>
                  <a:pt x="3485" y="4024"/>
                  <a:pt x="2725" y="4309"/>
                </a:cubicBezTo>
                <a:cubicBezTo>
                  <a:pt x="2630" y="4341"/>
                  <a:pt x="2535" y="4404"/>
                  <a:pt x="2471" y="4468"/>
                </a:cubicBezTo>
                <a:cubicBezTo>
                  <a:pt x="2471" y="2980"/>
                  <a:pt x="2623" y="1584"/>
                  <a:pt x="3252" y="1584"/>
                </a:cubicBezTo>
                <a:close/>
                <a:moveTo>
                  <a:pt x="3221" y="1"/>
                </a:moveTo>
                <a:cubicBezTo>
                  <a:pt x="3193" y="1"/>
                  <a:pt x="3164" y="1"/>
                  <a:pt x="3136" y="2"/>
                </a:cubicBezTo>
                <a:cubicBezTo>
                  <a:pt x="1" y="97"/>
                  <a:pt x="919" y="6019"/>
                  <a:pt x="1046" y="7888"/>
                </a:cubicBezTo>
                <a:cubicBezTo>
                  <a:pt x="1094" y="8395"/>
                  <a:pt x="1521" y="8648"/>
                  <a:pt x="1925" y="8648"/>
                </a:cubicBezTo>
                <a:cubicBezTo>
                  <a:pt x="2329" y="8648"/>
                  <a:pt x="2709" y="8395"/>
                  <a:pt x="2661" y="7888"/>
                </a:cubicBezTo>
                <a:cubicBezTo>
                  <a:pt x="2630" y="7635"/>
                  <a:pt x="2566" y="6780"/>
                  <a:pt x="2503" y="5798"/>
                </a:cubicBezTo>
                <a:lnTo>
                  <a:pt x="2503" y="5798"/>
                </a:lnTo>
                <a:cubicBezTo>
                  <a:pt x="2599" y="5874"/>
                  <a:pt x="2718" y="5916"/>
                  <a:pt x="2853" y="5916"/>
                </a:cubicBezTo>
                <a:cubicBezTo>
                  <a:pt x="2941" y="5916"/>
                  <a:pt x="3036" y="5899"/>
                  <a:pt x="3136" y="5861"/>
                </a:cubicBezTo>
                <a:cubicBezTo>
                  <a:pt x="4023" y="5544"/>
                  <a:pt x="4941" y="5386"/>
                  <a:pt x="5796" y="5038"/>
                </a:cubicBezTo>
                <a:cubicBezTo>
                  <a:pt x="6081" y="5639"/>
                  <a:pt x="6303" y="6273"/>
                  <a:pt x="6430" y="6906"/>
                </a:cubicBezTo>
                <a:cubicBezTo>
                  <a:pt x="6519" y="7314"/>
                  <a:pt x="6823" y="7491"/>
                  <a:pt x="7141" y="7491"/>
                </a:cubicBezTo>
                <a:cubicBezTo>
                  <a:pt x="7613" y="7491"/>
                  <a:pt x="8114" y="7100"/>
                  <a:pt x="7982" y="6495"/>
                </a:cubicBezTo>
                <a:cubicBezTo>
                  <a:pt x="7512" y="4395"/>
                  <a:pt x="5863" y="1"/>
                  <a:pt x="3221" y="1"/>
                </a:cubicBezTo>
                <a:close/>
              </a:path>
            </a:pathLst>
          </a:custGeom>
          <a:solidFill>
            <a:srgbClr val="F0777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2"/>
          <p:cNvSpPr/>
          <p:nvPr/>
        </p:nvSpPr>
        <p:spPr>
          <a:xfrm>
            <a:off x="3060838" y="5572510"/>
            <a:ext cx="275911" cy="272228"/>
          </a:xfrm>
          <a:custGeom>
            <a:avLst/>
            <a:gdLst/>
            <a:ahLst/>
            <a:cxnLst/>
            <a:rect l="l" t="t" r="r" b="b"/>
            <a:pathLst>
              <a:path w="6442" h="6356" extrusionOk="0">
                <a:moveTo>
                  <a:pt x="3465" y="1"/>
                </a:moveTo>
                <a:cubicBezTo>
                  <a:pt x="3391" y="1"/>
                  <a:pt x="3313" y="12"/>
                  <a:pt x="3231" y="36"/>
                </a:cubicBezTo>
                <a:cubicBezTo>
                  <a:pt x="1236" y="637"/>
                  <a:pt x="1" y="2506"/>
                  <a:pt x="951" y="4533"/>
                </a:cubicBezTo>
                <a:cubicBezTo>
                  <a:pt x="1507" y="5725"/>
                  <a:pt x="2599" y="6356"/>
                  <a:pt x="3750" y="6356"/>
                </a:cubicBezTo>
                <a:cubicBezTo>
                  <a:pt x="4434" y="6356"/>
                  <a:pt x="5139" y="6133"/>
                  <a:pt x="5765" y="5673"/>
                </a:cubicBezTo>
                <a:cubicBezTo>
                  <a:pt x="6441" y="5178"/>
                  <a:pt x="6027" y="4149"/>
                  <a:pt x="5402" y="4149"/>
                </a:cubicBezTo>
                <a:cubicBezTo>
                  <a:pt x="5266" y="4149"/>
                  <a:pt x="5120" y="4198"/>
                  <a:pt x="4973" y="4311"/>
                </a:cubicBezTo>
                <a:cubicBezTo>
                  <a:pt x="4565" y="4606"/>
                  <a:pt x="4145" y="4770"/>
                  <a:pt x="3749" y="4770"/>
                </a:cubicBezTo>
                <a:cubicBezTo>
                  <a:pt x="3252" y="4770"/>
                  <a:pt x="2792" y="4512"/>
                  <a:pt x="2439" y="3931"/>
                </a:cubicBezTo>
                <a:cubicBezTo>
                  <a:pt x="1806" y="2854"/>
                  <a:pt x="2598" y="1904"/>
                  <a:pt x="3643" y="1587"/>
                </a:cubicBezTo>
                <a:cubicBezTo>
                  <a:pt x="4572" y="1326"/>
                  <a:pt x="4277" y="1"/>
                  <a:pt x="3465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5" name="Google Shape;275;p2"/>
          <p:cNvGrpSpPr/>
          <p:nvPr/>
        </p:nvGrpSpPr>
        <p:grpSpPr>
          <a:xfrm>
            <a:off x="5509184" y="5884275"/>
            <a:ext cx="1070256" cy="532855"/>
            <a:chOff x="4131888" y="4413206"/>
            <a:chExt cx="802692" cy="399641"/>
          </a:xfrm>
        </p:grpSpPr>
        <p:sp>
          <p:nvSpPr>
            <p:cNvPr id="276" name="Google Shape;276;p2"/>
            <p:cNvSpPr/>
            <p:nvPr/>
          </p:nvSpPr>
          <p:spPr>
            <a:xfrm>
              <a:off x="4254984" y="4440254"/>
              <a:ext cx="616495" cy="328677"/>
            </a:xfrm>
            <a:custGeom>
              <a:avLst/>
              <a:gdLst/>
              <a:ahLst/>
              <a:cxnLst/>
              <a:rect l="l" t="t" r="r" b="b"/>
              <a:pathLst>
                <a:path w="19192" h="10232" extrusionOk="0">
                  <a:moveTo>
                    <a:pt x="17684" y="573"/>
                  </a:moveTo>
                  <a:cubicBezTo>
                    <a:pt x="17954" y="1213"/>
                    <a:pt x="18287" y="1820"/>
                    <a:pt x="18576" y="2441"/>
                  </a:cubicBezTo>
                  <a:lnTo>
                    <a:pt x="18576" y="2441"/>
                  </a:lnTo>
                  <a:cubicBezTo>
                    <a:pt x="17084" y="3213"/>
                    <a:pt x="15511" y="3820"/>
                    <a:pt x="13967" y="4456"/>
                  </a:cubicBezTo>
                  <a:cubicBezTo>
                    <a:pt x="11306" y="5564"/>
                    <a:pt x="8646" y="6609"/>
                    <a:pt x="5986" y="7686"/>
                  </a:cubicBezTo>
                  <a:cubicBezTo>
                    <a:pt x="4344" y="8355"/>
                    <a:pt x="2701" y="8995"/>
                    <a:pt x="1059" y="9662"/>
                  </a:cubicBezTo>
                  <a:lnTo>
                    <a:pt x="1059" y="9662"/>
                  </a:lnTo>
                  <a:cubicBezTo>
                    <a:pt x="825" y="9023"/>
                    <a:pt x="704" y="8330"/>
                    <a:pt x="555" y="7670"/>
                  </a:cubicBezTo>
                  <a:lnTo>
                    <a:pt x="555" y="7670"/>
                  </a:lnTo>
                  <a:cubicBezTo>
                    <a:pt x="5248" y="5545"/>
                    <a:pt x="9973" y="3514"/>
                    <a:pt x="14790" y="1669"/>
                  </a:cubicBezTo>
                  <a:cubicBezTo>
                    <a:pt x="15736" y="1284"/>
                    <a:pt x="16709" y="928"/>
                    <a:pt x="17684" y="573"/>
                  </a:cubicBezTo>
                  <a:close/>
                  <a:moveTo>
                    <a:pt x="17859" y="1"/>
                  </a:moveTo>
                  <a:cubicBezTo>
                    <a:pt x="17831" y="1"/>
                    <a:pt x="17801" y="7"/>
                    <a:pt x="17769" y="21"/>
                  </a:cubicBezTo>
                  <a:lnTo>
                    <a:pt x="17769" y="21"/>
                  </a:lnTo>
                  <a:cubicBezTo>
                    <a:pt x="17717" y="26"/>
                    <a:pt x="17668" y="44"/>
                    <a:pt x="17630" y="72"/>
                  </a:cubicBezTo>
                  <a:lnTo>
                    <a:pt x="17630" y="72"/>
                  </a:lnTo>
                  <a:cubicBezTo>
                    <a:pt x="13370" y="1642"/>
                    <a:pt x="9172" y="3335"/>
                    <a:pt x="5036" y="5152"/>
                  </a:cubicBezTo>
                  <a:cubicBezTo>
                    <a:pt x="3389" y="5849"/>
                    <a:pt x="1774" y="6577"/>
                    <a:pt x="127" y="7337"/>
                  </a:cubicBezTo>
                  <a:cubicBezTo>
                    <a:pt x="32" y="7369"/>
                    <a:pt x="0" y="7496"/>
                    <a:pt x="32" y="7622"/>
                  </a:cubicBezTo>
                  <a:cubicBezTo>
                    <a:pt x="222" y="8446"/>
                    <a:pt x="381" y="9333"/>
                    <a:pt x="729" y="10124"/>
                  </a:cubicBezTo>
                  <a:cubicBezTo>
                    <a:pt x="753" y="10196"/>
                    <a:pt x="848" y="10231"/>
                    <a:pt x="934" y="10231"/>
                  </a:cubicBezTo>
                  <a:cubicBezTo>
                    <a:pt x="962" y="10231"/>
                    <a:pt x="990" y="10227"/>
                    <a:pt x="1014" y="10219"/>
                  </a:cubicBezTo>
                  <a:cubicBezTo>
                    <a:pt x="6271" y="8097"/>
                    <a:pt x="11591" y="6071"/>
                    <a:pt x="16817" y="3790"/>
                  </a:cubicBezTo>
                  <a:cubicBezTo>
                    <a:pt x="17545" y="3474"/>
                    <a:pt x="18305" y="3157"/>
                    <a:pt x="19034" y="2777"/>
                  </a:cubicBezTo>
                  <a:cubicBezTo>
                    <a:pt x="19160" y="2714"/>
                    <a:pt x="19192" y="2555"/>
                    <a:pt x="19129" y="2429"/>
                  </a:cubicBezTo>
                  <a:cubicBezTo>
                    <a:pt x="18780" y="1669"/>
                    <a:pt x="18369" y="940"/>
                    <a:pt x="18052" y="180"/>
                  </a:cubicBezTo>
                  <a:cubicBezTo>
                    <a:pt x="18049" y="174"/>
                    <a:pt x="18047" y="169"/>
                    <a:pt x="18044" y="163"/>
                  </a:cubicBezTo>
                  <a:lnTo>
                    <a:pt x="18044" y="163"/>
                  </a:lnTo>
                  <a:cubicBezTo>
                    <a:pt x="18019" y="73"/>
                    <a:pt x="17953" y="1"/>
                    <a:pt x="1785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4131888" y="4674527"/>
              <a:ext cx="163921" cy="138319"/>
            </a:xfrm>
            <a:custGeom>
              <a:avLst/>
              <a:gdLst/>
              <a:ahLst/>
              <a:cxnLst/>
              <a:rect l="l" t="t" r="r" b="b"/>
              <a:pathLst>
                <a:path w="5103" h="4306" extrusionOk="0">
                  <a:moveTo>
                    <a:pt x="4103" y="0"/>
                  </a:moveTo>
                  <a:cubicBezTo>
                    <a:pt x="4078" y="0"/>
                    <a:pt x="4051" y="4"/>
                    <a:pt x="4023" y="13"/>
                  </a:cubicBezTo>
                  <a:cubicBezTo>
                    <a:pt x="3294" y="234"/>
                    <a:pt x="2566" y="456"/>
                    <a:pt x="1869" y="741"/>
                  </a:cubicBezTo>
                  <a:cubicBezTo>
                    <a:pt x="1331" y="963"/>
                    <a:pt x="792" y="1216"/>
                    <a:pt x="222" y="1438"/>
                  </a:cubicBezTo>
                  <a:cubicBezTo>
                    <a:pt x="96" y="1470"/>
                    <a:pt x="1" y="1596"/>
                    <a:pt x="64" y="1723"/>
                  </a:cubicBezTo>
                  <a:cubicBezTo>
                    <a:pt x="349" y="2515"/>
                    <a:pt x="539" y="3338"/>
                    <a:pt x="856" y="4130"/>
                  </a:cubicBezTo>
                  <a:cubicBezTo>
                    <a:pt x="881" y="4207"/>
                    <a:pt x="970" y="4305"/>
                    <a:pt x="1070" y="4305"/>
                  </a:cubicBezTo>
                  <a:cubicBezTo>
                    <a:pt x="1093" y="4305"/>
                    <a:pt x="1117" y="4300"/>
                    <a:pt x="1141" y="4288"/>
                  </a:cubicBezTo>
                  <a:cubicBezTo>
                    <a:pt x="2376" y="3876"/>
                    <a:pt x="3611" y="3433"/>
                    <a:pt x="4814" y="2958"/>
                  </a:cubicBezTo>
                  <a:cubicBezTo>
                    <a:pt x="5102" y="2843"/>
                    <a:pt x="5023" y="2439"/>
                    <a:pt x="4768" y="2439"/>
                  </a:cubicBezTo>
                  <a:cubicBezTo>
                    <a:pt x="4743" y="2439"/>
                    <a:pt x="4716" y="2443"/>
                    <a:pt x="4688" y="2451"/>
                  </a:cubicBezTo>
                  <a:cubicBezTo>
                    <a:pt x="3554" y="2928"/>
                    <a:pt x="2393" y="3349"/>
                    <a:pt x="1230" y="3741"/>
                  </a:cubicBezTo>
                  <a:lnTo>
                    <a:pt x="1230" y="3741"/>
                  </a:lnTo>
                  <a:cubicBezTo>
                    <a:pt x="997" y="3101"/>
                    <a:pt x="829" y="2446"/>
                    <a:pt x="613" y="1807"/>
                  </a:cubicBezTo>
                  <a:lnTo>
                    <a:pt x="613" y="1807"/>
                  </a:lnTo>
                  <a:cubicBezTo>
                    <a:pt x="1086" y="1613"/>
                    <a:pt x="1541" y="1403"/>
                    <a:pt x="1996" y="1216"/>
                  </a:cubicBezTo>
                  <a:cubicBezTo>
                    <a:pt x="2724" y="931"/>
                    <a:pt x="3421" y="709"/>
                    <a:pt x="4149" y="488"/>
                  </a:cubicBezTo>
                  <a:cubicBezTo>
                    <a:pt x="4437" y="401"/>
                    <a:pt x="4358" y="0"/>
                    <a:pt x="410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4814667" y="4413206"/>
              <a:ext cx="119913" cy="117022"/>
            </a:xfrm>
            <a:custGeom>
              <a:avLst/>
              <a:gdLst/>
              <a:ahLst/>
              <a:cxnLst/>
              <a:rect l="l" t="t" r="r" b="b"/>
              <a:pathLst>
                <a:path w="3733" h="3643" extrusionOk="0">
                  <a:moveTo>
                    <a:pt x="2279" y="1"/>
                  </a:moveTo>
                  <a:cubicBezTo>
                    <a:pt x="2257" y="1"/>
                    <a:pt x="2235" y="3"/>
                    <a:pt x="2212" y="9"/>
                  </a:cubicBezTo>
                  <a:cubicBezTo>
                    <a:pt x="1547" y="294"/>
                    <a:pt x="882" y="579"/>
                    <a:pt x="249" y="896"/>
                  </a:cubicBezTo>
                  <a:cubicBezTo>
                    <a:pt x="1" y="1033"/>
                    <a:pt x="160" y="1363"/>
                    <a:pt x="394" y="1363"/>
                  </a:cubicBezTo>
                  <a:cubicBezTo>
                    <a:pt x="429" y="1363"/>
                    <a:pt x="465" y="1355"/>
                    <a:pt x="502" y="1339"/>
                  </a:cubicBezTo>
                  <a:cubicBezTo>
                    <a:pt x="1052" y="1050"/>
                    <a:pt x="1627" y="813"/>
                    <a:pt x="2206" y="582"/>
                  </a:cubicBezTo>
                  <a:lnTo>
                    <a:pt x="2206" y="582"/>
                  </a:lnTo>
                  <a:cubicBezTo>
                    <a:pt x="2554" y="1154"/>
                    <a:pt x="2847" y="1746"/>
                    <a:pt x="3153" y="2340"/>
                  </a:cubicBezTo>
                  <a:lnTo>
                    <a:pt x="3153" y="2340"/>
                  </a:lnTo>
                  <a:cubicBezTo>
                    <a:pt x="2574" y="2659"/>
                    <a:pt x="1953" y="2892"/>
                    <a:pt x="1357" y="3176"/>
                  </a:cubicBezTo>
                  <a:cubicBezTo>
                    <a:pt x="1109" y="3313"/>
                    <a:pt x="1269" y="3643"/>
                    <a:pt x="1502" y="3643"/>
                  </a:cubicBezTo>
                  <a:cubicBezTo>
                    <a:pt x="1537" y="3643"/>
                    <a:pt x="1574" y="3636"/>
                    <a:pt x="1611" y="3619"/>
                  </a:cubicBezTo>
                  <a:cubicBezTo>
                    <a:pt x="2276" y="3271"/>
                    <a:pt x="2972" y="3049"/>
                    <a:pt x="3606" y="2637"/>
                  </a:cubicBezTo>
                  <a:cubicBezTo>
                    <a:pt x="3701" y="2574"/>
                    <a:pt x="3732" y="2416"/>
                    <a:pt x="3669" y="2289"/>
                  </a:cubicBezTo>
                  <a:cubicBezTo>
                    <a:pt x="3321" y="1561"/>
                    <a:pt x="2941" y="832"/>
                    <a:pt x="2497" y="136"/>
                  </a:cubicBezTo>
                  <a:cubicBezTo>
                    <a:pt x="2471" y="57"/>
                    <a:pt x="2381" y="1"/>
                    <a:pt x="227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297804" y="4493482"/>
              <a:ext cx="506475" cy="221485"/>
            </a:xfrm>
            <a:custGeom>
              <a:avLst/>
              <a:gdLst/>
              <a:ahLst/>
              <a:cxnLst/>
              <a:rect l="l" t="t" r="r" b="b"/>
              <a:pathLst>
                <a:path w="15767" h="6895" extrusionOk="0">
                  <a:moveTo>
                    <a:pt x="15171" y="1"/>
                  </a:moveTo>
                  <a:cubicBezTo>
                    <a:pt x="15112" y="1"/>
                    <a:pt x="15047" y="14"/>
                    <a:pt x="14977" y="43"/>
                  </a:cubicBezTo>
                  <a:cubicBezTo>
                    <a:pt x="10163" y="2007"/>
                    <a:pt x="5318" y="3907"/>
                    <a:pt x="504" y="5902"/>
                  </a:cubicBezTo>
                  <a:cubicBezTo>
                    <a:pt x="0" y="6126"/>
                    <a:pt x="140" y="6895"/>
                    <a:pt x="573" y="6895"/>
                  </a:cubicBezTo>
                  <a:cubicBezTo>
                    <a:pt x="630" y="6895"/>
                    <a:pt x="692" y="6882"/>
                    <a:pt x="758" y="6852"/>
                  </a:cubicBezTo>
                  <a:cubicBezTo>
                    <a:pt x="5571" y="4857"/>
                    <a:pt x="10417" y="2957"/>
                    <a:pt x="15262" y="993"/>
                  </a:cubicBezTo>
                  <a:cubicBezTo>
                    <a:pt x="15766" y="769"/>
                    <a:pt x="15626" y="1"/>
                    <a:pt x="1517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0" name="Google Shape;280;p2"/>
          <p:cNvSpPr/>
          <p:nvPr/>
        </p:nvSpPr>
        <p:spPr>
          <a:xfrm>
            <a:off x="1555614" y="5073653"/>
            <a:ext cx="61076" cy="47499"/>
          </a:xfrm>
          <a:custGeom>
            <a:avLst/>
            <a:gdLst/>
            <a:ahLst/>
            <a:cxnLst/>
            <a:rect l="l" t="t" r="r" b="b"/>
            <a:pathLst>
              <a:path w="1426" h="1109" extrusionOk="0">
                <a:moveTo>
                  <a:pt x="697" y="0"/>
                </a:moveTo>
                <a:cubicBezTo>
                  <a:pt x="1" y="0"/>
                  <a:pt x="1" y="1108"/>
                  <a:pt x="697" y="1108"/>
                </a:cubicBezTo>
                <a:cubicBezTo>
                  <a:pt x="1426" y="1108"/>
                  <a:pt x="1426" y="0"/>
                  <a:pt x="697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"/>
          <p:cNvSpPr/>
          <p:nvPr/>
        </p:nvSpPr>
        <p:spPr>
          <a:xfrm>
            <a:off x="1597674" y="5004439"/>
            <a:ext cx="61076" cy="46171"/>
          </a:xfrm>
          <a:custGeom>
            <a:avLst/>
            <a:gdLst/>
            <a:ahLst/>
            <a:cxnLst/>
            <a:rect l="l" t="t" r="r" b="b"/>
            <a:pathLst>
              <a:path w="1426" h="1078" extrusionOk="0">
                <a:moveTo>
                  <a:pt x="697" y="1"/>
                </a:moveTo>
                <a:cubicBezTo>
                  <a:pt x="0" y="1"/>
                  <a:pt x="0" y="1078"/>
                  <a:pt x="697" y="1078"/>
                </a:cubicBezTo>
                <a:cubicBezTo>
                  <a:pt x="1426" y="1078"/>
                  <a:pt x="1426" y="1"/>
                  <a:pt x="697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2"/>
          <p:cNvSpPr/>
          <p:nvPr/>
        </p:nvSpPr>
        <p:spPr>
          <a:xfrm>
            <a:off x="1630226" y="5083119"/>
            <a:ext cx="61076" cy="47541"/>
          </a:xfrm>
          <a:custGeom>
            <a:avLst/>
            <a:gdLst/>
            <a:ahLst/>
            <a:cxnLst/>
            <a:rect l="l" t="t" r="r" b="b"/>
            <a:pathLst>
              <a:path w="1426" h="1110" extrusionOk="0">
                <a:moveTo>
                  <a:pt x="729" y="1"/>
                </a:moveTo>
                <a:cubicBezTo>
                  <a:pt x="1" y="1"/>
                  <a:pt x="1" y="1109"/>
                  <a:pt x="729" y="1109"/>
                </a:cubicBezTo>
                <a:cubicBezTo>
                  <a:pt x="1426" y="1109"/>
                  <a:pt x="1426" y="1"/>
                  <a:pt x="729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3" name="Google Shape;283;p2"/>
          <p:cNvSpPr/>
          <p:nvPr/>
        </p:nvSpPr>
        <p:spPr>
          <a:xfrm>
            <a:off x="1042885" y="1998658"/>
            <a:ext cx="59748" cy="47541"/>
          </a:xfrm>
          <a:custGeom>
            <a:avLst/>
            <a:gdLst/>
            <a:ahLst/>
            <a:cxnLst/>
            <a:rect l="l" t="t" r="r" b="b"/>
            <a:pathLst>
              <a:path w="1395" h="1110" extrusionOk="0">
                <a:moveTo>
                  <a:pt x="698" y="1"/>
                </a:moveTo>
                <a:cubicBezTo>
                  <a:pt x="1" y="1"/>
                  <a:pt x="1" y="1109"/>
                  <a:pt x="698" y="1109"/>
                </a:cubicBezTo>
                <a:cubicBezTo>
                  <a:pt x="1394" y="1109"/>
                  <a:pt x="1394" y="1"/>
                  <a:pt x="698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2"/>
          <p:cNvSpPr/>
          <p:nvPr/>
        </p:nvSpPr>
        <p:spPr>
          <a:xfrm>
            <a:off x="1084945" y="1928116"/>
            <a:ext cx="59748" cy="47541"/>
          </a:xfrm>
          <a:custGeom>
            <a:avLst/>
            <a:gdLst/>
            <a:ahLst/>
            <a:cxnLst/>
            <a:rect l="l" t="t" r="r" b="b"/>
            <a:pathLst>
              <a:path w="1395" h="1110" extrusionOk="0">
                <a:moveTo>
                  <a:pt x="697" y="1"/>
                </a:moveTo>
                <a:cubicBezTo>
                  <a:pt x="1" y="1"/>
                  <a:pt x="1" y="1109"/>
                  <a:pt x="697" y="1109"/>
                </a:cubicBezTo>
                <a:cubicBezTo>
                  <a:pt x="1394" y="1109"/>
                  <a:pt x="1394" y="1"/>
                  <a:pt x="697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"/>
          <p:cNvSpPr/>
          <p:nvPr/>
        </p:nvSpPr>
        <p:spPr>
          <a:xfrm>
            <a:off x="1117497" y="2008167"/>
            <a:ext cx="61076" cy="47499"/>
          </a:xfrm>
          <a:custGeom>
            <a:avLst/>
            <a:gdLst/>
            <a:ahLst/>
            <a:cxnLst/>
            <a:rect l="l" t="t" r="r" b="b"/>
            <a:pathLst>
              <a:path w="1426" h="1109" extrusionOk="0">
                <a:moveTo>
                  <a:pt x="697" y="0"/>
                </a:moveTo>
                <a:cubicBezTo>
                  <a:pt x="1" y="0"/>
                  <a:pt x="1" y="1109"/>
                  <a:pt x="697" y="1109"/>
                </a:cubicBezTo>
                <a:cubicBezTo>
                  <a:pt x="1426" y="1109"/>
                  <a:pt x="1426" y="0"/>
                  <a:pt x="697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"/>
          <p:cNvSpPr/>
          <p:nvPr/>
        </p:nvSpPr>
        <p:spPr>
          <a:xfrm>
            <a:off x="409458" y="3540909"/>
            <a:ext cx="85489" cy="66472"/>
          </a:xfrm>
          <a:custGeom>
            <a:avLst/>
            <a:gdLst/>
            <a:ahLst/>
            <a:cxnLst/>
            <a:rect l="l" t="t" r="r" b="b"/>
            <a:pathLst>
              <a:path w="1996" h="1552" extrusionOk="0">
                <a:moveTo>
                  <a:pt x="982" y="0"/>
                </a:moveTo>
                <a:cubicBezTo>
                  <a:pt x="0" y="0"/>
                  <a:pt x="0" y="1552"/>
                  <a:pt x="982" y="1552"/>
                </a:cubicBezTo>
                <a:cubicBezTo>
                  <a:pt x="1996" y="1552"/>
                  <a:pt x="1996" y="0"/>
                  <a:pt x="982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"/>
          <p:cNvSpPr/>
          <p:nvPr/>
        </p:nvSpPr>
        <p:spPr>
          <a:xfrm>
            <a:off x="469121" y="3440515"/>
            <a:ext cx="85489" cy="66515"/>
          </a:xfrm>
          <a:custGeom>
            <a:avLst/>
            <a:gdLst/>
            <a:ahLst/>
            <a:cxnLst/>
            <a:rect l="l" t="t" r="r" b="b"/>
            <a:pathLst>
              <a:path w="1996" h="1553" extrusionOk="0">
                <a:moveTo>
                  <a:pt x="1014" y="1"/>
                </a:moveTo>
                <a:cubicBezTo>
                  <a:pt x="1" y="1"/>
                  <a:pt x="1" y="1552"/>
                  <a:pt x="1014" y="1552"/>
                </a:cubicBezTo>
                <a:cubicBezTo>
                  <a:pt x="1996" y="1552"/>
                  <a:pt x="1996" y="1"/>
                  <a:pt x="1014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"/>
          <p:cNvSpPr/>
          <p:nvPr/>
        </p:nvSpPr>
        <p:spPr>
          <a:xfrm>
            <a:off x="515249" y="3554444"/>
            <a:ext cx="86859" cy="66515"/>
          </a:xfrm>
          <a:custGeom>
            <a:avLst/>
            <a:gdLst/>
            <a:ahLst/>
            <a:cxnLst/>
            <a:rect l="l" t="t" r="r" b="b"/>
            <a:pathLst>
              <a:path w="2028" h="1553" extrusionOk="0">
                <a:moveTo>
                  <a:pt x="1014" y="1"/>
                </a:moveTo>
                <a:cubicBezTo>
                  <a:pt x="1" y="1"/>
                  <a:pt x="1" y="1553"/>
                  <a:pt x="1014" y="1553"/>
                </a:cubicBezTo>
                <a:cubicBezTo>
                  <a:pt x="2027" y="1553"/>
                  <a:pt x="2027" y="1"/>
                  <a:pt x="1014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"/>
          <p:cNvSpPr/>
          <p:nvPr/>
        </p:nvSpPr>
        <p:spPr>
          <a:xfrm>
            <a:off x="11205761" y="1998658"/>
            <a:ext cx="59705" cy="47541"/>
          </a:xfrm>
          <a:custGeom>
            <a:avLst/>
            <a:gdLst/>
            <a:ahLst/>
            <a:cxnLst/>
            <a:rect l="l" t="t" r="r" b="b"/>
            <a:pathLst>
              <a:path w="1394" h="1110" extrusionOk="0">
                <a:moveTo>
                  <a:pt x="697" y="1"/>
                </a:moveTo>
                <a:cubicBezTo>
                  <a:pt x="0" y="1"/>
                  <a:pt x="0" y="1109"/>
                  <a:pt x="697" y="1109"/>
                </a:cubicBezTo>
                <a:cubicBezTo>
                  <a:pt x="1394" y="1109"/>
                  <a:pt x="1394" y="1"/>
                  <a:pt x="697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"/>
          <p:cNvSpPr/>
          <p:nvPr/>
        </p:nvSpPr>
        <p:spPr>
          <a:xfrm>
            <a:off x="11247777" y="1928116"/>
            <a:ext cx="59748" cy="47541"/>
          </a:xfrm>
          <a:custGeom>
            <a:avLst/>
            <a:gdLst/>
            <a:ahLst/>
            <a:cxnLst/>
            <a:rect l="l" t="t" r="r" b="b"/>
            <a:pathLst>
              <a:path w="1395" h="1110" extrusionOk="0">
                <a:moveTo>
                  <a:pt x="698" y="1"/>
                </a:moveTo>
                <a:cubicBezTo>
                  <a:pt x="1" y="1"/>
                  <a:pt x="1" y="1109"/>
                  <a:pt x="698" y="1109"/>
                </a:cubicBezTo>
                <a:cubicBezTo>
                  <a:pt x="1394" y="1109"/>
                  <a:pt x="1394" y="1"/>
                  <a:pt x="698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"/>
          <p:cNvSpPr/>
          <p:nvPr/>
        </p:nvSpPr>
        <p:spPr>
          <a:xfrm>
            <a:off x="11280329" y="2008167"/>
            <a:ext cx="59748" cy="47499"/>
          </a:xfrm>
          <a:custGeom>
            <a:avLst/>
            <a:gdLst/>
            <a:ahLst/>
            <a:cxnLst/>
            <a:rect l="l" t="t" r="r" b="b"/>
            <a:pathLst>
              <a:path w="1395" h="1109" extrusionOk="0">
                <a:moveTo>
                  <a:pt x="698" y="0"/>
                </a:moveTo>
                <a:cubicBezTo>
                  <a:pt x="1" y="0"/>
                  <a:pt x="1" y="1109"/>
                  <a:pt x="698" y="1109"/>
                </a:cubicBezTo>
                <a:cubicBezTo>
                  <a:pt x="1394" y="1109"/>
                  <a:pt x="1394" y="0"/>
                  <a:pt x="698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2" name="Google Shape;292;p2"/>
          <p:cNvGrpSpPr/>
          <p:nvPr/>
        </p:nvGrpSpPr>
        <p:grpSpPr>
          <a:xfrm>
            <a:off x="11103994" y="3273688"/>
            <a:ext cx="192652" cy="180445"/>
            <a:chOff x="8327995" y="2455266"/>
            <a:chExt cx="144489" cy="135334"/>
          </a:xfrm>
        </p:grpSpPr>
        <p:sp>
          <p:nvSpPr>
            <p:cNvPr id="293" name="Google Shape;293;p2"/>
            <p:cNvSpPr/>
            <p:nvPr/>
          </p:nvSpPr>
          <p:spPr>
            <a:xfrm>
              <a:off x="8327995" y="2530531"/>
              <a:ext cx="64149" cy="49886"/>
            </a:xfrm>
            <a:custGeom>
              <a:avLst/>
              <a:gdLst/>
              <a:ahLst/>
              <a:cxnLst/>
              <a:rect l="l" t="t" r="r" b="b"/>
              <a:pathLst>
                <a:path w="1997" h="1553" extrusionOk="0">
                  <a:moveTo>
                    <a:pt x="983" y="1"/>
                  </a:moveTo>
                  <a:cubicBezTo>
                    <a:pt x="1" y="1"/>
                    <a:pt x="1" y="1553"/>
                    <a:pt x="983" y="1553"/>
                  </a:cubicBezTo>
                  <a:cubicBezTo>
                    <a:pt x="1996" y="1553"/>
                    <a:pt x="1996" y="1"/>
                    <a:pt x="983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8372775" y="2455266"/>
              <a:ext cx="65144" cy="49886"/>
            </a:xfrm>
            <a:custGeom>
              <a:avLst/>
              <a:gdLst/>
              <a:ahLst/>
              <a:cxnLst/>
              <a:rect l="l" t="t" r="r" b="b"/>
              <a:pathLst>
                <a:path w="2028" h="1553" extrusionOk="0">
                  <a:moveTo>
                    <a:pt x="1014" y="0"/>
                  </a:moveTo>
                  <a:cubicBezTo>
                    <a:pt x="0" y="0"/>
                    <a:pt x="0" y="1552"/>
                    <a:pt x="1014" y="1552"/>
                  </a:cubicBezTo>
                  <a:cubicBezTo>
                    <a:pt x="2027" y="1552"/>
                    <a:pt x="2027" y="0"/>
                    <a:pt x="1014" y="0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408367" y="2540714"/>
              <a:ext cx="64117" cy="49886"/>
            </a:xfrm>
            <a:custGeom>
              <a:avLst/>
              <a:gdLst/>
              <a:ahLst/>
              <a:cxnLst/>
              <a:rect l="l" t="t" r="r" b="b"/>
              <a:pathLst>
                <a:path w="1996" h="1553" extrusionOk="0">
                  <a:moveTo>
                    <a:pt x="983" y="1"/>
                  </a:moveTo>
                  <a:cubicBezTo>
                    <a:pt x="1" y="1"/>
                    <a:pt x="1" y="1552"/>
                    <a:pt x="983" y="1552"/>
                  </a:cubicBezTo>
                  <a:cubicBezTo>
                    <a:pt x="1996" y="1552"/>
                    <a:pt x="1996" y="1"/>
                    <a:pt x="983" y="1"/>
                  </a:cubicBezTo>
                  <a:close/>
                </a:path>
              </a:pathLst>
            </a:custGeom>
            <a:solidFill>
              <a:srgbClr val="009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6" name="Google Shape;296;p2"/>
          <p:cNvSpPr/>
          <p:nvPr/>
        </p:nvSpPr>
        <p:spPr>
          <a:xfrm>
            <a:off x="5605511" y="6454824"/>
            <a:ext cx="340456" cy="404059"/>
          </a:xfrm>
          <a:custGeom>
            <a:avLst/>
            <a:gdLst/>
            <a:ahLst/>
            <a:cxnLst/>
            <a:rect l="l" t="t" r="r" b="b"/>
            <a:pathLst>
              <a:path w="7949" h="9434" extrusionOk="0">
                <a:moveTo>
                  <a:pt x="2779" y="1309"/>
                </a:moveTo>
                <a:cubicBezTo>
                  <a:pt x="3077" y="1309"/>
                  <a:pt x="3319" y="1561"/>
                  <a:pt x="3515" y="1889"/>
                </a:cubicBezTo>
                <a:cubicBezTo>
                  <a:pt x="4054" y="2776"/>
                  <a:pt x="2629" y="3852"/>
                  <a:pt x="1869" y="4264"/>
                </a:cubicBezTo>
                <a:cubicBezTo>
                  <a:pt x="1710" y="3852"/>
                  <a:pt x="1552" y="3441"/>
                  <a:pt x="1393" y="2997"/>
                </a:cubicBezTo>
                <a:cubicBezTo>
                  <a:pt x="1457" y="2934"/>
                  <a:pt x="1520" y="2839"/>
                  <a:pt x="1552" y="2712"/>
                </a:cubicBezTo>
                <a:cubicBezTo>
                  <a:pt x="1678" y="2206"/>
                  <a:pt x="1932" y="1762"/>
                  <a:pt x="2344" y="1477"/>
                </a:cubicBezTo>
                <a:cubicBezTo>
                  <a:pt x="2501" y="1359"/>
                  <a:pt x="2645" y="1309"/>
                  <a:pt x="2779" y="1309"/>
                </a:cubicBezTo>
                <a:close/>
                <a:moveTo>
                  <a:pt x="4995" y="4543"/>
                </a:moveTo>
                <a:cubicBezTo>
                  <a:pt x="5338" y="4543"/>
                  <a:pt x="5623" y="4672"/>
                  <a:pt x="5764" y="5024"/>
                </a:cubicBezTo>
                <a:cubicBezTo>
                  <a:pt x="6397" y="6576"/>
                  <a:pt x="4624" y="7463"/>
                  <a:pt x="3325" y="7843"/>
                </a:cubicBezTo>
                <a:cubicBezTo>
                  <a:pt x="3009" y="7051"/>
                  <a:pt x="2692" y="6259"/>
                  <a:pt x="2375" y="5467"/>
                </a:cubicBezTo>
                <a:lnTo>
                  <a:pt x="2375" y="5467"/>
                </a:lnTo>
                <a:cubicBezTo>
                  <a:pt x="2415" y="5475"/>
                  <a:pt x="2452" y="5479"/>
                  <a:pt x="2489" y="5479"/>
                </a:cubicBezTo>
                <a:cubicBezTo>
                  <a:pt x="2599" y="5479"/>
                  <a:pt x="2700" y="5444"/>
                  <a:pt x="2819" y="5372"/>
                </a:cubicBezTo>
                <a:cubicBezTo>
                  <a:pt x="3251" y="5135"/>
                  <a:pt x="4258" y="4543"/>
                  <a:pt x="4995" y="4543"/>
                </a:cubicBezTo>
                <a:close/>
                <a:moveTo>
                  <a:pt x="2907" y="1"/>
                </a:moveTo>
                <a:cubicBezTo>
                  <a:pt x="1749" y="1"/>
                  <a:pt x="565" y="1138"/>
                  <a:pt x="285" y="2364"/>
                </a:cubicBezTo>
                <a:cubicBezTo>
                  <a:pt x="253" y="2459"/>
                  <a:pt x="253" y="2586"/>
                  <a:pt x="285" y="2681"/>
                </a:cubicBezTo>
                <a:cubicBezTo>
                  <a:pt x="95" y="2807"/>
                  <a:pt x="0" y="3029"/>
                  <a:pt x="95" y="3314"/>
                </a:cubicBezTo>
                <a:cubicBezTo>
                  <a:pt x="855" y="5277"/>
                  <a:pt x="1647" y="7178"/>
                  <a:pt x="2439" y="9078"/>
                </a:cubicBezTo>
                <a:cubicBezTo>
                  <a:pt x="2549" y="9331"/>
                  <a:pt x="2739" y="9434"/>
                  <a:pt x="2937" y="9434"/>
                </a:cubicBezTo>
                <a:cubicBezTo>
                  <a:pt x="3135" y="9434"/>
                  <a:pt x="3341" y="9331"/>
                  <a:pt x="3484" y="9173"/>
                </a:cubicBezTo>
                <a:cubicBezTo>
                  <a:pt x="5574" y="8603"/>
                  <a:pt x="7949" y="7019"/>
                  <a:pt x="6967" y="4517"/>
                </a:cubicBezTo>
                <a:cubicBezTo>
                  <a:pt x="6591" y="3578"/>
                  <a:pt x="5897" y="3253"/>
                  <a:pt x="5096" y="3253"/>
                </a:cubicBezTo>
                <a:cubicBezTo>
                  <a:pt x="4952" y="3253"/>
                  <a:pt x="4805" y="3263"/>
                  <a:pt x="4655" y="3282"/>
                </a:cubicBezTo>
                <a:cubicBezTo>
                  <a:pt x="4972" y="2554"/>
                  <a:pt x="5004" y="1699"/>
                  <a:pt x="4434" y="875"/>
                </a:cubicBezTo>
                <a:cubicBezTo>
                  <a:pt x="3996" y="255"/>
                  <a:pt x="3455" y="1"/>
                  <a:pt x="2907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2"/>
          <p:cNvSpPr/>
          <p:nvPr/>
        </p:nvSpPr>
        <p:spPr>
          <a:xfrm>
            <a:off x="10821866" y="5949885"/>
            <a:ext cx="61076" cy="47499"/>
          </a:xfrm>
          <a:custGeom>
            <a:avLst/>
            <a:gdLst/>
            <a:ahLst/>
            <a:cxnLst/>
            <a:rect l="l" t="t" r="r" b="b"/>
            <a:pathLst>
              <a:path w="1426" h="1109" extrusionOk="0">
                <a:moveTo>
                  <a:pt x="697" y="0"/>
                </a:moveTo>
                <a:cubicBezTo>
                  <a:pt x="1" y="0"/>
                  <a:pt x="1" y="1109"/>
                  <a:pt x="697" y="1109"/>
                </a:cubicBezTo>
                <a:cubicBezTo>
                  <a:pt x="1426" y="1109"/>
                  <a:pt x="1426" y="0"/>
                  <a:pt x="697" y="0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2"/>
          <p:cNvSpPr/>
          <p:nvPr/>
        </p:nvSpPr>
        <p:spPr>
          <a:xfrm>
            <a:off x="10863926" y="5880672"/>
            <a:ext cx="61076" cy="46171"/>
          </a:xfrm>
          <a:custGeom>
            <a:avLst/>
            <a:gdLst/>
            <a:ahLst/>
            <a:cxnLst/>
            <a:rect l="l" t="t" r="r" b="b"/>
            <a:pathLst>
              <a:path w="1426" h="1078" extrusionOk="0">
                <a:moveTo>
                  <a:pt x="729" y="1"/>
                </a:moveTo>
                <a:cubicBezTo>
                  <a:pt x="0" y="1"/>
                  <a:pt x="0" y="1078"/>
                  <a:pt x="729" y="1078"/>
                </a:cubicBezTo>
                <a:cubicBezTo>
                  <a:pt x="1426" y="1078"/>
                  <a:pt x="1426" y="1"/>
                  <a:pt x="729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"/>
          <p:cNvSpPr/>
          <p:nvPr/>
        </p:nvSpPr>
        <p:spPr>
          <a:xfrm>
            <a:off x="10897849" y="5959352"/>
            <a:ext cx="59705" cy="47541"/>
          </a:xfrm>
          <a:custGeom>
            <a:avLst/>
            <a:gdLst/>
            <a:ahLst/>
            <a:cxnLst/>
            <a:rect l="l" t="t" r="r" b="b"/>
            <a:pathLst>
              <a:path w="1394" h="1110" extrusionOk="0">
                <a:moveTo>
                  <a:pt x="697" y="1"/>
                </a:moveTo>
                <a:cubicBezTo>
                  <a:pt x="0" y="1"/>
                  <a:pt x="0" y="1109"/>
                  <a:pt x="697" y="1109"/>
                </a:cubicBezTo>
                <a:cubicBezTo>
                  <a:pt x="1394" y="1109"/>
                  <a:pt x="1394" y="1"/>
                  <a:pt x="697" y="1"/>
                </a:cubicBezTo>
                <a:close/>
              </a:path>
            </a:pathLst>
          </a:custGeom>
          <a:solidFill>
            <a:srgbClr val="0094A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"/>
          <p:cNvSpPr/>
          <p:nvPr/>
        </p:nvSpPr>
        <p:spPr>
          <a:xfrm>
            <a:off x="11991108" y="5117042"/>
            <a:ext cx="43429" cy="35292"/>
          </a:xfrm>
          <a:custGeom>
            <a:avLst/>
            <a:gdLst/>
            <a:ahLst/>
            <a:cxnLst/>
            <a:rect l="l" t="t" r="r" b="b"/>
            <a:pathLst>
              <a:path w="1014" h="824" extrusionOk="0">
                <a:moveTo>
                  <a:pt x="507" y="0"/>
                </a:moveTo>
                <a:cubicBezTo>
                  <a:pt x="0" y="0"/>
                  <a:pt x="0" y="824"/>
                  <a:pt x="507" y="824"/>
                </a:cubicBezTo>
                <a:cubicBezTo>
                  <a:pt x="1014" y="824"/>
                  <a:pt x="1014" y="0"/>
                  <a:pt x="507" y="0"/>
                </a:cubicBezTo>
                <a:close/>
              </a:path>
            </a:pathLst>
          </a:custGeom>
          <a:solidFill>
            <a:srgbClr val="00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"/>
          <p:cNvSpPr/>
          <p:nvPr/>
        </p:nvSpPr>
        <p:spPr>
          <a:xfrm>
            <a:off x="11942280" y="5065473"/>
            <a:ext cx="44800" cy="35335"/>
          </a:xfrm>
          <a:custGeom>
            <a:avLst/>
            <a:gdLst/>
            <a:ahLst/>
            <a:cxnLst/>
            <a:rect l="l" t="t" r="r" b="b"/>
            <a:pathLst>
              <a:path w="1046" h="825" extrusionOk="0">
                <a:moveTo>
                  <a:pt x="539" y="1"/>
                </a:moveTo>
                <a:cubicBezTo>
                  <a:pt x="0" y="1"/>
                  <a:pt x="0" y="824"/>
                  <a:pt x="539" y="824"/>
                </a:cubicBezTo>
                <a:cubicBezTo>
                  <a:pt x="1045" y="824"/>
                  <a:pt x="1045" y="1"/>
                  <a:pt x="539" y="1"/>
                </a:cubicBezTo>
                <a:close/>
              </a:path>
            </a:pathLst>
          </a:custGeom>
          <a:solidFill>
            <a:srgbClr val="00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2"/>
          <p:cNvSpPr/>
          <p:nvPr/>
        </p:nvSpPr>
        <p:spPr>
          <a:xfrm>
            <a:off x="11928703" y="5138757"/>
            <a:ext cx="44800" cy="33921"/>
          </a:xfrm>
          <a:custGeom>
            <a:avLst/>
            <a:gdLst/>
            <a:ahLst/>
            <a:cxnLst/>
            <a:rect l="l" t="t" r="r" b="b"/>
            <a:pathLst>
              <a:path w="1046" h="792" extrusionOk="0">
                <a:moveTo>
                  <a:pt x="507" y="0"/>
                </a:moveTo>
                <a:cubicBezTo>
                  <a:pt x="1" y="0"/>
                  <a:pt x="1" y="792"/>
                  <a:pt x="507" y="792"/>
                </a:cubicBezTo>
                <a:cubicBezTo>
                  <a:pt x="1046" y="792"/>
                  <a:pt x="1046" y="0"/>
                  <a:pt x="507" y="0"/>
                </a:cubicBezTo>
                <a:close/>
              </a:path>
            </a:pathLst>
          </a:custGeom>
          <a:solidFill>
            <a:srgbClr val="0035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45061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"/>
          <p:cNvSpPr txBox="1">
            <a:spLocks noGrp="1"/>
          </p:cNvSpPr>
          <p:nvPr>
            <p:ph type="title"/>
          </p:nvPr>
        </p:nvSpPr>
        <p:spPr>
          <a:xfrm>
            <a:off x="6991200" y="4099800"/>
            <a:ext cx="3684000" cy="8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Font typeface="Poppins"/>
              <a:buNone/>
              <a:defRPr sz="3867">
                <a:solidFill>
                  <a:srgbClr val="F07777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7777"/>
              </a:buClr>
              <a:buSzPts val="2900"/>
              <a:buNone/>
              <a:defRPr sz="3867">
                <a:solidFill>
                  <a:srgbClr val="F07777"/>
                </a:solidFill>
              </a:defRPr>
            </a:lvl9pPr>
          </a:lstStyle>
          <a:p>
            <a:endParaRPr/>
          </a:p>
        </p:txBody>
      </p:sp>
      <p:sp>
        <p:nvSpPr>
          <p:cNvPr id="305" name="Google Shape;305;p3"/>
          <p:cNvSpPr/>
          <p:nvPr/>
        </p:nvSpPr>
        <p:spPr>
          <a:xfrm>
            <a:off x="7576354" y="-35932"/>
            <a:ext cx="4938325" cy="3357741"/>
          </a:xfrm>
          <a:custGeom>
            <a:avLst/>
            <a:gdLst/>
            <a:ahLst/>
            <a:cxnLst/>
            <a:rect l="l" t="t" r="r" b="b"/>
            <a:pathLst>
              <a:path w="58082" h="39492" extrusionOk="0">
                <a:moveTo>
                  <a:pt x="634" y="0"/>
                </a:moveTo>
                <a:cubicBezTo>
                  <a:pt x="1" y="1394"/>
                  <a:pt x="951" y="3136"/>
                  <a:pt x="4593" y="5289"/>
                </a:cubicBezTo>
                <a:cubicBezTo>
                  <a:pt x="6345" y="6457"/>
                  <a:pt x="8360" y="6789"/>
                  <a:pt x="10465" y="6789"/>
                </a:cubicBezTo>
                <a:cubicBezTo>
                  <a:pt x="13231" y="6789"/>
                  <a:pt x="16153" y="6216"/>
                  <a:pt x="18837" y="6216"/>
                </a:cubicBezTo>
                <a:cubicBezTo>
                  <a:pt x="20869" y="6216"/>
                  <a:pt x="22765" y="6544"/>
                  <a:pt x="24354" y="7696"/>
                </a:cubicBezTo>
                <a:cubicBezTo>
                  <a:pt x="20491" y="11559"/>
                  <a:pt x="9406" y="10609"/>
                  <a:pt x="7475" y="16848"/>
                </a:cubicBezTo>
                <a:cubicBezTo>
                  <a:pt x="5763" y="22016"/>
                  <a:pt x="9437" y="23544"/>
                  <a:pt x="14088" y="23544"/>
                </a:cubicBezTo>
                <a:cubicBezTo>
                  <a:pt x="18557" y="23544"/>
                  <a:pt x="23927" y="22133"/>
                  <a:pt x="26286" y="21187"/>
                </a:cubicBezTo>
                <a:cubicBezTo>
                  <a:pt x="30584" y="19350"/>
                  <a:pt x="36644" y="14377"/>
                  <a:pt x="39852" y="14377"/>
                </a:cubicBezTo>
                <a:cubicBezTo>
                  <a:pt x="41679" y="14377"/>
                  <a:pt x="42582" y="15989"/>
                  <a:pt x="41709" y="20712"/>
                </a:cubicBezTo>
                <a:cubicBezTo>
                  <a:pt x="40252" y="26982"/>
                  <a:pt x="33507" y="32271"/>
                  <a:pt x="35913" y="39491"/>
                </a:cubicBezTo>
                <a:cubicBezTo>
                  <a:pt x="50513" y="37338"/>
                  <a:pt x="56308" y="22992"/>
                  <a:pt x="58082" y="10324"/>
                </a:cubicBezTo>
                <a:lnTo>
                  <a:pt x="58082" y="0"/>
                </a:lnTo>
                <a:close/>
              </a:path>
            </a:pathLst>
          </a:custGeom>
          <a:solidFill>
            <a:srgbClr val="6DCCD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" name="Google Shape;306;p3"/>
          <p:cNvSpPr/>
          <p:nvPr/>
        </p:nvSpPr>
        <p:spPr>
          <a:xfrm>
            <a:off x="8493931" y="1563023"/>
            <a:ext cx="208855" cy="160016"/>
          </a:xfrm>
          <a:custGeom>
            <a:avLst/>
            <a:gdLst/>
            <a:ahLst/>
            <a:cxnLst/>
            <a:rect l="l" t="t" r="r" b="b"/>
            <a:pathLst>
              <a:path w="2027" h="1553" extrusionOk="0">
                <a:moveTo>
                  <a:pt x="1014" y="1"/>
                </a:moveTo>
                <a:cubicBezTo>
                  <a:pt x="0" y="1"/>
                  <a:pt x="0" y="1552"/>
                  <a:pt x="1014" y="1552"/>
                </a:cubicBezTo>
                <a:cubicBezTo>
                  <a:pt x="2027" y="1552"/>
                  <a:pt x="2027" y="1"/>
                  <a:pt x="10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3"/>
          <p:cNvSpPr/>
          <p:nvPr/>
        </p:nvSpPr>
        <p:spPr>
          <a:xfrm>
            <a:off x="8637466" y="1321604"/>
            <a:ext cx="208959" cy="159913"/>
          </a:xfrm>
          <a:custGeom>
            <a:avLst/>
            <a:gdLst/>
            <a:ahLst/>
            <a:cxnLst/>
            <a:rect l="l" t="t" r="r" b="b"/>
            <a:pathLst>
              <a:path w="2028" h="1552" extrusionOk="0">
                <a:moveTo>
                  <a:pt x="1014" y="0"/>
                </a:moveTo>
                <a:cubicBezTo>
                  <a:pt x="1" y="0"/>
                  <a:pt x="1" y="1552"/>
                  <a:pt x="1014" y="1552"/>
                </a:cubicBezTo>
                <a:cubicBezTo>
                  <a:pt x="2027" y="1552"/>
                  <a:pt x="2027" y="0"/>
                  <a:pt x="101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3"/>
          <p:cNvSpPr/>
          <p:nvPr/>
        </p:nvSpPr>
        <p:spPr>
          <a:xfrm>
            <a:off x="8751736" y="1595687"/>
            <a:ext cx="205661" cy="160016"/>
          </a:xfrm>
          <a:custGeom>
            <a:avLst/>
            <a:gdLst/>
            <a:ahLst/>
            <a:cxnLst/>
            <a:rect l="l" t="t" r="r" b="b"/>
            <a:pathLst>
              <a:path w="1996" h="1553" extrusionOk="0">
                <a:moveTo>
                  <a:pt x="1013" y="0"/>
                </a:moveTo>
                <a:cubicBezTo>
                  <a:pt x="0" y="0"/>
                  <a:pt x="0" y="1552"/>
                  <a:pt x="1013" y="1552"/>
                </a:cubicBezTo>
                <a:cubicBezTo>
                  <a:pt x="1995" y="1552"/>
                  <a:pt x="1995" y="0"/>
                  <a:pt x="10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3"/>
          <p:cNvSpPr/>
          <p:nvPr/>
        </p:nvSpPr>
        <p:spPr>
          <a:xfrm>
            <a:off x="166036" y="183663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3"/>
          <p:cNvSpPr/>
          <p:nvPr/>
        </p:nvSpPr>
        <p:spPr>
          <a:xfrm>
            <a:off x="166036" y="613168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3"/>
          <p:cNvSpPr/>
          <p:nvPr/>
        </p:nvSpPr>
        <p:spPr>
          <a:xfrm>
            <a:off x="166036" y="1042673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" name="Google Shape;312;p3"/>
          <p:cNvSpPr/>
          <p:nvPr/>
        </p:nvSpPr>
        <p:spPr>
          <a:xfrm>
            <a:off x="166036" y="147217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" name="Google Shape;313;p3"/>
          <p:cNvSpPr/>
          <p:nvPr/>
        </p:nvSpPr>
        <p:spPr>
          <a:xfrm>
            <a:off x="166036" y="1901682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9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9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" name="Google Shape;314;p3"/>
          <p:cNvSpPr/>
          <p:nvPr/>
        </p:nvSpPr>
        <p:spPr>
          <a:xfrm>
            <a:off x="166036" y="23298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3"/>
          <p:cNvSpPr/>
          <p:nvPr/>
        </p:nvSpPr>
        <p:spPr>
          <a:xfrm>
            <a:off x="166036" y="2759377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6" name="Google Shape;316;p3"/>
          <p:cNvSpPr/>
          <p:nvPr/>
        </p:nvSpPr>
        <p:spPr>
          <a:xfrm rot="5400000">
            <a:off x="3168545" y="1809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3"/>
          <p:cNvSpPr/>
          <p:nvPr/>
        </p:nvSpPr>
        <p:spPr>
          <a:xfrm rot="5400000">
            <a:off x="2739041" y="1809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3"/>
          <p:cNvSpPr/>
          <p:nvPr/>
        </p:nvSpPr>
        <p:spPr>
          <a:xfrm rot="5400000">
            <a:off x="2309514" y="180951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3"/>
          <p:cNvSpPr/>
          <p:nvPr/>
        </p:nvSpPr>
        <p:spPr>
          <a:xfrm rot="5400000">
            <a:off x="1880010" y="180951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3"/>
          <p:cNvSpPr/>
          <p:nvPr/>
        </p:nvSpPr>
        <p:spPr>
          <a:xfrm rot="5400000">
            <a:off x="1450505" y="180951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9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9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1" name="Google Shape;321;p3"/>
          <p:cNvSpPr/>
          <p:nvPr/>
        </p:nvSpPr>
        <p:spPr>
          <a:xfrm rot="5400000">
            <a:off x="1022336" y="1809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3"/>
          <p:cNvSpPr/>
          <p:nvPr/>
        </p:nvSpPr>
        <p:spPr>
          <a:xfrm rot="5400000">
            <a:off x="592832" y="180972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CF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3" name="Google Shape;323;p3"/>
          <p:cNvGrpSpPr/>
          <p:nvPr/>
        </p:nvGrpSpPr>
        <p:grpSpPr>
          <a:xfrm>
            <a:off x="-126729" y="4701968"/>
            <a:ext cx="2273341" cy="2228635"/>
            <a:chOff x="-95047" y="3526476"/>
            <a:chExt cx="1705006" cy="1671476"/>
          </a:xfrm>
        </p:grpSpPr>
        <p:sp>
          <p:nvSpPr>
            <p:cNvPr id="324" name="Google Shape;324;p3"/>
            <p:cNvSpPr/>
            <p:nvPr/>
          </p:nvSpPr>
          <p:spPr>
            <a:xfrm>
              <a:off x="257955" y="4710630"/>
              <a:ext cx="1352004" cy="467736"/>
            </a:xfrm>
            <a:custGeom>
              <a:avLst/>
              <a:gdLst/>
              <a:ahLst/>
              <a:cxnLst/>
              <a:rect l="l" t="t" r="r" b="b"/>
              <a:pathLst>
                <a:path w="42089" h="14561" extrusionOk="0">
                  <a:moveTo>
                    <a:pt x="42089" y="0"/>
                  </a:moveTo>
                  <a:lnTo>
                    <a:pt x="42089" y="0"/>
                  </a:lnTo>
                  <a:cubicBezTo>
                    <a:pt x="26508" y="950"/>
                    <a:pt x="11718" y="2407"/>
                    <a:pt x="1" y="14283"/>
                  </a:cubicBezTo>
                  <a:lnTo>
                    <a:pt x="159" y="14315"/>
                  </a:lnTo>
                  <a:cubicBezTo>
                    <a:pt x="629" y="14299"/>
                    <a:pt x="1102" y="14293"/>
                    <a:pt x="1575" y="14293"/>
                  </a:cubicBezTo>
                  <a:cubicBezTo>
                    <a:pt x="4583" y="14293"/>
                    <a:pt x="7653" y="14561"/>
                    <a:pt x="10709" y="14561"/>
                  </a:cubicBezTo>
                  <a:cubicBezTo>
                    <a:pt x="13104" y="14561"/>
                    <a:pt x="15491" y="14396"/>
                    <a:pt x="17830" y="13808"/>
                  </a:cubicBezTo>
                  <a:cubicBezTo>
                    <a:pt x="21504" y="12700"/>
                    <a:pt x="25526" y="11084"/>
                    <a:pt x="29073" y="9311"/>
                  </a:cubicBezTo>
                  <a:cubicBezTo>
                    <a:pt x="32747" y="7379"/>
                    <a:pt x="40315" y="3547"/>
                    <a:pt x="42089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61328" y="4773752"/>
              <a:ext cx="1205750" cy="405739"/>
            </a:xfrm>
            <a:custGeom>
              <a:avLst/>
              <a:gdLst/>
              <a:ahLst/>
              <a:cxnLst/>
              <a:rect l="l" t="t" r="r" b="b"/>
              <a:pathLst>
                <a:path w="37536" h="12631" extrusionOk="0">
                  <a:moveTo>
                    <a:pt x="37052" y="0"/>
                  </a:moveTo>
                  <a:cubicBezTo>
                    <a:pt x="37009" y="0"/>
                    <a:pt x="36963" y="9"/>
                    <a:pt x="36917" y="30"/>
                  </a:cubicBezTo>
                  <a:cubicBezTo>
                    <a:pt x="32420" y="1994"/>
                    <a:pt x="27638" y="3166"/>
                    <a:pt x="22919" y="4432"/>
                  </a:cubicBezTo>
                  <a:cubicBezTo>
                    <a:pt x="18010" y="5763"/>
                    <a:pt x="13165" y="7346"/>
                    <a:pt x="8383" y="9056"/>
                  </a:cubicBezTo>
                  <a:cubicBezTo>
                    <a:pt x="5691" y="10038"/>
                    <a:pt x="2999" y="11051"/>
                    <a:pt x="307" y="12033"/>
                  </a:cubicBezTo>
                  <a:cubicBezTo>
                    <a:pt x="1" y="12172"/>
                    <a:pt x="62" y="12631"/>
                    <a:pt x="340" y="12631"/>
                  </a:cubicBezTo>
                  <a:cubicBezTo>
                    <a:pt x="378" y="12631"/>
                    <a:pt x="420" y="12622"/>
                    <a:pt x="466" y="12603"/>
                  </a:cubicBezTo>
                  <a:cubicBezTo>
                    <a:pt x="5311" y="10830"/>
                    <a:pt x="10156" y="8993"/>
                    <a:pt x="15065" y="7378"/>
                  </a:cubicBezTo>
                  <a:cubicBezTo>
                    <a:pt x="19816" y="5826"/>
                    <a:pt x="24693" y="4654"/>
                    <a:pt x="29506" y="3261"/>
                  </a:cubicBezTo>
                  <a:cubicBezTo>
                    <a:pt x="32135" y="2501"/>
                    <a:pt x="34732" y="1646"/>
                    <a:pt x="37234" y="537"/>
                  </a:cubicBezTo>
                  <a:cubicBezTo>
                    <a:pt x="37536" y="400"/>
                    <a:pt x="37337" y="0"/>
                    <a:pt x="3705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505176" y="4933371"/>
              <a:ext cx="171020" cy="197007"/>
            </a:xfrm>
            <a:custGeom>
              <a:avLst/>
              <a:gdLst/>
              <a:ahLst/>
              <a:cxnLst/>
              <a:rect l="l" t="t" r="r" b="b"/>
              <a:pathLst>
                <a:path w="5324" h="6133" extrusionOk="0">
                  <a:moveTo>
                    <a:pt x="4916" y="1"/>
                  </a:moveTo>
                  <a:cubicBezTo>
                    <a:pt x="4849" y="1"/>
                    <a:pt x="4779" y="29"/>
                    <a:pt x="4719" y="97"/>
                  </a:cubicBezTo>
                  <a:cubicBezTo>
                    <a:pt x="3199" y="1554"/>
                    <a:pt x="1299" y="2662"/>
                    <a:pt x="95" y="4404"/>
                  </a:cubicBezTo>
                  <a:cubicBezTo>
                    <a:pt x="0" y="4499"/>
                    <a:pt x="32" y="4689"/>
                    <a:pt x="127" y="4752"/>
                  </a:cubicBezTo>
                  <a:cubicBezTo>
                    <a:pt x="1077" y="5576"/>
                    <a:pt x="2407" y="5702"/>
                    <a:pt x="3547" y="6114"/>
                  </a:cubicBezTo>
                  <a:cubicBezTo>
                    <a:pt x="3582" y="6126"/>
                    <a:pt x="3614" y="6132"/>
                    <a:pt x="3645" y="6132"/>
                  </a:cubicBezTo>
                  <a:cubicBezTo>
                    <a:pt x="3922" y="6132"/>
                    <a:pt x="4019" y="5658"/>
                    <a:pt x="3706" y="5544"/>
                  </a:cubicBezTo>
                  <a:cubicBezTo>
                    <a:pt x="2769" y="5193"/>
                    <a:pt x="1590" y="5085"/>
                    <a:pt x="741" y="4496"/>
                  </a:cubicBezTo>
                  <a:lnTo>
                    <a:pt x="741" y="4496"/>
                  </a:lnTo>
                  <a:cubicBezTo>
                    <a:pt x="1297" y="3760"/>
                    <a:pt x="2026" y="3148"/>
                    <a:pt x="2756" y="2535"/>
                  </a:cubicBezTo>
                  <a:cubicBezTo>
                    <a:pt x="3547" y="1870"/>
                    <a:pt x="4371" y="1237"/>
                    <a:pt x="5131" y="509"/>
                  </a:cubicBezTo>
                  <a:cubicBezTo>
                    <a:pt x="5324" y="291"/>
                    <a:pt x="5131" y="1"/>
                    <a:pt x="4916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744237" y="4858974"/>
              <a:ext cx="220682" cy="188977"/>
            </a:xfrm>
            <a:custGeom>
              <a:avLst/>
              <a:gdLst/>
              <a:ahLst/>
              <a:cxnLst/>
              <a:rect l="l" t="t" r="r" b="b"/>
              <a:pathLst>
                <a:path w="6870" h="5883" extrusionOk="0">
                  <a:moveTo>
                    <a:pt x="3571" y="1"/>
                  </a:moveTo>
                  <a:cubicBezTo>
                    <a:pt x="3482" y="1"/>
                    <a:pt x="3391" y="39"/>
                    <a:pt x="3326" y="133"/>
                  </a:cubicBezTo>
                  <a:cubicBezTo>
                    <a:pt x="2312" y="1526"/>
                    <a:pt x="1014" y="2698"/>
                    <a:pt x="96" y="4155"/>
                  </a:cubicBezTo>
                  <a:cubicBezTo>
                    <a:pt x="1" y="4313"/>
                    <a:pt x="96" y="4535"/>
                    <a:pt x="286" y="4598"/>
                  </a:cubicBezTo>
                  <a:cubicBezTo>
                    <a:pt x="2312" y="5073"/>
                    <a:pt x="4434" y="5136"/>
                    <a:pt x="6398" y="5865"/>
                  </a:cubicBezTo>
                  <a:cubicBezTo>
                    <a:pt x="6432" y="5877"/>
                    <a:pt x="6465" y="5883"/>
                    <a:pt x="6495" y="5883"/>
                  </a:cubicBezTo>
                  <a:cubicBezTo>
                    <a:pt x="6772" y="5883"/>
                    <a:pt x="6870" y="5409"/>
                    <a:pt x="6556" y="5295"/>
                  </a:cubicBezTo>
                  <a:cubicBezTo>
                    <a:pt x="4725" y="4616"/>
                    <a:pt x="2757" y="4515"/>
                    <a:pt x="856" y="4093"/>
                  </a:cubicBezTo>
                  <a:lnTo>
                    <a:pt x="856" y="4093"/>
                  </a:lnTo>
                  <a:cubicBezTo>
                    <a:pt x="1733" y="2797"/>
                    <a:pt x="2930" y="1728"/>
                    <a:pt x="3832" y="418"/>
                  </a:cubicBezTo>
                  <a:cubicBezTo>
                    <a:pt x="3989" y="217"/>
                    <a:pt x="3784" y="1"/>
                    <a:pt x="3571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998556" y="4814580"/>
              <a:ext cx="139508" cy="152775"/>
            </a:xfrm>
            <a:custGeom>
              <a:avLst/>
              <a:gdLst/>
              <a:ahLst/>
              <a:cxnLst/>
              <a:rect l="l" t="t" r="r" b="b"/>
              <a:pathLst>
                <a:path w="4343" h="4756" extrusionOk="0">
                  <a:moveTo>
                    <a:pt x="1822" y="1"/>
                  </a:moveTo>
                  <a:cubicBezTo>
                    <a:pt x="1732" y="1"/>
                    <a:pt x="1643" y="45"/>
                    <a:pt x="1584" y="153"/>
                  </a:cubicBezTo>
                  <a:cubicBezTo>
                    <a:pt x="1014" y="1198"/>
                    <a:pt x="222" y="2243"/>
                    <a:pt x="32" y="3446"/>
                  </a:cubicBezTo>
                  <a:cubicBezTo>
                    <a:pt x="1" y="3605"/>
                    <a:pt x="64" y="3731"/>
                    <a:pt x="222" y="3795"/>
                  </a:cubicBezTo>
                  <a:cubicBezTo>
                    <a:pt x="1394" y="4207"/>
                    <a:pt x="2629" y="4523"/>
                    <a:pt x="3833" y="4745"/>
                  </a:cubicBezTo>
                  <a:cubicBezTo>
                    <a:pt x="3862" y="4752"/>
                    <a:pt x="3890" y="4756"/>
                    <a:pt x="3916" y="4756"/>
                  </a:cubicBezTo>
                  <a:cubicBezTo>
                    <a:pt x="4234" y="4756"/>
                    <a:pt x="4342" y="4263"/>
                    <a:pt x="3991" y="4175"/>
                  </a:cubicBezTo>
                  <a:cubicBezTo>
                    <a:pt x="2881" y="3970"/>
                    <a:pt x="1744" y="3685"/>
                    <a:pt x="655" y="3319"/>
                  </a:cubicBezTo>
                  <a:lnTo>
                    <a:pt x="655" y="3319"/>
                  </a:lnTo>
                  <a:cubicBezTo>
                    <a:pt x="905" y="2285"/>
                    <a:pt x="1593" y="1375"/>
                    <a:pt x="2091" y="438"/>
                  </a:cubicBezTo>
                  <a:cubicBezTo>
                    <a:pt x="2222" y="219"/>
                    <a:pt x="2021" y="1"/>
                    <a:pt x="182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1220335" y="4789074"/>
              <a:ext cx="90393" cy="109345"/>
            </a:xfrm>
            <a:custGeom>
              <a:avLst/>
              <a:gdLst/>
              <a:ahLst/>
              <a:cxnLst/>
              <a:rect l="l" t="t" r="r" b="b"/>
              <a:pathLst>
                <a:path w="2814" h="3404" extrusionOk="0">
                  <a:moveTo>
                    <a:pt x="1053" y="1"/>
                  </a:moveTo>
                  <a:cubicBezTo>
                    <a:pt x="933" y="1"/>
                    <a:pt x="811" y="66"/>
                    <a:pt x="761" y="218"/>
                  </a:cubicBezTo>
                  <a:cubicBezTo>
                    <a:pt x="507" y="915"/>
                    <a:pt x="191" y="1580"/>
                    <a:pt x="32" y="2309"/>
                  </a:cubicBezTo>
                  <a:cubicBezTo>
                    <a:pt x="1" y="2435"/>
                    <a:pt x="32" y="2562"/>
                    <a:pt x="159" y="2625"/>
                  </a:cubicBezTo>
                  <a:cubicBezTo>
                    <a:pt x="856" y="2974"/>
                    <a:pt x="1584" y="3164"/>
                    <a:pt x="2312" y="3385"/>
                  </a:cubicBezTo>
                  <a:cubicBezTo>
                    <a:pt x="2350" y="3398"/>
                    <a:pt x="2386" y="3404"/>
                    <a:pt x="2418" y="3404"/>
                  </a:cubicBezTo>
                  <a:cubicBezTo>
                    <a:pt x="2719" y="3404"/>
                    <a:pt x="2813" y="2929"/>
                    <a:pt x="2471" y="2815"/>
                  </a:cubicBezTo>
                  <a:cubicBezTo>
                    <a:pt x="1872" y="2616"/>
                    <a:pt x="1247" y="2467"/>
                    <a:pt x="666" y="2208"/>
                  </a:cubicBezTo>
                  <a:lnTo>
                    <a:pt x="666" y="2208"/>
                  </a:lnTo>
                  <a:cubicBezTo>
                    <a:pt x="836" y="1579"/>
                    <a:pt x="1108" y="990"/>
                    <a:pt x="1331" y="377"/>
                  </a:cubicBezTo>
                  <a:cubicBezTo>
                    <a:pt x="1407" y="149"/>
                    <a:pt x="1232" y="1"/>
                    <a:pt x="105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920240" y="4868290"/>
              <a:ext cx="32572" cy="25473"/>
            </a:xfrm>
            <a:custGeom>
              <a:avLst/>
              <a:gdLst/>
              <a:ahLst/>
              <a:cxnLst/>
              <a:rect l="l" t="t" r="r" b="b"/>
              <a:pathLst>
                <a:path w="1014" h="793" extrusionOk="0">
                  <a:moveTo>
                    <a:pt x="507" y="1"/>
                  </a:moveTo>
                  <a:cubicBezTo>
                    <a:pt x="0" y="1"/>
                    <a:pt x="0" y="793"/>
                    <a:pt x="507" y="793"/>
                  </a:cubicBezTo>
                  <a:cubicBezTo>
                    <a:pt x="1014" y="793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953809" y="4831670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1162353" y="4903914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1" y="0"/>
                    <a:pt x="1" y="824"/>
                    <a:pt x="507" y="824"/>
                  </a:cubicBezTo>
                  <a:cubicBezTo>
                    <a:pt x="1046" y="824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1197945" y="4925276"/>
              <a:ext cx="33632" cy="25473"/>
            </a:xfrm>
            <a:custGeom>
              <a:avLst/>
              <a:gdLst/>
              <a:ahLst/>
              <a:cxnLst/>
              <a:rect l="l" t="t" r="r" b="b"/>
              <a:pathLst>
                <a:path w="1047" h="793" extrusionOk="0">
                  <a:moveTo>
                    <a:pt x="539" y="0"/>
                  </a:moveTo>
                  <a:cubicBezTo>
                    <a:pt x="1" y="0"/>
                    <a:pt x="1" y="792"/>
                    <a:pt x="539" y="792"/>
                  </a:cubicBezTo>
                  <a:cubicBezTo>
                    <a:pt x="1046" y="792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69605" y="3526476"/>
              <a:ext cx="830142" cy="1226887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25842" y="1"/>
                  </a:moveTo>
                  <a:lnTo>
                    <a:pt x="25842" y="1"/>
                  </a:lnTo>
                  <a:cubicBezTo>
                    <a:pt x="18622" y="2249"/>
                    <a:pt x="10578" y="7221"/>
                    <a:pt x="5922" y="13302"/>
                  </a:cubicBezTo>
                  <a:cubicBezTo>
                    <a:pt x="475" y="20712"/>
                    <a:pt x="0" y="29389"/>
                    <a:pt x="475" y="38193"/>
                  </a:cubicBezTo>
                  <a:lnTo>
                    <a:pt x="475" y="37718"/>
                  </a:lnTo>
                  <a:cubicBezTo>
                    <a:pt x="3357" y="37085"/>
                    <a:pt x="5764" y="34171"/>
                    <a:pt x="8013" y="32430"/>
                  </a:cubicBezTo>
                  <a:cubicBezTo>
                    <a:pt x="11243" y="30023"/>
                    <a:pt x="14125" y="27458"/>
                    <a:pt x="16690" y="24386"/>
                  </a:cubicBezTo>
                  <a:cubicBezTo>
                    <a:pt x="21820" y="18305"/>
                    <a:pt x="25684" y="8013"/>
                    <a:pt x="2584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46252" y="3655771"/>
              <a:ext cx="701941" cy="1060107"/>
            </a:xfrm>
            <a:custGeom>
              <a:avLst/>
              <a:gdLst/>
              <a:ahLst/>
              <a:cxnLst/>
              <a:rect l="l" t="t" r="r" b="b"/>
              <a:pathLst>
                <a:path w="21852" h="33002" extrusionOk="0">
                  <a:moveTo>
                    <a:pt x="21425" y="0"/>
                  </a:moveTo>
                  <a:cubicBezTo>
                    <a:pt x="21357" y="0"/>
                    <a:pt x="21285" y="28"/>
                    <a:pt x="21220" y="93"/>
                  </a:cubicBezTo>
                  <a:cubicBezTo>
                    <a:pt x="17673" y="3355"/>
                    <a:pt x="15266" y="7662"/>
                    <a:pt x="12606" y="11620"/>
                  </a:cubicBezTo>
                  <a:cubicBezTo>
                    <a:pt x="11181" y="13710"/>
                    <a:pt x="9661" y="15737"/>
                    <a:pt x="8267" y="17859"/>
                  </a:cubicBezTo>
                  <a:cubicBezTo>
                    <a:pt x="6811" y="20044"/>
                    <a:pt x="5385" y="22293"/>
                    <a:pt x="4087" y="24573"/>
                  </a:cubicBezTo>
                  <a:cubicBezTo>
                    <a:pt x="2599" y="27170"/>
                    <a:pt x="1268" y="29893"/>
                    <a:pt x="97" y="32648"/>
                  </a:cubicBezTo>
                  <a:cubicBezTo>
                    <a:pt x="0" y="32860"/>
                    <a:pt x="185" y="33002"/>
                    <a:pt x="373" y="33002"/>
                  </a:cubicBezTo>
                  <a:cubicBezTo>
                    <a:pt x="495" y="33002"/>
                    <a:pt x="617" y="32943"/>
                    <a:pt x="667" y="32807"/>
                  </a:cubicBezTo>
                  <a:cubicBezTo>
                    <a:pt x="2725" y="27930"/>
                    <a:pt x="5354" y="23306"/>
                    <a:pt x="8299" y="18904"/>
                  </a:cubicBezTo>
                  <a:cubicBezTo>
                    <a:pt x="9661" y="16782"/>
                    <a:pt x="11118" y="14755"/>
                    <a:pt x="12574" y="12697"/>
                  </a:cubicBezTo>
                  <a:cubicBezTo>
                    <a:pt x="13936" y="10733"/>
                    <a:pt x="15203" y="8675"/>
                    <a:pt x="16565" y="6680"/>
                  </a:cubicBezTo>
                  <a:cubicBezTo>
                    <a:pt x="18085" y="4495"/>
                    <a:pt x="19668" y="2310"/>
                    <a:pt x="21632" y="504"/>
                  </a:cubicBezTo>
                  <a:cubicBezTo>
                    <a:pt x="21852" y="309"/>
                    <a:pt x="21657" y="0"/>
                    <a:pt x="2142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15843" y="4339319"/>
              <a:ext cx="235586" cy="205134"/>
            </a:xfrm>
            <a:custGeom>
              <a:avLst/>
              <a:gdLst/>
              <a:ahLst/>
              <a:cxnLst/>
              <a:rect l="l" t="t" r="r" b="b"/>
              <a:pathLst>
                <a:path w="7334" h="6386" extrusionOk="0">
                  <a:moveTo>
                    <a:pt x="289" y="0"/>
                  </a:moveTo>
                  <a:cubicBezTo>
                    <a:pt x="143" y="0"/>
                    <a:pt x="0" y="95"/>
                    <a:pt x="0" y="285"/>
                  </a:cubicBezTo>
                  <a:cubicBezTo>
                    <a:pt x="95" y="2249"/>
                    <a:pt x="317" y="4212"/>
                    <a:pt x="666" y="6144"/>
                  </a:cubicBezTo>
                  <a:cubicBezTo>
                    <a:pt x="697" y="6302"/>
                    <a:pt x="824" y="6366"/>
                    <a:pt x="951" y="6366"/>
                  </a:cubicBezTo>
                  <a:cubicBezTo>
                    <a:pt x="1102" y="6379"/>
                    <a:pt x="1254" y="6386"/>
                    <a:pt x="1407" y="6386"/>
                  </a:cubicBezTo>
                  <a:cubicBezTo>
                    <a:pt x="2306" y="6386"/>
                    <a:pt x="3215" y="6161"/>
                    <a:pt x="4054" y="5891"/>
                  </a:cubicBezTo>
                  <a:cubicBezTo>
                    <a:pt x="5068" y="5574"/>
                    <a:pt x="6081" y="5162"/>
                    <a:pt x="7031" y="4719"/>
                  </a:cubicBezTo>
                  <a:cubicBezTo>
                    <a:pt x="7333" y="4581"/>
                    <a:pt x="7159" y="4182"/>
                    <a:pt x="6880" y="4182"/>
                  </a:cubicBezTo>
                  <a:cubicBezTo>
                    <a:pt x="6837" y="4182"/>
                    <a:pt x="6792" y="4191"/>
                    <a:pt x="6746" y="4212"/>
                  </a:cubicBezTo>
                  <a:cubicBezTo>
                    <a:pt x="5828" y="4624"/>
                    <a:pt x="4878" y="5004"/>
                    <a:pt x="3896" y="5321"/>
                  </a:cubicBezTo>
                  <a:cubicBezTo>
                    <a:pt x="3084" y="5564"/>
                    <a:pt x="2227" y="5784"/>
                    <a:pt x="1382" y="5784"/>
                  </a:cubicBezTo>
                  <a:cubicBezTo>
                    <a:pt x="1322" y="5784"/>
                    <a:pt x="1262" y="5783"/>
                    <a:pt x="1201" y="5781"/>
                  </a:cubicBezTo>
                  <a:lnTo>
                    <a:pt x="1201" y="5781"/>
                  </a:lnTo>
                  <a:cubicBezTo>
                    <a:pt x="903" y="3978"/>
                    <a:pt x="694" y="2146"/>
                    <a:pt x="602" y="285"/>
                  </a:cubicBezTo>
                  <a:cubicBezTo>
                    <a:pt x="586" y="95"/>
                    <a:pt x="436" y="0"/>
                    <a:pt x="28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138939" y="4083972"/>
              <a:ext cx="269058" cy="248532"/>
            </a:xfrm>
            <a:custGeom>
              <a:avLst/>
              <a:gdLst/>
              <a:ahLst/>
              <a:cxnLst/>
              <a:rect l="l" t="t" r="r" b="b"/>
              <a:pathLst>
                <a:path w="8376" h="7737" extrusionOk="0">
                  <a:moveTo>
                    <a:pt x="705" y="0"/>
                  </a:moveTo>
                  <a:cubicBezTo>
                    <a:pt x="563" y="0"/>
                    <a:pt x="428" y="95"/>
                    <a:pt x="444" y="285"/>
                  </a:cubicBezTo>
                  <a:cubicBezTo>
                    <a:pt x="602" y="2692"/>
                    <a:pt x="0" y="5162"/>
                    <a:pt x="697" y="7506"/>
                  </a:cubicBezTo>
                  <a:cubicBezTo>
                    <a:pt x="729" y="7664"/>
                    <a:pt x="824" y="7727"/>
                    <a:pt x="982" y="7727"/>
                  </a:cubicBezTo>
                  <a:cubicBezTo>
                    <a:pt x="1097" y="7734"/>
                    <a:pt x="1211" y="7736"/>
                    <a:pt x="1327" y="7736"/>
                  </a:cubicBezTo>
                  <a:cubicBezTo>
                    <a:pt x="2425" y="7736"/>
                    <a:pt x="3564" y="7476"/>
                    <a:pt x="4624" y="7189"/>
                  </a:cubicBezTo>
                  <a:cubicBezTo>
                    <a:pt x="5828" y="6841"/>
                    <a:pt x="7031" y="6429"/>
                    <a:pt x="8108" y="5764"/>
                  </a:cubicBezTo>
                  <a:cubicBezTo>
                    <a:pt x="8376" y="5603"/>
                    <a:pt x="8213" y="5215"/>
                    <a:pt x="7945" y="5215"/>
                  </a:cubicBezTo>
                  <a:cubicBezTo>
                    <a:pt x="7896" y="5215"/>
                    <a:pt x="7844" y="5228"/>
                    <a:pt x="7791" y="5257"/>
                  </a:cubicBezTo>
                  <a:cubicBezTo>
                    <a:pt x="6778" y="5891"/>
                    <a:pt x="5606" y="6302"/>
                    <a:pt x="4466" y="6619"/>
                  </a:cubicBezTo>
                  <a:cubicBezTo>
                    <a:pt x="3445" y="6903"/>
                    <a:pt x="2398" y="7136"/>
                    <a:pt x="1326" y="7136"/>
                  </a:cubicBezTo>
                  <a:cubicBezTo>
                    <a:pt x="1277" y="7136"/>
                    <a:pt x="1229" y="7135"/>
                    <a:pt x="1180" y="7134"/>
                  </a:cubicBezTo>
                  <a:lnTo>
                    <a:pt x="1180" y="7134"/>
                  </a:lnTo>
                  <a:cubicBezTo>
                    <a:pt x="637" y="4916"/>
                    <a:pt x="1167" y="2556"/>
                    <a:pt x="1014" y="285"/>
                  </a:cubicBezTo>
                  <a:cubicBezTo>
                    <a:pt x="998" y="95"/>
                    <a:pt x="848" y="0"/>
                    <a:pt x="705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282369" y="3924256"/>
              <a:ext cx="251487" cy="207543"/>
            </a:xfrm>
            <a:custGeom>
              <a:avLst/>
              <a:gdLst/>
              <a:ahLst/>
              <a:cxnLst/>
              <a:rect l="l" t="t" r="r" b="b"/>
              <a:pathLst>
                <a:path w="7829" h="6461" extrusionOk="0">
                  <a:moveTo>
                    <a:pt x="428" y="0"/>
                  </a:moveTo>
                  <a:cubicBezTo>
                    <a:pt x="278" y="0"/>
                    <a:pt x="127" y="95"/>
                    <a:pt x="127" y="285"/>
                  </a:cubicBezTo>
                  <a:cubicBezTo>
                    <a:pt x="127" y="1109"/>
                    <a:pt x="64" y="1932"/>
                    <a:pt x="64" y="2755"/>
                  </a:cubicBezTo>
                  <a:cubicBezTo>
                    <a:pt x="32" y="3706"/>
                    <a:pt x="1" y="4751"/>
                    <a:pt x="286" y="5669"/>
                  </a:cubicBezTo>
                  <a:cubicBezTo>
                    <a:pt x="381" y="5986"/>
                    <a:pt x="507" y="6239"/>
                    <a:pt x="792" y="6366"/>
                  </a:cubicBezTo>
                  <a:cubicBezTo>
                    <a:pt x="1109" y="6461"/>
                    <a:pt x="1458" y="6461"/>
                    <a:pt x="1774" y="6461"/>
                  </a:cubicBezTo>
                  <a:cubicBezTo>
                    <a:pt x="2788" y="6397"/>
                    <a:pt x="3801" y="6207"/>
                    <a:pt x="4783" y="5986"/>
                  </a:cubicBezTo>
                  <a:cubicBezTo>
                    <a:pt x="5701" y="5764"/>
                    <a:pt x="6588" y="5542"/>
                    <a:pt x="7506" y="5321"/>
                  </a:cubicBezTo>
                  <a:cubicBezTo>
                    <a:pt x="7828" y="5233"/>
                    <a:pt x="7745" y="4740"/>
                    <a:pt x="7431" y="4740"/>
                  </a:cubicBezTo>
                  <a:cubicBezTo>
                    <a:pt x="7405" y="4740"/>
                    <a:pt x="7377" y="4743"/>
                    <a:pt x="7348" y="4751"/>
                  </a:cubicBezTo>
                  <a:cubicBezTo>
                    <a:pt x="5670" y="5162"/>
                    <a:pt x="4023" y="5637"/>
                    <a:pt x="2313" y="5827"/>
                  </a:cubicBezTo>
                  <a:cubicBezTo>
                    <a:pt x="2066" y="5850"/>
                    <a:pt x="1804" y="5872"/>
                    <a:pt x="1537" y="5872"/>
                  </a:cubicBezTo>
                  <a:cubicBezTo>
                    <a:pt x="1427" y="5872"/>
                    <a:pt x="1316" y="5868"/>
                    <a:pt x="1204" y="5859"/>
                  </a:cubicBezTo>
                  <a:cubicBezTo>
                    <a:pt x="1141" y="5827"/>
                    <a:pt x="1014" y="5796"/>
                    <a:pt x="983" y="5796"/>
                  </a:cubicBezTo>
                  <a:cubicBezTo>
                    <a:pt x="951" y="5764"/>
                    <a:pt x="888" y="5701"/>
                    <a:pt x="856" y="5606"/>
                  </a:cubicBezTo>
                  <a:cubicBezTo>
                    <a:pt x="571" y="4782"/>
                    <a:pt x="634" y="3801"/>
                    <a:pt x="666" y="2977"/>
                  </a:cubicBezTo>
                  <a:cubicBezTo>
                    <a:pt x="666" y="2059"/>
                    <a:pt x="729" y="1172"/>
                    <a:pt x="729" y="285"/>
                  </a:cubicBezTo>
                  <a:cubicBezTo>
                    <a:pt x="729" y="95"/>
                    <a:pt x="579" y="0"/>
                    <a:pt x="42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421752" y="3746230"/>
              <a:ext cx="239698" cy="174200"/>
            </a:xfrm>
            <a:custGeom>
              <a:avLst/>
              <a:gdLst/>
              <a:ahLst/>
              <a:cxnLst/>
              <a:rect l="l" t="t" r="r" b="b"/>
              <a:pathLst>
                <a:path w="7462" h="5423" extrusionOk="0">
                  <a:moveTo>
                    <a:pt x="523" y="0"/>
                  </a:moveTo>
                  <a:cubicBezTo>
                    <a:pt x="373" y="0"/>
                    <a:pt x="222" y="95"/>
                    <a:pt x="222" y="285"/>
                  </a:cubicBezTo>
                  <a:cubicBezTo>
                    <a:pt x="222" y="1077"/>
                    <a:pt x="95" y="1837"/>
                    <a:pt x="64" y="2629"/>
                  </a:cubicBezTo>
                  <a:cubicBezTo>
                    <a:pt x="64" y="3357"/>
                    <a:pt x="0" y="4276"/>
                    <a:pt x="349" y="4941"/>
                  </a:cubicBezTo>
                  <a:cubicBezTo>
                    <a:pt x="569" y="5320"/>
                    <a:pt x="965" y="5422"/>
                    <a:pt x="1370" y="5422"/>
                  </a:cubicBezTo>
                  <a:cubicBezTo>
                    <a:pt x="1608" y="5422"/>
                    <a:pt x="1848" y="5387"/>
                    <a:pt x="2059" y="5352"/>
                  </a:cubicBezTo>
                  <a:cubicBezTo>
                    <a:pt x="2977" y="5194"/>
                    <a:pt x="3864" y="4877"/>
                    <a:pt x="4751" y="4561"/>
                  </a:cubicBezTo>
                  <a:cubicBezTo>
                    <a:pt x="5574" y="4276"/>
                    <a:pt x="6366" y="3959"/>
                    <a:pt x="7158" y="3579"/>
                  </a:cubicBezTo>
                  <a:cubicBezTo>
                    <a:pt x="7462" y="3468"/>
                    <a:pt x="7283" y="3043"/>
                    <a:pt x="7000" y="3043"/>
                  </a:cubicBezTo>
                  <a:cubicBezTo>
                    <a:pt x="6960" y="3043"/>
                    <a:pt x="6917" y="3052"/>
                    <a:pt x="6873" y="3072"/>
                  </a:cubicBezTo>
                  <a:cubicBezTo>
                    <a:pt x="5479" y="3705"/>
                    <a:pt x="3991" y="4276"/>
                    <a:pt x="2502" y="4656"/>
                  </a:cubicBezTo>
                  <a:cubicBezTo>
                    <a:pt x="2154" y="4719"/>
                    <a:pt x="1806" y="4782"/>
                    <a:pt x="1457" y="4814"/>
                  </a:cubicBezTo>
                  <a:cubicBezTo>
                    <a:pt x="1267" y="4814"/>
                    <a:pt x="1014" y="4814"/>
                    <a:pt x="919" y="4719"/>
                  </a:cubicBezTo>
                  <a:cubicBezTo>
                    <a:pt x="729" y="4497"/>
                    <a:pt x="729" y="4149"/>
                    <a:pt x="697" y="3895"/>
                  </a:cubicBezTo>
                  <a:cubicBezTo>
                    <a:pt x="665" y="3484"/>
                    <a:pt x="665" y="3072"/>
                    <a:pt x="665" y="2692"/>
                  </a:cubicBezTo>
                  <a:cubicBezTo>
                    <a:pt x="697" y="1869"/>
                    <a:pt x="792" y="1077"/>
                    <a:pt x="824" y="285"/>
                  </a:cubicBezTo>
                  <a:cubicBezTo>
                    <a:pt x="824" y="95"/>
                    <a:pt x="673" y="0"/>
                    <a:pt x="523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302735" y="3837781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0"/>
                  </a:moveTo>
                  <a:cubicBezTo>
                    <a:pt x="0" y="0"/>
                    <a:pt x="0" y="824"/>
                    <a:pt x="539" y="824"/>
                  </a:cubicBezTo>
                  <a:cubicBezTo>
                    <a:pt x="1045" y="824"/>
                    <a:pt x="1045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339356" y="3799104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349507" y="3854067"/>
              <a:ext cx="33632" cy="25441"/>
            </a:xfrm>
            <a:custGeom>
              <a:avLst/>
              <a:gdLst/>
              <a:ahLst/>
              <a:cxnLst/>
              <a:rect l="l" t="t" r="r" b="b"/>
              <a:pathLst>
                <a:path w="1047" h="792" extrusionOk="0">
                  <a:moveTo>
                    <a:pt x="508" y="0"/>
                  </a:moveTo>
                  <a:cubicBezTo>
                    <a:pt x="1" y="0"/>
                    <a:pt x="1" y="792"/>
                    <a:pt x="508" y="792"/>
                  </a:cubicBezTo>
                  <a:cubicBezTo>
                    <a:pt x="1046" y="792"/>
                    <a:pt x="1046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509223" y="3998525"/>
              <a:ext cx="33632" cy="25441"/>
            </a:xfrm>
            <a:custGeom>
              <a:avLst/>
              <a:gdLst/>
              <a:ahLst/>
              <a:cxnLst/>
              <a:rect l="l" t="t" r="r" b="b"/>
              <a:pathLst>
                <a:path w="1047" h="792" extrusionOk="0">
                  <a:moveTo>
                    <a:pt x="508" y="0"/>
                  </a:moveTo>
                  <a:cubicBezTo>
                    <a:pt x="1" y="0"/>
                    <a:pt x="1" y="792"/>
                    <a:pt x="508" y="792"/>
                  </a:cubicBezTo>
                  <a:cubicBezTo>
                    <a:pt x="1046" y="792"/>
                    <a:pt x="1046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545876" y="3948670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13" y="824"/>
                    <a:pt x="1013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563158" y="4002572"/>
              <a:ext cx="33600" cy="26501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6" y="824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225415" y="4382042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45" y="824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279317" y="4366784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39" y="0"/>
                  </a:moveTo>
                  <a:cubicBezTo>
                    <a:pt x="1" y="0"/>
                    <a:pt x="1" y="792"/>
                    <a:pt x="539" y="792"/>
                  </a:cubicBezTo>
                  <a:cubicBezTo>
                    <a:pt x="1046" y="792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47388" y="4209092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5" y="824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57539" y="4150081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1" y="1"/>
                    <a:pt x="1" y="792"/>
                    <a:pt x="539" y="792"/>
                  </a:cubicBezTo>
                  <a:cubicBezTo>
                    <a:pt x="1046" y="792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95047" y="4202025"/>
              <a:ext cx="1084456" cy="970453"/>
            </a:xfrm>
            <a:custGeom>
              <a:avLst/>
              <a:gdLst/>
              <a:ahLst/>
              <a:cxnLst/>
              <a:rect l="l" t="t" r="r" b="b"/>
              <a:pathLst>
                <a:path w="33760" h="30211" extrusionOk="0">
                  <a:moveTo>
                    <a:pt x="26434" y="1"/>
                  </a:moveTo>
                  <a:cubicBezTo>
                    <a:pt x="23619" y="1"/>
                    <a:pt x="19864" y="5566"/>
                    <a:pt x="18622" y="6428"/>
                  </a:cubicBezTo>
                  <a:cubicBezTo>
                    <a:pt x="17066" y="2072"/>
                    <a:pt x="15627" y="355"/>
                    <a:pt x="14288" y="355"/>
                  </a:cubicBezTo>
                  <a:cubicBezTo>
                    <a:pt x="11810" y="355"/>
                    <a:pt x="9671" y="6228"/>
                    <a:pt x="7759" y="12128"/>
                  </a:cubicBezTo>
                  <a:cubicBezTo>
                    <a:pt x="7092" y="8792"/>
                    <a:pt x="5610" y="5650"/>
                    <a:pt x="4036" y="5650"/>
                  </a:cubicBezTo>
                  <a:cubicBezTo>
                    <a:pt x="3071" y="5650"/>
                    <a:pt x="2071" y="6833"/>
                    <a:pt x="1204" y="9880"/>
                  </a:cubicBezTo>
                  <a:cubicBezTo>
                    <a:pt x="1" y="14725"/>
                    <a:pt x="539" y="25334"/>
                    <a:pt x="792" y="30211"/>
                  </a:cubicBezTo>
                  <a:cubicBezTo>
                    <a:pt x="5448" y="29831"/>
                    <a:pt x="16943" y="29831"/>
                    <a:pt x="21155" y="27709"/>
                  </a:cubicBezTo>
                  <a:cubicBezTo>
                    <a:pt x="27584" y="24891"/>
                    <a:pt x="22201" y="22167"/>
                    <a:pt x="18654" y="20299"/>
                  </a:cubicBezTo>
                  <a:cubicBezTo>
                    <a:pt x="21599" y="18842"/>
                    <a:pt x="26729" y="18177"/>
                    <a:pt x="29073" y="15802"/>
                  </a:cubicBezTo>
                  <a:cubicBezTo>
                    <a:pt x="33760" y="11020"/>
                    <a:pt x="26729" y="10513"/>
                    <a:pt x="23372" y="10228"/>
                  </a:cubicBezTo>
                  <a:cubicBezTo>
                    <a:pt x="24417" y="8518"/>
                    <a:pt x="29294" y="2976"/>
                    <a:pt x="28313" y="1202"/>
                  </a:cubicBezTo>
                  <a:cubicBezTo>
                    <a:pt x="27781" y="348"/>
                    <a:pt x="27137" y="1"/>
                    <a:pt x="2643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81523" y="4272599"/>
              <a:ext cx="826833" cy="92535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25059" y="1"/>
                  </a:moveTo>
                  <a:cubicBezTo>
                    <a:pt x="24944" y="1"/>
                    <a:pt x="24826" y="53"/>
                    <a:pt x="24725" y="177"/>
                  </a:cubicBezTo>
                  <a:cubicBezTo>
                    <a:pt x="18739" y="7683"/>
                    <a:pt x="12406" y="14935"/>
                    <a:pt x="5882" y="21997"/>
                  </a:cubicBezTo>
                  <a:cubicBezTo>
                    <a:pt x="4045" y="23992"/>
                    <a:pt x="2208" y="25987"/>
                    <a:pt x="340" y="27951"/>
                  </a:cubicBezTo>
                  <a:cubicBezTo>
                    <a:pt x="1" y="28314"/>
                    <a:pt x="328" y="28806"/>
                    <a:pt x="699" y="28806"/>
                  </a:cubicBezTo>
                  <a:cubicBezTo>
                    <a:pt x="813" y="28806"/>
                    <a:pt x="932" y="28759"/>
                    <a:pt x="1036" y="28647"/>
                  </a:cubicBezTo>
                  <a:cubicBezTo>
                    <a:pt x="7655" y="21680"/>
                    <a:pt x="14116" y="14555"/>
                    <a:pt x="20291" y="7176"/>
                  </a:cubicBezTo>
                  <a:cubicBezTo>
                    <a:pt x="22033" y="5086"/>
                    <a:pt x="23743" y="2996"/>
                    <a:pt x="25453" y="874"/>
                  </a:cubicBezTo>
                  <a:cubicBezTo>
                    <a:pt x="25740" y="491"/>
                    <a:pt x="25414" y="1"/>
                    <a:pt x="25059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37300" y="4371859"/>
              <a:ext cx="376444" cy="353476"/>
            </a:xfrm>
            <a:custGeom>
              <a:avLst/>
              <a:gdLst/>
              <a:ahLst/>
              <a:cxnLst/>
              <a:rect l="l" t="t" r="r" b="b"/>
              <a:pathLst>
                <a:path w="11719" h="11004" extrusionOk="0">
                  <a:moveTo>
                    <a:pt x="967" y="1"/>
                  </a:moveTo>
                  <a:cubicBezTo>
                    <a:pt x="721" y="1"/>
                    <a:pt x="476" y="159"/>
                    <a:pt x="476" y="476"/>
                  </a:cubicBezTo>
                  <a:cubicBezTo>
                    <a:pt x="476" y="3801"/>
                    <a:pt x="1" y="7126"/>
                    <a:pt x="318" y="10451"/>
                  </a:cubicBezTo>
                  <a:cubicBezTo>
                    <a:pt x="349" y="10736"/>
                    <a:pt x="508" y="10895"/>
                    <a:pt x="824" y="10926"/>
                  </a:cubicBezTo>
                  <a:cubicBezTo>
                    <a:pt x="1412" y="10981"/>
                    <a:pt x="1999" y="11003"/>
                    <a:pt x="2587" y="11003"/>
                  </a:cubicBezTo>
                  <a:cubicBezTo>
                    <a:pt x="5420" y="11003"/>
                    <a:pt x="8252" y="10478"/>
                    <a:pt x="11085" y="10451"/>
                  </a:cubicBezTo>
                  <a:cubicBezTo>
                    <a:pt x="11718" y="10451"/>
                    <a:pt x="11718" y="9470"/>
                    <a:pt x="11085" y="9470"/>
                  </a:cubicBezTo>
                  <a:cubicBezTo>
                    <a:pt x="8235" y="9470"/>
                    <a:pt x="5385" y="10019"/>
                    <a:pt x="2534" y="10019"/>
                  </a:cubicBezTo>
                  <a:cubicBezTo>
                    <a:pt x="2109" y="10019"/>
                    <a:pt x="1685" y="10007"/>
                    <a:pt x="1260" y="9979"/>
                  </a:cubicBezTo>
                  <a:lnTo>
                    <a:pt x="1260" y="9979"/>
                  </a:lnTo>
                  <a:cubicBezTo>
                    <a:pt x="1027" y="6811"/>
                    <a:pt x="1458" y="3643"/>
                    <a:pt x="1458" y="476"/>
                  </a:cubicBezTo>
                  <a:cubicBezTo>
                    <a:pt x="1458" y="159"/>
                    <a:pt x="1212" y="1"/>
                    <a:pt x="967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57539" y="4670958"/>
              <a:ext cx="401917" cy="362181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686" y="0"/>
                  </a:moveTo>
                  <a:cubicBezTo>
                    <a:pt x="436" y="0"/>
                    <a:pt x="191" y="159"/>
                    <a:pt x="191" y="475"/>
                  </a:cubicBezTo>
                  <a:cubicBezTo>
                    <a:pt x="191" y="3959"/>
                    <a:pt x="1" y="7474"/>
                    <a:pt x="698" y="10894"/>
                  </a:cubicBezTo>
                  <a:cubicBezTo>
                    <a:pt x="729" y="11084"/>
                    <a:pt x="983" y="11274"/>
                    <a:pt x="1173" y="11274"/>
                  </a:cubicBezTo>
                  <a:cubicBezTo>
                    <a:pt x="2260" y="11226"/>
                    <a:pt x="3351" y="11219"/>
                    <a:pt x="4442" y="11219"/>
                  </a:cubicBezTo>
                  <a:cubicBezTo>
                    <a:pt x="4905" y="11219"/>
                    <a:pt x="5367" y="11220"/>
                    <a:pt x="5830" y="11220"/>
                  </a:cubicBezTo>
                  <a:cubicBezTo>
                    <a:pt x="7865" y="11220"/>
                    <a:pt x="9897" y="11195"/>
                    <a:pt x="11908" y="10926"/>
                  </a:cubicBezTo>
                  <a:cubicBezTo>
                    <a:pt x="12512" y="10835"/>
                    <a:pt x="12282" y="9969"/>
                    <a:pt x="11739" y="9969"/>
                  </a:cubicBezTo>
                  <a:cubicBezTo>
                    <a:pt x="11712" y="9969"/>
                    <a:pt x="11684" y="9971"/>
                    <a:pt x="11655" y="9976"/>
                  </a:cubicBezTo>
                  <a:cubicBezTo>
                    <a:pt x="10061" y="10193"/>
                    <a:pt x="8461" y="10238"/>
                    <a:pt x="6859" y="10238"/>
                  </a:cubicBezTo>
                  <a:cubicBezTo>
                    <a:pt x="5729" y="10238"/>
                    <a:pt x="4599" y="10216"/>
                    <a:pt x="3470" y="10216"/>
                  </a:cubicBezTo>
                  <a:cubicBezTo>
                    <a:pt x="2837" y="10216"/>
                    <a:pt x="2204" y="10223"/>
                    <a:pt x="1573" y="10245"/>
                  </a:cubicBezTo>
                  <a:lnTo>
                    <a:pt x="1573" y="10245"/>
                  </a:lnTo>
                  <a:cubicBezTo>
                    <a:pt x="1000" y="7042"/>
                    <a:pt x="1204" y="3729"/>
                    <a:pt x="1204" y="475"/>
                  </a:cubicBezTo>
                  <a:cubicBezTo>
                    <a:pt x="1188" y="159"/>
                    <a:pt x="935" y="0"/>
                    <a:pt x="686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250856" y="4564116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250856" y="4466462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425831" y="4481720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684231" y="4589558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761519" y="4621103"/>
              <a:ext cx="49886" cy="38675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61" y="0"/>
                  </a:moveTo>
                  <a:cubicBezTo>
                    <a:pt x="1" y="0"/>
                    <a:pt x="1" y="1204"/>
                    <a:pt x="761" y="1204"/>
                  </a:cubicBezTo>
                  <a:cubicBezTo>
                    <a:pt x="1553" y="1204"/>
                    <a:pt x="1553" y="0"/>
                    <a:pt x="76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343403" y="4863214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3" y="1"/>
                  </a:moveTo>
                  <a:cubicBezTo>
                    <a:pt x="1" y="1"/>
                    <a:pt x="1" y="1204"/>
                    <a:pt x="793" y="1204"/>
                  </a:cubicBezTo>
                  <a:cubicBezTo>
                    <a:pt x="1553" y="1204"/>
                    <a:pt x="1553" y="1"/>
                    <a:pt x="793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555031" y="4966972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39228" y="4517345"/>
              <a:ext cx="49886" cy="38675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93" y="0"/>
                  </a:moveTo>
                  <a:cubicBezTo>
                    <a:pt x="1" y="0"/>
                    <a:pt x="1" y="1204"/>
                    <a:pt x="793" y="1204"/>
                  </a:cubicBezTo>
                  <a:cubicBezTo>
                    <a:pt x="1553" y="1204"/>
                    <a:pt x="1553" y="0"/>
                    <a:pt x="79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22802" y="4888656"/>
              <a:ext cx="49854" cy="38675"/>
            </a:xfrm>
            <a:custGeom>
              <a:avLst/>
              <a:gdLst/>
              <a:ahLst/>
              <a:cxnLst/>
              <a:rect l="l" t="t" r="r" b="b"/>
              <a:pathLst>
                <a:path w="1552" h="1204" extrusionOk="0">
                  <a:moveTo>
                    <a:pt x="792" y="0"/>
                  </a:moveTo>
                  <a:cubicBezTo>
                    <a:pt x="0" y="0"/>
                    <a:pt x="0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3" name="Google Shape;363;p3"/>
          <p:cNvSpPr txBox="1">
            <a:spLocks noGrp="1"/>
          </p:cNvSpPr>
          <p:nvPr>
            <p:ph type="title" idx="2" hasCustomPrompt="1"/>
          </p:nvPr>
        </p:nvSpPr>
        <p:spPr>
          <a:xfrm>
            <a:off x="6991200" y="2927733"/>
            <a:ext cx="3684000" cy="12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500"/>
              <a:buFont typeface="Poppins"/>
              <a:buNone/>
              <a:defRPr sz="8666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2pPr>
            <a:lvl3pPr lvl="2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3pPr>
            <a:lvl4pPr lvl="3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4pPr>
            <a:lvl5pPr lvl="4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5pPr>
            <a:lvl6pPr lvl="5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6pPr>
            <a:lvl7pPr lvl="6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7pPr>
            <a:lvl8pPr lvl="7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8pPr>
            <a:lvl9pPr lvl="8" rtl="0">
              <a:spcBef>
                <a:spcPts val="0"/>
              </a:spcBef>
              <a:spcAft>
                <a:spcPts val="0"/>
              </a:spcAft>
              <a:buSzPts val="6500"/>
              <a:buNone/>
              <a:defRPr sz="8666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6255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"/>
          <p:cNvSpPr txBox="1">
            <a:spLocks noGrp="1"/>
          </p:cNvSpPr>
          <p:nvPr>
            <p:ph type="title"/>
          </p:nvPr>
        </p:nvSpPr>
        <p:spPr>
          <a:xfrm>
            <a:off x="944200" y="534300"/>
            <a:ext cx="10303600" cy="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468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"/>
          <p:cNvSpPr txBox="1">
            <a:spLocks noGrp="1"/>
          </p:cNvSpPr>
          <p:nvPr>
            <p:ph type="title"/>
          </p:nvPr>
        </p:nvSpPr>
        <p:spPr>
          <a:xfrm>
            <a:off x="5195767" y="2082200"/>
            <a:ext cx="6045200" cy="5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33" name="Google Shape;433;p7"/>
          <p:cNvSpPr txBox="1">
            <a:spLocks noGrp="1"/>
          </p:cNvSpPr>
          <p:nvPr>
            <p:ph type="subTitle" idx="1"/>
          </p:nvPr>
        </p:nvSpPr>
        <p:spPr>
          <a:xfrm>
            <a:off x="5845567" y="3075600"/>
            <a:ext cx="4700800" cy="13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34" name="Google Shape;434;p7"/>
          <p:cNvGrpSpPr/>
          <p:nvPr/>
        </p:nvGrpSpPr>
        <p:grpSpPr>
          <a:xfrm>
            <a:off x="-115899" y="-134950"/>
            <a:ext cx="6375436" cy="1041611"/>
            <a:chOff x="-86925" y="-101212"/>
            <a:chExt cx="4781577" cy="781208"/>
          </a:xfrm>
        </p:grpSpPr>
        <p:sp>
          <p:nvSpPr>
            <p:cNvPr id="435" name="Google Shape;435;p7"/>
            <p:cNvSpPr/>
            <p:nvPr/>
          </p:nvSpPr>
          <p:spPr>
            <a:xfrm>
              <a:off x="11927" y="182839"/>
              <a:ext cx="203654" cy="185427"/>
            </a:xfrm>
            <a:custGeom>
              <a:avLst/>
              <a:gdLst/>
              <a:ahLst/>
              <a:cxnLst/>
              <a:rect l="l" t="t" r="r" b="b"/>
              <a:pathLst>
                <a:path w="6335" h="5768" extrusionOk="0">
                  <a:moveTo>
                    <a:pt x="1837" y="1"/>
                  </a:moveTo>
                  <a:cubicBezTo>
                    <a:pt x="1616" y="761"/>
                    <a:pt x="0" y="4846"/>
                    <a:pt x="760" y="5575"/>
                  </a:cubicBezTo>
                  <a:cubicBezTo>
                    <a:pt x="895" y="5709"/>
                    <a:pt x="1104" y="5767"/>
                    <a:pt x="1365" y="5767"/>
                  </a:cubicBezTo>
                  <a:cubicBezTo>
                    <a:pt x="2758" y="5767"/>
                    <a:pt x="5614" y="4116"/>
                    <a:pt x="6334" y="3770"/>
                  </a:cubicBezTo>
                  <a:lnTo>
                    <a:pt x="1837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303083" y="380350"/>
              <a:ext cx="188384" cy="184977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1" y="1"/>
                  </a:moveTo>
                  <a:lnTo>
                    <a:pt x="571" y="1"/>
                  </a:lnTo>
                  <a:cubicBezTo>
                    <a:pt x="539" y="792"/>
                    <a:pt x="1" y="5131"/>
                    <a:pt x="888" y="5669"/>
                  </a:cubicBezTo>
                  <a:cubicBezTo>
                    <a:pt x="983" y="5727"/>
                    <a:pt x="1095" y="5754"/>
                    <a:pt x="1222" y="5754"/>
                  </a:cubicBezTo>
                  <a:cubicBezTo>
                    <a:pt x="2494" y="5754"/>
                    <a:pt x="5197" y="3110"/>
                    <a:pt x="5860" y="2534"/>
                  </a:cubicBezTo>
                  <a:lnTo>
                    <a:pt x="571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1301827" y="269379"/>
              <a:ext cx="199572" cy="190120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0" y="3579"/>
                  </a:lnTo>
                  <a:cubicBezTo>
                    <a:pt x="596" y="3920"/>
                    <a:pt x="3583" y="5914"/>
                    <a:pt x="4835" y="5914"/>
                  </a:cubicBezTo>
                  <a:cubicBezTo>
                    <a:pt x="4980" y="5914"/>
                    <a:pt x="5102" y="5887"/>
                    <a:pt x="5194" y="5828"/>
                  </a:cubicBezTo>
                  <a:cubicBezTo>
                    <a:pt x="6207" y="5163"/>
                    <a:pt x="4846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7"/>
            <p:cNvSpPr/>
            <p:nvPr/>
          </p:nvSpPr>
          <p:spPr>
            <a:xfrm>
              <a:off x="629890" y="503538"/>
              <a:ext cx="187356" cy="168292"/>
            </a:xfrm>
            <a:custGeom>
              <a:avLst/>
              <a:gdLst/>
              <a:ahLst/>
              <a:cxnLst/>
              <a:rect l="l" t="t" r="r" b="b"/>
              <a:pathLst>
                <a:path w="5828" h="5235" extrusionOk="0">
                  <a:moveTo>
                    <a:pt x="1" y="1"/>
                  </a:moveTo>
                  <a:lnTo>
                    <a:pt x="1" y="1"/>
                  </a:lnTo>
                  <a:cubicBezTo>
                    <a:pt x="254" y="729"/>
                    <a:pt x="1172" y="5004"/>
                    <a:pt x="2217" y="5226"/>
                  </a:cubicBezTo>
                  <a:cubicBezTo>
                    <a:pt x="2250" y="5232"/>
                    <a:pt x="2282" y="5235"/>
                    <a:pt x="2315" y="5235"/>
                  </a:cubicBezTo>
                  <a:cubicBezTo>
                    <a:pt x="3523" y="5235"/>
                    <a:pt x="5365" y="1404"/>
                    <a:pt x="5828" y="6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7"/>
            <p:cNvSpPr/>
            <p:nvPr/>
          </p:nvSpPr>
          <p:spPr>
            <a:xfrm>
              <a:off x="972995" y="474027"/>
              <a:ext cx="181248" cy="181473"/>
            </a:xfrm>
            <a:custGeom>
              <a:avLst/>
              <a:gdLst/>
              <a:ahLst/>
              <a:cxnLst/>
              <a:rect l="l" t="t" r="r" b="b"/>
              <a:pathLst>
                <a:path w="5638" h="5645" extrusionOk="0">
                  <a:moveTo>
                    <a:pt x="5637" y="0"/>
                  </a:moveTo>
                  <a:lnTo>
                    <a:pt x="0" y="1615"/>
                  </a:lnTo>
                  <a:cubicBezTo>
                    <a:pt x="494" y="2202"/>
                    <a:pt x="2822" y="5645"/>
                    <a:pt x="3907" y="5645"/>
                  </a:cubicBezTo>
                  <a:cubicBezTo>
                    <a:pt x="3936" y="5645"/>
                    <a:pt x="3964" y="5642"/>
                    <a:pt x="3990" y="5637"/>
                  </a:cubicBezTo>
                  <a:cubicBezTo>
                    <a:pt x="5194" y="5416"/>
                    <a:pt x="5510" y="950"/>
                    <a:pt x="5637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7"/>
            <p:cNvSpPr/>
            <p:nvPr/>
          </p:nvSpPr>
          <p:spPr>
            <a:xfrm>
              <a:off x="1540037" y="182839"/>
              <a:ext cx="203654" cy="185427"/>
            </a:xfrm>
            <a:custGeom>
              <a:avLst/>
              <a:gdLst/>
              <a:ahLst/>
              <a:cxnLst/>
              <a:rect l="l" t="t" r="r" b="b"/>
              <a:pathLst>
                <a:path w="6335" h="5768" extrusionOk="0">
                  <a:moveTo>
                    <a:pt x="1838" y="1"/>
                  </a:moveTo>
                  <a:cubicBezTo>
                    <a:pt x="1616" y="761"/>
                    <a:pt x="1" y="4846"/>
                    <a:pt x="761" y="5575"/>
                  </a:cubicBezTo>
                  <a:cubicBezTo>
                    <a:pt x="895" y="5709"/>
                    <a:pt x="1105" y="5767"/>
                    <a:pt x="1365" y="5767"/>
                  </a:cubicBezTo>
                  <a:cubicBezTo>
                    <a:pt x="2758" y="5767"/>
                    <a:pt x="5614" y="4116"/>
                    <a:pt x="6335" y="3770"/>
                  </a:cubicBezTo>
                  <a:lnTo>
                    <a:pt x="1838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831224" y="380350"/>
              <a:ext cx="188352" cy="184977"/>
            </a:xfrm>
            <a:custGeom>
              <a:avLst/>
              <a:gdLst/>
              <a:ahLst/>
              <a:cxnLst/>
              <a:rect l="l" t="t" r="r" b="b"/>
              <a:pathLst>
                <a:path w="5859" h="5754" extrusionOk="0">
                  <a:moveTo>
                    <a:pt x="570" y="1"/>
                  </a:moveTo>
                  <a:cubicBezTo>
                    <a:pt x="538" y="792"/>
                    <a:pt x="0" y="5131"/>
                    <a:pt x="887" y="5669"/>
                  </a:cubicBezTo>
                  <a:cubicBezTo>
                    <a:pt x="982" y="5727"/>
                    <a:pt x="1095" y="5754"/>
                    <a:pt x="1222" y="5754"/>
                  </a:cubicBezTo>
                  <a:cubicBezTo>
                    <a:pt x="2493" y="5754"/>
                    <a:pt x="5197" y="3110"/>
                    <a:pt x="5859" y="2534"/>
                  </a:cubicBezTo>
                  <a:lnTo>
                    <a:pt x="570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2829936" y="269379"/>
              <a:ext cx="199572" cy="190120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0" y="3579"/>
                  </a:lnTo>
                  <a:cubicBezTo>
                    <a:pt x="596" y="3920"/>
                    <a:pt x="3583" y="5914"/>
                    <a:pt x="4835" y="5914"/>
                  </a:cubicBezTo>
                  <a:cubicBezTo>
                    <a:pt x="4980" y="5914"/>
                    <a:pt x="5102" y="5887"/>
                    <a:pt x="5194" y="5828"/>
                  </a:cubicBezTo>
                  <a:cubicBezTo>
                    <a:pt x="6208" y="5163"/>
                    <a:pt x="4846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2157999" y="503538"/>
              <a:ext cx="187356" cy="168292"/>
            </a:xfrm>
            <a:custGeom>
              <a:avLst/>
              <a:gdLst/>
              <a:ahLst/>
              <a:cxnLst/>
              <a:rect l="l" t="t" r="r" b="b"/>
              <a:pathLst>
                <a:path w="5828" h="5235" extrusionOk="0">
                  <a:moveTo>
                    <a:pt x="1" y="1"/>
                  </a:moveTo>
                  <a:lnTo>
                    <a:pt x="1" y="1"/>
                  </a:lnTo>
                  <a:cubicBezTo>
                    <a:pt x="254" y="729"/>
                    <a:pt x="1173" y="5004"/>
                    <a:pt x="2218" y="5226"/>
                  </a:cubicBezTo>
                  <a:cubicBezTo>
                    <a:pt x="2250" y="5232"/>
                    <a:pt x="2283" y="5235"/>
                    <a:pt x="2316" y="5235"/>
                  </a:cubicBezTo>
                  <a:cubicBezTo>
                    <a:pt x="3523" y="5235"/>
                    <a:pt x="5366" y="1404"/>
                    <a:pt x="5828" y="6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2501104" y="474027"/>
              <a:ext cx="181248" cy="181473"/>
            </a:xfrm>
            <a:custGeom>
              <a:avLst/>
              <a:gdLst/>
              <a:ahLst/>
              <a:cxnLst/>
              <a:rect l="l" t="t" r="r" b="b"/>
              <a:pathLst>
                <a:path w="5638" h="5645" extrusionOk="0">
                  <a:moveTo>
                    <a:pt x="5637" y="0"/>
                  </a:moveTo>
                  <a:lnTo>
                    <a:pt x="0" y="1615"/>
                  </a:lnTo>
                  <a:cubicBezTo>
                    <a:pt x="494" y="2202"/>
                    <a:pt x="2822" y="5645"/>
                    <a:pt x="3908" y="5645"/>
                  </a:cubicBezTo>
                  <a:cubicBezTo>
                    <a:pt x="3936" y="5645"/>
                    <a:pt x="3964" y="5642"/>
                    <a:pt x="3991" y="5637"/>
                  </a:cubicBezTo>
                  <a:cubicBezTo>
                    <a:pt x="5194" y="5416"/>
                    <a:pt x="5511" y="950"/>
                    <a:pt x="5637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7"/>
            <p:cNvSpPr/>
            <p:nvPr/>
          </p:nvSpPr>
          <p:spPr>
            <a:xfrm>
              <a:off x="3255499" y="387487"/>
              <a:ext cx="187356" cy="183691"/>
            </a:xfrm>
            <a:custGeom>
              <a:avLst/>
              <a:gdLst/>
              <a:ahLst/>
              <a:cxnLst/>
              <a:rect l="l" t="t" r="r" b="b"/>
              <a:pathLst>
                <a:path w="5828" h="5714" extrusionOk="0">
                  <a:moveTo>
                    <a:pt x="507" y="0"/>
                  </a:moveTo>
                  <a:cubicBezTo>
                    <a:pt x="507" y="760"/>
                    <a:pt x="0" y="5099"/>
                    <a:pt x="918" y="5637"/>
                  </a:cubicBezTo>
                  <a:cubicBezTo>
                    <a:pt x="1008" y="5689"/>
                    <a:pt x="1114" y="5713"/>
                    <a:pt x="1232" y="5713"/>
                  </a:cubicBezTo>
                  <a:cubicBezTo>
                    <a:pt x="2485" y="5713"/>
                    <a:pt x="5161" y="3018"/>
                    <a:pt x="5827" y="2439"/>
                  </a:cubicBezTo>
                  <a:lnTo>
                    <a:pt x="507" y="0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7"/>
            <p:cNvSpPr/>
            <p:nvPr/>
          </p:nvSpPr>
          <p:spPr>
            <a:xfrm>
              <a:off x="4263373" y="254109"/>
              <a:ext cx="201597" cy="190152"/>
            </a:xfrm>
            <a:custGeom>
              <a:avLst/>
              <a:gdLst/>
              <a:ahLst/>
              <a:cxnLst/>
              <a:rect l="l" t="t" r="r" b="b"/>
              <a:pathLst>
                <a:path w="6271" h="5915" extrusionOk="0">
                  <a:moveTo>
                    <a:pt x="4592" y="1"/>
                  </a:moveTo>
                  <a:lnTo>
                    <a:pt x="0" y="3643"/>
                  </a:lnTo>
                  <a:cubicBezTo>
                    <a:pt x="624" y="3954"/>
                    <a:pt x="3632" y="5915"/>
                    <a:pt x="4892" y="5915"/>
                  </a:cubicBezTo>
                  <a:cubicBezTo>
                    <a:pt x="5040" y="5915"/>
                    <a:pt x="5164" y="5888"/>
                    <a:pt x="5258" y="5828"/>
                  </a:cubicBezTo>
                  <a:cubicBezTo>
                    <a:pt x="6271" y="5163"/>
                    <a:pt x="4846" y="919"/>
                    <a:pt x="4592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7"/>
            <p:cNvSpPr/>
            <p:nvPr/>
          </p:nvSpPr>
          <p:spPr>
            <a:xfrm>
              <a:off x="3582273" y="512699"/>
              <a:ext cx="187356" cy="167296"/>
            </a:xfrm>
            <a:custGeom>
              <a:avLst/>
              <a:gdLst/>
              <a:ahLst/>
              <a:cxnLst/>
              <a:rect l="l" t="t" r="r" b="b"/>
              <a:pathLst>
                <a:path w="5828" h="5204" extrusionOk="0">
                  <a:moveTo>
                    <a:pt x="1" y="1"/>
                  </a:moveTo>
                  <a:lnTo>
                    <a:pt x="1" y="1"/>
                  </a:lnTo>
                  <a:cubicBezTo>
                    <a:pt x="254" y="729"/>
                    <a:pt x="1236" y="5004"/>
                    <a:pt x="2281" y="5194"/>
                  </a:cubicBezTo>
                  <a:cubicBezTo>
                    <a:pt x="2313" y="5200"/>
                    <a:pt x="2345" y="5203"/>
                    <a:pt x="2378" y="5203"/>
                  </a:cubicBezTo>
                  <a:cubicBezTo>
                    <a:pt x="3583" y="5203"/>
                    <a:pt x="5366" y="1340"/>
                    <a:pt x="5828" y="5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7"/>
            <p:cNvSpPr/>
            <p:nvPr/>
          </p:nvSpPr>
          <p:spPr>
            <a:xfrm>
              <a:off x="3925379" y="453645"/>
              <a:ext cx="180219" cy="182501"/>
            </a:xfrm>
            <a:custGeom>
              <a:avLst/>
              <a:gdLst/>
              <a:ahLst/>
              <a:cxnLst/>
              <a:rect l="l" t="t" r="r" b="b"/>
              <a:pathLst>
                <a:path w="5606" h="5677" extrusionOk="0">
                  <a:moveTo>
                    <a:pt x="5606" y="1"/>
                  </a:moveTo>
                  <a:lnTo>
                    <a:pt x="0" y="1711"/>
                  </a:lnTo>
                  <a:cubicBezTo>
                    <a:pt x="494" y="2266"/>
                    <a:pt x="2881" y="5677"/>
                    <a:pt x="3970" y="5677"/>
                  </a:cubicBezTo>
                  <a:cubicBezTo>
                    <a:pt x="3999" y="5677"/>
                    <a:pt x="4027" y="5675"/>
                    <a:pt x="4054" y="5670"/>
                  </a:cubicBezTo>
                  <a:cubicBezTo>
                    <a:pt x="5226" y="5416"/>
                    <a:pt x="5479" y="951"/>
                    <a:pt x="5606" y="1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7"/>
            <p:cNvSpPr/>
            <p:nvPr/>
          </p:nvSpPr>
          <p:spPr>
            <a:xfrm>
              <a:off x="-86925" y="-101212"/>
              <a:ext cx="1851567" cy="637517"/>
            </a:xfrm>
            <a:custGeom>
              <a:avLst/>
              <a:gdLst/>
              <a:ahLst/>
              <a:cxnLst/>
              <a:rect l="l" t="t" r="r" b="b"/>
              <a:pathLst>
                <a:path w="57596" h="19831" extrusionOk="0">
                  <a:moveTo>
                    <a:pt x="57062" y="1"/>
                  </a:moveTo>
                  <a:cubicBezTo>
                    <a:pt x="56946" y="1"/>
                    <a:pt x="56831" y="57"/>
                    <a:pt x="56755" y="191"/>
                  </a:cubicBezTo>
                  <a:cubicBezTo>
                    <a:pt x="54221" y="4593"/>
                    <a:pt x="51086" y="8647"/>
                    <a:pt x="47222" y="11941"/>
                  </a:cubicBezTo>
                  <a:cubicBezTo>
                    <a:pt x="43960" y="14696"/>
                    <a:pt x="40192" y="16818"/>
                    <a:pt x="36075" y="17989"/>
                  </a:cubicBezTo>
                  <a:cubicBezTo>
                    <a:pt x="33632" y="18690"/>
                    <a:pt x="31101" y="19036"/>
                    <a:pt x="28570" y="19036"/>
                  </a:cubicBezTo>
                  <a:cubicBezTo>
                    <a:pt x="27097" y="19036"/>
                    <a:pt x="25623" y="18919"/>
                    <a:pt x="24167" y="18686"/>
                  </a:cubicBezTo>
                  <a:cubicBezTo>
                    <a:pt x="20050" y="18021"/>
                    <a:pt x="16123" y="16438"/>
                    <a:pt x="12576" y="14284"/>
                  </a:cubicBezTo>
                  <a:cubicBezTo>
                    <a:pt x="8586" y="11814"/>
                    <a:pt x="5071" y="8615"/>
                    <a:pt x="2094" y="5005"/>
                  </a:cubicBezTo>
                  <a:cubicBezTo>
                    <a:pt x="1682" y="4530"/>
                    <a:pt x="1270" y="4023"/>
                    <a:pt x="890" y="3517"/>
                  </a:cubicBezTo>
                  <a:cubicBezTo>
                    <a:pt x="807" y="3406"/>
                    <a:pt x="690" y="3360"/>
                    <a:pt x="573" y="3360"/>
                  </a:cubicBezTo>
                  <a:cubicBezTo>
                    <a:pt x="286" y="3360"/>
                    <a:pt x="1" y="3636"/>
                    <a:pt x="225" y="3928"/>
                  </a:cubicBezTo>
                  <a:cubicBezTo>
                    <a:pt x="3170" y="7792"/>
                    <a:pt x="6654" y="11275"/>
                    <a:pt x="10708" y="13999"/>
                  </a:cubicBezTo>
                  <a:cubicBezTo>
                    <a:pt x="14286" y="16438"/>
                    <a:pt x="18308" y="18274"/>
                    <a:pt x="22552" y="19193"/>
                  </a:cubicBezTo>
                  <a:cubicBezTo>
                    <a:pt x="24545" y="19616"/>
                    <a:pt x="26568" y="19830"/>
                    <a:pt x="28592" y="19830"/>
                  </a:cubicBezTo>
                  <a:cubicBezTo>
                    <a:pt x="30654" y="19830"/>
                    <a:pt x="32715" y="19608"/>
                    <a:pt x="34745" y="19161"/>
                  </a:cubicBezTo>
                  <a:cubicBezTo>
                    <a:pt x="38956" y="18211"/>
                    <a:pt x="42915" y="16279"/>
                    <a:pt x="46335" y="13651"/>
                  </a:cubicBezTo>
                  <a:cubicBezTo>
                    <a:pt x="50357" y="10579"/>
                    <a:pt x="53683" y="6684"/>
                    <a:pt x="56343" y="2408"/>
                  </a:cubicBezTo>
                  <a:cubicBezTo>
                    <a:pt x="56723" y="1806"/>
                    <a:pt x="57071" y="1205"/>
                    <a:pt x="57420" y="603"/>
                  </a:cubicBezTo>
                  <a:cubicBezTo>
                    <a:pt x="57596" y="294"/>
                    <a:pt x="57327" y="1"/>
                    <a:pt x="5706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7"/>
            <p:cNvSpPr/>
            <p:nvPr/>
          </p:nvSpPr>
          <p:spPr>
            <a:xfrm>
              <a:off x="1432183" y="-101212"/>
              <a:ext cx="1851439" cy="637517"/>
            </a:xfrm>
            <a:custGeom>
              <a:avLst/>
              <a:gdLst/>
              <a:ahLst/>
              <a:cxnLst/>
              <a:rect l="l" t="t" r="r" b="b"/>
              <a:pathLst>
                <a:path w="57592" h="19831" extrusionOk="0">
                  <a:moveTo>
                    <a:pt x="57057" y="1"/>
                  </a:moveTo>
                  <a:cubicBezTo>
                    <a:pt x="56942" y="1"/>
                    <a:pt x="56827" y="57"/>
                    <a:pt x="56750" y="191"/>
                  </a:cubicBezTo>
                  <a:cubicBezTo>
                    <a:pt x="54216" y="4593"/>
                    <a:pt x="51081" y="8647"/>
                    <a:pt x="47217" y="11941"/>
                  </a:cubicBezTo>
                  <a:cubicBezTo>
                    <a:pt x="43955" y="14696"/>
                    <a:pt x="40155" y="16818"/>
                    <a:pt x="36070" y="17989"/>
                  </a:cubicBezTo>
                  <a:cubicBezTo>
                    <a:pt x="33628" y="18690"/>
                    <a:pt x="31097" y="19036"/>
                    <a:pt x="28565" y="19036"/>
                  </a:cubicBezTo>
                  <a:cubicBezTo>
                    <a:pt x="27092" y="19036"/>
                    <a:pt x="25619" y="18919"/>
                    <a:pt x="24162" y="18686"/>
                  </a:cubicBezTo>
                  <a:cubicBezTo>
                    <a:pt x="20045" y="18021"/>
                    <a:pt x="16118" y="16438"/>
                    <a:pt x="12571" y="14284"/>
                  </a:cubicBezTo>
                  <a:cubicBezTo>
                    <a:pt x="8581" y="11814"/>
                    <a:pt x="5066" y="8615"/>
                    <a:pt x="2089" y="5037"/>
                  </a:cubicBezTo>
                  <a:cubicBezTo>
                    <a:pt x="1677" y="4530"/>
                    <a:pt x="1266" y="4055"/>
                    <a:pt x="886" y="3548"/>
                  </a:cubicBezTo>
                  <a:cubicBezTo>
                    <a:pt x="799" y="3423"/>
                    <a:pt x="674" y="3371"/>
                    <a:pt x="551" y="3371"/>
                  </a:cubicBezTo>
                  <a:cubicBezTo>
                    <a:pt x="270" y="3371"/>
                    <a:pt x="0" y="3642"/>
                    <a:pt x="220" y="3928"/>
                  </a:cubicBezTo>
                  <a:cubicBezTo>
                    <a:pt x="3166" y="7792"/>
                    <a:pt x="6649" y="11275"/>
                    <a:pt x="10703" y="13999"/>
                  </a:cubicBezTo>
                  <a:cubicBezTo>
                    <a:pt x="14282" y="16438"/>
                    <a:pt x="18304" y="18274"/>
                    <a:pt x="22547" y="19193"/>
                  </a:cubicBezTo>
                  <a:cubicBezTo>
                    <a:pt x="24540" y="19616"/>
                    <a:pt x="26564" y="19830"/>
                    <a:pt x="28588" y="19830"/>
                  </a:cubicBezTo>
                  <a:cubicBezTo>
                    <a:pt x="30649" y="19830"/>
                    <a:pt x="32710" y="19608"/>
                    <a:pt x="34740" y="19161"/>
                  </a:cubicBezTo>
                  <a:cubicBezTo>
                    <a:pt x="38952" y="18211"/>
                    <a:pt x="42910" y="16279"/>
                    <a:pt x="46331" y="13651"/>
                  </a:cubicBezTo>
                  <a:cubicBezTo>
                    <a:pt x="50353" y="10579"/>
                    <a:pt x="53678" y="6684"/>
                    <a:pt x="56338" y="2408"/>
                  </a:cubicBezTo>
                  <a:cubicBezTo>
                    <a:pt x="56718" y="1806"/>
                    <a:pt x="57066" y="1205"/>
                    <a:pt x="57415" y="603"/>
                  </a:cubicBezTo>
                  <a:cubicBezTo>
                    <a:pt x="57591" y="294"/>
                    <a:pt x="57322" y="1"/>
                    <a:pt x="5705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7"/>
            <p:cNvSpPr/>
            <p:nvPr/>
          </p:nvSpPr>
          <p:spPr>
            <a:xfrm>
              <a:off x="2842184" y="-101212"/>
              <a:ext cx="1852468" cy="637517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17" y="4593"/>
                    <a:pt x="51113" y="8647"/>
                    <a:pt x="47218" y="11941"/>
                  </a:cubicBezTo>
                  <a:cubicBezTo>
                    <a:pt x="43956" y="14696"/>
                    <a:pt x="40188" y="16818"/>
                    <a:pt x="36071" y="17989"/>
                  </a:cubicBezTo>
                  <a:cubicBezTo>
                    <a:pt x="33628" y="18690"/>
                    <a:pt x="31110" y="19036"/>
                    <a:pt x="28588" y="19036"/>
                  </a:cubicBezTo>
                  <a:cubicBezTo>
                    <a:pt x="27120" y="19036"/>
                    <a:pt x="25651" y="18919"/>
                    <a:pt x="24195" y="18686"/>
                  </a:cubicBezTo>
                  <a:cubicBezTo>
                    <a:pt x="20046" y="18021"/>
                    <a:pt x="16119" y="16438"/>
                    <a:pt x="12572" y="14284"/>
                  </a:cubicBezTo>
                  <a:cubicBezTo>
                    <a:pt x="8582" y="11814"/>
                    <a:pt x="5067" y="8615"/>
                    <a:pt x="2090" y="5037"/>
                  </a:cubicBezTo>
                  <a:cubicBezTo>
                    <a:pt x="1678" y="4530"/>
                    <a:pt x="1298" y="4055"/>
                    <a:pt x="918" y="3548"/>
                  </a:cubicBezTo>
                  <a:cubicBezTo>
                    <a:pt x="821" y="3423"/>
                    <a:pt x="690" y="3371"/>
                    <a:pt x="562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2" y="11275"/>
                    <a:pt x="10704" y="13999"/>
                  </a:cubicBezTo>
                  <a:cubicBezTo>
                    <a:pt x="14282" y="16438"/>
                    <a:pt x="18336" y="18274"/>
                    <a:pt x="22579" y="19193"/>
                  </a:cubicBezTo>
                  <a:cubicBezTo>
                    <a:pt x="24557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85" y="10579"/>
                    <a:pt x="53679" y="6684"/>
                    <a:pt x="56339" y="2408"/>
                  </a:cubicBezTo>
                  <a:cubicBezTo>
                    <a:pt x="56719" y="1806"/>
                    <a:pt x="57067" y="1205"/>
                    <a:pt x="57447" y="603"/>
                  </a:cubicBezTo>
                  <a:cubicBezTo>
                    <a:pt x="57624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2" name="Google Shape;452;p7"/>
          <p:cNvGrpSpPr/>
          <p:nvPr/>
        </p:nvGrpSpPr>
        <p:grpSpPr>
          <a:xfrm>
            <a:off x="10019905" y="4762629"/>
            <a:ext cx="2273716" cy="2230336"/>
            <a:chOff x="7514928" y="3571972"/>
            <a:chExt cx="1705287" cy="1672752"/>
          </a:xfrm>
        </p:grpSpPr>
        <p:sp>
          <p:nvSpPr>
            <p:cNvPr id="453" name="Google Shape;453;p7"/>
            <p:cNvSpPr/>
            <p:nvPr/>
          </p:nvSpPr>
          <p:spPr>
            <a:xfrm>
              <a:off x="7514928" y="4757008"/>
              <a:ext cx="1353056" cy="468100"/>
            </a:xfrm>
            <a:custGeom>
              <a:avLst/>
              <a:gdLst/>
              <a:ahLst/>
              <a:cxnLst/>
              <a:rect l="l" t="t" r="r" b="b"/>
              <a:pathLst>
                <a:path w="42089" h="14561" extrusionOk="0">
                  <a:moveTo>
                    <a:pt x="0" y="0"/>
                  </a:moveTo>
                  <a:cubicBezTo>
                    <a:pt x="1774" y="3547"/>
                    <a:pt x="9311" y="7379"/>
                    <a:pt x="13016" y="9311"/>
                  </a:cubicBezTo>
                  <a:cubicBezTo>
                    <a:pt x="16532" y="11084"/>
                    <a:pt x="20554" y="12700"/>
                    <a:pt x="24259" y="13808"/>
                  </a:cubicBezTo>
                  <a:cubicBezTo>
                    <a:pt x="26586" y="14396"/>
                    <a:pt x="28970" y="14561"/>
                    <a:pt x="31366" y="14561"/>
                  </a:cubicBezTo>
                  <a:cubicBezTo>
                    <a:pt x="34425" y="14561"/>
                    <a:pt x="37504" y="14293"/>
                    <a:pt x="40513" y="14293"/>
                  </a:cubicBezTo>
                  <a:cubicBezTo>
                    <a:pt x="40987" y="14293"/>
                    <a:pt x="41460" y="14299"/>
                    <a:pt x="41930" y="14315"/>
                  </a:cubicBezTo>
                  <a:lnTo>
                    <a:pt x="42088" y="14283"/>
                  </a:lnTo>
                  <a:cubicBezTo>
                    <a:pt x="30339" y="2407"/>
                    <a:pt x="15581" y="950"/>
                    <a:pt x="0" y="0"/>
                  </a:cubicBez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7"/>
            <p:cNvSpPr/>
            <p:nvPr/>
          </p:nvSpPr>
          <p:spPr>
            <a:xfrm>
              <a:off x="7657918" y="4820177"/>
              <a:ext cx="1206914" cy="406762"/>
            </a:xfrm>
            <a:custGeom>
              <a:avLst/>
              <a:gdLst/>
              <a:ahLst/>
              <a:cxnLst/>
              <a:rect l="l" t="t" r="r" b="b"/>
              <a:pathLst>
                <a:path w="37543" h="12653" extrusionOk="0">
                  <a:moveTo>
                    <a:pt x="454" y="0"/>
                  </a:moveTo>
                  <a:cubicBezTo>
                    <a:pt x="175" y="0"/>
                    <a:pt x="0" y="400"/>
                    <a:pt x="303" y="537"/>
                  </a:cubicBezTo>
                  <a:cubicBezTo>
                    <a:pt x="4768" y="2501"/>
                    <a:pt x="9487" y="3672"/>
                    <a:pt x="14174" y="4939"/>
                  </a:cubicBezTo>
                  <a:cubicBezTo>
                    <a:pt x="19146" y="6269"/>
                    <a:pt x="23991" y="7821"/>
                    <a:pt x="28805" y="9563"/>
                  </a:cubicBezTo>
                  <a:cubicBezTo>
                    <a:pt x="31560" y="10576"/>
                    <a:pt x="34315" y="11590"/>
                    <a:pt x="37070" y="12635"/>
                  </a:cubicBezTo>
                  <a:cubicBezTo>
                    <a:pt x="37105" y="12647"/>
                    <a:pt x="37137" y="12653"/>
                    <a:pt x="37168" y="12653"/>
                  </a:cubicBezTo>
                  <a:cubicBezTo>
                    <a:pt x="37445" y="12653"/>
                    <a:pt x="37543" y="12176"/>
                    <a:pt x="37229" y="12033"/>
                  </a:cubicBezTo>
                  <a:cubicBezTo>
                    <a:pt x="32415" y="10260"/>
                    <a:pt x="27601" y="8454"/>
                    <a:pt x="22724" y="6839"/>
                  </a:cubicBezTo>
                  <a:cubicBezTo>
                    <a:pt x="17974" y="5287"/>
                    <a:pt x="13129" y="4116"/>
                    <a:pt x="8347" y="2722"/>
                  </a:cubicBezTo>
                  <a:cubicBezTo>
                    <a:pt x="5718" y="1962"/>
                    <a:pt x="3121" y="1139"/>
                    <a:pt x="588" y="30"/>
                  </a:cubicBezTo>
                  <a:cubicBezTo>
                    <a:pt x="542" y="9"/>
                    <a:pt x="497" y="0"/>
                    <a:pt x="4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7"/>
            <p:cNvSpPr/>
            <p:nvPr/>
          </p:nvSpPr>
          <p:spPr>
            <a:xfrm>
              <a:off x="8448639" y="4979916"/>
              <a:ext cx="170928" cy="197161"/>
            </a:xfrm>
            <a:custGeom>
              <a:avLst/>
              <a:gdLst/>
              <a:ahLst/>
              <a:cxnLst/>
              <a:rect l="l" t="t" r="r" b="b"/>
              <a:pathLst>
                <a:path w="5317" h="6133" extrusionOk="0">
                  <a:moveTo>
                    <a:pt x="428" y="1"/>
                  </a:moveTo>
                  <a:cubicBezTo>
                    <a:pt x="206" y="1"/>
                    <a:pt x="0" y="291"/>
                    <a:pt x="218" y="509"/>
                  </a:cubicBezTo>
                  <a:cubicBezTo>
                    <a:pt x="946" y="1237"/>
                    <a:pt x="1769" y="1870"/>
                    <a:pt x="2593" y="2535"/>
                  </a:cubicBezTo>
                  <a:cubicBezTo>
                    <a:pt x="3288" y="3144"/>
                    <a:pt x="4037" y="3752"/>
                    <a:pt x="4596" y="4482"/>
                  </a:cubicBezTo>
                  <a:lnTo>
                    <a:pt x="4596" y="4482"/>
                  </a:lnTo>
                  <a:cubicBezTo>
                    <a:pt x="3750" y="5083"/>
                    <a:pt x="2586" y="5190"/>
                    <a:pt x="1643" y="5544"/>
                  </a:cubicBezTo>
                  <a:cubicBezTo>
                    <a:pt x="1300" y="5658"/>
                    <a:pt x="1395" y="6132"/>
                    <a:pt x="1695" y="6132"/>
                  </a:cubicBezTo>
                  <a:cubicBezTo>
                    <a:pt x="1728" y="6132"/>
                    <a:pt x="1763" y="6126"/>
                    <a:pt x="1801" y="6114"/>
                  </a:cubicBezTo>
                  <a:cubicBezTo>
                    <a:pt x="2941" y="5702"/>
                    <a:pt x="4271" y="5576"/>
                    <a:pt x="5221" y="4752"/>
                  </a:cubicBezTo>
                  <a:cubicBezTo>
                    <a:pt x="5316" y="4689"/>
                    <a:pt x="5316" y="4499"/>
                    <a:pt x="5253" y="4404"/>
                  </a:cubicBezTo>
                  <a:cubicBezTo>
                    <a:pt x="4049" y="2662"/>
                    <a:pt x="2118" y="1554"/>
                    <a:pt x="629" y="97"/>
                  </a:cubicBezTo>
                  <a:cubicBezTo>
                    <a:pt x="569" y="29"/>
                    <a:pt x="498" y="1"/>
                    <a:pt x="42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7"/>
            <p:cNvSpPr/>
            <p:nvPr/>
          </p:nvSpPr>
          <p:spPr>
            <a:xfrm>
              <a:off x="8160473" y="4905496"/>
              <a:ext cx="219825" cy="189092"/>
            </a:xfrm>
            <a:custGeom>
              <a:avLst/>
              <a:gdLst/>
              <a:ahLst/>
              <a:cxnLst/>
              <a:rect l="l" t="t" r="r" b="b"/>
              <a:pathLst>
                <a:path w="6838" h="5882" extrusionOk="0">
                  <a:moveTo>
                    <a:pt x="3302" y="0"/>
                  </a:moveTo>
                  <a:cubicBezTo>
                    <a:pt x="3088" y="0"/>
                    <a:pt x="2881" y="224"/>
                    <a:pt x="3038" y="448"/>
                  </a:cubicBezTo>
                  <a:cubicBezTo>
                    <a:pt x="3946" y="1737"/>
                    <a:pt x="5125" y="2809"/>
                    <a:pt x="6024" y="4116"/>
                  </a:cubicBezTo>
                  <a:lnTo>
                    <a:pt x="6024" y="4116"/>
                  </a:lnTo>
                  <a:cubicBezTo>
                    <a:pt x="4120" y="4513"/>
                    <a:pt x="2148" y="4613"/>
                    <a:pt x="314" y="5294"/>
                  </a:cubicBezTo>
                  <a:cubicBezTo>
                    <a:pt x="0" y="5408"/>
                    <a:pt x="98" y="5882"/>
                    <a:pt x="375" y="5882"/>
                  </a:cubicBezTo>
                  <a:cubicBezTo>
                    <a:pt x="405" y="5882"/>
                    <a:pt x="438" y="5876"/>
                    <a:pt x="473" y="5864"/>
                  </a:cubicBezTo>
                  <a:cubicBezTo>
                    <a:pt x="2436" y="5135"/>
                    <a:pt x="4558" y="5072"/>
                    <a:pt x="6585" y="4597"/>
                  </a:cubicBezTo>
                  <a:cubicBezTo>
                    <a:pt x="6743" y="4534"/>
                    <a:pt x="6838" y="4312"/>
                    <a:pt x="6743" y="4154"/>
                  </a:cubicBezTo>
                  <a:cubicBezTo>
                    <a:pt x="5856" y="2697"/>
                    <a:pt x="4526" y="1525"/>
                    <a:pt x="3544" y="132"/>
                  </a:cubicBezTo>
                  <a:cubicBezTo>
                    <a:pt x="3480" y="39"/>
                    <a:pt x="3390" y="0"/>
                    <a:pt x="330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7"/>
            <p:cNvSpPr/>
            <p:nvPr/>
          </p:nvSpPr>
          <p:spPr>
            <a:xfrm>
              <a:off x="7985915" y="4861036"/>
              <a:ext cx="140902" cy="153729"/>
            </a:xfrm>
            <a:custGeom>
              <a:avLst/>
              <a:gdLst/>
              <a:ahLst/>
              <a:cxnLst/>
              <a:rect l="l" t="t" r="r" b="b"/>
              <a:pathLst>
                <a:path w="4383" h="4782" extrusionOk="0">
                  <a:moveTo>
                    <a:pt x="2560" y="1"/>
                  </a:moveTo>
                  <a:cubicBezTo>
                    <a:pt x="2359" y="1"/>
                    <a:pt x="2151" y="219"/>
                    <a:pt x="2261" y="438"/>
                  </a:cubicBezTo>
                  <a:cubicBezTo>
                    <a:pt x="2782" y="1365"/>
                    <a:pt x="3463" y="2267"/>
                    <a:pt x="3721" y="3311"/>
                  </a:cubicBezTo>
                  <a:lnTo>
                    <a:pt x="3721" y="3311"/>
                  </a:lnTo>
                  <a:cubicBezTo>
                    <a:pt x="2628" y="3681"/>
                    <a:pt x="1508" y="3969"/>
                    <a:pt x="360" y="4175"/>
                  </a:cubicBezTo>
                  <a:cubicBezTo>
                    <a:pt x="0" y="4265"/>
                    <a:pt x="124" y="4781"/>
                    <a:pt x="461" y="4781"/>
                  </a:cubicBezTo>
                  <a:cubicBezTo>
                    <a:pt x="480" y="4781"/>
                    <a:pt x="499" y="4780"/>
                    <a:pt x="519" y="4777"/>
                  </a:cubicBezTo>
                  <a:cubicBezTo>
                    <a:pt x="1754" y="4523"/>
                    <a:pt x="2957" y="4207"/>
                    <a:pt x="4129" y="3795"/>
                  </a:cubicBezTo>
                  <a:cubicBezTo>
                    <a:pt x="4287" y="3731"/>
                    <a:pt x="4382" y="3605"/>
                    <a:pt x="4351" y="3446"/>
                  </a:cubicBezTo>
                  <a:cubicBezTo>
                    <a:pt x="4129" y="2243"/>
                    <a:pt x="3369" y="1198"/>
                    <a:pt x="2799" y="153"/>
                  </a:cubicBezTo>
                  <a:cubicBezTo>
                    <a:pt x="2740" y="45"/>
                    <a:pt x="2651" y="1"/>
                    <a:pt x="256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7"/>
            <p:cNvSpPr/>
            <p:nvPr/>
          </p:nvSpPr>
          <p:spPr>
            <a:xfrm>
              <a:off x="7738114" y="4835511"/>
              <a:ext cx="90560" cy="109430"/>
            </a:xfrm>
            <a:custGeom>
              <a:avLst/>
              <a:gdLst/>
              <a:ahLst/>
              <a:cxnLst/>
              <a:rect l="l" t="t" r="r" b="b"/>
              <a:pathLst>
                <a:path w="2817" h="3404" extrusionOk="0">
                  <a:moveTo>
                    <a:pt x="1765" y="1"/>
                  </a:moveTo>
                  <a:cubicBezTo>
                    <a:pt x="1585" y="1"/>
                    <a:pt x="1410" y="149"/>
                    <a:pt x="1486" y="377"/>
                  </a:cubicBezTo>
                  <a:cubicBezTo>
                    <a:pt x="1682" y="992"/>
                    <a:pt x="1952" y="1582"/>
                    <a:pt x="2143" y="2212"/>
                  </a:cubicBezTo>
                  <a:lnTo>
                    <a:pt x="2143" y="2212"/>
                  </a:lnTo>
                  <a:cubicBezTo>
                    <a:pt x="1564" y="2469"/>
                    <a:pt x="939" y="2617"/>
                    <a:pt x="315" y="2815"/>
                  </a:cubicBezTo>
                  <a:cubicBezTo>
                    <a:pt x="1" y="2929"/>
                    <a:pt x="98" y="3404"/>
                    <a:pt x="376" y="3404"/>
                  </a:cubicBezTo>
                  <a:cubicBezTo>
                    <a:pt x="406" y="3404"/>
                    <a:pt x="439" y="3398"/>
                    <a:pt x="473" y="3385"/>
                  </a:cubicBezTo>
                  <a:cubicBezTo>
                    <a:pt x="1201" y="3132"/>
                    <a:pt x="1961" y="2974"/>
                    <a:pt x="2627" y="2625"/>
                  </a:cubicBezTo>
                  <a:cubicBezTo>
                    <a:pt x="2753" y="2562"/>
                    <a:pt x="2817" y="2404"/>
                    <a:pt x="2785" y="2309"/>
                  </a:cubicBezTo>
                  <a:cubicBezTo>
                    <a:pt x="2595" y="1580"/>
                    <a:pt x="2278" y="915"/>
                    <a:pt x="2056" y="218"/>
                  </a:cubicBezTo>
                  <a:cubicBezTo>
                    <a:pt x="2006" y="66"/>
                    <a:pt x="1884" y="1"/>
                    <a:pt x="17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7"/>
            <p:cNvSpPr/>
            <p:nvPr/>
          </p:nvSpPr>
          <p:spPr>
            <a:xfrm>
              <a:off x="8171564" y="4914786"/>
              <a:ext cx="33626" cy="2549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1" y="1"/>
                    <a:pt x="1" y="793"/>
                    <a:pt x="539" y="793"/>
                  </a:cubicBezTo>
                  <a:cubicBezTo>
                    <a:pt x="1046" y="793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7"/>
            <p:cNvSpPr/>
            <p:nvPr/>
          </p:nvSpPr>
          <p:spPr>
            <a:xfrm>
              <a:off x="8137970" y="4878138"/>
              <a:ext cx="33626" cy="26522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1" y="1"/>
                    <a:pt x="1" y="824"/>
                    <a:pt x="539" y="824"/>
                  </a:cubicBezTo>
                  <a:cubicBezTo>
                    <a:pt x="1046" y="824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7"/>
            <p:cNvSpPr/>
            <p:nvPr/>
          </p:nvSpPr>
          <p:spPr>
            <a:xfrm>
              <a:off x="7853071" y="4950437"/>
              <a:ext cx="33626" cy="26490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1" y="0"/>
                    <a:pt x="1" y="824"/>
                    <a:pt x="507" y="824"/>
                  </a:cubicBezTo>
                  <a:cubicBezTo>
                    <a:pt x="1046" y="824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7"/>
            <p:cNvSpPr/>
            <p:nvPr/>
          </p:nvSpPr>
          <p:spPr>
            <a:xfrm>
              <a:off x="7817453" y="4971815"/>
              <a:ext cx="32598" cy="25493"/>
            </a:xfrm>
            <a:custGeom>
              <a:avLst/>
              <a:gdLst/>
              <a:ahLst/>
              <a:cxnLst/>
              <a:rect l="l" t="t" r="r" b="b"/>
              <a:pathLst>
                <a:path w="1014" h="793" extrusionOk="0">
                  <a:moveTo>
                    <a:pt x="507" y="0"/>
                  </a:moveTo>
                  <a:cubicBezTo>
                    <a:pt x="0" y="0"/>
                    <a:pt x="0" y="792"/>
                    <a:pt x="507" y="792"/>
                  </a:cubicBezTo>
                  <a:cubicBezTo>
                    <a:pt x="1014" y="792"/>
                    <a:pt x="1014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7"/>
            <p:cNvSpPr/>
            <p:nvPr/>
          </p:nvSpPr>
          <p:spPr>
            <a:xfrm>
              <a:off x="8364992" y="3571972"/>
              <a:ext cx="830788" cy="1227842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1" y="1"/>
                  </a:moveTo>
                  <a:lnTo>
                    <a:pt x="1" y="1"/>
                  </a:lnTo>
                  <a:cubicBezTo>
                    <a:pt x="159" y="8013"/>
                    <a:pt x="3991" y="18305"/>
                    <a:pt x="9153" y="24386"/>
                  </a:cubicBezTo>
                  <a:cubicBezTo>
                    <a:pt x="11719" y="27458"/>
                    <a:pt x="14600" y="30023"/>
                    <a:pt x="17799" y="32430"/>
                  </a:cubicBezTo>
                  <a:cubicBezTo>
                    <a:pt x="20047" y="34171"/>
                    <a:pt x="22454" y="37085"/>
                    <a:pt x="25368" y="37718"/>
                  </a:cubicBezTo>
                  <a:lnTo>
                    <a:pt x="25368" y="38193"/>
                  </a:lnTo>
                  <a:cubicBezTo>
                    <a:pt x="25843" y="29389"/>
                    <a:pt x="25368" y="20712"/>
                    <a:pt x="19889" y="13302"/>
                  </a:cubicBezTo>
                  <a:cubicBezTo>
                    <a:pt x="15234" y="7221"/>
                    <a:pt x="7222" y="2249"/>
                    <a:pt x="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7"/>
            <p:cNvSpPr/>
            <p:nvPr/>
          </p:nvSpPr>
          <p:spPr>
            <a:xfrm>
              <a:off x="8469856" y="3701782"/>
              <a:ext cx="701555" cy="1060514"/>
            </a:xfrm>
            <a:custGeom>
              <a:avLst/>
              <a:gdLst/>
              <a:ahLst/>
              <a:cxnLst/>
              <a:rect l="l" t="t" r="r" b="b"/>
              <a:pathLst>
                <a:path w="21823" h="32989" extrusionOk="0">
                  <a:moveTo>
                    <a:pt x="436" y="0"/>
                  </a:moveTo>
                  <a:cubicBezTo>
                    <a:pt x="202" y="0"/>
                    <a:pt x="0" y="294"/>
                    <a:pt x="223" y="491"/>
                  </a:cubicBezTo>
                  <a:cubicBezTo>
                    <a:pt x="3738" y="3785"/>
                    <a:pt x="6145" y="8092"/>
                    <a:pt x="8837" y="12051"/>
                  </a:cubicBezTo>
                  <a:cubicBezTo>
                    <a:pt x="10230" y="14077"/>
                    <a:pt x="11687" y="16104"/>
                    <a:pt x="13080" y="18163"/>
                  </a:cubicBezTo>
                  <a:cubicBezTo>
                    <a:pt x="14505" y="20284"/>
                    <a:pt x="15867" y="22470"/>
                    <a:pt x="17134" y="24718"/>
                  </a:cubicBezTo>
                  <a:cubicBezTo>
                    <a:pt x="18654" y="27347"/>
                    <a:pt x="19984" y="30038"/>
                    <a:pt x="21156" y="32794"/>
                  </a:cubicBezTo>
                  <a:cubicBezTo>
                    <a:pt x="21218" y="32930"/>
                    <a:pt x="21343" y="32989"/>
                    <a:pt x="21463" y="32989"/>
                  </a:cubicBezTo>
                  <a:cubicBezTo>
                    <a:pt x="21649" y="32989"/>
                    <a:pt x="21822" y="32847"/>
                    <a:pt x="21726" y="32635"/>
                  </a:cubicBezTo>
                  <a:cubicBezTo>
                    <a:pt x="19699" y="27758"/>
                    <a:pt x="17071" y="23166"/>
                    <a:pt x="14157" y="18733"/>
                  </a:cubicBezTo>
                  <a:cubicBezTo>
                    <a:pt x="12764" y="16579"/>
                    <a:pt x="11275" y="14489"/>
                    <a:pt x="9787" y="12399"/>
                  </a:cubicBezTo>
                  <a:cubicBezTo>
                    <a:pt x="8393" y="10372"/>
                    <a:pt x="7095" y="8282"/>
                    <a:pt x="5701" y="6255"/>
                  </a:cubicBezTo>
                  <a:cubicBezTo>
                    <a:pt x="4181" y="4070"/>
                    <a:pt x="2598" y="1885"/>
                    <a:pt x="634" y="80"/>
                  </a:cubicBezTo>
                  <a:cubicBezTo>
                    <a:pt x="571" y="24"/>
                    <a:pt x="502" y="0"/>
                    <a:pt x="43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7"/>
            <p:cNvSpPr/>
            <p:nvPr/>
          </p:nvSpPr>
          <p:spPr>
            <a:xfrm>
              <a:off x="8873494" y="4385421"/>
              <a:ext cx="236252" cy="205262"/>
            </a:xfrm>
            <a:custGeom>
              <a:avLst/>
              <a:gdLst/>
              <a:ahLst/>
              <a:cxnLst/>
              <a:rect l="l" t="t" r="r" b="b"/>
              <a:pathLst>
                <a:path w="7349" h="6385" extrusionOk="0">
                  <a:moveTo>
                    <a:pt x="7060" y="0"/>
                  </a:moveTo>
                  <a:cubicBezTo>
                    <a:pt x="6913" y="0"/>
                    <a:pt x="6763" y="95"/>
                    <a:pt x="6763" y="285"/>
                  </a:cubicBezTo>
                  <a:cubicBezTo>
                    <a:pt x="6671" y="2146"/>
                    <a:pt x="6462" y="3978"/>
                    <a:pt x="6164" y="5780"/>
                  </a:cubicBezTo>
                  <a:lnTo>
                    <a:pt x="6164" y="5780"/>
                  </a:lnTo>
                  <a:cubicBezTo>
                    <a:pt x="6100" y="5783"/>
                    <a:pt x="6035" y="5784"/>
                    <a:pt x="5971" y="5784"/>
                  </a:cubicBezTo>
                  <a:cubicBezTo>
                    <a:pt x="5107" y="5784"/>
                    <a:pt x="4249" y="5564"/>
                    <a:pt x="3438" y="5321"/>
                  </a:cubicBezTo>
                  <a:cubicBezTo>
                    <a:pt x="2488" y="5004"/>
                    <a:pt x="1538" y="4624"/>
                    <a:pt x="619" y="4212"/>
                  </a:cubicBezTo>
                  <a:cubicBezTo>
                    <a:pt x="573" y="4191"/>
                    <a:pt x="528" y="4182"/>
                    <a:pt x="484" y="4182"/>
                  </a:cubicBezTo>
                  <a:cubicBezTo>
                    <a:pt x="199" y="4182"/>
                    <a:pt x="0" y="4581"/>
                    <a:pt x="303" y="4719"/>
                  </a:cubicBezTo>
                  <a:cubicBezTo>
                    <a:pt x="1284" y="5162"/>
                    <a:pt x="2266" y="5574"/>
                    <a:pt x="3279" y="5891"/>
                  </a:cubicBezTo>
                  <a:cubicBezTo>
                    <a:pt x="4157" y="6137"/>
                    <a:pt x="5082" y="6384"/>
                    <a:pt x="5993" y="6384"/>
                  </a:cubicBezTo>
                  <a:cubicBezTo>
                    <a:pt x="6134" y="6384"/>
                    <a:pt x="6275" y="6378"/>
                    <a:pt x="6415" y="6366"/>
                  </a:cubicBezTo>
                  <a:cubicBezTo>
                    <a:pt x="6510" y="6366"/>
                    <a:pt x="6668" y="6302"/>
                    <a:pt x="6700" y="6144"/>
                  </a:cubicBezTo>
                  <a:cubicBezTo>
                    <a:pt x="7016" y="4212"/>
                    <a:pt x="7270" y="2249"/>
                    <a:pt x="7333" y="285"/>
                  </a:cubicBezTo>
                  <a:cubicBezTo>
                    <a:pt x="7349" y="95"/>
                    <a:pt x="7206" y="0"/>
                    <a:pt x="70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7"/>
            <p:cNvSpPr/>
            <p:nvPr/>
          </p:nvSpPr>
          <p:spPr>
            <a:xfrm>
              <a:off x="8716938" y="4129884"/>
              <a:ext cx="269139" cy="248725"/>
            </a:xfrm>
            <a:custGeom>
              <a:avLst/>
              <a:gdLst/>
              <a:ahLst/>
              <a:cxnLst/>
              <a:rect l="l" t="t" r="r" b="b"/>
              <a:pathLst>
                <a:path w="8372" h="7737" extrusionOk="0">
                  <a:moveTo>
                    <a:pt x="7682" y="0"/>
                  </a:moveTo>
                  <a:cubicBezTo>
                    <a:pt x="7532" y="0"/>
                    <a:pt x="7374" y="95"/>
                    <a:pt x="7358" y="285"/>
                  </a:cubicBezTo>
                  <a:cubicBezTo>
                    <a:pt x="7204" y="2565"/>
                    <a:pt x="7769" y="4934"/>
                    <a:pt x="7188" y="7160"/>
                  </a:cubicBezTo>
                  <a:lnTo>
                    <a:pt x="7188" y="7160"/>
                  </a:lnTo>
                  <a:cubicBezTo>
                    <a:pt x="6090" y="7155"/>
                    <a:pt x="4970" y="6915"/>
                    <a:pt x="3906" y="6619"/>
                  </a:cubicBezTo>
                  <a:cubicBezTo>
                    <a:pt x="2766" y="6302"/>
                    <a:pt x="1594" y="5891"/>
                    <a:pt x="581" y="5257"/>
                  </a:cubicBezTo>
                  <a:cubicBezTo>
                    <a:pt x="532" y="5228"/>
                    <a:pt x="483" y="5215"/>
                    <a:pt x="437" y="5215"/>
                  </a:cubicBezTo>
                  <a:cubicBezTo>
                    <a:pt x="182" y="5215"/>
                    <a:pt x="1" y="5603"/>
                    <a:pt x="295" y="5764"/>
                  </a:cubicBezTo>
                  <a:cubicBezTo>
                    <a:pt x="1341" y="6429"/>
                    <a:pt x="2576" y="6841"/>
                    <a:pt x="3747" y="7189"/>
                  </a:cubicBezTo>
                  <a:cubicBezTo>
                    <a:pt x="4837" y="7476"/>
                    <a:pt x="5952" y="7736"/>
                    <a:pt x="7069" y="7736"/>
                  </a:cubicBezTo>
                  <a:cubicBezTo>
                    <a:pt x="7186" y="7736"/>
                    <a:pt x="7304" y="7734"/>
                    <a:pt x="7421" y="7727"/>
                  </a:cubicBezTo>
                  <a:cubicBezTo>
                    <a:pt x="7548" y="7727"/>
                    <a:pt x="7674" y="7664"/>
                    <a:pt x="7706" y="7537"/>
                  </a:cubicBezTo>
                  <a:cubicBezTo>
                    <a:pt x="8371" y="5162"/>
                    <a:pt x="7801" y="2692"/>
                    <a:pt x="7959" y="285"/>
                  </a:cubicBezTo>
                  <a:cubicBezTo>
                    <a:pt x="7975" y="95"/>
                    <a:pt x="7833" y="0"/>
                    <a:pt x="768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7"/>
            <p:cNvSpPr/>
            <p:nvPr/>
          </p:nvSpPr>
          <p:spPr>
            <a:xfrm>
              <a:off x="8590922" y="3970049"/>
              <a:ext cx="252615" cy="207930"/>
            </a:xfrm>
            <a:custGeom>
              <a:avLst/>
              <a:gdLst/>
              <a:ahLst/>
              <a:cxnLst/>
              <a:rect l="l" t="t" r="r" b="b"/>
              <a:pathLst>
                <a:path w="7858" h="6468" extrusionOk="0">
                  <a:moveTo>
                    <a:pt x="7402" y="0"/>
                  </a:moveTo>
                  <a:cubicBezTo>
                    <a:pt x="7256" y="0"/>
                    <a:pt x="7113" y="95"/>
                    <a:pt x="7129" y="285"/>
                  </a:cubicBezTo>
                  <a:cubicBezTo>
                    <a:pt x="7129" y="1045"/>
                    <a:pt x="7161" y="1805"/>
                    <a:pt x="7192" y="2565"/>
                  </a:cubicBezTo>
                  <a:cubicBezTo>
                    <a:pt x="7192" y="3484"/>
                    <a:pt x="7256" y="4466"/>
                    <a:pt x="7034" y="5352"/>
                  </a:cubicBezTo>
                  <a:cubicBezTo>
                    <a:pt x="7034" y="5479"/>
                    <a:pt x="7002" y="5606"/>
                    <a:pt x="6939" y="5701"/>
                  </a:cubicBezTo>
                  <a:cubicBezTo>
                    <a:pt x="6876" y="5796"/>
                    <a:pt x="6907" y="5796"/>
                    <a:pt x="6781" y="5827"/>
                  </a:cubicBezTo>
                  <a:cubicBezTo>
                    <a:pt x="6659" y="5868"/>
                    <a:pt x="6525" y="5880"/>
                    <a:pt x="6389" y="5880"/>
                  </a:cubicBezTo>
                  <a:cubicBezTo>
                    <a:pt x="6209" y="5880"/>
                    <a:pt x="6025" y="5859"/>
                    <a:pt x="5862" y="5859"/>
                  </a:cubicBezTo>
                  <a:cubicBezTo>
                    <a:pt x="4912" y="5796"/>
                    <a:pt x="3930" y="5574"/>
                    <a:pt x="2980" y="5352"/>
                  </a:cubicBezTo>
                  <a:cubicBezTo>
                    <a:pt x="2157" y="5162"/>
                    <a:pt x="1334" y="4941"/>
                    <a:pt x="510" y="4751"/>
                  </a:cubicBezTo>
                  <a:cubicBezTo>
                    <a:pt x="481" y="4743"/>
                    <a:pt x="453" y="4740"/>
                    <a:pt x="427" y="4740"/>
                  </a:cubicBezTo>
                  <a:cubicBezTo>
                    <a:pt x="109" y="4740"/>
                    <a:pt x="1" y="5233"/>
                    <a:pt x="352" y="5321"/>
                  </a:cubicBezTo>
                  <a:cubicBezTo>
                    <a:pt x="2125" y="5764"/>
                    <a:pt x="3930" y="6271"/>
                    <a:pt x="5767" y="6429"/>
                  </a:cubicBezTo>
                  <a:cubicBezTo>
                    <a:pt x="5949" y="6448"/>
                    <a:pt x="6150" y="6467"/>
                    <a:pt x="6351" y="6467"/>
                  </a:cubicBezTo>
                  <a:cubicBezTo>
                    <a:pt x="6817" y="6467"/>
                    <a:pt x="7278" y="6365"/>
                    <a:pt x="7477" y="5922"/>
                  </a:cubicBezTo>
                  <a:cubicBezTo>
                    <a:pt x="7857" y="5099"/>
                    <a:pt x="7794" y="4054"/>
                    <a:pt x="7794" y="3199"/>
                  </a:cubicBezTo>
                  <a:cubicBezTo>
                    <a:pt x="7794" y="2249"/>
                    <a:pt x="7699" y="1267"/>
                    <a:pt x="7699" y="285"/>
                  </a:cubicBezTo>
                  <a:cubicBezTo>
                    <a:pt x="7699" y="95"/>
                    <a:pt x="7549" y="0"/>
                    <a:pt x="740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7"/>
            <p:cNvSpPr/>
            <p:nvPr/>
          </p:nvSpPr>
          <p:spPr>
            <a:xfrm>
              <a:off x="8463137" y="3791890"/>
              <a:ext cx="239917" cy="174400"/>
            </a:xfrm>
            <a:custGeom>
              <a:avLst/>
              <a:gdLst/>
              <a:ahLst/>
              <a:cxnLst/>
              <a:rect l="l" t="t" r="r" b="b"/>
              <a:pathLst>
                <a:path w="7463" h="5425" extrusionOk="0">
                  <a:moveTo>
                    <a:pt x="6971" y="0"/>
                  </a:moveTo>
                  <a:cubicBezTo>
                    <a:pt x="6821" y="0"/>
                    <a:pt x="6670" y="95"/>
                    <a:pt x="6670" y="285"/>
                  </a:cubicBezTo>
                  <a:cubicBezTo>
                    <a:pt x="6670" y="982"/>
                    <a:pt x="6765" y="1679"/>
                    <a:pt x="6797" y="2344"/>
                  </a:cubicBezTo>
                  <a:cubicBezTo>
                    <a:pt x="6797" y="2787"/>
                    <a:pt x="6829" y="3199"/>
                    <a:pt x="6797" y="3642"/>
                  </a:cubicBezTo>
                  <a:cubicBezTo>
                    <a:pt x="6797" y="3959"/>
                    <a:pt x="6765" y="4307"/>
                    <a:pt x="6639" y="4592"/>
                  </a:cubicBezTo>
                  <a:cubicBezTo>
                    <a:pt x="6544" y="4782"/>
                    <a:pt x="6480" y="4814"/>
                    <a:pt x="6259" y="4814"/>
                  </a:cubicBezTo>
                  <a:cubicBezTo>
                    <a:pt x="6201" y="4820"/>
                    <a:pt x="6141" y="4822"/>
                    <a:pt x="6082" y="4822"/>
                  </a:cubicBezTo>
                  <a:cubicBezTo>
                    <a:pt x="5815" y="4822"/>
                    <a:pt x="5536" y="4771"/>
                    <a:pt x="5277" y="4719"/>
                  </a:cubicBezTo>
                  <a:cubicBezTo>
                    <a:pt x="4422" y="4529"/>
                    <a:pt x="3598" y="4276"/>
                    <a:pt x="2775" y="3959"/>
                  </a:cubicBezTo>
                  <a:cubicBezTo>
                    <a:pt x="2047" y="3705"/>
                    <a:pt x="1318" y="3420"/>
                    <a:pt x="622" y="3072"/>
                  </a:cubicBezTo>
                  <a:cubicBezTo>
                    <a:pt x="578" y="3052"/>
                    <a:pt x="534" y="3043"/>
                    <a:pt x="493" y="3043"/>
                  </a:cubicBezTo>
                  <a:cubicBezTo>
                    <a:pt x="204" y="3043"/>
                    <a:pt x="0" y="3472"/>
                    <a:pt x="305" y="3610"/>
                  </a:cubicBezTo>
                  <a:cubicBezTo>
                    <a:pt x="1825" y="4307"/>
                    <a:pt x="3440" y="4941"/>
                    <a:pt x="5087" y="5289"/>
                  </a:cubicBezTo>
                  <a:cubicBezTo>
                    <a:pt x="5371" y="5339"/>
                    <a:pt x="5760" y="5424"/>
                    <a:pt x="6129" y="5424"/>
                  </a:cubicBezTo>
                  <a:cubicBezTo>
                    <a:pt x="6461" y="5424"/>
                    <a:pt x="6777" y="5355"/>
                    <a:pt x="6987" y="5131"/>
                  </a:cubicBezTo>
                  <a:cubicBezTo>
                    <a:pt x="7462" y="4624"/>
                    <a:pt x="7399" y="3610"/>
                    <a:pt x="7399" y="2945"/>
                  </a:cubicBezTo>
                  <a:cubicBezTo>
                    <a:pt x="7399" y="2059"/>
                    <a:pt x="7272" y="1172"/>
                    <a:pt x="7272" y="285"/>
                  </a:cubicBezTo>
                  <a:cubicBezTo>
                    <a:pt x="7272" y="95"/>
                    <a:pt x="7122" y="0"/>
                    <a:pt x="697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7"/>
            <p:cNvSpPr/>
            <p:nvPr/>
          </p:nvSpPr>
          <p:spPr>
            <a:xfrm>
              <a:off x="8789526" y="3883509"/>
              <a:ext cx="32630" cy="26490"/>
            </a:xfrm>
            <a:custGeom>
              <a:avLst/>
              <a:gdLst/>
              <a:ahLst/>
              <a:cxnLst/>
              <a:rect l="l" t="t" r="r" b="b"/>
              <a:pathLst>
                <a:path w="1015" h="824" extrusionOk="0">
                  <a:moveTo>
                    <a:pt x="508" y="0"/>
                  </a:moveTo>
                  <a:cubicBezTo>
                    <a:pt x="1" y="0"/>
                    <a:pt x="1" y="824"/>
                    <a:pt x="508" y="824"/>
                  </a:cubicBezTo>
                  <a:cubicBezTo>
                    <a:pt x="1014" y="824"/>
                    <a:pt x="1014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7"/>
            <p:cNvSpPr/>
            <p:nvPr/>
          </p:nvSpPr>
          <p:spPr>
            <a:xfrm>
              <a:off x="8752879" y="3844804"/>
              <a:ext cx="33626" cy="26522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1" y="1"/>
                    <a:pt x="1" y="824"/>
                    <a:pt x="539" y="824"/>
                  </a:cubicBezTo>
                  <a:cubicBezTo>
                    <a:pt x="1046" y="824"/>
                    <a:pt x="1046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7"/>
            <p:cNvSpPr/>
            <p:nvPr/>
          </p:nvSpPr>
          <p:spPr>
            <a:xfrm>
              <a:off x="8742720" y="3899808"/>
              <a:ext cx="33626" cy="2546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07" y="0"/>
                  </a:moveTo>
                  <a:cubicBezTo>
                    <a:pt x="0" y="0"/>
                    <a:pt x="0" y="792"/>
                    <a:pt x="507" y="792"/>
                  </a:cubicBezTo>
                  <a:cubicBezTo>
                    <a:pt x="1045" y="792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7"/>
            <p:cNvSpPr/>
            <p:nvPr/>
          </p:nvSpPr>
          <p:spPr>
            <a:xfrm>
              <a:off x="8582885" y="4044373"/>
              <a:ext cx="33626" cy="2546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07" y="0"/>
                  </a:moveTo>
                  <a:cubicBezTo>
                    <a:pt x="0" y="0"/>
                    <a:pt x="0" y="792"/>
                    <a:pt x="507" y="792"/>
                  </a:cubicBezTo>
                  <a:cubicBezTo>
                    <a:pt x="1045" y="792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7"/>
            <p:cNvSpPr/>
            <p:nvPr/>
          </p:nvSpPr>
          <p:spPr>
            <a:xfrm>
              <a:off x="8546237" y="3994481"/>
              <a:ext cx="33626" cy="26490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8" y="0"/>
                  </a:moveTo>
                  <a:cubicBezTo>
                    <a:pt x="0" y="0"/>
                    <a:pt x="0" y="824"/>
                    <a:pt x="538" y="824"/>
                  </a:cubicBezTo>
                  <a:cubicBezTo>
                    <a:pt x="1045" y="824"/>
                    <a:pt x="1045" y="0"/>
                    <a:pt x="53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7"/>
            <p:cNvSpPr/>
            <p:nvPr/>
          </p:nvSpPr>
          <p:spPr>
            <a:xfrm>
              <a:off x="8528910" y="4048423"/>
              <a:ext cx="32630" cy="26522"/>
            </a:xfrm>
            <a:custGeom>
              <a:avLst/>
              <a:gdLst/>
              <a:ahLst/>
              <a:cxnLst/>
              <a:rect l="l" t="t" r="r" b="b"/>
              <a:pathLst>
                <a:path w="1015" h="825" extrusionOk="0">
                  <a:moveTo>
                    <a:pt x="507" y="1"/>
                  </a:moveTo>
                  <a:cubicBezTo>
                    <a:pt x="1" y="1"/>
                    <a:pt x="1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7"/>
            <p:cNvSpPr/>
            <p:nvPr/>
          </p:nvSpPr>
          <p:spPr>
            <a:xfrm>
              <a:off x="8866904" y="4428176"/>
              <a:ext cx="32630" cy="26490"/>
            </a:xfrm>
            <a:custGeom>
              <a:avLst/>
              <a:gdLst/>
              <a:ahLst/>
              <a:cxnLst/>
              <a:rect l="l" t="t" r="r" b="b"/>
              <a:pathLst>
                <a:path w="1015" h="824" extrusionOk="0">
                  <a:moveTo>
                    <a:pt x="508" y="0"/>
                  </a:moveTo>
                  <a:cubicBezTo>
                    <a:pt x="1" y="0"/>
                    <a:pt x="1" y="824"/>
                    <a:pt x="508" y="824"/>
                  </a:cubicBezTo>
                  <a:cubicBezTo>
                    <a:pt x="1014" y="824"/>
                    <a:pt x="1014" y="0"/>
                    <a:pt x="50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8812961" y="4412906"/>
              <a:ext cx="32598" cy="25461"/>
            </a:xfrm>
            <a:custGeom>
              <a:avLst/>
              <a:gdLst/>
              <a:ahLst/>
              <a:cxnLst/>
              <a:rect l="l" t="t" r="r" b="b"/>
              <a:pathLst>
                <a:path w="1014" h="792" extrusionOk="0">
                  <a:moveTo>
                    <a:pt x="507" y="0"/>
                  </a:moveTo>
                  <a:cubicBezTo>
                    <a:pt x="0" y="0"/>
                    <a:pt x="0" y="792"/>
                    <a:pt x="507" y="792"/>
                  </a:cubicBezTo>
                  <a:cubicBezTo>
                    <a:pt x="1014" y="792"/>
                    <a:pt x="1014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9045063" y="4255097"/>
              <a:ext cx="32630" cy="26490"/>
            </a:xfrm>
            <a:custGeom>
              <a:avLst/>
              <a:gdLst/>
              <a:ahLst/>
              <a:cxnLst/>
              <a:rect l="l" t="t" r="r" b="b"/>
              <a:pathLst>
                <a:path w="1015" h="824" extrusionOk="0">
                  <a:moveTo>
                    <a:pt x="508" y="1"/>
                  </a:moveTo>
                  <a:cubicBezTo>
                    <a:pt x="1" y="1"/>
                    <a:pt x="1" y="824"/>
                    <a:pt x="508" y="824"/>
                  </a:cubicBezTo>
                  <a:cubicBezTo>
                    <a:pt x="1014" y="824"/>
                    <a:pt x="1014" y="1"/>
                    <a:pt x="50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9034904" y="4196043"/>
              <a:ext cx="32598" cy="25493"/>
            </a:xfrm>
            <a:custGeom>
              <a:avLst/>
              <a:gdLst/>
              <a:ahLst/>
              <a:cxnLst/>
              <a:rect l="l" t="t" r="r" b="b"/>
              <a:pathLst>
                <a:path w="1014" h="793" extrusionOk="0">
                  <a:moveTo>
                    <a:pt x="507" y="1"/>
                  </a:moveTo>
                  <a:cubicBezTo>
                    <a:pt x="0" y="1"/>
                    <a:pt x="0" y="792"/>
                    <a:pt x="507" y="792"/>
                  </a:cubicBezTo>
                  <a:cubicBezTo>
                    <a:pt x="1014" y="792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8419996" y="3744023"/>
              <a:ext cx="33626" cy="26522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8" y="1"/>
                  </a:moveTo>
                  <a:cubicBezTo>
                    <a:pt x="0" y="1"/>
                    <a:pt x="0" y="824"/>
                    <a:pt x="538" y="824"/>
                  </a:cubicBezTo>
                  <a:cubicBezTo>
                    <a:pt x="1045" y="824"/>
                    <a:pt x="1045" y="1"/>
                    <a:pt x="5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8135945" y="4248024"/>
              <a:ext cx="1084271" cy="971208"/>
            </a:xfrm>
            <a:custGeom>
              <a:avLst/>
              <a:gdLst/>
              <a:ahLst/>
              <a:cxnLst/>
              <a:rect l="l" t="t" r="r" b="b"/>
              <a:pathLst>
                <a:path w="33728" h="30211" extrusionOk="0">
                  <a:moveTo>
                    <a:pt x="7323" y="1"/>
                  </a:moveTo>
                  <a:cubicBezTo>
                    <a:pt x="6622" y="1"/>
                    <a:pt x="5979" y="348"/>
                    <a:pt x="5448" y="1202"/>
                  </a:cubicBezTo>
                  <a:cubicBezTo>
                    <a:pt x="4466" y="2976"/>
                    <a:pt x="9343" y="8518"/>
                    <a:pt x="10388" y="10228"/>
                  </a:cubicBezTo>
                  <a:cubicBezTo>
                    <a:pt x="7031" y="10513"/>
                    <a:pt x="0" y="11020"/>
                    <a:pt x="4687" y="15802"/>
                  </a:cubicBezTo>
                  <a:cubicBezTo>
                    <a:pt x="7031" y="18177"/>
                    <a:pt x="12161" y="18842"/>
                    <a:pt x="15107" y="20299"/>
                  </a:cubicBezTo>
                  <a:cubicBezTo>
                    <a:pt x="11528" y="22167"/>
                    <a:pt x="6144" y="24891"/>
                    <a:pt x="12573" y="27709"/>
                  </a:cubicBezTo>
                  <a:cubicBezTo>
                    <a:pt x="16817" y="29831"/>
                    <a:pt x="28313" y="29831"/>
                    <a:pt x="32936" y="30211"/>
                  </a:cubicBezTo>
                  <a:cubicBezTo>
                    <a:pt x="33190" y="25334"/>
                    <a:pt x="33728" y="14725"/>
                    <a:pt x="32525" y="9880"/>
                  </a:cubicBezTo>
                  <a:cubicBezTo>
                    <a:pt x="31657" y="6833"/>
                    <a:pt x="30662" y="5650"/>
                    <a:pt x="29701" y="5650"/>
                  </a:cubicBezTo>
                  <a:cubicBezTo>
                    <a:pt x="28133" y="5650"/>
                    <a:pt x="26656" y="8792"/>
                    <a:pt x="25969" y="12128"/>
                  </a:cubicBezTo>
                  <a:cubicBezTo>
                    <a:pt x="24078" y="6228"/>
                    <a:pt x="21933" y="355"/>
                    <a:pt x="19448" y="355"/>
                  </a:cubicBezTo>
                  <a:cubicBezTo>
                    <a:pt x="18105" y="355"/>
                    <a:pt x="16662" y="2072"/>
                    <a:pt x="15107" y="6428"/>
                  </a:cubicBezTo>
                  <a:cubicBezTo>
                    <a:pt x="13865" y="5566"/>
                    <a:pt x="10129" y="1"/>
                    <a:pt x="7323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7"/>
            <p:cNvSpPr/>
            <p:nvPr/>
          </p:nvSpPr>
          <p:spPr>
            <a:xfrm>
              <a:off x="8380230" y="4318651"/>
              <a:ext cx="827477" cy="92607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667" y="1"/>
                  </a:moveTo>
                  <a:cubicBezTo>
                    <a:pt x="327" y="1"/>
                    <a:pt x="0" y="491"/>
                    <a:pt x="287" y="874"/>
                  </a:cubicBezTo>
                  <a:cubicBezTo>
                    <a:pt x="6272" y="8379"/>
                    <a:pt x="12606" y="15631"/>
                    <a:pt x="19130" y="22694"/>
                  </a:cubicBezTo>
                  <a:cubicBezTo>
                    <a:pt x="20967" y="24689"/>
                    <a:pt x="22835" y="26684"/>
                    <a:pt x="24704" y="28647"/>
                  </a:cubicBezTo>
                  <a:cubicBezTo>
                    <a:pt x="24808" y="28759"/>
                    <a:pt x="24927" y="28806"/>
                    <a:pt x="25041" y="28806"/>
                  </a:cubicBezTo>
                  <a:cubicBezTo>
                    <a:pt x="25412" y="28806"/>
                    <a:pt x="25739" y="28314"/>
                    <a:pt x="25401" y="27951"/>
                  </a:cubicBezTo>
                  <a:cubicBezTo>
                    <a:pt x="18782" y="20952"/>
                    <a:pt x="12321" y="13826"/>
                    <a:pt x="6146" y="6479"/>
                  </a:cubicBezTo>
                  <a:cubicBezTo>
                    <a:pt x="4404" y="4389"/>
                    <a:pt x="2662" y="2299"/>
                    <a:pt x="984" y="177"/>
                  </a:cubicBezTo>
                  <a:cubicBezTo>
                    <a:pt x="890" y="53"/>
                    <a:pt x="778" y="1"/>
                    <a:pt x="667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7"/>
            <p:cNvSpPr/>
            <p:nvPr/>
          </p:nvSpPr>
          <p:spPr>
            <a:xfrm>
              <a:off x="8410834" y="4417986"/>
              <a:ext cx="377733" cy="353751"/>
            </a:xfrm>
            <a:custGeom>
              <a:avLst/>
              <a:gdLst/>
              <a:ahLst/>
              <a:cxnLst/>
              <a:rect l="l" t="t" r="r" b="b"/>
              <a:pathLst>
                <a:path w="11750" h="11004" extrusionOk="0">
                  <a:moveTo>
                    <a:pt x="10756" y="1"/>
                  </a:moveTo>
                  <a:cubicBezTo>
                    <a:pt x="10506" y="1"/>
                    <a:pt x="10261" y="159"/>
                    <a:pt x="10261" y="476"/>
                  </a:cubicBezTo>
                  <a:cubicBezTo>
                    <a:pt x="10291" y="3644"/>
                    <a:pt x="10695" y="6813"/>
                    <a:pt x="10459" y="9981"/>
                  </a:cubicBezTo>
                  <a:lnTo>
                    <a:pt x="10459" y="9981"/>
                  </a:lnTo>
                  <a:cubicBezTo>
                    <a:pt x="10045" y="10008"/>
                    <a:pt x="9630" y="10019"/>
                    <a:pt x="9216" y="10019"/>
                  </a:cubicBezTo>
                  <a:cubicBezTo>
                    <a:pt x="6366" y="10019"/>
                    <a:pt x="3515" y="9470"/>
                    <a:pt x="665" y="9470"/>
                  </a:cubicBezTo>
                  <a:cubicBezTo>
                    <a:pt x="0" y="9470"/>
                    <a:pt x="0" y="10451"/>
                    <a:pt x="665" y="10451"/>
                  </a:cubicBezTo>
                  <a:cubicBezTo>
                    <a:pt x="3498" y="10478"/>
                    <a:pt x="6330" y="11003"/>
                    <a:pt x="9163" y="11003"/>
                  </a:cubicBezTo>
                  <a:cubicBezTo>
                    <a:pt x="9751" y="11003"/>
                    <a:pt x="10338" y="10981"/>
                    <a:pt x="10926" y="10926"/>
                  </a:cubicBezTo>
                  <a:cubicBezTo>
                    <a:pt x="11211" y="10895"/>
                    <a:pt x="11401" y="10736"/>
                    <a:pt x="11433" y="10451"/>
                  </a:cubicBezTo>
                  <a:cubicBezTo>
                    <a:pt x="11749" y="7126"/>
                    <a:pt x="11274" y="3801"/>
                    <a:pt x="11274" y="476"/>
                  </a:cubicBezTo>
                  <a:cubicBezTo>
                    <a:pt x="11258" y="159"/>
                    <a:pt x="11005" y="1"/>
                    <a:pt x="10756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7"/>
            <p:cNvSpPr/>
            <p:nvPr/>
          </p:nvSpPr>
          <p:spPr>
            <a:xfrm>
              <a:off x="8666307" y="4717307"/>
              <a:ext cx="402230" cy="362463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11803" y="0"/>
                  </a:moveTo>
                  <a:cubicBezTo>
                    <a:pt x="11553" y="0"/>
                    <a:pt x="11308" y="159"/>
                    <a:pt x="11308" y="475"/>
                  </a:cubicBezTo>
                  <a:cubicBezTo>
                    <a:pt x="11308" y="3729"/>
                    <a:pt x="11512" y="7042"/>
                    <a:pt x="10939" y="10245"/>
                  </a:cubicBezTo>
                  <a:lnTo>
                    <a:pt x="10939" y="10245"/>
                  </a:lnTo>
                  <a:cubicBezTo>
                    <a:pt x="10308" y="10223"/>
                    <a:pt x="9675" y="10216"/>
                    <a:pt x="9042" y="10216"/>
                  </a:cubicBezTo>
                  <a:cubicBezTo>
                    <a:pt x="7913" y="10216"/>
                    <a:pt x="6783" y="10238"/>
                    <a:pt x="5653" y="10238"/>
                  </a:cubicBezTo>
                  <a:cubicBezTo>
                    <a:pt x="4052" y="10238"/>
                    <a:pt x="2451" y="10193"/>
                    <a:pt x="857" y="9976"/>
                  </a:cubicBezTo>
                  <a:cubicBezTo>
                    <a:pt x="829" y="9971"/>
                    <a:pt x="801" y="9969"/>
                    <a:pt x="774" y="9969"/>
                  </a:cubicBezTo>
                  <a:cubicBezTo>
                    <a:pt x="230" y="9969"/>
                    <a:pt x="0" y="10835"/>
                    <a:pt x="604" y="10926"/>
                  </a:cubicBezTo>
                  <a:cubicBezTo>
                    <a:pt x="2615" y="11195"/>
                    <a:pt x="4647" y="11220"/>
                    <a:pt x="6682" y="11220"/>
                  </a:cubicBezTo>
                  <a:cubicBezTo>
                    <a:pt x="7145" y="11220"/>
                    <a:pt x="7607" y="11219"/>
                    <a:pt x="8070" y="11219"/>
                  </a:cubicBezTo>
                  <a:cubicBezTo>
                    <a:pt x="9161" y="11219"/>
                    <a:pt x="10252" y="11226"/>
                    <a:pt x="11340" y="11274"/>
                  </a:cubicBezTo>
                  <a:cubicBezTo>
                    <a:pt x="11530" y="11274"/>
                    <a:pt x="11783" y="11116"/>
                    <a:pt x="11815" y="10894"/>
                  </a:cubicBezTo>
                  <a:cubicBezTo>
                    <a:pt x="12511" y="7474"/>
                    <a:pt x="12321" y="3959"/>
                    <a:pt x="12321" y="475"/>
                  </a:cubicBezTo>
                  <a:cubicBezTo>
                    <a:pt x="12305" y="159"/>
                    <a:pt x="12052" y="0"/>
                    <a:pt x="1180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7"/>
            <p:cNvSpPr/>
            <p:nvPr/>
          </p:nvSpPr>
          <p:spPr>
            <a:xfrm>
              <a:off x="8825177" y="4610386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7"/>
            <p:cNvSpPr/>
            <p:nvPr/>
          </p:nvSpPr>
          <p:spPr>
            <a:xfrm>
              <a:off x="8825177" y="4512659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7"/>
            <p:cNvSpPr/>
            <p:nvPr/>
          </p:nvSpPr>
          <p:spPr>
            <a:xfrm>
              <a:off x="8649044" y="4527929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2" y="1"/>
                  </a:moveTo>
                  <a:cubicBezTo>
                    <a:pt x="1" y="1"/>
                    <a:pt x="1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7"/>
            <p:cNvSpPr/>
            <p:nvPr/>
          </p:nvSpPr>
          <p:spPr>
            <a:xfrm>
              <a:off x="8391482" y="4635846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0" y="1"/>
                  </a:moveTo>
                  <a:cubicBezTo>
                    <a:pt x="0" y="1"/>
                    <a:pt x="0" y="1204"/>
                    <a:pt x="760" y="1204"/>
                  </a:cubicBezTo>
                  <a:cubicBezTo>
                    <a:pt x="1552" y="1204"/>
                    <a:pt x="1552" y="1"/>
                    <a:pt x="76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7"/>
            <p:cNvSpPr/>
            <p:nvPr/>
          </p:nvSpPr>
          <p:spPr>
            <a:xfrm>
              <a:off x="8314104" y="4667415"/>
              <a:ext cx="49925" cy="38706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61" y="0"/>
                  </a:moveTo>
                  <a:cubicBezTo>
                    <a:pt x="1" y="0"/>
                    <a:pt x="1" y="1204"/>
                    <a:pt x="761" y="1204"/>
                  </a:cubicBezTo>
                  <a:cubicBezTo>
                    <a:pt x="1552" y="1204"/>
                    <a:pt x="1552" y="0"/>
                    <a:pt x="76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7"/>
            <p:cNvSpPr/>
            <p:nvPr/>
          </p:nvSpPr>
          <p:spPr>
            <a:xfrm>
              <a:off x="8731501" y="4909707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3" y="1"/>
                  </a:moveTo>
                  <a:cubicBezTo>
                    <a:pt x="1" y="1"/>
                    <a:pt x="1" y="1204"/>
                    <a:pt x="793" y="1204"/>
                  </a:cubicBezTo>
                  <a:cubicBezTo>
                    <a:pt x="1553" y="1204"/>
                    <a:pt x="1553" y="1"/>
                    <a:pt x="793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7"/>
            <p:cNvSpPr/>
            <p:nvPr/>
          </p:nvSpPr>
          <p:spPr>
            <a:xfrm>
              <a:off x="8519748" y="5013542"/>
              <a:ext cx="50954" cy="38738"/>
            </a:xfrm>
            <a:custGeom>
              <a:avLst/>
              <a:gdLst/>
              <a:ahLst/>
              <a:cxnLst/>
              <a:rect l="l" t="t" r="r" b="b"/>
              <a:pathLst>
                <a:path w="1585" h="1205" extrusionOk="0">
                  <a:moveTo>
                    <a:pt x="792" y="1"/>
                  </a:moveTo>
                  <a:cubicBezTo>
                    <a:pt x="1" y="1"/>
                    <a:pt x="1" y="1204"/>
                    <a:pt x="792" y="1204"/>
                  </a:cubicBezTo>
                  <a:cubicBezTo>
                    <a:pt x="1584" y="1204"/>
                    <a:pt x="1584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7"/>
            <p:cNvSpPr/>
            <p:nvPr/>
          </p:nvSpPr>
          <p:spPr>
            <a:xfrm>
              <a:off x="9036930" y="4563580"/>
              <a:ext cx="49925" cy="38706"/>
            </a:xfrm>
            <a:custGeom>
              <a:avLst/>
              <a:gdLst/>
              <a:ahLst/>
              <a:cxnLst/>
              <a:rect l="l" t="t" r="r" b="b"/>
              <a:pathLst>
                <a:path w="1553" h="1204" extrusionOk="0">
                  <a:moveTo>
                    <a:pt x="761" y="0"/>
                  </a:moveTo>
                  <a:cubicBezTo>
                    <a:pt x="1" y="0"/>
                    <a:pt x="1" y="1204"/>
                    <a:pt x="761" y="1204"/>
                  </a:cubicBezTo>
                  <a:cubicBezTo>
                    <a:pt x="1552" y="1204"/>
                    <a:pt x="1552" y="0"/>
                    <a:pt x="761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7"/>
            <p:cNvSpPr/>
            <p:nvPr/>
          </p:nvSpPr>
          <p:spPr>
            <a:xfrm>
              <a:off x="9098009" y="4935167"/>
              <a:ext cx="49925" cy="3873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2" y="0"/>
                  </a:moveTo>
                  <a:cubicBezTo>
                    <a:pt x="11" y="0"/>
                    <a:pt x="1" y="1204"/>
                    <a:pt x="763" y="1204"/>
                  </a:cubicBezTo>
                  <a:cubicBezTo>
                    <a:pt x="773" y="1204"/>
                    <a:pt x="782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6924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4322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4">
  <p:cSld name="One column text 4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0" name="Google Shape;910;p21"/>
          <p:cNvGrpSpPr/>
          <p:nvPr/>
        </p:nvGrpSpPr>
        <p:grpSpPr>
          <a:xfrm>
            <a:off x="-185040" y="4701968"/>
            <a:ext cx="2272021" cy="2228635"/>
            <a:chOff x="-138780" y="3526476"/>
            <a:chExt cx="1704016" cy="1671476"/>
          </a:xfrm>
        </p:grpSpPr>
        <p:sp>
          <p:nvSpPr>
            <p:cNvPr id="911" name="Google Shape;911;p21"/>
            <p:cNvSpPr/>
            <p:nvPr/>
          </p:nvSpPr>
          <p:spPr>
            <a:xfrm flipH="1">
              <a:off x="214228" y="4710630"/>
              <a:ext cx="1351008" cy="467736"/>
            </a:xfrm>
            <a:custGeom>
              <a:avLst/>
              <a:gdLst/>
              <a:ahLst/>
              <a:cxnLst/>
              <a:rect l="l" t="t" r="r" b="b"/>
              <a:pathLst>
                <a:path w="42058" h="14561" extrusionOk="0">
                  <a:moveTo>
                    <a:pt x="1" y="0"/>
                  </a:moveTo>
                  <a:lnTo>
                    <a:pt x="1" y="0"/>
                  </a:lnTo>
                  <a:cubicBezTo>
                    <a:pt x="1774" y="3547"/>
                    <a:pt x="9311" y="7379"/>
                    <a:pt x="13017" y="9311"/>
                  </a:cubicBezTo>
                  <a:cubicBezTo>
                    <a:pt x="16532" y="11084"/>
                    <a:pt x="20554" y="12700"/>
                    <a:pt x="24259" y="13808"/>
                  </a:cubicBezTo>
                  <a:cubicBezTo>
                    <a:pt x="26586" y="14396"/>
                    <a:pt x="28970" y="14561"/>
                    <a:pt x="31365" y="14561"/>
                  </a:cubicBezTo>
                  <a:cubicBezTo>
                    <a:pt x="34420" y="14561"/>
                    <a:pt x="37493" y="14293"/>
                    <a:pt x="40489" y="14293"/>
                  </a:cubicBezTo>
                  <a:cubicBezTo>
                    <a:pt x="40961" y="14293"/>
                    <a:pt x="41431" y="14299"/>
                    <a:pt x="41899" y="14315"/>
                  </a:cubicBezTo>
                  <a:lnTo>
                    <a:pt x="42057" y="14283"/>
                  </a:lnTo>
                  <a:cubicBezTo>
                    <a:pt x="30340" y="2407"/>
                    <a:pt x="15582" y="950"/>
                    <a:pt x="1" y="0"/>
                  </a:cubicBez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21"/>
            <p:cNvSpPr/>
            <p:nvPr/>
          </p:nvSpPr>
          <p:spPr>
            <a:xfrm flipH="1">
              <a:off x="216345" y="4773752"/>
              <a:ext cx="1206007" cy="406446"/>
            </a:xfrm>
            <a:custGeom>
              <a:avLst/>
              <a:gdLst/>
              <a:ahLst/>
              <a:cxnLst/>
              <a:rect l="l" t="t" r="r" b="b"/>
              <a:pathLst>
                <a:path w="37544" h="12653" extrusionOk="0">
                  <a:moveTo>
                    <a:pt x="454" y="0"/>
                  </a:moveTo>
                  <a:cubicBezTo>
                    <a:pt x="175" y="0"/>
                    <a:pt x="1" y="400"/>
                    <a:pt x="303" y="537"/>
                  </a:cubicBezTo>
                  <a:cubicBezTo>
                    <a:pt x="4768" y="2501"/>
                    <a:pt x="9487" y="3672"/>
                    <a:pt x="14174" y="4939"/>
                  </a:cubicBezTo>
                  <a:cubicBezTo>
                    <a:pt x="19115" y="6269"/>
                    <a:pt x="23992" y="7821"/>
                    <a:pt x="28805" y="9563"/>
                  </a:cubicBezTo>
                  <a:cubicBezTo>
                    <a:pt x="31561" y="10576"/>
                    <a:pt x="34316" y="11590"/>
                    <a:pt x="37071" y="12635"/>
                  </a:cubicBezTo>
                  <a:cubicBezTo>
                    <a:pt x="37105" y="12647"/>
                    <a:pt x="37138" y="12653"/>
                    <a:pt x="37168" y="12653"/>
                  </a:cubicBezTo>
                  <a:cubicBezTo>
                    <a:pt x="37446" y="12653"/>
                    <a:pt x="37543" y="12176"/>
                    <a:pt x="37229" y="12033"/>
                  </a:cubicBezTo>
                  <a:cubicBezTo>
                    <a:pt x="32416" y="10260"/>
                    <a:pt x="27602" y="8454"/>
                    <a:pt x="22725" y="6839"/>
                  </a:cubicBezTo>
                  <a:cubicBezTo>
                    <a:pt x="17975" y="5287"/>
                    <a:pt x="13129" y="4116"/>
                    <a:pt x="8347" y="2722"/>
                  </a:cubicBezTo>
                  <a:cubicBezTo>
                    <a:pt x="5719" y="1962"/>
                    <a:pt x="3122" y="1139"/>
                    <a:pt x="588" y="30"/>
                  </a:cubicBezTo>
                  <a:cubicBezTo>
                    <a:pt x="542" y="9"/>
                    <a:pt x="497" y="0"/>
                    <a:pt x="454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21"/>
            <p:cNvSpPr/>
            <p:nvPr/>
          </p:nvSpPr>
          <p:spPr>
            <a:xfrm flipH="1">
              <a:off x="700484" y="4859006"/>
              <a:ext cx="219686" cy="188945"/>
            </a:xfrm>
            <a:custGeom>
              <a:avLst/>
              <a:gdLst/>
              <a:ahLst/>
              <a:cxnLst/>
              <a:rect l="l" t="t" r="r" b="b"/>
              <a:pathLst>
                <a:path w="6839" h="5882" extrusionOk="0">
                  <a:moveTo>
                    <a:pt x="3301" y="0"/>
                  </a:moveTo>
                  <a:cubicBezTo>
                    <a:pt x="3086" y="0"/>
                    <a:pt x="2872" y="224"/>
                    <a:pt x="3007" y="448"/>
                  </a:cubicBezTo>
                  <a:cubicBezTo>
                    <a:pt x="3944" y="1737"/>
                    <a:pt x="5125" y="2809"/>
                    <a:pt x="6024" y="4116"/>
                  </a:cubicBezTo>
                  <a:lnTo>
                    <a:pt x="6024" y="4116"/>
                  </a:lnTo>
                  <a:cubicBezTo>
                    <a:pt x="4120" y="4513"/>
                    <a:pt x="2148" y="4613"/>
                    <a:pt x="315" y="5294"/>
                  </a:cubicBezTo>
                  <a:cubicBezTo>
                    <a:pt x="1" y="5408"/>
                    <a:pt x="73" y="5882"/>
                    <a:pt x="368" y="5882"/>
                  </a:cubicBezTo>
                  <a:cubicBezTo>
                    <a:pt x="400" y="5882"/>
                    <a:pt x="435" y="5876"/>
                    <a:pt x="473" y="5864"/>
                  </a:cubicBezTo>
                  <a:cubicBezTo>
                    <a:pt x="2437" y="5135"/>
                    <a:pt x="4558" y="5072"/>
                    <a:pt x="6585" y="4597"/>
                  </a:cubicBezTo>
                  <a:cubicBezTo>
                    <a:pt x="6744" y="4534"/>
                    <a:pt x="6839" y="4312"/>
                    <a:pt x="6744" y="4154"/>
                  </a:cubicBezTo>
                  <a:cubicBezTo>
                    <a:pt x="5857" y="2697"/>
                    <a:pt x="4527" y="1525"/>
                    <a:pt x="3545" y="132"/>
                  </a:cubicBezTo>
                  <a:cubicBezTo>
                    <a:pt x="3480" y="39"/>
                    <a:pt x="3391" y="0"/>
                    <a:pt x="3301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21"/>
            <p:cNvSpPr/>
            <p:nvPr/>
          </p:nvSpPr>
          <p:spPr>
            <a:xfrm flipH="1">
              <a:off x="954802" y="4814580"/>
              <a:ext cx="139797" cy="153610"/>
            </a:xfrm>
            <a:custGeom>
              <a:avLst/>
              <a:gdLst/>
              <a:ahLst/>
              <a:cxnLst/>
              <a:rect l="l" t="t" r="r" b="b"/>
              <a:pathLst>
                <a:path w="4352" h="4782" extrusionOk="0">
                  <a:moveTo>
                    <a:pt x="2550" y="1"/>
                  </a:moveTo>
                  <a:cubicBezTo>
                    <a:pt x="2359" y="1"/>
                    <a:pt x="2152" y="219"/>
                    <a:pt x="2261" y="438"/>
                  </a:cubicBezTo>
                  <a:cubicBezTo>
                    <a:pt x="2783" y="1365"/>
                    <a:pt x="3464" y="2267"/>
                    <a:pt x="3721" y="3311"/>
                  </a:cubicBezTo>
                  <a:lnTo>
                    <a:pt x="3721" y="3311"/>
                  </a:lnTo>
                  <a:cubicBezTo>
                    <a:pt x="2628" y="3681"/>
                    <a:pt x="1508" y="3969"/>
                    <a:pt x="361" y="4175"/>
                  </a:cubicBezTo>
                  <a:cubicBezTo>
                    <a:pt x="1" y="4265"/>
                    <a:pt x="124" y="4781"/>
                    <a:pt x="461" y="4781"/>
                  </a:cubicBezTo>
                  <a:cubicBezTo>
                    <a:pt x="480" y="4781"/>
                    <a:pt x="499" y="4780"/>
                    <a:pt x="519" y="4777"/>
                  </a:cubicBezTo>
                  <a:cubicBezTo>
                    <a:pt x="1754" y="4523"/>
                    <a:pt x="2958" y="4207"/>
                    <a:pt x="4130" y="3795"/>
                  </a:cubicBezTo>
                  <a:cubicBezTo>
                    <a:pt x="4288" y="3731"/>
                    <a:pt x="4351" y="3605"/>
                    <a:pt x="4351" y="3446"/>
                  </a:cubicBezTo>
                  <a:cubicBezTo>
                    <a:pt x="4130" y="2243"/>
                    <a:pt x="3369" y="1198"/>
                    <a:pt x="2768" y="153"/>
                  </a:cubicBezTo>
                  <a:cubicBezTo>
                    <a:pt x="2719" y="45"/>
                    <a:pt x="2636" y="1"/>
                    <a:pt x="2550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21"/>
            <p:cNvSpPr/>
            <p:nvPr/>
          </p:nvSpPr>
          <p:spPr>
            <a:xfrm flipH="1">
              <a:off x="1176580" y="4789074"/>
              <a:ext cx="89461" cy="109345"/>
            </a:xfrm>
            <a:custGeom>
              <a:avLst/>
              <a:gdLst/>
              <a:ahLst/>
              <a:cxnLst/>
              <a:rect l="l" t="t" r="r" b="b"/>
              <a:pathLst>
                <a:path w="2785" h="3404" extrusionOk="0">
                  <a:moveTo>
                    <a:pt x="1764" y="1"/>
                  </a:moveTo>
                  <a:cubicBezTo>
                    <a:pt x="1585" y="1"/>
                    <a:pt x="1410" y="149"/>
                    <a:pt x="1486" y="377"/>
                  </a:cubicBezTo>
                  <a:cubicBezTo>
                    <a:pt x="1681" y="991"/>
                    <a:pt x="1951" y="1581"/>
                    <a:pt x="2142" y="2212"/>
                  </a:cubicBezTo>
                  <a:lnTo>
                    <a:pt x="2142" y="2212"/>
                  </a:lnTo>
                  <a:cubicBezTo>
                    <a:pt x="1558" y="2469"/>
                    <a:pt x="911" y="2617"/>
                    <a:pt x="314" y="2815"/>
                  </a:cubicBezTo>
                  <a:cubicBezTo>
                    <a:pt x="0" y="2929"/>
                    <a:pt x="98" y="3404"/>
                    <a:pt x="375" y="3404"/>
                  </a:cubicBezTo>
                  <a:cubicBezTo>
                    <a:pt x="405" y="3404"/>
                    <a:pt x="438" y="3398"/>
                    <a:pt x="473" y="3385"/>
                  </a:cubicBezTo>
                  <a:cubicBezTo>
                    <a:pt x="1201" y="3132"/>
                    <a:pt x="1961" y="2974"/>
                    <a:pt x="2626" y="2625"/>
                  </a:cubicBezTo>
                  <a:cubicBezTo>
                    <a:pt x="2753" y="2562"/>
                    <a:pt x="2784" y="2404"/>
                    <a:pt x="2784" y="2309"/>
                  </a:cubicBezTo>
                  <a:cubicBezTo>
                    <a:pt x="2594" y="1580"/>
                    <a:pt x="2278" y="915"/>
                    <a:pt x="2056" y="218"/>
                  </a:cubicBezTo>
                  <a:cubicBezTo>
                    <a:pt x="2005" y="66"/>
                    <a:pt x="1884" y="1"/>
                    <a:pt x="1764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21"/>
            <p:cNvSpPr/>
            <p:nvPr/>
          </p:nvSpPr>
          <p:spPr>
            <a:xfrm flipH="1">
              <a:off x="875455" y="4868290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9" y="1"/>
                  </a:moveTo>
                  <a:cubicBezTo>
                    <a:pt x="0" y="1"/>
                    <a:pt x="0" y="793"/>
                    <a:pt x="539" y="793"/>
                  </a:cubicBezTo>
                  <a:cubicBezTo>
                    <a:pt x="1045" y="793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21"/>
            <p:cNvSpPr/>
            <p:nvPr/>
          </p:nvSpPr>
          <p:spPr>
            <a:xfrm flipH="1">
              <a:off x="909024" y="4831670"/>
              <a:ext cx="33600" cy="26501"/>
            </a:xfrm>
            <a:custGeom>
              <a:avLst/>
              <a:gdLst/>
              <a:ahLst/>
              <a:cxnLst/>
              <a:rect l="l" t="t" r="r" b="b"/>
              <a:pathLst>
                <a:path w="1046" h="825" extrusionOk="0">
                  <a:moveTo>
                    <a:pt x="539" y="1"/>
                  </a:moveTo>
                  <a:cubicBezTo>
                    <a:pt x="0" y="1"/>
                    <a:pt x="0" y="824"/>
                    <a:pt x="539" y="824"/>
                  </a:cubicBezTo>
                  <a:cubicBezTo>
                    <a:pt x="1045" y="824"/>
                    <a:pt x="1045" y="1"/>
                    <a:pt x="539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21"/>
            <p:cNvSpPr/>
            <p:nvPr/>
          </p:nvSpPr>
          <p:spPr>
            <a:xfrm flipH="1">
              <a:off x="1117568" y="4903914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45" y="824"/>
                    <a:pt x="1045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21"/>
            <p:cNvSpPr/>
            <p:nvPr/>
          </p:nvSpPr>
          <p:spPr>
            <a:xfrm flipH="1">
              <a:off x="1154188" y="4925276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8" y="0"/>
                  </a:moveTo>
                  <a:cubicBezTo>
                    <a:pt x="0" y="0"/>
                    <a:pt x="0" y="792"/>
                    <a:pt x="538" y="792"/>
                  </a:cubicBezTo>
                  <a:cubicBezTo>
                    <a:pt x="1045" y="792"/>
                    <a:pt x="1045" y="0"/>
                    <a:pt x="53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21"/>
            <p:cNvSpPr/>
            <p:nvPr/>
          </p:nvSpPr>
          <p:spPr>
            <a:xfrm flipH="1">
              <a:off x="1443105" y="4752326"/>
              <a:ext cx="33600" cy="25473"/>
            </a:xfrm>
            <a:custGeom>
              <a:avLst/>
              <a:gdLst/>
              <a:ahLst/>
              <a:cxnLst/>
              <a:rect l="l" t="t" r="r" b="b"/>
              <a:pathLst>
                <a:path w="1046" h="793" extrusionOk="0">
                  <a:moveTo>
                    <a:pt x="538" y="1"/>
                  </a:moveTo>
                  <a:cubicBezTo>
                    <a:pt x="0" y="1"/>
                    <a:pt x="0" y="792"/>
                    <a:pt x="538" y="792"/>
                  </a:cubicBezTo>
                  <a:cubicBezTo>
                    <a:pt x="1045" y="792"/>
                    <a:pt x="1045" y="1"/>
                    <a:pt x="5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21"/>
            <p:cNvSpPr/>
            <p:nvPr/>
          </p:nvSpPr>
          <p:spPr>
            <a:xfrm flipH="1">
              <a:off x="-114372" y="3526476"/>
              <a:ext cx="830142" cy="1226887"/>
            </a:xfrm>
            <a:custGeom>
              <a:avLst/>
              <a:gdLst/>
              <a:ahLst/>
              <a:cxnLst/>
              <a:rect l="l" t="t" r="r" b="b"/>
              <a:pathLst>
                <a:path w="25843" h="38194" extrusionOk="0">
                  <a:moveTo>
                    <a:pt x="0" y="1"/>
                  </a:moveTo>
                  <a:lnTo>
                    <a:pt x="0" y="1"/>
                  </a:lnTo>
                  <a:cubicBezTo>
                    <a:pt x="159" y="8013"/>
                    <a:pt x="3991" y="18305"/>
                    <a:pt x="9153" y="24386"/>
                  </a:cubicBezTo>
                  <a:cubicBezTo>
                    <a:pt x="11718" y="27458"/>
                    <a:pt x="14600" y="30023"/>
                    <a:pt x="17798" y="32430"/>
                  </a:cubicBezTo>
                  <a:cubicBezTo>
                    <a:pt x="20047" y="34171"/>
                    <a:pt x="22454" y="37085"/>
                    <a:pt x="25367" y="37718"/>
                  </a:cubicBezTo>
                  <a:lnTo>
                    <a:pt x="25367" y="38193"/>
                  </a:lnTo>
                  <a:cubicBezTo>
                    <a:pt x="25842" y="29389"/>
                    <a:pt x="25367" y="20712"/>
                    <a:pt x="19889" y="13302"/>
                  </a:cubicBezTo>
                  <a:cubicBezTo>
                    <a:pt x="15233" y="7221"/>
                    <a:pt x="7221" y="2249"/>
                    <a:pt x="0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21"/>
            <p:cNvSpPr/>
            <p:nvPr/>
          </p:nvSpPr>
          <p:spPr>
            <a:xfrm flipH="1">
              <a:off x="-89993" y="3656189"/>
              <a:ext cx="701009" cy="1059689"/>
            </a:xfrm>
            <a:custGeom>
              <a:avLst/>
              <a:gdLst/>
              <a:ahLst/>
              <a:cxnLst/>
              <a:rect l="l" t="t" r="r" b="b"/>
              <a:pathLst>
                <a:path w="21823" h="32989" extrusionOk="0">
                  <a:moveTo>
                    <a:pt x="436" y="0"/>
                  </a:moveTo>
                  <a:cubicBezTo>
                    <a:pt x="202" y="0"/>
                    <a:pt x="1" y="294"/>
                    <a:pt x="223" y="491"/>
                  </a:cubicBezTo>
                  <a:cubicBezTo>
                    <a:pt x="3738" y="3785"/>
                    <a:pt x="6145" y="8092"/>
                    <a:pt x="8837" y="12051"/>
                  </a:cubicBezTo>
                  <a:cubicBezTo>
                    <a:pt x="10230" y="14077"/>
                    <a:pt x="11687" y="16104"/>
                    <a:pt x="13081" y="18163"/>
                  </a:cubicBezTo>
                  <a:cubicBezTo>
                    <a:pt x="14506" y="20284"/>
                    <a:pt x="15868" y="22470"/>
                    <a:pt x="17134" y="24718"/>
                  </a:cubicBezTo>
                  <a:cubicBezTo>
                    <a:pt x="18654" y="27347"/>
                    <a:pt x="19985" y="30038"/>
                    <a:pt x="21156" y="32794"/>
                  </a:cubicBezTo>
                  <a:cubicBezTo>
                    <a:pt x="21218" y="32930"/>
                    <a:pt x="21344" y="32989"/>
                    <a:pt x="21463" y="32989"/>
                  </a:cubicBezTo>
                  <a:cubicBezTo>
                    <a:pt x="21649" y="32989"/>
                    <a:pt x="21823" y="32847"/>
                    <a:pt x="21726" y="32635"/>
                  </a:cubicBezTo>
                  <a:cubicBezTo>
                    <a:pt x="19700" y="27758"/>
                    <a:pt x="17071" y="23166"/>
                    <a:pt x="14157" y="18733"/>
                  </a:cubicBezTo>
                  <a:cubicBezTo>
                    <a:pt x="12764" y="16579"/>
                    <a:pt x="11276" y="14489"/>
                    <a:pt x="9787" y="12399"/>
                  </a:cubicBezTo>
                  <a:cubicBezTo>
                    <a:pt x="8394" y="10372"/>
                    <a:pt x="7095" y="8282"/>
                    <a:pt x="5702" y="6255"/>
                  </a:cubicBezTo>
                  <a:cubicBezTo>
                    <a:pt x="4182" y="4070"/>
                    <a:pt x="2598" y="1885"/>
                    <a:pt x="635" y="80"/>
                  </a:cubicBezTo>
                  <a:cubicBezTo>
                    <a:pt x="572" y="24"/>
                    <a:pt x="503" y="0"/>
                    <a:pt x="436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21"/>
            <p:cNvSpPr/>
            <p:nvPr/>
          </p:nvSpPr>
          <p:spPr>
            <a:xfrm flipH="1">
              <a:off x="-28424" y="4339319"/>
              <a:ext cx="236100" cy="205102"/>
            </a:xfrm>
            <a:custGeom>
              <a:avLst/>
              <a:gdLst/>
              <a:ahLst/>
              <a:cxnLst/>
              <a:rect l="l" t="t" r="r" b="b"/>
              <a:pathLst>
                <a:path w="7350" h="6385" extrusionOk="0">
                  <a:moveTo>
                    <a:pt x="7060" y="0"/>
                  </a:moveTo>
                  <a:cubicBezTo>
                    <a:pt x="6914" y="0"/>
                    <a:pt x="6764" y="95"/>
                    <a:pt x="6764" y="285"/>
                  </a:cubicBezTo>
                  <a:cubicBezTo>
                    <a:pt x="6672" y="2146"/>
                    <a:pt x="6463" y="3978"/>
                    <a:pt x="6164" y="5780"/>
                  </a:cubicBezTo>
                  <a:lnTo>
                    <a:pt x="6164" y="5780"/>
                  </a:lnTo>
                  <a:cubicBezTo>
                    <a:pt x="6100" y="5783"/>
                    <a:pt x="6036" y="5784"/>
                    <a:pt x="5971" y="5784"/>
                  </a:cubicBezTo>
                  <a:cubicBezTo>
                    <a:pt x="5107" y="5784"/>
                    <a:pt x="4250" y="5564"/>
                    <a:pt x="3438" y="5321"/>
                  </a:cubicBezTo>
                  <a:cubicBezTo>
                    <a:pt x="2488" y="5004"/>
                    <a:pt x="1538" y="4624"/>
                    <a:pt x="620" y="4212"/>
                  </a:cubicBezTo>
                  <a:cubicBezTo>
                    <a:pt x="574" y="4191"/>
                    <a:pt x="528" y="4182"/>
                    <a:pt x="484" y="4182"/>
                  </a:cubicBezTo>
                  <a:cubicBezTo>
                    <a:pt x="199" y="4182"/>
                    <a:pt x="1" y="4581"/>
                    <a:pt x="303" y="4719"/>
                  </a:cubicBezTo>
                  <a:cubicBezTo>
                    <a:pt x="1285" y="5162"/>
                    <a:pt x="2267" y="5574"/>
                    <a:pt x="3280" y="5891"/>
                  </a:cubicBezTo>
                  <a:cubicBezTo>
                    <a:pt x="4158" y="6137"/>
                    <a:pt x="5083" y="6384"/>
                    <a:pt x="5994" y="6384"/>
                  </a:cubicBezTo>
                  <a:cubicBezTo>
                    <a:pt x="6135" y="6384"/>
                    <a:pt x="6275" y="6378"/>
                    <a:pt x="6415" y="6366"/>
                  </a:cubicBezTo>
                  <a:cubicBezTo>
                    <a:pt x="6510" y="6366"/>
                    <a:pt x="6669" y="6302"/>
                    <a:pt x="6700" y="6144"/>
                  </a:cubicBezTo>
                  <a:cubicBezTo>
                    <a:pt x="7017" y="4212"/>
                    <a:pt x="7270" y="2249"/>
                    <a:pt x="7334" y="285"/>
                  </a:cubicBezTo>
                  <a:cubicBezTo>
                    <a:pt x="7349" y="95"/>
                    <a:pt x="7207" y="0"/>
                    <a:pt x="7060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21"/>
            <p:cNvSpPr/>
            <p:nvPr/>
          </p:nvSpPr>
          <p:spPr>
            <a:xfrm flipH="1">
              <a:off x="95187" y="4083972"/>
              <a:ext cx="268897" cy="248532"/>
            </a:xfrm>
            <a:custGeom>
              <a:avLst/>
              <a:gdLst/>
              <a:ahLst/>
              <a:cxnLst/>
              <a:rect l="l" t="t" r="r" b="b"/>
              <a:pathLst>
                <a:path w="8371" h="7737" extrusionOk="0">
                  <a:moveTo>
                    <a:pt x="7682" y="0"/>
                  </a:moveTo>
                  <a:cubicBezTo>
                    <a:pt x="7531" y="0"/>
                    <a:pt x="7373" y="95"/>
                    <a:pt x="7357" y="285"/>
                  </a:cubicBezTo>
                  <a:cubicBezTo>
                    <a:pt x="7203" y="2565"/>
                    <a:pt x="7768" y="4934"/>
                    <a:pt x="7187" y="7160"/>
                  </a:cubicBezTo>
                  <a:lnTo>
                    <a:pt x="7187" y="7160"/>
                  </a:lnTo>
                  <a:cubicBezTo>
                    <a:pt x="6090" y="7155"/>
                    <a:pt x="4970" y="6915"/>
                    <a:pt x="3905" y="6619"/>
                  </a:cubicBezTo>
                  <a:cubicBezTo>
                    <a:pt x="2765" y="6302"/>
                    <a:pt x="1625" y="5891"/>
                    <a:pt x="580" y="5257"/>
                  </a:cubicBezTo>
                  <a:cubicBezTo>
                    <a:pt x="531" y="5228"/>
                    <a:pt x="483" y="5215"/>
                    <a:pt x="437" y="5215"/>
                  </a:cubicBezTo>
                  <a:cubicBezTo>
                    <a:pt x="182" y="5215"/>
                    <a:pt x="0" y="5603"/>
                    <a:pt x="295" y="5764"/>
                  </a:cubicBezTo>
                  <a:cubicBezTo>
                    <a:pt x="1340" y="6429"/>
                    <a:pt x="2575" y="6841"/>
                    <a:pt x="3747" y="7189"/>
                  </a:cubicBezTo>
                  <a:cubicBezTo>
                    <a:pt x="4836" y="7476"/>
                    <a:pt x="5951" y="7736"/>
                    <a:pt x="7069" y="7736"/>
                  </a:cubicBezTo>
                  <a:cubicBezTo>
                    <a:pt x="7186" y="7736"/>
                    <a:pt x="7303" y="7734"/>
                    <a:pt x="7421" y="7727"/>
                  </a:cubicBezTo>
                  <a:cubicBezTo>
                    <a:pt x="7547" y="7727"/>
                    <a:pt x="7674" y="7664"/>
                    <a:pt x="7706" y="7537"/>
                  </a:cubicBezTo>
                  <a:cubicBezTo>
                    <a:pt x="8371" y="5162"/>
                    <a:pt x="7801" y="2692"/>
                    <a:pt x="7959" y="285"/>
                  </a:cubicBezTo>
                  <a:cubicBezTo>
                    <a:pt x="7975" y="95"/>
                    <a:pt x="7832" y="0"/>
                    <a:pt x="768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21"/>
            <p:cNvSpPr/>
            <p:nvPr/>
          </p:nvSpPr>
          <p:spPr>
            <a:xfrm flipH="1">
              <a:off x="237621" y="3924256"/>
              <a:ext cx="252386" cy="207768"/>
            </a:xfrm>
            <a:custGeom>
              <a:avLst/>
              <a:gdLst/>
              <a:ahLst/>
              <a:cxnLst/>
              <a:rect l="l" t="t" r="r" b="b"/>
              <a:pathLst>
                <a:path w="7857" h="6468" extrusionOk="0">
                  <a:moveTo>
                    <a:pt x="7398" y="0"/>
                  </a:moveTo>
                  <a:cubicBezTo>
                    <a:pt x="7247" y="0"/>
                    <a:pt x="7097" y="95"/>
                    <a:pt x="7097" y="285"/>
                  </a:cubicBezTo>
                  <a:cubicBezTo>
                    <a:pt x="7129" y="1045"/>
                    <a:pt x="7160" y="1805"/>
                    <a:pt x="7192" y="2565"/>
                  </a:cubicBezTo>
                  <a:cubicBezTo>
                    <a:pt x="7192" y="3484"/>
                    <a:pt x="7255" y="4466"/>
                    <a:pt x="7034" y="5352"/>
                  </a:cubicBezTo>
                  <a:cubicBezTo>
                    <a:pt x="7002" y="5479"/>
                    <a:pt x="6970" y="5606"/>
                    <a:pt x="6939" y="5701"/>
                  </a:cubicBezTo>
                  <a:cubicBezTo>
                    <a:pt x="6875" y="5796"/>
                    <a:pt x="6907" y="5796"/>
                    <a:pt x="6780" y="5827"/>
                  </a:cubicBezTo>
                  <a:cubicBezTo>
                    <a:pt x="6658" y="5868"/>
                    <a:pt x="6524" y="5880"/>
                    <a:pt x="6389" y="5880"/>
                  </a:cubicBezTo>
                  <a:cubicBezTo>
                    <a:pt x="6208" y="5880"/>
                    <a:pt x="6025" y="5859"/>
                    <a:pt x="5862" y="5859"/>
                  </a:cubicBezTo>
                  <a:cubicBezTo>
                    <a:pt x="4880" y="5796"/>
                    <a:pt x="3930" y="5574"/>
                    <a:pt x="2980" y="5352"/>
                  </a:cubicBezTo>
                  <a:cubicBezTo>
                    <a:pt x="2157" y="5162"/>
                    <a:pt x="1333" y="4941"/>
                    <a:pt x="510" y="4751"/>
                  </a:cubicBezTo>
                  <a:cubicBezTo>
                    <a:pt x="481" y="4743"/>
                    <a:pt x="453" y="4740"/>
                    <a:pt x="427" y="4740"/>
                  </a:cubicBezTo>
                  <a:cubicBezTo>
                    <a:pt x="109" y="4740"/>
                    <a:pt x="0" y="5233"/>
                    <a:pt x="351" y="5321"/>
                  </a:cubicBezTo>
                  <a:cubicBezTo>
                    <a:pt x="2125" y="5764"/>
                    <a:pt x="3930" y="6271"/>
                    <a:pt x="5767" y="6429"/>
                  </a:cubicBezTo>
                  <a:cubicBezTo>
                    <a:pt x="5948" y="6448"/>
                    <a:pt x="6150" y="6467"/>
                    <a:pt x="6351" y="6467"/>
                  </a:cubicBezTo>
                  <a:cubicBezTo>
                    <a:pt x="6816" y="6467"/>
                    <a:pt x="7278" y="6365"/>
                    <a:pt x="7477" y="5922"/>
                  </a:cubicBezTo>
                  <a:cubicBezTo>
                    <a:pt x="7857" y="5099"/>
                    <a:pt x="7794" y="4054"/>
                    <a:pt x="7794" y="3199"/>
                  </a:cubicBezTo>
                  <a:cubicBezTo>
                    <a:pt x="7794" y="2249"/>
                    <a:pt x="7699" y="1267"/>
                    <a:pt x="7699" y="285"/>
                  </a:cubicBezTo>
                  <a:cubicBezTo>
                    <a:pt x="7699" y="95"/>
                    <a:pt x="7548" y="0"/>
                    <a:pt x="7398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21"/>
            <p:cNvSpPr/>
            <p:nvPr/>
          </p:nvSpPr>
          <p:spPr>
            <a:xfrm flipH="1">
              <a:off x="378000" y="3746230"/>
              <a:ext cx="239730" cy="174265"/>
            </a:xfrm>
            <a:custGeom>
              <a:avLst/>
              <a:gdLst/>
              <a:ahLst/>
              <a:cxnLst/>
              <a:rect l="l" t="t" r="r" b="b"/>
              <a:pathLst>
                <a:path w="7463" h="5425" extrusionOk="0">
                  <a:moveTo>
                    <a:pt x="6972" y="0"/>
                  </a:moveTo>
                  <a:cubicBezTo>
                    <a:pt x="6821" y="0"/>
                    <a:pt x="6671" y="95"/>
                    <a:pt x="6671" y="285"/>
                  </a:cubicBezTo>
                  <a:cubicBezTo>
                    <a:pt x="6671" y="982"/>
                    <a:pt x="6766" y="1679"/>
                    <a:pt x="6798" y="2344"/>
                  </a:cubicBezTo>
                  <a:cubicBezTo>
                    <a:pt x="6798" y="2787"/>
                    <a:pt x="6829" y="3199"/>
                    <a:pt x="6798" y="3642"/>
                  </a:cubicBezTo>
                  <a:cubicBezTo>
                    <a:pt x="6798" y="3959"/>
                    <a:pt x="6766" y="4307"/>
                    <a:pt x="6639" y="4592"/>
                  </a:cubicBezTo>
                  <a:cubicBezTo>
                    <a:pt x="6544" y="4782"/>
                    <a:pt x="6481" y="4814"/>
                    <a:pt x="6259" y="4814"/>
                  </a:cubicBezTo>
                  <a:cubicBezTo>
                    <a:pt x="6201" y="4820"/>
                    <a:pt x="6142" y="4822"/>
                    <a:pt x="6082" y="4822"/>
                  </a:cubicBezTo>
                  <a:cubicBezTo>
                    <a:pt x="5816" y="4822"/>
                    <a:pt x="5536" y="4771"/>
                    <a:pt x="5277" y="4719"/>
                  </a:cubicBezTo>
                  <a:cubicBezTo>
                    <a:pt x="4422" y="4529"/>
                    <a:pt x="3599" y="4276"/>
                    <a:pt x="2776" y="3959"/>
                  </a:cubicBezTo>
                  <a:cubicBezTo>
                    <a:pt x="2047" y="3705"/>
                    <a:pt x="1319" y="3420"/>
                    <a:pt x="622" y="3072"/>
                  </a:cubicBezTo>
                  <a:cubicBezTo>
                    <a:pt x="578" y="3052"/>
                    <a:pt x="535" y="3043"/>
                    <a:pt x="493" y="3043"/>
                  </a:cubicBezTo>
                  <a:cubicBezTo>
                    <a:pt x="205" y="3043"/>
                    <a:pt x="1" y="3472"/>
                    <a:pt x="305" y="3610"/>
                  </a:cubicBezTo>
                  <a:cubicBezTo>
                    <a:pt x="1826" y="4307"/>
                    <a:pt x="3441" y="4941"/>
                    <a:pt x="5087" y="5289"/>
                  </a:cubicBezTo>
                  <a:cubicBezTo>
                    <a:pt x="5371" y="5339"/>
                    <a:pt x="5760" y="5424"/>
                    <a:pt x="6130" y="5424"/>
                  </a:cubicBezTo>
                  <a:cubicBezTo>
                    <a:pt x="6462" y="5424"/>
                    <a:pt x="6778" y="5355"/>
                    <a:pt x="6988" y="5131"/>
                  </a:cubicBezTo>
                  <a:cubicBezTo>
                    <a:pt x="7463" y="4624"/>
                    <a:pt x="7399" y="3610"/>
                    <a:pt x="7399" y="2945"/>
                  </a:cubicBezTo>
                  <a:cubicBezTo>
                    <a:pt x="7399" y="2059"/>
                    <a:pt x="7273" y="1172"/>
                    <a:pt x="7273" y="285"/>
                  </a:cubicBezTo>
                  <a:cubicBezTo>
                    <a:pt x="7273" y="95"/>
                    <a:pt x="7122" y="0"/>
                    <a:pt x="6972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21"/>
            <p:cNvSpPr/>
            <p:nvPr/>
          </p:nvSpPr>
          <p:spPr>
            <a:xfrm flipH="1">
              <a:off x="464471" y="3998525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07" y="0"/>
                  </a:moveTo>
                  <a:cubicBezTo>
                    <a:pt x="1" y="0"/>
                    <a:pt x="1" y="792"/>
                    <a:pt x="507" y="792"/>
                  </a:cubicBezTo>
                  <a:cubicBezTo>
                    <a:pt x="1046" y="792"/>
                    <a:pt x="1046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21"/>
            <p:cNvSpPr/>
            <p:nvPr/>
          </p:nvSpPr>
          <p:spPr>
            <a:xfrm flipH="1">
              <a:off x="501091" y="3948670"/>
              <a:ext cx="33600" cy="26469"/>
            </a:xfrm>
            <a:custGeom>
              <a:avLst/>
              <a:gdLst/>
              <a:ahLst/>
              <a:cxnLst/>
              <a:rect l="l" t="t" r="r" b="b"/>
              <a:pathLst>
                <a:path w="1046" h="824" extrusionOk="0">
                  <a:moveTo>
                    <a:pt x="539" y="0"/>
                  </a:moveTo>
                  <a:cubicBezTo>
                    <a:pt x="1" y="0"/>
                    <a:pt x="1" y="824"/>
                    <a:pt x="539" y="824"/>
                  </a:cubicBezTo>
                  <a:cubicBezTo>
                    <a:pt x="1046" y="824"/>
                    <a:pt x="1046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21"/>
            <p:cNvSpPr/>
            <p:nvPr/>
          </p:nvSpPr>
          <p:spPr>
            <a:xfrm flipH="1">
              <a:off x="519401" y="4002572"/>
              <a:ext cx="32572" cy="26501"/>
            </a:xfrm>
            <a:custGeom>
              <a:avLst/>
              <a:gdLst/>
              <a:ahLst/>
              <a:cxnLst/>
              <a:rect l="l" t="t" r="r" b="b"/>
              <a:pathLst>
                <a:path w="1014" h="825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21"/>
            <p:cNvSpPr/>
            <p:nvPr/>
          </p:nvSpPr>
          <p:spPr>
            <a:xfrm flipH="1">
              <a:off x="181658" y="4382042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0"/>
                  </a:moveTo>
                  <a:cubicBezTo>
                    <a:pt x="0" y="0"/>
                    <a:pt x="0" y="824"/>
                    <a:pt x="507" y="824"/>
                  </a:cubicBezTo>
                  <a:cubicBezTo>
                    <a:pt x="1014" y="824"/>
                    <a:pt x="1014" y="0"/>
                    <a:pt x="507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21"/>
            <p:cNvSpPr/>
            <p:nvPr/>
          </p:nvSpPr>
          <p:spPr>
            <a:xfrm flipH="1">
              <a:off x="235561" y="4366784"/>
              <a:ext cx="33600" cy="25441"/>
            </a:xfrm>
            <a:custGeom>
              <a:avLst/>
              <a:gdLst/>
              <a:ahLst/>
              <a:cxnLst/>
              <a:rect l="l" t="t" r="r" b="b"/>
              <a:pathLst>
                <a:path w="1046" h="792" extrusionOk="0">
                  <a:moveTo>
                    <a:pt x="539" y="0"/>
                  </a:moveTo>
                  <a:cubicBezTo>
                    <a:pt x="0" y="0"/>
                    <a:pt x="0" y="792"/>
                    <a:pt x="539" y="792"/>
                  </a:cubicBezTo>
                  <a:cubicBezTo>
                    <a:pt x="1045" y="792"/>
                    <a:pt x="1045" y="0"/>
                    <a:pt x="539" y="0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21"/>
            <p:cNvSpPr/>
            <p:nvPr/>
          </p:nvSpPr>
          <p:spPr>
            <a:xfrm flipH="1">
              <a:off x="3631" y="4209092"/>
              <a:ext cx="32572" cy="26469"/>
            </a:xfrm>
            <a:custGeom>
              <a:avLst/>
              <a:gdLst/>
              <a:ahLst/>
              <a:cxnLst/>
              <a:rect l="l" t="t" r="r" b="b"/>
              <a:pathLst>
                <a:path w="1014" h="824" extrusionOk="0">
                  <a:moveTo>
                    <a:pt x="507" y="1"/>
                  </a:moveTo>
                  <a:cubicBezTo>
                    <a:pt x="0" y="1"/>
                    <a:pt x="0" y="824"/>
                    <a:pt x="507" y="824"/>
                  </a:cubicBezTo>
                  <a:cubicBezTo>
                    <a:pt x="1014" y="824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21"/>
            <p:cNvSpPr/>
            <p:nvPr/>
          </p:nvSpPr>
          <p:spPr>
            <a:xfrm flipH="1">
              <a:off x="13782" y="4150081"/>
              <a:ext cx="32604" cy="25473"/>
            </a:xfrm>
            <a:custGeom>
              <a:avLst/>
              <a:gdLst/>
              <a:ahLst/>
              <a:cxnLst/>
              <a:rect l="l" t="t" r="r" b="b"/>
              <a:pathLst>
                <a:path w="1015" h="793" extrusionOk="0">
                  <a:moveTo>
                    <a:pt x="507" y="1"/>
                  </a:moveTo>
                  <a:cubicBezTo>
                    <a:pt x="1" y="1"/>
                    <a:pt x="1" y="792"/>
                    <a:pt x="507" y="792"/>
                  </a:cubicBezTo>
                  <a:cubicBezTo>
                    <a:pt x="1014" y="792"/>
                    <a:pt x="1014" y="1"/>
                    <a:pt x="507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1"/>
            <p:cNvSpPr/>
            <p:nvPr/>
          </p:nvSpPr>
          <p:spPr>
            <a:xfrm flipH="1">
              <a:off x="-138780" y="4202025"/>
              <a:ext cx="1084456" cy="970453"/>
            </a:xfrm>
            <a:custGeom>
              <a:avLst/>
              <a:gdLst/>
              <a:ahLst/>
              <a:cxnLst/>
              <a:rect l="l" t="t" r="r" b="b"/>
              <a:pathLst>
                <a:path w="33760" h="30211" extrusionOk="0">
                  <a:moveTo>
                    <a:pt x="7338" y="1"/>
                  </a:moveTo>
                  <a:cubicBezTo>
                    <a:pt x="6633" y="1"/>
                    <a:pt x="5985" y="348"/>
                    <a:pt x="5447" y="1202"/>
                  </a:cubicBezTo>
                  <a:cubicBezTo>
                    <a:pt x="4497" y="2976"/>
                    <a:pt x="9374" y="8518"/>
                    <a:pt x="10419" y="10228"/>
                  </a:cubicBezTo>
                  <a:cubicBezTo>
                    <a:pt x="7062" y="10513"/>
                    <a:pt x="0" y="11020"/>
                    <a:pt x="4719" y="15802"/>
                  </a:cubicBezTo>
                  <a:cubicBezTo>
                    <a:pt x="7062" y="18177"/>
                    <a:pt x="12193" y="18842"/>
                    <a:pt x="15106" y="20299"/>
                  </a:cubicBezTo>
                  <a:cubicBezTo>
                    <a:pt x="11559" y="22167"/>
                    <a:pt x="6176" y="24891"/>
                    <a:pt x="12605" y="27709"/>
                  </a:cubicBezTo>
                  <a:cubicBezTo>
                    <a:pt x="16848" y="29831"/>
                    <a:pt x="28344" y="29831"/>
                    <a:pt x="32968" y="30211"/>
                  </a:cubicBezTo>
                  <a:cubicBezTo>
                    <a:pt x="33221" y="25334"/>
                    <a:pt x="33759" y="14725"/>
                    <a:pt x="32556" y="9880"/>
                  </a:cubicBezTo>
                  <a:cubicBezTo>
                    <a:pt x="31689" y="6833"/>
                    <a:pt x="30694" y="5650"/>
                    <a:pt x="29732" y="5650"/>
                  </a:cubicBezTo>
                  <a:cubicBezTo>
                    <a:pt x="28165" y="5650"/>
                    <a:pt x="26687" y="8792"/>
                    <a:pt x="26001" y="12128"/>
                  </a:cubicBezTo>
                  <a:cubicBezTo>
                    <a:pt x="24089" y="6228"/>
                    <a:pt x="21950" y="355"/>
                    <a:pt x="19472" y="355"/>
                  </a:cubicBezTo>
                  <a:cubicBezTo>
                    <a:pt x="18133" y="355"/>
                    <a:pt x="16694" y="2072"/>
                    <a:pt x="15138" y="6428"/>
                  </a:cubicBezTo>
                  <a:cubicBezTo>
                    <a:pt x="13896" y="5566"/>
                    <a:pt x="10161" y="1"/>
                    <a:pt x="7338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21"/>
            <p:cNvSpPr/>
            <p:nvPr/>
          </p:nvSpPr>
          <p:spPr>
            <a:xfrm flipH="1">
              <a:off x="-126258" y="4272599"/>
              <a:ext cx="826833" cy="925353"/>
            </a:xfrm>
            <a:custGeom>
              <a:avLst/>
              <a:gdLst/>
              <a:ahLst/>
              <a:cxnLst/>
              <a:rect l="l" t="t" r="r" b="b"/>
              <a:pathLst>
                <a:path w="25740" h="28807" extrusionOk="0">
                  <a:moveTo>
                    <a:pt x="668" y="1"/>
                  </a:moveTo>
                  <a:cubicBezTo>
                    <a:pt x="327" y="1"/>
                    <a:pt x="1" y="491"/>
                    <a:pt x="288" y="874"/>
                  </a:cubicBezTo>
                  <a:cubicBezTo>
                    <a:pt x="6273" y="8379"/>
                    <a:pt x="12607" y="15631"/>
                    <a:pt x="19131" y="22694"/>
                  </a:cubicBezTo>
                  <a:cubicBezTo>
                    <a:pt x="20967" y="24689"/>
                    <a:pt x="22836" y="26684"/>
                    <a:pt x="24704" y="28647"/>
                  </a:cubicBezTo>
                  <a:cubicBezTo>
                    <a:pt x="24809" y="28759"/>
                    <a:pt x="24928" y="28806"/>
                    <a:pt x="25042" y="28806"/>
                  </a:cubicBezTo>
                  <a:cubicBezTo>
                    <a:pt x="25413" y="28806"/>
                    <a:pt x="25740" y="28314"/>
                    <a:pt x="25401" y="27951"/>
                  </a:cubicBezTo>
                  <a:cubicBezTo>
                    <a:pt x="18782" y="20952"/>
                    <a:pt x="12322" y="13826"/>
                    <a:pt x="6146" y="6479"/>
                  </a:cubicBezTo>
                  <a:cubicBezTo>
                    <a:pt x="4405" y="4389"/>
                    <a:pt x="2663" y="2299"/>
                    <a:pt x="984" y="177"/>
                  </a:cubicBezTo>
                  <a:cubicBezTo>
                    <a:pt x="891" y="53"/>
                    <a:pt x="779" y="1"/>
                    <a:pt x="668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21"/>
            <p:cNvSpPr/>
            <p:nvPr/>
          </p:nvSpPr>
          <p:spPr>
            <a:xfrm flipH="1">
              <a:off x="293551" y="4371859"/>
              <a:ext cx="376444" cy="353476"/>
            </a:xfrm>
            <a:custGeom>
              <a:avLst/>
              <a:gdLst/>
              <a:ahLst/>
              <a:cxnLst/>
              <a:rect l="l" t="t" r="r" b="b"/>
              <a:pathLst>
                <a:path w="11719" h="11004" extrusionOk="0">
                  <a:moveTo>
                    <a:pt x="10752" y="1"/>
                  </a:moveTo>
                  <a:cubicBezTo>
                    <a:pt x="10507" y="1"/>
                    <a:pt x="10261" y="159"/>
                    <a:pt x="10261" y="476"/>
                  </a:cubicBezTo>
                  <a:cubicBezTo>
                    <a:pt x="10261" y="3644"/>
                    <a:pt x="10693" y="6813"/>
                    <a:pt x="10459" y="9981"/>
                  </a:cubicBezTo>
                  <a:lnTo>
                    <a:pt x="10459" y="9981"/>
                  </a:lnTo>
                  <a:cubicBezTo>
                    <a:pt x="10045" y="10008"/>
                    <a:pt x="9631" y="10019"/>
                    <a:pt x="9216" y="10019"/>
                  </a:cubicBezTo>
                  <a:cubicBezTo>
                    <a:pt x="6365" y="10019"/>
                    <a:pt x="3511" y="9470"/>
                    <a:pt x="634" y="9470"/>
                  </a:cubicBezTo>
                  <a:cubicBezTo>
                    <a:pt x="1" y="9470"/>
                    <a:pt x="1" y="10451"/>
                    <a:pt x="634" y="10451"/>
                  </a:cubicBezTo>
                  <a:cubicBezTo>
                    <a:pt x="3493" y="10478"/>
                    <a:pt x="6308" y="11003"/>
                    <a:pt x="9152" y="11003"/>
                  </a:cubicBezTo>
                  <a:cubicBezTo>
                    <a:pt x="9742" y="11003"/>
                    <a:pt x="10333" y="10981"/>
                    <a:pt x="10926" y="10926"/>
                  </a:cubicBezTo>
                  <a:cubicBezTo>
                    <a:pt x="11211" y="10895"/>
                    <a:pt x="11401" y="10736"/>
                    <a:pt x="11433" y="10451"/>
                  </a:cubicBezTo>
                  <a:cubicBezTo>
                    <a:pt x="11718" y="7126"/>
                    <a:pt x="11275" y="3801"/>
                    <a:pt x="11243" y="476"/>
                  </a:cubicBezTo>
                  <a:cubicBezTo>
                    <a:pt x="11243" y="159"/>
                    <a:pt x="10998" y="1"/>
                    <a:pt x="1075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1"/>
            <p:cNvSpPr/>
            <p:nvPr/>
          </p:nvSpPr>
          <p:spPr>
            <a:xfrm flipH="1">
              <a:off x="12794" y="4670958"/>
              <a:ext cx="401917" cy="362181"/>
            </a:xfrm>
            <a:custGeom>
              <a:avLst/>
              <a:gdLst/>
              <a:ahLst/>
              <a:cxnLst/>
              <a:rect l="l" t="t" r="r" b="b"/>
              <a:pathLst>
                <a:path w="12512" h="11275" extrusionOk="0">
                  <a:moveTo>
                    <a:pt x="11803" y="0"/>
                  </a:moveTo>
                  <a:cubicBezTo>
                    <a:pt x="11554" y="0"/>
                    <a:pt x="11308" y="159"/>
                    <a:pt x="11308" y="475"/>
                  </a:cubicBezTo>
                  <a:cubicBezTo>
                    <a:pt x="11308" y="3729"/>
                    <a:pt x="11513" y="7042"/>
                    <a:pt x="10940" y="10245"/>
                  </a:cubicBezTo>
                  <a:lnTo>
                    <a:pt x="10940" y="10245"/>
                  </a:lnTo>
                  <a:cubicBezTo>
                    <a:pt x="10308" y="10223"/>
                    <a:pt x="9676" y="10216"/>
                    <a:pt x="9043" y="10216"/>
                  </a:cubicBezTo>
                  <a:cubicBezTo>
                    <a:pt x="7914" y="10216"/>
                    <a:pt x="6783" y="10238"/>
                    <a:pt x="5653" y="10238"/>
                  </a:cubicBezTo>
                  <a:cubicBezTo>
                    <a:pt x="4052" y="10238"/>
                    <a:pt x="2452" y="10193"/>
                    <a:pt x="858" y="9976"/>
                  </a:cubicBezTo>
                  <a:cubicBezTo>
                    <a:pt x="829" y="9971"/>
                    <a:pt x="801" y="9969"/>
                    <a:pt x="774" y="9969"/>
                  </a:cubicBezTo>
                  <a:cubicBezTo>
                    <a:pt x="231" y="9969"/>
                    <a:pt x="1" y="10835"/>
                    <a:pt x="604" y="10926"/>
                  </a:cubicBezTo>
                  <a:cubicBezTo>
                    <a:pt x="2616" y="11195"/>
                    <a:pt x="4648" y="11220"/>
                    <a:pt x="6683" y="11220"/>
                  </a:cubicBezTo>
                  <a:cubicBezTo>
                    <a:pt x="7145" y="11220"/>
                    <a:pt x="7608" y="11219"/>
                    <a:pt x="8071" y="11219"/>
                  </a:cubicBezTo>
                  <a:cubicBezTo>
                    <a:pt x="9162" y="11219"/>
                    <a:pt x="10252" y="11226"/>
                    <a:pt x="11340" y="11274"/>
                  </a:cubicBezTo>
                  <a:cubicBezTo>
                    <a:pt x="11530" y="11274"/>
                    <a:pt x="11783" y="11116"/>
                    <a:pt x="11815" y="10894"/>
                  </a:cubicBezTo>
                  <a:cubicBezTo>
                    <a:pt x="12512" y="7474"/>
                    <a:pt x="12322" y="3959"/>
                    <a:pt x="12322" y="475"/>
                  </a:cubicBezTo>
                  <a:cubicBezTo>
                    <a:pt x="12306" y="159"/>
                    <a:pt x="12053" y="0"/>
                    <a:pt x="11803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1"/>
            <p:cNvSpPr/>
            <p:nvPr/>
          </p:nvSpPr>
          <p:spPr>
            <a:xfrm flipH="1">
              <a:off x="206072" y="4564116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21"/>
            <p:cNvSpPr/>
            <p:nvPr/>
          </p:nvSpPr>
          <p:spPr>
            <a:xfrm flipH="1">
              <a:off x="206072" y="4466462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21"/>
            <p:cNvSpPr/>
            <p:nvPr/>
          </p:nvSpPr>
          <p:spPr>
            <a:xfrm flipH="1">
              <a:off x="382075" y="4481720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21"/>
            <p:cNvSpPr/>
            <p:nvPr/>
          </p:nvSpPr>
          <p:spPr>
            <a:xfrm flipH="1">
              <a:off x="639446" y="4589558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61" y="1"/>
                  </a:moveTo>
                  <a:cubicBezTo>
                    <a:pt x="1" y="1"/>
                    <a:pt x="1" y="1204"/>
                    <a:pt x="761" y="1204"/>
                  </a:cubicBezTo>
                  <a:cubicBezTo>
                    <a:pt x="1553" y="1204"/>
                    <a:pt x="1553" y="1"/>
                    <a:pt x="761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21"/>
            <p:cNvSpPr/>
            <p:nvPr/>
          </p:nvSpPr>
          <p:spPr>
            <a:xfrm flipH="1">
              <a:off x="716767" y="4621103"/>
              <a:ext cx="49854" cy="38675"/>
            </a:xfrm>
            <a:custGeom>
              <a:avLst/>
              <a:gdLst/>
              <a:ahLst/>
              <a:cxnLst/>
              <a:rect l="l" t="t" r="r" b="b"/>
              <a:pathLst>
                <a:path w="1552" h="1204" extrusionOk="0">
                  <a:moveTo>
                    <a:pt x="760" y="0"/>
                  </a:moveTo>
                  <a:cubicBezTo>
                    <a:pt x="0" y="0"/>
                    <a:pt x="0" y="1204"/>
                    <a:pt x="760" y="1204"/>
                  </a:cubicBezTo>
                  <a:cubicBezTo>
                    <a:pt x="1552" y="1204"/>
                    <a:pt x="1552" y="0"/>
                    <a:pt x="760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21"/>
            <p:cNvSpPr/>
            <p:nvPr/>
          </p:nvSpPr>
          <p:spPr>
            <a:xfrm flipH="1">
              <a:off x="299647" y="4863214"/>
              <a:ext cx="49886" cy="38708"/>
            </a:xfrm>
            <a:custGeom>
              <a:avLst/>
              <a:gdLst/>
              <a:ahLst/>
              <a:cxnLst/>
              <a:rect l="l" t="t" r="r" b="b"/>
              <a:pathLst>
                <a:path w="1553" h="1205" extrusionOk="0">
                  <a:moveTo>
                    <a:pt x="792" y="1"/>
                  </a:moveTo>
                  <a:cubicBezTo>
                    <a:pt x="0" y="1"/>
                    <a:pt x="0" y="1204"/>
                    <a:pt x="792" y="1204"/>
                  </a:cubicBezTo>
                  <a:cubicBezTo>
                    <a:pt x="1552" y="1204"/>
                    <a:pt x="1552" y="1"/>
                    <a:pt x="792" y="1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21"/>
            <p:cNvSpPr/>
            <p:nvPr/>
          </p:nvSpPr>
          <p:spPr>
            <a:xfrm flipH="1">
              <a:off x="-5524" y="4517345"/>
              <a:ext cx="50882" cy="38675"/>
            </a:xfrm>
            <a:custGeom>
              <a:avLst/>
              <a:gdLst/>
              <a:ahLst/>
              <a:cxnLst/>
              <a:rect l="l" t="t" r="r" b="b"/>
              <a:pathLst>
                <a:path w="1584" h="1204" extrusionOk="0">
                  <a:moveTo>
                    <a:pt x="792" y="0"/>
                  </a:moveTo>
                  <a:cubicBezTo>
                    <a:pt x="0" y="0"/>
                    <a:pt x="0" y="1204"/>
                    <a:pt x="792" y="1204"/>
                  </a:cubicBezTo>
                  <a:cubicBezTo>
                    <a:pt x="1584" y="1204"/>
                    <a:pt x="1584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21"/>
            <p:cNvSpPr/>
            <p:nvPr/>
          </p:nvSpPr>
          <p:spPr>
            <a:xfrm flipH="1">
              <a:off x="-66558" y="4888656"/>
              <a:ext cx="49854" cy="38708"/>
            </a:xfrm>
            <a:custGeom>
              <a:avLst/>
              <a:gdLst/>
              <a:ahLst/>
              <a:cxnLst/>
              <a:rect l="l" t="t" r="r" b="b"/>
              <a:pathLst>
                <a:path w="1552" h="1205" extrusionOk="0">
                  <a:moveTo>
                    <a:pt x="792" y="0"/>
                  </a:moveTo>
                  <a:cubicBezTo>
                    <a:pt x="10" y="0"/>
                    <a:pt x="0" y="1204"/>
                    <a:pt x="762" y="1204"/>
                  </a:cubicBezTo>
                  <a:cubicBezTo>
                    <a:pt x="772" y="1204"/>
                    <a:pt x="782" y="1204"/>
                    <a:pt x="792" y="1204"/>
                  </a:cubicBezTo>
                  <a:cubicBezTo>
                    <a:pt x="1552" y="1204"/>
                    <a:pt x="1552" y="0"/>
                    <a:pt x="792" y="0"/>
                  </a:cubicBez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6" name="Google Shape;946;p21"/>
          <p:cNvGrpSpPr/>
          <p:nvPr/>
        </p:nvGrpSpPr>
        <p:grpSpPr>
          <a:xfrm>
            <a:off x="6326504" y="-191967"/>
            <a:ext cx="6370451" cy="1040827"/>
            <a:chOff x="4744878" y="-143975"/>
            <a:chExt cx="4777838" cy="780620"/>
          </a:xfrm>
        </p:grpSpPr>
        <p:sp>
          <p:nvSpPr>
            <p:cNvPr id="947" name="Google Shape;947;p21"/>
            <p:cNvSpPr/>
            <p:nvPr/>
          </p:nvSpPr>
          <p:spPr>
            <a:xfrm>
              <a:off x="4844524" y="139865"/>
              <a:ext cx="202468" cy="185283"/>
            </a:xfrm>
            <a:custGeom>
              <a:avLst/>
              <a:gdLst/>
              <a:ahLst/>
              <a:cxnLst/>
              <a:rect l="l" t="t" r="r" b="b"/>
              <a:pathLst>
                <a:path w="6303" h="5768" extrusionOk="0">
                  <a:moveTo>
                    <a:pt x="1806" y="1"/>
                  </a:moveTo>
                  <a:cubicBezTo>
                    <a:pt x="1584" y="761"/>
                    <a:pt x="1" y="4846"/>
                    <a:pt x="729" y="5575"/>
                  </a:cubicBezTo>
                  <a:cubicBezTo>
                    <a:pt x="864" y="5709"/>
                    <a:pt x="1073" y="5767"/>
                    <a:pt x="1334" y="5767"/>
                  </a:cubicBezTo>
                  <a:cubicBezTo>
                    <a:pt x="2727" y="5767"/>
                    <a:pt x="5582" y="4116"/>
                    <a:pt x="6303" y="3770"/>
                  </a:cubicBezTo>
                  <a:lnTo>
                    <a:pt x="1806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21"/>
            <p:cNvSpPr/>
            <p:nvPr/>
          </p:nvSpPr>
          <p:spPr>
            <a:xfrm>
              <a:off x="5134468" y="337229"/>
              <a:ext cx="188238" cy="184833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0" y="1"/>
                  </a:moveTo>
                  <a:cubicBezTo>
                    <a:pt x="570" y="792"/>
                    <a:pt x="0" y="5131"/>
                    <a:pt x="919" y="5669"/>
                  </a:cubicBezTo>
                  <a:cubicBezTo>
                    <a:pt x="1014" y="5727"/>
                    <a:pt x="1126" y="5754"/>
                    <a:pt x="1253" y="5754"/>
                  </a:cubicBezTo>
                  <a:cubicBezTo>
                    <a:pt x="2520" y="5754"/>
                    <a:pt x="5197" y="3110"/>
                    <a:pt x="5859" y="2534"/>
                  </a:cubicBezTo>
                  <a:lnTo>
                    <a:pt x="570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21"/>
            <p:cNvSpPr/>
            <p:nvPr/>
          </p:nvSpPr>
          <p:spPr>
            <a:xfrm>
              <a:off x="6132440" y="226340"/>
              <a:ext cx="199416" cy="189972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1" y="3579"/>
                  </a:lnTo>
                  <a:cubicBezTo>
                    <a:pt x="625" y="3920"/>
                    <a:pt x="3590" y="5914"/>
                    <a:pt x="4837" y="5914"/>
                  </a:cubicBezTo>
                  <a:cubicBezTo>
                    <a:pt x="4981" y="5914"/>
                    <a:pt x="5102" y="5887"/>
                    <a:pt x="5195" y="5828"/>
                  </a:cubicBezTo>
                  <a:cubicBezTo>
                    <a:pt x="6208" y="5163"/>
                    <a:pt x="4846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21"/>
            <p:cNvSpPr/>
            <p:nvPr/>
          </p:nvSpPr>
          <p:spPr>
            <a:xfrm>
              <a:off x="5462029" y="460325"/>
              <a:ext cx="186214" cy="168161"/>
            </a:xfrm>
            <a:custGeom>
              <a:avLst/>
              <a:gdLst/>
              <a:ahLst/>
              <a:cxnLst/>
              <a:rect l="l" t="t" r="r" b="b"/>
              <a:pathLst>
                <a:path w="5797" h="5235" extrusionOk="0">
                  <a:moveTo>
                    <a:pt x="1" y="1"/>
                  </a:moveTo>
                  <a:lnTo>
                    <a:pt x="1" y="1"/>
                  </a:lnTo>
                  <a:cubicBezTo>
                    <a:pt x="223" y="729"/>
                    <a:pt x="1173" y="5004"/>
                    <a:pt x="2218" y="5226"/>
                  </a:cubicBezTo>
                  <a:cubicBezTo>
                    <a:pt x="2249" y="5232"/>
                    <a:pt x="2281" y="5235"/>
                    <a:pt x="2313" y="5235"/>
                  </a:cubicBezTo>
                  <a:cubicBezTo>
                    <a:pt x="3493" y="5235"/>
                    <a:pt x="5365" y="1404"/>
                    <a:pt x="5796" y="6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21"/>
            <p:cNvSpPr/>
            <p:nvPr/>
          </p:nvSpPr>
          <p:spPr>
            <a:xfrm>
              <a:off x="5803852" y="430836"/>
              <a:ext cx="181107" cy="181332"/>
            </a:xfrm>
            <a:custGeom>
              <a:avLst/>
              <a:gdLst/>
              <a:ahLst/>
              <a:cxnLst/>
              <a:rect l="l" t="t" r="r" b="b"/>
              <a:pathLst>
                <a:path w="5638" h="5645" extrusionOk="0">
                  <a:moveTo>
                    <a:pt x="5638" y="0"/>
                  </a:moveTo>
                  <a:lnTo>
                    <a:pt x="1" y="1615"/>
                  </a:lnTo>
                  <a:cubicBezTo>
                    <a:pt x="494" y="2202"/>
                    <a:pt x="2852" y="5645"/>
                    <a:pt x="3940" y="5645"/>
                  </a:cubicBezTo>
                  <a:cubicBezTo>
                    <a:pt x="3968" y="5645"/>
                    <a:pt x="3996" y="5642"/>
                    <a:pt x="4023" y="5637"/>
                  </a:cubicBezTo>
                  <a:cubicBezTo>
                    <a:pt x="5194" y="5416"/>
                    <a:pt x="5511" y="950"/>
                    <a:pt x="5638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21"/>
            <p:cNvSpPr/>
            <p:nvPr/>
          </p:nvSpPr>
          <p:spPr>
            <a:xfrm>
              <a:off x="6370505" y="139865"/>
              <a:ext cx="203496" cy="185283"/>
            </a:xfrm>
            <a:custGeom>
              <a:avLst/>
              <a:gdLst/>
              <a:ahLst/>
              <a:cxnLst/>
              <a:rect l="l" t="t" r="r" b="b"/>
              <a:pathLst>
                <a:path w="6335" h="5768" extrusionOk="0">
                  <a:moveTo>
                    <a:pt x="1837" y="1"/>
                  </a:moveTo>
                  <a:cubicBezTo>
                    <a:pt x="1615" y="761"/>
                    <a:pt x="0" y="4846"/>
                    <a:pt x="760" y="5575"/>
                  </a:cubicBezTo>
                  <a:cubicBezTo>
                    <a:pt x="895" y="5709"/>
                    <a:pt x="1104" y="5767"/>
                    <a:pt x="1365" y="5767"/>
                  </a:cubicBezTo>
                  <a:cubicBezTo>
                    <a:pt x="2758" y="5767"/>
                    <a:pt x="5614" y="4116"/>
                    <a:pt x="6334" y="3770"/>
                  </a:cubicBezTo>
                  <a:lnTo>
                    <a:pt x="1837" y="1"/>
                  </a:lnTo>
                  <a:close/>
                </a:path>
              </a:pathLst>
            </a:custGeom>
            <a:solidFill>
              <a:srgbClr val="FFD0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21"/>
            <p:cNvSpPr/>
            <p:nvPr/>
          </p:nvSpPr>
          <p:spPr>
            <a:xfrm>
              <a:off x="6661445" y="337229"/>
              <a:ext cx="188238" cy="184833"/>
            </a:xfrm>
            <a:custGeom>
              <a:avLst/>
              <a:gdLst/>
              <a:ahLst/>
              <a:cxnLst/>
              <a:rect l="l" t="t" r="r" b="b"/>
              <a:pathLst>
                <a:path w="5860" h="5754" extrusionOk="0">
                  <a:moveTo>
                    <a:pt x="571" y="1"/>
                  </a:moveTo>
                  <a:cubicBezTo>
                    <a:pt x="571" y="792"/>
                    <a:pt x="1" y="5131"/>
                    <a:pt x="919" y="5669"/>
                  </a:cubicBezTo>
                  <a:cubicBezTo>
                    <a:pt x="1014" y="5727"/>
                    <a:pt x="1127" y="5754"/>
                    <a:pt x="1253" y="5754"/>
                  </a:cubicBezTo>
                  <a:cubicBezTo>
                    <a:pt x="2520" y="5754"/>
                    <a:pt x="5197" y="3110"/>
                    <a:pt x="5859" y="2534"/>
                  </a:cubicBezTo>
                  <a:lnTo>
                    <a:pt x="571" y="1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21"/>
            <p:cNvSpPr/>
            <p:nvPr/>
          </p:nvSpPr>
          <p:spPr>
            <a:xfrm>
              <a:off x="7659450" y="226340"/>
              <a:ext cx="199416" cy="189972"/>
            </a:xfrm>
            <a:custGeom>
              <a:avLst/>
              <a:gdLst/>
              <a:ahLst/>
              <a:cxnLst/>
              <a:rect l="l" t="t" r="r" b="b"/>
              <a:pathLst>
                <a:path w="6208" h="5914" extrusionOk="0">
                  <a:moveTo>
                    <a:pt x="4624" y="1"/>
                  </a:moveTo>
                  <a:lnTo>
                    <a:pt x="0" y="3579"/>
                  </a:lnTo>
                  <a:cubicBezTo>
                    <a:pt x="624" y="3920"/>
                    <a:pt x="3589" y="5914"/>
                    <a:pt x="4836" y="5914"/>
                  </a:cubicBezTo>
                  <a:cubicBezTo>
                    <a:pt x="4980" y="5914"/>
                    <a:pt x="5102" y="5887"/>
                    <a:pt x="5194" y="5828"/>
                  </a:cubicBezTo>
                  <a:cubicBezTo>
                    <a:pt x="6207" y="5163"/>
                    <a:pt x="4845" y="919"/>
                    <a:pt x="4624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21"/>
            <p:cNvSpPr/>
            <p:nvPr/>
          </p:nvSpPr>
          <p:spPr>
            <a:xfrm>
              <a:off x="6989038" y="460325"/>
              <a:ext cx="186182" cy="168161"/>
            </a:xfrm>
            <a:custGeom>
              <a:avLst/>
              <a:gdLst/>
              <a:ahLst/>
              <a:cxnLst/>
              <a:rect l="l" t="t" r="r" b="b"/>
              <a:pathLst>
                <a:path w="5796" h="5235" extrusionOk="0">
                  <a:moveTo>
                    <a:pt x="0" y="1"/>
                  </a:moveTo>
                  <a:lnTo>
                    <a:pt x="0" y="1"/>
                  </a:lnTo>
                  <a:cubicBezTo>
                    <a:pt x="222" y="729"/>
                    <a:pt x="1172" y="5004"/>
                    <a:pt x="2217" y="5226"/>
                  </a:cubicBezTo>
                  <a:cubicBezTo>
                    <a:pt x="2248" y="5232"/>
                    <a:pt x="2280" y="5235"/>
                    <a:pt x="2313" y="5235"/>
                  </a:cubicBezTo>
                  <a:cubicBezTo>
                    <a:pt x="3493" y="5235"/>
                    <a:pt x="5364" y="1404"/>
                    <a:pt x="5796" y="60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21"/>
            <p:cNvSpPr/>
            <p:nvPr/>
          </p:nvSpPr>
          <p:spPr>
            <a:xfrm>
              <a:off x="7330829" y="430836"/>
              <a:ext cx="181139" cy="181332"/>
            </a:xfrm>
            <a:custGeom>
              <a:avLst/>
              <a:gdLst/>
              <a:ahLst/>
              <a:cxnLst/>
              <a:rect l="l" t="t" r="r" b="b"/>
              <a:pathLst>
                <a:path w="5639" h="5645" extrusionOk="0">
                  <a:moveTo>
                    <a:pt x="5638" y="0"/>
                  </a:moveTo>
                  <a:lnTo>
                    <a:pt x="1" y="1615"/>
                  </a:lnTo>
                  <a:cubicBezTo>
                    <a:pt x="495" y="2202"/>
                    <a:pt x="2853" y="5645"/>
                    <a:pt x="3940" y="5645"/>
                  </a:cubicBezTo>
                  <a:cubicBezTo>
                    <a:pt x="3969" y="5645"/>
                    <a:pt x="3996" y="5642"/>
                    <a:pt x="4023" y="5637"/>
                  </a:cubicBezTo>
                  <a:cubicBezTo>
                    <a:pt x="5195" y="5416"/>
                    <a:pt x="5511" y="950"/>
                    <a:pt x="5638" y="0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21"/>
            <p:cNvSpPr/>
            <p:nvPr/>
          </p:nvSpPr>
          <p:spPr>
            <a:xfrm>
              <a:off x="8084665" y="344360"/>
              <a:ext cx="187210" cy="183548"/>
            </a:xfrm>
            <a:custGeom>
              <a:avLst/>
              <a:gdLst/>
              <a:ahLst/>
              <a:cxnLst/>
              <a:rect l="l" t="t" r="r" b="b"/>
              <a:pathLst>
                <a:path w="5828" h="5714" extrusionOk="0">
                  <a:moveTo>
                    <a:pt x="507" y="0"/>
                  </a:moveTo>
                  <a:cubicBezTo>
                    <a:pt x="507" y="760"/>
                    <a:pt x="1" y="5099"/>
                    <a:pt x="919" y="5637"/>
                  </a:cubicBezTo>
                  <a:cubicBezTo>
                    <a:pt x="1009" y="5689"/>
                    <a:pt x="1114" y="5713"/>
                    <a:pt x="1232" y="5713"/>
                  </a:cubicBezTo>
                  <a:cubicBezTo>
                    <a:pt x="2486" y="5713"/>
                    <a:pt x="5162" y="3018"/>
                    <a:pt x="5828" y="2439"/>
                  </a:cubicBezTo>
                  <a:lnTo>
                    <a:pt x="507" y="0"/>
                  </a:lnTo>
                  <a:close/>
                </a:path>
              </a:pathLst>
            </a:custGeom>
            <a:solidFill>
              <a:srgbClr val="039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21"/>
            <p:cNvSpPr/>
            <p:nvPr/>
          </p:nvSpPr>
          <p:spPr>
            <a:xfrm>
              <a:off x="9092820" y="211082"/>
              <a:ext cx="200444" cy="190005"/>
            </a:xfrm>
            <a:custGeom>
              <a:avLst/>
              <a:gdLst/>
              <a:ahLst/>
              <a:cxnLst/>
              <a:rect l="l" t="t" r="r" b="b"/>
              <a:pathLst>
                <a:path w="6240" h="5915" extrusionOk="0">
                  <a:moveTo>
                    <a:pt x="4561" y="1"/>
                  </a:moveTo>
                  <a:lnTo>
                    <a:pt x="1" y="3643"/>
                  </a:lnTo>
                  <a:cubicBezTo>
                    <a:pt x="596" y="3954"/>
                    <a:pt x="3601" y="5915"/>
                    <a:pt x="4861" y="5915"/>
                  </a:cubicBezTo>
                  <a:cubicBezTo>
                    <a:pt x="5009" y="5915"/>
                    <a:pt x="5133" y="5888"/>
                    <a:pt x="5226" y="5828"/>
                  </a:cubicBezTo>
                  <a:cubicBezTo>
                    <a:pt x="6240" y="5163"/>
                    <a:pt x="4814" y="919"/>
                    <a:pt x="4561" y="1"/>
                  </a:cubicBezTo>
                  <a:close/>
                </a:path>
              </a:pathLst>
            </a:custGeom>
            <a:solidFill>
              <a:srgbClr val="60D5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21"/>
            <p:cNvSpPr/>
            <p:nvPr/>
          </p:nvSpPr>
          <p:spPr>
            <a:xfrm>
              <a:off x="8411230" y="469480"/>
              <a:ext cx="187210" cy="167165"/>
            </a:xfrm>
            <a:custGeom>
              <a:avLst/>
              <a:gdLst/>
              <a:ahLst/>
              <a:cxnLst/>
              <a:rect l="l" t="t" r="r" b="b"/>
              <a:pathLst>
                <a:path w="5828" h="5204" extrusionOk="0">
                  <a:moveTo>
                    <a:pt x="0" y="1"/>
                  </a:moveTo>
                  <a:lnTo>
                    <a:pt x="0" y="1"/>
                  </a:lnTo>
                  <a:cubicBezTo>
                    <a:pt x="254" y="729"/>
                    <a:pt x="1267" y="5004"/>
                    <a:pt x="2281" y="5194"/>
                  </a:cubicBezTo>
                  <a:cubicBezTo>
                    <a:pt x="2313" y="5200"/>
                    <a:pt x="2345" y="5203"/>
                    <a:pt x="2378" y="5203"/>
                  </a:cubicBezTo>
                  <a:cubicBezTo>
                    <a:pt x="3584" y="5203"/>
                    <a:pt x="5396" y="1340"/>
                    <a:pt x="5828" y="50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077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21"/>
            <p:cNvSpPr/>
            <p:nvPr/>
          </p:nvSpPr>
          <p:spPr>
            <a:xfrm>
              <a:off x="8754049" y="410470"/>
              <a:ext cx="180111" cy="182359"/>
            </a:xfrm>
            <a:custGeom>
              <a:avLst/>
              <a:gdLst/>
              <a:ahLst/>
              <a:cxnLst/>
              <a:rect l="l" t="t" r="r" b="b"/>
              <a:pathLst>
                <a:path w="5607" h="5677" extrusionOk="0">
                  <a:moveTo>
                    <a:pt x="5606" y="1"/>
                  </a:moveTo>
                  <a:lnTo>
                    <a:pt x="1" y="1711"/>
                  </a:lnTo>
                  <a:cubicBezTo>
                    <a:pt x="495" y="2266"/>
                    <a:pt x="2882" y="5677"/>
                    <a:pt x="3971" y="5677"/>
                  </a:cubicBezTo>
                  <a:cubicBezTo>
                    <a:pt x="4000" y="5677"/>
                    <a:pt x="4028" y="5675"/>
                    <a:pt x="4055" y="5670"/>
                  </a:cubicBezTo>
                  <a:cubicBezTo>
                    <a:pt x="5258" y="5416"/>
                    <a:pt x="5511" y="951"/>
                    <a:pt x="5606" y="1"/>
                  </a:cubicBezTo>
                  <a:close/>
                </a:path>
              </a:pathLst>
            </a:custGeom>
            <a:solidFill>
              <a:srgbClr val="FFC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21"/>
            <p:cNvSpPr/>
            <p:nvPr/>
          </p:nvSpPr>
          <p:spPr>
            <a:xfrm>
              <a:off x="4744878" y="-143975"/>
              <a:ext cx="1851027" cy="637021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48" y="4593"/>
                    <a:pt x="51113" y="8647"/>
                    <a:pt x="47218" y="11941"/>
                  </a:cubicBezTo>
                  <a:cubicBezTo>
                    <a:pt x="43956" y="14696"/>
                    <a:pt x="40187" y="16818"/>
                    <a:pt x="36070" y="17989"/>
                  </a:cubicBezTo>
                  <a:cubicBezTo>
                    <a:pt x="33648" y="18690"/>
                    <a:pt x="31124" y="19036"/>
                    <a:pt x="28596" y="19036"/>
                  </a:cubicBezTo>
                  <a:cubicBezTo>
                    <a:pt x="27124" y="19036"/>
                    <a:pt x="25651" y="18919"/>
                    <a:pt x="24194" y="18686"/>
                  </a:cubicBezTo>
                  <a:cubicBezTo>
                    <a:pt x="20077" y="18021"/>
                    <a:pt x="16150" y="16438"/>
                    <a:pt x="12572" y="14284"/>
                  </a:cubicBezTo>
                  <a:cubicBezTo>
                    <a:pt x="8581" y="11814"/>
                    <a:pt x="5066" y="8615"/>
                    <a:pt x="2089" y="5037"/>
                  </a:cubicBezTo>
                  <a:cubicBezTo>
                    <a:pt x="1678" y="4530"/>
                    <a:pt x="1298" y="4055"/>
                    <a:pt x="918" y="3548"/>
                  </a:cubicBezTo>
                  <a:cubicBezTo>
                    <a:pt x="821" y="3423"/>
                    <a:pt x="689" y="3371"/>
                    <a:pt x="562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1" y="11275"/>
                    <a:pt x="10703" y="13999"/>
                  </a:cubicBezTo>
                  <a:cubicBezTo>
                    <a:pt x="14314" y="16438"/>
                    <a:pt x="18336" y="18274"/>
                    <a:pt x="22579" y="19193"/>
                  </a:cubicBezTo>
                  <a:cubicBezTo>
                    <a:pt x="24556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85" y="10579"/>
                    <a:pt x="53678" y="6684"/>
                    <a:pt x="56338" y="2408"/>
                  </a:cubicBezTo>
                  <a:cubicBezTo>
                    <a:pt x="56718" y="1806"/>
                    <a:pt x="57099" y="1205"/>
                    <a:pt x="57447" y="603"/>
                  </a:cubicBezTo>
                  <a:cubicBezTo>
                    <a:pt x="57623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21"/>
            <p:cNvSpPr/>
            <p:nvPr/>
          </p:nvSpPr>
          <p:spPr>
            <a:xfrm>
              <a:off x="6262700" y="-143975"/>
              <a:ext cx="1851027" cy="637021"/>
            </a:xfrm>
            <a:custGeom>
              <a:avLst/>
              <a:gdLst/>
              <a:ahLst/>
              <a:cxnLst/>
              <a:rect l="l" t="t" r="r" b="b"/>
              <a:pathLst>
                <a:path w="57624" h="19831" extrusionOk="0">
                  <a:moveTo>
                    <a:pt x="57065" y="1"/>
                  </a:moveTo>
                  <a:cubicBezTo>
                    <a:pt x="56945" y="1"/>
                    <a:pt x="56827" y="57"/>
                    <a:pt x="56750" y="191"/>
                  </a:cubicBezTo>
                  <a:cubicBezTo>
                    <a:pt x="54217" y="4593"/>
                    <a:pt x="51113" y="8647"/>
                    <a:pt x="47218" y="11941"/>
                  </a:cubicBezTo>
                  <a:cubicBezTo>
                    <a:pt x="43956" y="14696"/>
                    <a:pt x="40187" y="16818"/>
                    <a:pt x="36070" y="17989"/>
                  </a:cubicBezTo>
                  <a:cubicBezTo>
                    <a:pt x="33628" y="18690"/>
                    <a:pt x="31110" y="19036"/>
                    <a:pt x="28588" y="19036"/>
                  </a:cubicBezTo>
                  <a:cubicBezTo>
                    <a:pt x="27120" y="19036"/>
                    <a:pt x="25651" y="18919"/>
                    <a:pt x="24195" y="18686"/>
                  </a:cubicBezTo>
                  <a:cubicBezTo>
                    <a:pt x="20046" y="18021"/>
                    <a:pt x="16119" y="16438"/>
                    <a:pt x="12572" y="14284"/>
                  </a:cubicBezTo>
                  <a:cubicBezTo>
                    <a:pt x="8582" y="11814"/>
                    <a:pt x="5066" y="8615"/>
                    <a:pt x="2090" y="5037"/>
                  </a:cubicBezTo>
                  <a:cubicBezTo>
                    <a:pt x="1678" y="4530"/>
                    <a:pt x="1298" y="4055"/>
                    <a:pt x="886" y="3548"/>
                  </a:cubicBezTo>
                  <a:cubicBezTo>
                    <a:pt x="799" y="3423"/>
                    <a:pt x="674" y="3371"/>
                    <a:pt x="551" y="3371"/>
                  </a:cubicBezTo>
                  <a:cubicBezTo>
                    <a:pt x="271" y="3371"/>
                    <a:pt x="1" y="3642"/>
                    <a:pt x="221" y="3928"/>
                  </a:cubicBezTo>
                  <a:cubicBezTo>
                    <a:pt x="3198" y="7792"/>
                    <a:pt x="6682" y="11275"/>
                    <a:pt x="10704" y="13999"/>
                  </a:cubicBezTo>
                  <a:cubicBezTo>
                    <a:pt x="14282" y="16438"/>
                    <a:pt x="18336" y="18274"/>
                    <a:pt x="22579" y="19193"/>
                  </a:cubicBezTo>
                  <a:cubicBezTo>
                    <a:pt x="24556" y="19616"/>
                    <a:pt x="26580" y="19830"/>
                    <a:pt x="28604" y="19830"/>
                  </a:cubicBezTo>
                  <a:cubicBezTo>
                    <a:pt x="30665" y="19830"/>
                    <a:pt x="32727" y="19608"/>
                    <a:pt x="34740" y="19161"/>
                  </a:cubicBezTo>
                  <a:cubicBezTo>
                    <a:pt x="38952" y="18211"/>
                    <a:pt x="42911" y="16279"/>
                    <a:pt x="46363" y="13651"/>
                  </a:cubicBezTo>
                  <a:cubicBezTo>
                    <a:pt x="50353" y="10579"/>
                    <a:pt x="53678" y="6684"/>
                    <a:pt x="56339" y="2408"/>
                  </a:cubicBezTo>
                  <a:cubicBezTo>
                    <a:pt x="56719" y="1806"/>
                    <a:pt x="57067" y="1205"/>
                    <a:pt x="57447" y="603"/>
                  </a:cubicBezTo>
                  <a:cubicBezTo>
                    <a:pt x="57624" y="294"/>
                    <a:pt x="57339" y="1"/>
                    <a:pt x="57065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21"/>
            <p:cNvSpPr/>
            <p:nvPr/>
          </p:nvSpPr>
          <p:spPr>
            <a:xfrm>
              <a:off x="7672395" y="-143975"/>
              <a:ext cx="1850320" cy="637021"/>
            </a:xfrm>
            <a:custGeom>
              <a:avLst/>
              <a:gdLst/>
              <a:ahLst/>
              <a:cxnLst/>
              <a:rect l="l" t="t" r="r" b="b"/>
              <a:pathLst>
                <a:path w="57602" h="19831" extrusionOk="0">
                  <a:moveTo>
                    <a:pt x="57042" y="1"/>
                  </a:moveTo>
                  <a:cubicBezTo>
                    <a:pt x="56923" y="1"/>
                    <a:pt x="56805" y="57"/>
                    <a:pt x="56728" y="191"/>
                  </a:cubicBezTo>
                  <a:cubicBezTo>
                    <a:pt x="54226" y="4593"/>
                    <a:pt x="51091" y="8647"/>
                    <a:pt x="47196" y="11941"/>
                  </a:cubicBezTo>
                  <a:cubicBezTo>
                    <a:pt x="43965" y="14696"/>
                    <a:pt x="40165" y="16818"/>
                    <a:pt x="36080" y="17989"/>
                  </a:cubicBezTo>
                  <a:cubicBezTo>
                    <a:pt x="33637" y="18690"/>
                    <a:pt x="31107" y="19036"/>
                    <a:pt x="28575" y="19036"/>
                  </a:cubicBezTo>
                  <a:cubicBezTo>
                    <a:pt x="27102" y="19036"/>
                    <a:pt x="25628" y="18919"/>
                    <a:pt x="24172" y="18686"/>
                  </a:cubicBezTo>
                  <a:cubicBezTo>
                    <a:pt x="20055" y="18021"/>
                    <a:pt x="16128" y="16438"/>
                    <a:pt x="12581" y="14284"/>
                  </a:cubicBezTo>
                  <a:cubicBezTo>
                    <a:pt x="8559" y="11814"/>
                    <a:pt x="5076" y="8615"/>
                    <a:pt x="2067" y="5037"/>
                  </a:cubicBezTo>
                  <a:cubicBezTo>
                    <a:pt x="1687" y="4530"/>
                    <a:pt x="1276" y="4055"/>
                    <a:pt x="895" y="3548"/>
                  </a:cubicBezTo>
                  <a:cubicBezTo>
                    <a:pt x="799" y="3423"/>
                    <a:pt x="670" y="3371"/>
                    <a:pt x="546" y="3371"/>
                  </a:cubicBezTo>
                  <a:cubicBezTo>
                    <a:pt x="262" y="3371"/>
                    <a:pt x="1" y="3642"/>
                    <a:pt x="199" y="3928"/>
                  </a:cubicBezTo>
                  <a:cubicBezTo>
                    <a:pt x="3176" y="7792"/>
                    <a:pt x="6659" y="11275"/>
                    <a:pt x="10713" y="13999"/>
                  </a:cubicBezTo>
                  <a:cubicBezTo>
                    <a:pt x="14292" y="16438"/>
                    <a:pt x="18313" y="18274"/>
                    <a:pt x="22557" y="19193"/>
                  </a:cubicBezTo>
                  <a:cubicBezTo>
                    <a:pt x="24550" y="19616"/>
                    <a:pt x="26574" y="19830"/>
                    <a:pt x="28594" y="19830"/>
                  </a:cubicBezTo>
                  <a:cubicBezTo>
                    <a:pt x="30651" y="19830"/>
                    <a:pt x="32705" y="19608"/>
                    <a:pt x="34718" y="19161"/>
                  </a:cubicBezTo>
                  <a:cubicBezTo>
                    <a:pt x="38962" y="18211"/>
                    <a:pt x="42920" y="16279"/>
                    <a:pt x="46341" y="13651"/>
                  </a:cubicBezTo>
                  <a:cubicBezTo>
                    <a:pt x="50363" y="10579"/>
                    <a:pt x="53656" y="6684"/>
                    <a:pt x="56348" y="2408"/>
                  </a:cubicBezTo>
                  <a:cubicBezTo>
                    <a:pt x="56696" y="1806"/>
                    <a:pt x="57076" y="1205"/>
                    <a:pt x="57425" y="603"/>
                  </a:cubicBezTo>
                  <a:cubicBezTo>
                    <a:pt x="57601" y="294"/>
                    <a:pt x="57317" y="1"/>
                    <a:pt x="57042" y="1"/>
                  </a:cubicBezTo>
                  <a:close/>
                </a:path>
              </a:pathLst>
            </a:custGeom>
            <a:solidFill>
              <a:srgbClr val="0035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4" name="Google Shape;964;p21"/>
          <p:cNvSpPr/>
          <p:nvPr/>
        </p:nvSpPr>
        <p:spPr>
          <a:xfrm rot="-5400000">
            <a:off x="8529726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5" name="Google Shape;965;p21"/>
          <p:cNvSpPr/>
          <p:nvPr/>
        </p:nvSpPr>
        <p:spPr>
          <a:xfrm rot="-5400000">
            <a:off x="8959232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21"/>
          <p:cNvSpPr/>
          <p:nvPr/>
        </p:nvSpPr>
        <p:spPr>
          <a:xfrm rot="-5400000">
            <a:off x="9388757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21"/>
          <p:cNvSpPr/>
          <p:nvPr/>
        </p:nvSpPr>
        <p:spPr>
          <a:xfrm rot="-5400000">
            <a:off x="9818261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21"/>
          <p:cNvSpPr/>
          <p:nvPr/>
        </p:nvSpPr>
        <p:spPr>
          <a:xfrm rot="-5400000">
            <a:off x="10247766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9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9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21"/>
          <p:cNvSpPr/>
          <p:nvPr/>
        </p:nvSpPr>
        <p:spPr>
          <a:xfrm rot="-5400000">
            <a:off x="10675936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21"/>
          <p:cNvSpPr/>
          <p:nvPr/>
        </p:nvSpPr>
        <p:spPr>
          <a:xfrm rot="-5400000">
            <a:off x="11105441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21"/>
          <p:cNvSpPr/>
          <p:nvPr/>
        </p:nvSpPr>
        <p:spPr>
          <a:xfrm rot="-5400000">
            <a:off x="5940598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21"/>
          <p:cNvSpPr/>
          <p:nvPr/>
        </p:nvSpPr>
        <p:spPr>
          <a:xfrm rot="-5400000">
            <a:off x="6370124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21"/>
          <p:cNvSpPr/>
          <p:nvPr/>
        </p:nvSpPr>
        <p:spPr>
          <a:xfrm rot="-5400000">
            <a:off x="6799628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8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8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21"/>
          <p:cNvSpPr/>
          <p:nvPr/>
        </p:nvSpPr>
        <p:spPr>
          <a:xfrm rot="-5400000">
            <a:off x="7229133" y="6309718"/>
            <a:ext cx="138297" cy="132956"/>
          </a:xfrm>
          <a:custGeom>
            <a:avLst/>
            <a:gdLst/>
            <a:ahLst/>
            <a:cxnLst/>
            <a:rect l="l" t="t" r="r" b="b"/>
            <a:pathLst>
              <a:path w="3263" h="3137" extrusionOk="0">
                <a:moveTo>
                  <a:pt x="1631" y="1"/>
                </a:moveTo>
                <a:cubicBezTo>
                  <a:pt x="816" y="1"/>
                  <a:pt x="0" y="523"/>
                  <a:pt x="0" y="1569"/>
                </a:cubicBezTo>
                <a:cubicBezTo>
                  <a:pt x="0" y="2614"/>
                  <a:pt x="816" y="3136"/>
                  <a:pt x="1631" y="3136"/>
                </a:cubicBezTo>
                <a:cubicBezTo>
                  <a:pt x="2447" y="3136"/>
                  <a:pt x="3262" y="2614"/>
                  <a:pt x="3262" y="1569"/>
                </a:cubicBezTo>
                <a:cubicBezTo>
                  <a:pt x="3262" y="523"/>
                  <a:pt x="2447" y="1"/>
                  <a:pt x="1631" y="1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21"/>
          <p:cNvSpPr/>
          <p:nvPr/>
        </p:nvSpPr>
        <p:spPr>
          <a:xfrm rot="-5400000">
            <a:off x="7657302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21"/>
          <p:cNvSpPr/>
          <p:nvPr/>
        </p:nvSpPr>
        <p:spPr>
          <a:xfrm rot="-5400000">
            <a:off x="8086808" y="6309739"/>
            <a:ext cx="138297" cy="132915"/>
          </a:xfrm>
          <a:custGeom>
            <a:avLst/>
            <a:gdLst/>
            <a:ahLst/>
            <a:cxnLst/>
            <a:rect l="l" t="t" r="r" b="b"/>
            <a:pathLst>
              <a:path w="3263" h="3136" extrusionOk="0">
                <a:moveTo>
                  <a:pt x="1631" y="0"/>
                </a:moveTo>
                <a:cubicBezTo>
                  <a:pt x="816" y="0"/>
                  <a:pt x="0" y="523"/>
                  <a:pt x="0" y="1568"/>
                </a:cubicBezTo>
                <a:cubicBezTo>
                  <a:pt x="0" y="2613"/>
                  <a:pt x="816" y="3136"/>
                  <a:pt x="1631" y="3136"/>
                </a:cubicBezTo>
                <a:cubicBezTo>
                  <a:pt x="2447" y="3136"/>
                  <a:pt x="3262" y="2613"/>
                  <a:pt x="3262" y="1568"/>
                </a:cubicBezTo>
                <a:cubicBezTo>
                  <a:pt x="3262" y="523"/>
                  <a:pt x="2447" y="0"/>
                  <a:pt x="1631" y="0"/>
                </a:cubicBezTo>
                <a:close/>
              </a:path>
            </a:pathLst>
          </a:custGeom>
          <a:solidFill>
            <a:srgbClr val="FFD05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7" name="Google Shape;977;p21"/>
          <p:cNvSpPr txBox="1">
            <a:spLocks noGrp="1"/>
          </p:cNvSpPr>
          <p:nvPr>
            <p:ph type="title"/>
          </p:nvPr>
        </p:nvSpPr>
        <p:spPr>
          <a:xfrm>
            <a:off x="1326251" y="2433133"/>
            <a:ext cx="4700800" cy="7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21"/>
          <p:cNvSpPr txBox="1">
            <a:spLocks noGrp="1"/>
          </p:cNvSpPr>
          <p:nvPr>
            <p:ph type="subTitle" idx="1"/>
          </p:nvPr>
        </p:nvSpPr>
        <p:spPr>
          <a:xfrm>
            <a:off x="1333000" y="3320717"/>
            <a:ext cx="4700800" cy="137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6840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12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343767" y="2593791"/>
            <a:ext cx="6047600" cy="10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494733" y="3493817"/>
            <a:ext cx="3896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3460096" y="2791033"/>
            <a:ext cx="14040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9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92007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5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90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303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39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50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52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88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37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72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1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228000" y="378144"/>
            <a:ext cx="57360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24884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620916" y="4620757"/>
            <a:ext cx="966101" cy="2471264"/>
            <a:chOff x="2508475" y="2379100"/>
            <a:chExt cx="147125" cy="376350"/>
          </a:xfrm>
        </p:grpSpPr>
        <p:sp>
          <p:nvSpPr>
            <p:cNvPr id="10" name="Google Shape;10;p2"/>
            <p:cNvSpPr/>
            <p:nvPr/>
          </p:nvSpPr>
          <p:spPr>
            <a:xfrm>
              <a:off x="2508475" y="24387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4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6"/>
                    <a:pt x="309" y="5623"/>
                    <a:pt x="297" y="6355"/>
                  </a:cubicBezTo>
                  <a:cubicBezTo>
                    <a:pt x="284" y="7093"/>
                    <a:pt x="278" y="7850"/>
                    <a:pt x="284" y="8594"/>
                  </a:cubicBezTo>
                  <a:cubicBezTo>
                    <a:pt x="284" y="8783"/>
                    <a:pt x="297" y="8966"/>
                    <a:pt x="315" y="9149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1000" y="12590"/>
                    <a:pt x="1179" y="12670"/>
                    <a:pt x="1332" y="12670"/>
                  </a:cubicBezTo>
                  <a:cubicBezTo>
                    <a:pt x="2297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9" y="357"/>
                  </a:cubicBezTo>
                  <a:cubicBezTo>
                    <a:pt x="1673" y="109"/>
                    <a:pt x="1527" y="1"/>
                    <a:pt x="13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537725" y="2468000"/>
              <a:ext cx="8450" cy="6100"/>
            </a:xfrm>
            <a:custGeom>
              <a:avLst/>
              <a:gdLst/>
              <a:ahLst/>
              <a:cxnLst/>
              <a:rect l="l" t="t" r="r" b="b"/>
              <a:pathLst>
                <a:path w="338" h="244" extrusionOk="0">
                  <a:moveTo>
                    <a:pt x="191" y="0"/>
                  </a:moveTo>
                  <a:cubicBezTo>
                    <a:pt x="127" y="0"/>
                    <a:pt x="59" y="69"/>
                    <a:pt x="35" y="119"/>
                  </a:cubicBezTo>
                  <a:cubicBezTo>
                    <a:pt x="0" y="193"/>
                    <a:pt x="32" y="244"/>
                    <a:pt x="90" y="244"/>
                  </a:cubicBezTo>
                  <a:cubicBezTo>
                    <a:pt x="105" y="244"/>
                    <a:pt x="123" y="240"/>
                    <a:pt x="142" y="232"/>
                  </a:cubicBezTo>
                  <a:lnTo>
                    <a:pt x="186" y="213"/>
                  </a:lnTo>
                  <a:cubicBezTo>
                    <a:pt x="224" y="194"/>
                    <a:pt x="337" y="87"/>
                    <a:pt x="268" y="37"/>
                  </a:cubicBezTo>
                  <a:cubicBezTo>
                    <a:pt x="262" y="30"/>
                    <a:pt x="255" y="24"/>
                    <a:pt x="243" y="18"/>
                  </a:cubicBezTo>
                  <a:cubicBezTo>
                    <a:pt x="227" y="5"/>
                    <a:pt x="20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547875" y="2471400"/>
              <a:ext cx="7500" cy="5125"/>
            </a:xfrm>
            <a:custGeom>
              <a:avLst/>
              <a:gdLst/>
              <a:ahLst/>
              <a:cxnLst/>
              <a:rect l="l" t="t" r="r" b="b"/>
              <a:pathLst>
                <a:path w="300" h="205" extrusionOk="0">
                  <a:moveTo>
                    <a:pt x="187" y="0"/>
                  </a:moveTo>
                  <a:cubicBezTo>
                    <a:pt x="182" y="0"/>
                    <a:pt x="177" y="1"/>
                    <a:pt x="171" y="1"/>
                  </a:cubicBezTo>
                  <a:cubicBezTo>
                    <a:pt x="108" y="8"/>
                    <a:pt x="45" y="46"/>
                    <a:pt x="20" y="109"/>
                  </a:cubicBezTo>
                  <a:cubicBezTo>
                    <a:pt x="13" y="128"/>
                    <a:pt x="1" y="165"/>
                    <a:pt x="20" y="184"/>
                  </a:cubicBezTo>
                  <a:lnTo>
                    <a:pt x="26" y="191"/>
                  </a:lnTo>
                  <a:cubicBezTo>
                    <a:pt x="39" y="200"/>
                    <a:pt x="51" y="205"/>
                    <a:pt x="64" y="205"/>
                  </a:cubicBezTo>
                  <a:cubicBezTo>
                    <a:pt x="77" y="205"/>
                    <a:pt x="89" y="200"/>
                    <a:pt x="102" y="191"/>
                  </a:cubicBezTo>
                  <a:cubicBezTo>
                    <a:pt x="103" y="191"/>
                    <a:pt x="105" y="191"/>
                    <a:pt x="106" y="191"/>
                  </a:cubicBezTo>
                  <a:cubicBezTo>
                    <a:pt x="207" y="191"/>
                    <a:pt x="300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32900" y="2478150"/>
              <a:ext cx="8225" cy="6550"/>
            </a:xfrm>
            <a:custGeom>
              <a:avLst/>
              <a:gdLst/>
              <a:ahLst/>
              <a:cxnLst/>
              <a:rect l="l" t="t" r="r" b="b"/>
              <a:pathLst>
                <a:path w="329" h="262" extrusionOk="0">
                  <a:moveTo>
                    <a:pt x="204" y="0"/>
                  </a:moveTo>
                  <a:cubicBezTo>
                    <a:pt x="162" y="0"/>
                    <a:pt x="105" y="60"/>
                    <a:pt x="95" y="85"/>
                  </a:cubicBezTo>
                  <a:cubicBezTo>
                    <a:pt x="95" y="85"/>
                    <a:pt x="102" y="78"/>
                    <a:pt x="108" y="78"/>
                  </a:cubicBezTo>
                  <a:cubicBezTo>
                    <a:pt x="64" y="123"/>
                    <a:pt x="1" y="255"/>
                    <a:pt x="108" y="261"/>
                  </a:cubicBezTo>
                  <a:cubicBezTo>
                    <a:pt x="152" y="261"/>
                    <a:pt x="196" y="236"/>
                    <a:pt x="221" y="198"/>
                  </a:cubicBezTo>
                  <a:cubicBezTo>
                    <a:pt x="272" y="154"/>
                    <a:pt x="329" y="34"/>
                    <a:pt x="221" y="22"/>
                  </a:cubicBezTo>
                  <a:lnTo>
                    <a:pt x="234" y="15"/>
                  </a:lnTo>
                  <a:cubicBezTo>
                    <a:pt x="226" y="4"/>
                    <a:pt x="21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531950" y="2695725"/>
              <a:ext cx="7450" cy="6750"/>
            </a:xfrm>
            <a:custGeom>
              <a:avLst/>
              <a:gdLst/>
              <a:ahLst/>
              <a:cxnLst/>
              <a:rect l="l" t="t" r="r" b="b"/>
              <a:pathLst>
                <a:path w="298" h="270" extrusionOk="0">
                  <a:moveTo>
                    <a:pt x="205" y="0"/>
                  </a:moveTo>
                  <a:cubicBezTo>
                    <a:pt x="153" y="0"/>
                    <a:pt x="94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1" y="224"/>
                    <a:pt x="70" y="243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80" y="264"/>
                    <a:pt x="93" y="269"/>
                    <a:pt x="108" y="269"/>
                  </a:cubicBezTo>
                  <a:cubicBezTo>
                    <a:pt x="156" y="269"/>
                    <a:pt x="220" y="203"/>
                    <a:pt x="234" y="174"/>
                  </a:cubicBezTo>
                  <a:cubicBezTo>
                    <a:pt x="234" y="167"/>
                    <a:pt x="234" y="161"/>
                    <a:pt x="241" y="161"/>
                  </a:cubicBezTo>
                  <a:cubicBezTo>
                    <a:pt x="266" y="129"/>
                    <a:pt x="297" y="47"/>
                    <a:pt x="253" y="16"/>
                  </a:cubicBezTo>
                  <a:cubicBezTo>
                    <a:pt x="239" y="5"/>
                    <a:pt x="222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532750" y="2716450"/>
              <a:ext cx="11375" cy="6650"/>
            </a:xfrm>
            <a:custGeom>
              <a:avLst/>
              <a:gdLst/>
              <a:ahLst/>
              <a:cxnLst/>
              <a:rect l="l" t="t" r="r" b="b"/>
              <a:pathLst>
                <a:path w="455" h="266" extrusionOk="0">
                  <a:moveTo>
                    <a:pt x="290" y="0"/>
                  </a:moveTo>
                  <a:cubicBezTo>
                    <a:pt x="171" y="0"/>
                    <a:pt x="0" y="265"/>
                    <a:pt x="158" y="265"/>
                  </a:cubicBezTo>
                  <a:cubicBezTo>
                    <a:pt x="278" y="26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527375" y="2658100"/>
              <a:ext cx="13750" cy="21000"/>
            </a:xfrm>
            <a:custGeom>
              <a:avLst/>
              <a:gdLst/>
              <a:ahLst/>
              <a:cxnLst/>
              <a:rect l="l" t="t" r="r" b="b"/>
              <a:pathLst>
                <a:path w="550" h="840" extrusionOk="0">
                  <a:moveTo>
                    <a:pt x="480" y="1"/>
                  </a:moveTo>
                  <a:cubicBezTo>
                    <a:pt x="411" y="7"/>
                    <a:pt x="348" y="51"/>
                    <a:pt x="316" y="121"/>
                  </a:cubicBezTo>
                  <a:cubicBezTo>
                    <a:pt x="278" y="190"/>
                    <a:pt x="278" y="278"/>
                    <a:pt x="316" y="348"/>
                  </a:cubicBezTo>
                  <a:cubicBezTo>
                    <a:pt x="196" y="386"/>
                    <a:pt x="102" y="474"/>
                    <a:pt x="45" y="587"/>
                  </a:cubicBezTo>
                  <a:cubicBezTo>
                    <a:pt x="1" y="682"/>
                    <a:pt x="1" y="840"/>
                    <a:pt x="146" y="840"/>
                  </a:cubicBezTo>
                  <a:cubicBezTo>
                    <a:pt x="291" y="840"/>
                    <a:pt x="430" y="714"/>
                    <a:pt x="487" y="594"/>
                  </a:cubicBezTo>
                  <a:cubicBezTo>
                    <a:pt x="518" y="531"/>
                    <a:pt x="524" y="455"/>
                    <a:pt x="493" y="392"/>
                  </a:cubicBezTo>
                  <a:cubicBezTo>
                    <a:pt x="499" y="386"/>
                    <a:pt x="505" y="373"/>
                    <a:pt x="499" y="360"/>
                  </a:cubicBezTo>
                  <a:cubicBezTo>
                    <a:pt x="480" y="259"/>
                    <a:pt x="518" y="184"/>
                    <a:pt x="537" y="89"/>
                  </a:cubicBezTo>
                  <a:cubicBezTo>
                    <a:pt x="550" y="45"/>
                    <a:pt x="537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22650" y="2589625"/>
              <a:ext cx="9775" cy="7100"/>
            </a:xfrm>
            <a:custGeom>
              <a:avLst/>
              <a:gdLst/>
              <a:ahLst/>
              <a:cxnLst/>
              <a:rect l="l" t="t" r="r" b="b"/>
              <a:pathLst>
                <a:path w="391" h="284" extrusionOk="0">
                  <a:moveTo>
                    <a:pt x="295" y="1"/>
                  </a:moveTo>
                  <a:cubicBezTo>
                    <a:pt x="276" y="1"/>
                    <a:pt x="255" y="4"/>
                    <a:pt x="234" y="9"/>
                  </a:cubicBezTo>
                  <a:cubicBezTo>
                    <a:pt x="171" y="22"/>
                    <a:pt x="1" y="198"/>
                    <a:pt x="121" y="242"/>
                  </a:cubicBezTo>
                  <a:lnTo>
                    <a:pt x="133" y="242"/>
                  </a:lnTo>
                  <a:cubicBezTo>
                    <a:pt x="143" y="273"/>
                    <a:pt x="169" y="284"/>
                    <a:pt x="196" y="284"/>
                  </a:cubicBezTo>
                  <a:cubicBezTo>
                    <a:pt x="218" y="284"/>
                    <a:pt x="242" y="276"/>
                    <a:pt x="259" y="268"/>
                  </a:cubicBezTo>
                  <a:cubicBezTo>
                    <a:pt x="329" y="236"/>
                    <a:pt x="379" y="173"/>
                    <a:pt x="385" y="97"/>
                  </a:cubicBezTo>
                  <a:cubicBezTo>
                    <a:pt x="390" y="24"/>
                    <a:pt x="348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534950" y="2602450"/>
              <a:ext cx="6975" cy="4425"/>
            </a:xfrm>
            <a:custGeom>
              <a:avLst/>
              <a:gdLst/>
              <a:ahLst/>
              <a:cxnLst/>
              <a:rect l="l" t="t" r="r" b="b"/>
              <a:pathLst>
                <a:path w="279" h="177" extrusionOk="0">
                  <a:moveTo>
                    <a:pt x="175" y="0"/>
                  </a:moveTo>
                  <a:cubicBezTo>
                    <a:pt x="144" y="0"/>
                    <a:pt x="107" y="22"/>
                    <a:pt x="89" y="45"/>
                  </a:cubicBezTo>
                  <a:lnTo>
                    <a:pt x="83" y="45"/>
                  </a:lnTo>
                  <a:cubicBezTo>
                    <a:pt x="64" y="51"/>
                    <a:pt x="1" y="108"/>
                    <a:pt x="39" y="133"/>
                  </a:cubicBezTo>
                  <a:lnTo>
                    <a:pt x="57" y="165"/>
                  </a:lnTo>
                  <a:cubicBezTo>
                    <a:pt x="66" y="173"/>
                    <a:pt x="78" y="176"/>
                    <a:pt x="92" y="176"/>
                  </a:cubicBezTo>
                  <a:cubicBezTo>
                    <a:pt x="108" y="176"/>
                    <a:pt x="126" y="171"/>
                    <a:pt x="139" y="165"/>
                  </a:cubicBezTo>
                  <a:cubicBezTo>
                    <a:pt x="184" y="139"/>
                    <a:pt x="278" y="76"/>
                    <a:pt x="209" y="13"/>
                  </a:cubicBezTo>
                  <a:cubicBezTo>
                    <a:pt x="200" y="4"/>
                    <a:pt x="188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541325" y="2588875"/>
              <a:ext cx="9100" cy="5100"/>
            </a:xfrm>
            <a:custGeom>
              <a:avLst/>
              <a:gdLst/>
              <a:ahLst/>
              <a:cxnLst/>
              <a:rect l="l" t="t" r="r" b="b"/>
              <a:pathLst>
                <a:path w="364" h="204" extrusionOk="0">
                  <a:moveTo>
                    <a:pt x="197" y="1"/>
                  </a:moveTo>
                  <a:cubicBezTo>
                    <a:pt x="96" y="1"/>
                    <a:pt x="0" y="203"/>
                    <a:pt x="96" y="203"/>
                  </a:cubicBezTo>
                  <a:cubicBezTo>
                    <a:pt x="99" y="203"/>
                    <a:pt x="102" y="203"/>
                    <a:pt x="105" y="203"/>
                  </a:cubicBezTo>
                  <a:cubicBezTo>
                    <a:pt x="130" y="203"/>
                    <a:pt x="149" y="203"/>
                    <a:pt x="175" y="190"/>
                  </a:cubicBezTo>
                  <a:cubicBezTo>
                    <a:pt x="225" y="184"/>
                    <a:pt x="364" y="45"/>
                    <a:pt x="263" y="14"/>
                  </a:cubicBezTo>
                  <a:cubicBezTo>
                    <a:pt x="244" y="1"/>
                    <a:pt x="225" y="1"/>
                    <a:pt x="206" y="1"/>
                  </a:cubicBezTo>
                  <a:cubicBezTo>
                    <a:pt x="203" y="1"/>
                    <a:pt x="200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34475" y="2553725"/>
              <a:ext cx="12475" cy="7275"/>
            </a:xfrm>
            <a:custGeom>
              <a:avLst/>
              <a:gdLst/>
              <a:ahLst/>
              <a:cxnLst/>
              <a:rect l="l" t="t" r="r" b="b"/>
              <a:pathLst>
                <a:path w="499" h="291" extrusionOk="0">
                  <a:moveTo>
                    <a:pt x="316" y="1"/>
                  </a:moveTo>
                  <a:cubicBezTo>
                    <a:pt x="184" y="1"/>
                    <a:pt x="1" y="291"/>
                    <a:pt x="177" y="291"/>
                  </a:cubicBezTo>
                  <a:cubicBezTo>
                    <a:pt x="310" y="291"/>
                    <a:pt x="499" y="1"/>
                    <a:pt x="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544900" y="2523150"/>
              <a:ext cx="6325" cy="5225"/>
            </a:xfrm>
            <a:custGeom>
              <a:avLst/>
              <a:gdLst/>
              <a:ahLst/>
              <a:cxnLst/>
              <a:rect l="l" t="t" r="r" b="b"/>
              <a:pathLst>
                <a:path w="253" h="209" extrusionOk="0">
                  <a:moveTo>
                    <a:pt x="202" y="0"/>
                  </a:moveTo>
                  <a:cubicBezTo>
                    <a:pt x="170" y="0"/>
                    <a:pt x="139" y="6"/>
                    <a:pt x="107" y="25"/>
                  </a:cubicBezTo>
                  <a:cubicBezTo>
                    <a:pt x="82" y="32"/>
                    <a:pt x="0" y="120"/>
                    <a:pt x="50" y="145"/>
                  </a:cubicBezTo>
                  <a:cubicBezTo>
                    <a:pt x="63" y="158"/>
                    <a:pt x="69" y="164"/>
                    <a:pt x="76" y="177"/>
                  </a:cubicBezTo>
                  <a:cubicBezTo>
                    <a:pt x="82" y="200"/>
                    <a:pt x="95" y="209"/>
                    <a:pt x="111" y="209"/>
                  </a:cubicBezTo>
                  <a:cubicBezTo>
                    <a:pt x="163" y="209"/>
                    <a:pt x="248" y="119"/>
                    <a:pt x="252" y="76"/>
                  </a:cubicBezTo>
                  <a:cubicBezTo>
                    <a:pt x="252" y="57"/>
                    <a:pt x="246" y="44"/>
                    <a:pt x="246" y="32"/>
                  </a:cubicBezTo>
                  <a:cubicBezTo>
                    <a:pt x="233" y="13"/>
                    <a:pt x="221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540325" y="2540925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0"/>
                  </a:moveTo>
                  <a:cubicBezTo>
                    <a:pt x="273" y="0"/>
                    <a:pt x="266" y="1"/>
                    <a:pt x="259" y="2"/>
                  </a:cubicBezTo>
                  <a:cubicBezTo>
                    <a:pt x="240" y="2"/>
                    <a:pt x="227" y="8"/>
                    <a:pt x="215" y="14"/>
                  </a:cubicBezTo>
                  <a:cubicBezTo>
                    <a:pt x="158" y="27"/>
                    <a:pt x="0" y="178"/>
                    <a:pt x="114" y="216"/>
                  </a:cubicBezTo>
                  <a:cubicBezTo>
                    <a:pt x="133" y="229"/>
                    <a:pt x="151" y="229"/>
                    <a:pt x="177" y="235"/>
                  </a:cubicBezTo>
                  <a:cubicBezTo>
                    <a:pt x="181" y="236"/>
                    <a:pt x="185" y="236"/>
                    <a:pt x="189" y="236"/>
                  </a:cubicBezTo>
                  <a:cubicBezTo>
                    <a:pt x="306" y="236"/>
                    <a:pt x="419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594725" y="23791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0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5"/>
                    <a:pt x="309" y="5623"/>
                    <a:pt x="296" y="6355"/>
                  </a:cubicBezTo>
                  <a:cubicBezTo>
                    <a:pt x="278" y="7093"/>
                    <a:pt x="278" y="7850"/>
                    <a:pt x="284" y="8594"/>
                  </a:cubicBezTo>
                  <a:cubicBezTo>
                    <a:pt x="284" y="8777"/>
                    <a:pt x="296" y="8966"/>
                    <a:pt x="315" y="9143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999" y="12590"/>
                    <a:pt x="1178" y="12670"/>
                    <a:pt x="1330" y="12670"/>
                  </a:cubicBezTo>
                  <a:cubicBezTo>
                    <a:pt x="2292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3" y="357"/>
                  </a:cubicBezTo>
                  <a:cubicBezTo>
                    <a:pt x="1667" y="109"/>
                    <a:pt x="1523" y="1"/>
                    <a:pt x="1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623925" y="2408375"/>
              <a:ext cx="8350" cy="5975"/>
            </a:xfrm>
            <a:custGeom>
              <a:avLst/>
              <a:gdLst/>
              <a:ahLst/>
              <a:cxnLst/>
              <a:rect l="l" t="t" r="r" b="b"/>
              <a:pathLst>
                <a:path w="334" h="239" extrusionOk="0">
                  <a:moveTo>
                    <a:pt x="191" y="0"/>
                  </a:moveTo>
                  <a:cubicBezTo>
                    <a:pt x="127" y="0"/>
                    <a:pt x="60" y="66"/>
                    <a:pt x="30" y="120"/>
                  </a:cubicBezTo>
                  <a:cubicBezTo>
                    <a:pt x="1" y="189"/>
                    <a:pt x="33" y="239"/>
                    <a:pt x="91" y="239"/>
                  </a:cubicBezTo>
                  <a:cubicBezTo>
                    <a:pt x="107" y="239"/>
                    <a:pt x="125" y="235"/>
                    <a:pt x="144" y="227"/>
                  </a:cubicBezTo>
                  <a:lnTo>
                    <a:pt x="188" y="208"/>
                  </a:lnTo>
                  <a:cubicBezTo>
                    <a:pt x="226" y="189"/>
                    <a:pt x="333" y="82"/>
                    <a:pt x="270" y="38"/>
                  </a:cubicBezTo>
                  <a:lnTo>
                    <a:pt x="245" y="19"/>
                  </a:lnTo>
                  <a:cubicBezTo>
                    <a:pt x="228" y="6"/>
                    <a:pt x="21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626075" y="2427050"/>
              <a:ext cx="9025" cy="7625"/>
            </a:xfrm>
            <a:custGeom>
              <a:avLst/>
              <a:gdLst/>
              <a:ahLst/>
              <a:cxnLst/>
              <a:rect l="l" t="t" r="r" b="b"/>
              <a:pathLst>
                <a:path w="361" h="305" extrusionOk="0">
                  <a:moveTo>
                    <a:pt x="177" y="0"/>
                  </a:moveTo>
                  <a:cubicBezTo>
                    <a:pt x="151" y="0"/>
                    <a:pt x="122" y="24"/>
                    <a:pt x="108" y="47"/>
                  </a:cubicBezTo>
                  <a:cubicBezTo>
                    <a:pt x="89" y="73"/>
                    <a:pt x="70" y="104"/>
                    <a:pt x="52" y="129"/>
                  </a:cubicBezTo>
                  <a:cubicBezTo>
                    <a:pt x="0" y="206"/>
                    <a:pt x="12" y="304"/>
                    <a:pt x="89" y="304"/>
                  </a:cubicBezTo>
                  <a:cubicBezTo>
                    <a:pt x="106" y="304"/>
                    <a:pt x="128" y="299"/>
                    <a:pt x="152" y="287"/>
                  </a:cubicBezTo>
                  <a:cubicBezTo>
                    <a:pt x="228" y="249"/>
                    <a:pt x="361" y="98"/>
                    <a:pt x="247" y="35"/>
                  </a:cubicBezTo>
                  <a:lnTo>
                    <a:pt x="203" y="10"/>
                  </a:lnTo>
                  <a:cubicBezTo>
                    <a:pt x="195" y="3"/>
                    <a:pt x="186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634125" y="2411650"/>
              <a:ext cx="7550" cy="5175"/>
            </a:xfrm>
            <a:custGeom>
              <a:avLst/>
              <a:gdLst/>
              <a:ahLst/>
              <a:cxnLst/>
              <a:rect l="l" t="t" r="r" b="b"/>
              <a:pathLst>
                <a:path w="302" h="207" extrusionOk="0">
                  <a:moveTo>
                    <a:pt x="182" y="1"/>
                  </a:moveTo>
                  <a:cubicBezTo>
                    <a:pt x="179" y="1"/>
                    <a:pt x="175" y="1"/>
                    <a:pt x="171" y="1"/>
                  </a:cubicBezTo>
                  <a:cubicBezTo>
                    <a:pt x="102" y="7"/>
                    <a:pt x="45" y="52"/>
                    <a:pt x="20" y="108"/>
                  </a:cubicBezTo>
                  <a:cubicBezTo>
                    <a:pt x="13" y="134"/>
                    <a:pt x="1" y="165"/>
                    <a:pt x="20" y="190"/>
                  </a:cubicBezTo>
                  <a:lnTo>
                    <a:pt x="26" y="197"/>
                  </a:lnTo>
                  <a:cubicBezTo>
                    <a:pt x="35" y="203"/>
                    <a:pt x="48" y="206"/>
                    <a:pt x="61" y="206"/>
                  </a:cubicBezTo>
                  <a:cubicBezTo>
                    <a:pt x="73" y="206"/>
                    <a:pt x="86" y="203"/>
                    <a:pt x="95" y="197"/>
                  </a:cubicBezTo>
                  <a:cubicBezTo>
                    <a:pt x="97" y="197"/>
                    <a:pt x="98" y="197"/>
                    <a:pt x="100" y="197"/>
                  </a:cubicBezTo>
                  <a:cubicBezTo>
                    <a:pt x="203" y="197"/>
                    <a:pt x="3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19150" y="2418525"/>
              <a:ext cx="8075" cy="6400"/>
            </a:xfrm>
            <a:custGeom>
              <a:avLst/>
              <a:gdLst/>
              <a:ahLst/>
              <a:cxnLst/>
              <a:rect l="l" t="t" r="r" b="b"/>
              <a:pathLst>
                <a:path w="323" h="256" extrusionOk="0">
                  <a:moveTo>
                    <a:pt x="202" y="0"/>
                  </a:moveTo>
                  <a:cubicBezTo>
                    <a:pt x="160" y="0"/>
                    <a:pt x="105" y="56"/>
                    <a:pt x="95" y="86"/>
                  </a:cubicBezTo>
                  <a:lnTo>
                    <a:pt x="101" y="79"/>
                  </a:lnTo>
                  <a:lnTo>
                    <a:pt x="101" y="79"/>
                  </a:lnTo>
                  <a:cubicBezTo>
                    <a:pt x="64" y="117"/>
                    <a:pt x="1" y="250"/>
                    <a:pt x="102" y="256"/>
                  </a:cubicBezTo>
                  <a:cubicBezTo>
                    <a:pt x="152" y="256"/>
                    <a:pt x="196" y="237"/>
                    <a:pt x="221" y="199"/>
                  </a:cubicBezTo>
                  <a:cubicBezTo>
                    <a:pt x="272" y="149"/>
                    <a:pt x="322" y="35"/>
                    <a:pt x="221" y="23"/>
                  </a:cubicBezTo>
                  <a:lnTo>
                    <a:pt x="234" y="16"/>
                  </a:lnTo>
                  <a:cubicBezTo>
                    <a:pt x="225" y="5"/>
                    <a:pt x="214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618050" y="2636125"/>
              <a:ext cx="7600" cy="6675"/>
            </a:xfrm>
            <a:custGeom>
              <a:avLst/>
              <a:gdLst/>
              <a:ahLst/>
              <a:cxnLst/>
              <a:rect l="l" t="t" r="r" b="b"/>
              <a:pathLst>
                <a:path w="304" h="267" extrusionOk="0">
                  <a:moveTo>
                    <a:pt x="207" y="0"/>
                  </a:moveTo>
                  <a:cubicBezTo>
                    <a:pt x="153" y="0"/>
                    <a:pt x="93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0" y="218"/>
                    <a:pt x="70" y="243"/>
                  </a:cubicBezTo>
                  <a:cubicBezTo>
                    <a:pt x="70" y="243"/>
                    <a:pt x="70" y="243"/>
                    <a:pt x="70" y="249"/>
                  </a:cubicBezTo>
                  <a:cubicBezTo>
                    <a:pt x="79" y="261"/>
                    <a:pt x="91" y="266"/>
                    <a:pt x="105" y="266"/>
                  </a:cubicBezTo>
                  <a:cubicBezTo>
                    <a:pt x="155" y="266"/>
                    <a:pt x="224" y="197"/>
                    <a:pt x="234" y="167"/>
                  </a:cubicBezTo>
                  <a:lnTo>
                    <a:pt x="240" y="155"/>
                  </a:lnTo>
                  <a:cubicBezTo>
                    <a:pt x="265" y="123"/>
                    <a:pt x="303" y="41"/>
                    <a:pt x="259" y="16"/>
                  </a:cubicBezTo>
                  <a:cubicBezTo>
                    <a:pt x="243" y="5"/>
                    <a:pt x="226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618825" y="2656700"/>
              <a:ext cx="11400" cy="6650"/>
            </a:xfrm>
            <a:custGeom>
              <a:avLst/>
              <a:gdLst/>
              <a:ahLst/>
              <a:cxnLst/>
              <a:rect l="l" t="t" r="r" b="b"/>
              <a:pathLst>
                <a:path w="456" h="266" extrusionOk="0">
                  <a:moveTo>
                    <a:pt x="297" y="0"/>
                  </a:moveTo>
                  <a:cubicBezTo>
                    <a:pt x="171" y="0"/>
                    <a:pt x="1" y="265"/>
                    <a:pt x="165" y="265"/>
                  </a:cubicBezTo>
                  <a:cubicBezTo>
                    <a:pt x="285" y="265"/>
                    <a:pt x="455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630025" y="2637450"/>
              <a:ext cx="5075" cy="2875"/>
            </a:xfrm>
            <a:custGeom>
              <a:avLst/>
              <a:gdLst/>
              <a:ahLst/>
              <a:cxnLst/>
              <a:rect l="l" t="t" r="r" b="b"/>
              <a:pathLst>
                <a:path w="203" h="115" extrusionOk="0">
                  <a:moveTo>
                    <a:pt x="127" y="1"/>
                  </a:moveTo>
                  <a:cubicBezTo>
                    <a:pt x="76" y="1"/>
                    <a:pt x="1" y="114"/>
                    <a:pt x="70" y="114"/>
                  </a:cubicBezTo>
                  <a:cubicBezTo>
                    <a:pt x="127" y="114"/>
                    <a:pt x="203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621200" y="2542675"/>
              <a:ext cx="6975" cy="4500"/>
            </a:xfrm>
            <a:custGeom>
              <a:avLst/>
              <a:gdLst/>
              <a:ahLst/>
              <a:cxnLst/>
              <a:rect l="l" t="t" r="r" b="b"/>
              <a:pathLst>
                <a:path w="279" h="180" extrusionOk="0">
                  <a:moveTo>
                    <a:pt x="175" y="1"/>
                  </a:moveTo>
                  <a:cubicBezTo>
                    <a:pt x="143" y="1"/>
                    <a:pt x="107" y="23"/>
                    <a:pt x="89" y="45"/>
                  </a:cubicBezTo>
                  <a:lnTo>
                    <a:pt x="83" y="45"/>
                  </a:lnTo>
                  <a:cubicBezTo>
                    <a:pt x="64" y="52"/>
                    <a:pt x="1" y="115"/>
                    <a:pt x="38" y="134"/>
                  </a:cubicBezTo>
                  <a:lnTo>
                    <a:pt x="57" y="165"/>
                  </a:lnTo>
                  <a:cubicBezTo>
                    <a:pt x="65" y="176"/>
                    <a:pt x="78" y="180"/>
                    <a:pt x="91" y="180"/>
                  </a:cubicBezTo>
                  <a:cubicBezTo>
                    <a:pt x="109" y="180"/>
                    <a:pt x="128" y="172"/>
                    <a:pt x="139" y="165"/>
                  </a:cubicBezTo>
                  <a:cubicBezTo>
                    <a:pt x="183" y="146"/>
                    <a:pt x="278" y="83"/>
                    <a:pt x="209" y="14"/>
                  </a:cubicBezTo>
                  <a:cubicBezTo>
                    <a:pt x="199" y="5"/>
                    <a:pt x="188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627550" y="2529125"/>
              <a:ext cx="9125" cy="5250"/>
            </a:xfrm>
            <a:custGeom>
              <a:avLst/>
              <a:gdLst/>
              <a:ahLst/>
              <a:cxnLst/>
              <a:rect l="l" t="t" r="r" b="b"/>
              <a:pathLst>
                <a:path w="365" h="210" extrusionOk="0">
                  <a:moveTo>
                    <a:pt x="198" y="0"/>
                  </a:moveTo>
                  <a:cubicBezTo>
                    <a:pt x="91" y="0"/>
                    <a:pt x="1" y="209"/>
                    <a:pt x="98" y="209"/>
                  </a:cubicBezTo>
                  <a:cubicBezTo>
                    <a:pt x="100" y="209"/>
                    <a:pt x="103" y="209"/>
                    <a:pt x="106" y="209"/>
                  </a:cubicBezTo>
                  <a:cubicBezTo>
                    <a:pt x="125" y="209"/>
                    <a:pt x="150" y="203"/>
                    <a:pt x="175" y="196"/>
                  </a:cubicBezTo>
                  <a:cubicBezTo>
                    <a:pt x="226" y="184"/>
                    <a:pt x="365" y="51"/>
                    <a:pt x="264" y="13"/>
                  </a:cubicBezTo>
                  <a:cubicBezTo>
                    <a:pt x="245" y="7"/>
                    <a:pt x="226" y="1"/>
                    <a:pt x="207" y="1"/>
                  </a:cubicBezTo>
                  <a:cubicBezTo>
                    <a:pt x="204" y="0"/>
                    <a:pt x="201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620725" y="2493975"/>
              <a:ext cx="12325" cy="7425"/>
            </a:xfrm>
            <a:custGeom>
              <a:avLst/>
              <a:gdLst/>
              <a:ahLst/>
              <a:cxnLst/>
              <a:rect l="l" t="t" r="r" b="b"/>
              <a:pathLst>
                <a:path w="493" h="297" extrusionOk="0">
                  <a:moveTo>
                    <a:pt x="316" y="0"/>
                  </a:moveTo>
                  <a:cubicBezTo>
                    <a:pt x="184" y="0"/>
                    <a:pt x="1" y="297"/>
                    <a:pt x="177" y="297"/>
                  </a:cubicBezTo>
                  <a:cubicBezTo>
                    <a:pt x="310" y="297"/>
                    <a:pt x="493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631125" y="2463500"/>
              <a:ext cx="6175" cy="5250"/>
            </a:xfrm>
            <a:custGeom>
              <a:avLst/>
              <a:gdLst/>
              <a:ahLst/>
              <a:cxnLst/>
              <a:rect l="l" t="t" r="r" b="b"/>
              <a:pathLst>
                <a:path w="247" h="210" extrusionOk="0">
                  <a:moveTo>
                    <a:pt x="179" y="0"/>
                  </a:moveTo>
                  <a:cubicBezTo>
                    <a:pt x="154" y="0"/>
                    <a:pt x="129" y="11"/>
                    <a:pt x="108" y="21"/>
                  </a:cubicBezTo>
                  <a:cubicBezTo>
                    <a:pt x="83" y="34"/>
                    <a:pt x="1" y="116"/>
                    <a:pt x="45" y="147"/>
                  </a:cubicBezTo>
                  <a:cubicBezTo>
                    <a:pt x="64" y="153"/>
                    <a:pt x="70" y="160"/>
                    <a:pt x="77" y="179"/>
                  </a:cubicBezTo>
                  <a:cubicBezTo>
                    <a:pt x="83" y="201"/>
                    <a:pt x="95" y="210"/>
                    <a:pt x="111" y="210"/>
                  </a:cubicBezTo>
                  <a:cubicBezTo>
                    <a:pt x="162" y="210"/>
                    <a:pt x="247" y="115"/>
                    <a:pt x="247" y="72"/>
                  </a:cubicBezTo>
                  <a:cubicBezTo>
                    <a:pt x="247" y="59"/>
                    <a:pt x="247" y="40"/>
                    <a:pt x="241" y="27"/>
                  </a:cubicBezTo>
                  <a:cubicBezTo>
                    <a:pt x="234" y="8"/>
                    <a:pt x="215" y="2"/>
                    <a:pt x="196" y="2"/>
                  </a:cubicBezTo>
                  <a:cubicBezTo>
                    <a:pt x="191" y="1"/>
                    <a:pt x="185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26575" y="2481150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1"/>
                  </a:moveTo>
                  <a:cubicBezTo>
                    <a:pt x="273" y="1"/>
                    <a:pt x="266" y="1"/>
                    <a:pt x="259" y="3"/>
                  </a:cubicBezTo>
                  <a:cubicBezTo>
                    <a:pt x="240" y="9"/>
                    <a:pt x="227" y="9"/>
                    <a:pt x="208" y="15"/>
                  </a:cubicBezTo>
                  <a:cubicBezTo>
                    <a:pt x="158" y="28"/>
                    <a:pt x="0" y="179"/>
                    <a:pt x="114" y="223"/>
                  </a:cubicBezTo>
                  <a:cubicBezTo>
                    <a:pt x="132" y="230"/>
                    <a:pt x="151" y="236"/>
                    <a:pt x="170" y="236"/>
                  </a:cubicBezTo>
                  <a:cubicBezTo>
                    <a:pt x="175" y="236"/>
                    <a:pt x="179" y="237"/>
                    <a:pt x="183" y="237"/>
                  </a:cubicBezTo>
                  <a:cubicBezTo>
                    <a:pt x="305" y="237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2"/>
          <p:cNvGrpSpPr/>
          <p:nvPr/>
        </p:nvGrpSpPr>
        <p:grpSpPr>
          <a:xfrm rot="5400000">
            <a:off x="5726959" y="4057994"/>
            <a:ext cx="516904" cy="3070295"/>
            <a:chOff x="1535150" y="2784850"/>
            <a:chExt cx="114650" cy="451700"/>
          </a:xfrm>
        </p:grpSpPr>
        <p:sp>
          <p:nvSpPr>
            <p:cNvPr id="37" name="Google Shape;37;p2"/>
            <p:cNvSpPr/>
            <p:nvPr/>
          </p:nvSpPr>
          <p:spPr>
            <a:xfrm>
              <a:off x="1535150" y="2784850"/>
              <a:ext cx="114650" cy="451700"/>
            </a:xfrm>
            <a:custGeom>
              <a:avLst/>
              <a:gdLst/>
              <a:ahLst/>
              <a:cxnLst/>
              <a:rect l="l" t="t" r="r" b="b"/>
              <a:pathLst>
                <a:path w="4586" h="18068" extrusionOk="0">
                  <a:moveTo>
                    <a:pt x="2227" y="1"/>
                  </a:moveTo>
                  <a:cubicBezTo>
                    <a:pt x="1286" y="1"/>
                    <a:pt x="294" y="840"/>
                    <a:pt x="215" y="3193"/>
                  </a:cubicBezTo>
                  <a:cubicBezTo>
                    <a:pt x="170" y="4562"/>
                    <a:pt x="183" y="5930"/>
                    <a:pt x="158" y="7305"/>
                  </a:cubicBezTo>
                  <a:cubicBezTo>
                    <a:pt x="133" y="9084"/>
                    <a:pt x="13" y="10843"/>
                    <a:pt x="6" y="12622"/>
                  </a:cubicBezTo>
                  <a:cubicBezTo>
                    <a:pt x="0" y="16388"/>
                    <a:pt x="128" y="18068"/>
                    <a:pt x="1104" y="18068"/>
                  </a:cubicBezTo>
                  <a:cubicBezTo>
                    <a:pt x="1147" y="18068"/>
                    <a:pt x="1191" y="18065"/>
                    <a:pt x="1236" y="18058"/>
                  </a:cubicBezTo>
                  <a:cubicBezTo>
                    <a:pt x="3198" y="17794"/>
                    <a:pt x="3526" y="16412"/>
                    <a:pt x="3627" y="14918"/>
                  </a:cubicBezTo>
                  <a:cubicBezTo>
                    <a:pt x="3791" y="12401"/>
                    <a:pt x="3879" y="9714"/>
                    <a:pt x="3974" y="7261"/>
                  </a:cubicBezTo>
                  <a:cubicBezTo>
                    <a:pt x="4049" y="5287"/>
                    <a:pt x="4585" y="2997"/>
                    <a:pt x="3841" y="1099"/>
                  </a:cubicBezTo>
                  <a:cubicBezTo>
                    <a:pt x="3587" y="457"/>
                    <a:pt x="2920" y="1"/>
                    <a:pt x="22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603575" y="2822400"/>
              <a:ext cx="10275" cy="9500"/>
            </a:xfrm>
            <a:custGeom>
              <a:avLst/>
              <a:gdLst/>
              <a:ahLst/>
              <a:cxnLst/>
              <a:rect l="l" t="t" r="r" b="b"/>
              <a:pathLst>
                <a:path w="411" h="380" extrusionOk="0">
                  <a:moveTo>
                    <a:pt x="297" y="1"/>
                  </a:moveTo>
                  <a:cubicBezTo>
                    <a:pt x="183" y="13"/>
                    <a:pt x="82" y="83"/>
                    <a:pt x="38" y="190"/>
                  </a:cubicBezTo>
                  <a:cubicBezTo>
                    <a:pt x="0" y="266"/>
                    <a:pt x="7" y="379"/>
                    <a:pt x="120" y="379"/>
                  </a:cubicBezTo>
                  <a:cubicBezTo>
                    <a:pt x="234" y="367"/>
                    <a:pt x="328" y="297"/>
                    <a:pt x="379" y="190"/>
                  </a:cubicBezTo>
                  <a:cubicBezTo>
                    <a:pt x="410" y="121"/>
                    <a:pt x="410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610825" y="2836800"/>
              <a:ext cx="8375" cy="7550"/>
            </a:xfrm>
            <a:custGeom>
              <a:avLst/>
              <a:gdLst/>
              <a:ahLst/>
              <a:cxnLst/>
              <a:rect l="l" t="t" r="r" b="b"/>
              <a:pathLst>
                <a:path w="335" h="302" extrusionOk="0">
                  <a:moveTo>
                    <a:pt x="212" y="0"/>
                  </a:moveTo>
                  <a:cubicBezTo>
                    <a:pt x="191" y="0"/>
                    <a:pt x="171" y="2"/>
                    <a:pt x="152" y="5"/>
                  </a:cubicBezTo>
                  <a:cubicBezTo>
                    <a:pt x="101" y="18"/>
                    <a:pt x="1" y="100"/>
                    <a:pt x="26" y="169"/>
                  </a:cubicBezTo>
                  <a:cubicBezTo>
                    <a:pt x="11" y="237"/>
                    <a:pt x="30" y="301"/>
                    <a:pt x="95" y="301"/>
                  </a:cubicBezTo>
                  <a:cubicBezTo>
                    <a:pt x="114" y="301"/>
                    <a:pt x="137" y="295"/>
                    <a:pt x="164" y="282"/>
                  </a:cubicBezTo>
                  <a:cubicBezTo>
                    <a:pt x="221" y="257"/>
                    <a:pt x="272" y="207"/>
                    <a:pt x="297" y="150"/>
                  </a:cubicBezTo>
                  <a:cubicBezTo>
                    <a:pt x="316" y="112"/>
                    <a:pt x="335" y="18"/>
                    <a:pt x="272" y="5"/>
                  </a:cubicBezTo>
                  <a:cubicBezTo>
                    <a:pt x="253" y="2"/>
                    <a:pt x="232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00900" y="2847325"/>
              <a:ext cx="12150" cy="7275"/>
            </a:xfrm>
            <a:custGeom>
              <a:avLst/>
              <a:gdLst/>
              <a:ahLst/>
              <a:cxnLst/>
              <a:rect l="l" t="t" r="r" b="b"/>
              <a:pathLst>
                <a:path w="486" h="291" extrusionOk="0">
                  <a:moveTo>
                    <a:pt x="316" y="0"/>
                  </a:moveTo>
                  <a:cubicBezTo>
                    <a:pt x="183" y="0"/>
                    <a:pt x="0" y="290"/>
                    <a:pt x="177" y="290"/>
                  </a:cubicBezTo>
                  <a:cubicBezTo>
                    <a:pt x="303" y="290"/>
                    <a:pt x="486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591125" y="2833450"/>
              <a:ext cx="7825" cy="6275"/>
            </a:xfrm>
            <a:custGeom>
              <a:avLst/>
              <a:gdLst/>
              <a:ahLst/>
              <a:cxnLst/>
              <a:rect l="l" t="t" r="r" b="b"/>
              <a:pathLst>
                <a:path w="313" h="251" extrusionOk="0">
                  <a:moveTo>
                    <a:pt x="236" y="0"/>
                  </a:moveTo>
                  <a:cubicBezTo>
                    <a:pt x="227" y="0"/>
                    <a:pt x="218" y="2"/>
                    <a:pt x="208" y="7"/>
                  </a:cubicBezTo>
                  <a:cubicBezTo>
                    <a:pt x="114" y="25"/>
                    <a:pt x="0" y="164"/>
                    <a:pt x="107" y="240"/>
                  </a:cubicBezTo>
                  <a:cubicBezTo>
                    <a:pt x="118" y="248"/>
                    <a:pt x="130" y="251"/>
                    <a:pt x="141" y="251"/>
                  </a:cubicBezTo>
                  <a:cubicBezTo>
                    <a:pt x="177" y="251"/>
                    <a:pt x="214" y="220"/>
                    <a:pt x="233" y="196"/>
                  </a:cubicBezTo>
                  <a:lnTo>
                    <a:pt x="246" y="177"/>
                  </a:lnTo>
                  <a:cubicBezTo>
                    <a:pt x="265" y="152"/>
                    <a:pt x="284" y="126"/>
                    <a:pt x="297" y="95"/>
                  </a:cubicBezTo>
                  <a:cubicBezTo>
                    <a:pt x="312" y="48"/>
                    <a:pt x="280" y="0"/>
                    <a:pt x="2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586725" y="2802425"/>
              <a:ext cx="5650" cy="4675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68" y="1"/>
                  </a:moveTo>
                  <a:cubicBezTo>
                    <a:pt x="157" y="1"/>
                    <a:pt x="145" y="4"/>
                    <a:pt x="132" y="11"/>
                  </a:cubicBezTo>
                  <a:cubicBezTo>
                    <a:pt x="107" y="24"/>
                    <a:pt x="82" y="43"/>
                    <a:pt x="63" y="62"/>
                  </a:cubicBezTo>
                  <a:cubicBezTo>
                    <a:pt x="0" y="124"/>
                    <a:pt x="26" y="187"/>
                    <a:pt x="78" y="187"/>
                  </a:cubicBezTo>
                  <a:cubicBezTo>
                    <a:pt x="99" y="187"/>
                    <a:pt x="125" y="176"/>
                    <a:pt x="151" y="150"/>
                  </a:cubicBezTo>
                  <a:cubicBezTo>
                    <a:pt x="170" y="131"/>
                    <a:pt x="189" y="106"/>
                    <a:pt x="201" y="81"/>
                  </a:cubicBezTo>
                  <a:cubicBezTo>
                    <a:pt x="226" y="37"/>
                    <a:pt x="205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550925" y="3002675"/>
              <a:ext cx="5525" cy="4500"/>
            </a:xfrm>
            <a:custGeom>
              <a:avLst/>
              <a:gdLst/>
              <a:ahLst/>
              <a:cxnLst/>
              <a:rect l="l" t="t" r="r" b="b"/>
              <a:pathLst>
                <a:path w="221" h="180" extrusionOk="0">
                  <a:moveTo>
                    <a:pt x="121" y="0"/>
                  </a:moveTo>
                  <a:cubicBezTo>
                    <a:pt x="91" y="0"/>
                    <a:pt x="54" y="33"/>
                    <a:pt x="44" y="49"/>
                  </a:cubicBezTo>
                  <a:cubicBezTo>
                    <a:pt x="38" y="55"/>
                    <a:pt x="38" y="62"/>
                    <a:pt x="31" y="74"/>
                  </a:cubicBezTo>
                  <a:cubicBezTo>
                    <a:pt x="1" y="120"/>
                    <a:pt x="7" y="179"/>
                    <a:pt x="55" y="179"/>
                  </a:cubicBezTo>
                  <a:cubicBezTo>
                    <a:pt x="66" y="179"/>
                    <a:pt x="79" y="176"/>
                    <a:pt x="94" y="169"/>
                  </a:cubicBezTo>
                  <a:cubicBezTo>
                    <a:pt x="139" y="150"/>
                    <a:pt x="221" y="55"/>
                    <a:pt x="151" y="11"/>
                  </a:cubicBezTo>
                  <a:lnTo>
                    <a:pt x="139" y="5"/>
                  </a:lnTo>
                  <a:cubicBezTo>
                    <a:pt x="133" y="2"/>
                    <a:pt x="127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550425" y="2984650"/>
              <a:ext cx="7300" cy="4275"/>
            </a:xfrm>
            <a:custGeom>
              <a:avLst/>
              <a:gdLst/>
              <a:ahLst/>
              <a:cxnLst/>
              <a:rect l="l" t="t" r="r" b="b"/>
              <a:pathLst>
                <a:path w="292" h="171" extrusionOk="0">
                  <a:moveTo>
                    <a:pt x="184" y="1"/>
                  </a:moveTo>
                  <a:cubicBezTo>
                    <a:pt x="108" y="1"/>
                    <a:pt x="1" y="171"/>
                    <a:pt x="108" y="171"/>
                  </a:cubicBezTo>
                  <a:cubicBezTo>
                    <a:pt x="184" y="171"/>
                    <a:pt x="291" y="1"/>
                    <a:pt x="1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569525" y="2961650"/>
              <a:ext cx="9275" cy="7525"/>
            </a:xfrm>
            <a:custGeom>
              <a:avLst/>
              <a:gdLst/>
              <a:ahLst/>
              <a:cxnLst/>
              <a:rect l="l" t="t" r="r" b="b"/>
              <a:pathLst>
                <a:path w="371" h="301" extrusionOk="0">
                  <a:moveTo>
                    <a:pt x="259" y="1"/>
                  </a:moveTo>
                  <a:cubicBezTo>
                    <a:pt x="227" y="1"/>
                    <a:pt x="191" y="13"/>
                    <a:pt x="158" y="38"/>
                  </a:cubicBezTo>
                  <a:cubicBezTo>
                    <a:pt x="88" y="88"/>
                    <a:pt x="38" y="164"/>
                    <a:pt x="13" y="246"/>
                  </a:cubicBezTo>
                  <a:cubicBezTo>
                    <a:pt x="0" y="286"/>
                    <a:pt x="22" y="301"/>
                    <a:pt x="50" y="301"/>
                  </a:cubicBezTo>
                  <a:cubicBezTo>
                    <a:pt x="65" y="301"/>
                    <a:pt x="81" y="297"/>
                    <a:pt x="95" y="290"/>
                  </a:cubicBezTo>
                  <a:cubicBezTo>
                    <a:pt x="105" y="295"/>
                    <a:pt x="116" y="297"/>
                    <a:pt x="127" y="297"/>
                  </a:cubicBezTo>
                  <a:cubicBezTo>
                    <a:pt x="206" y="297"/>
                    <a:pt x="301" y="194"/>
                    <a:pt x="328" y="145"/>
                  </a:cubicBezTo>
                  <a:cubicBezTo>
                    <a:pt x="370" y="51"/>
                    <a:pt x="324" y="1"/>
                    <a:pt x="2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88600" y="2976675"/>
              <a:ext cx="7750" cy="7225"/>
            </a:xfrm>
            <a:custGeom>
              <a:avLst/>
              <a:gdLst/>
              <a:ahLst/>
              <a:cxnLst/>
              <a:rect l="l" t="t" r="r" b="b"/>
              <a:pathLst>
                <a:path w="310" h="289" extrusionOk="0">
                  <a:moveTo>
                    <a:pt x="186" y="0"/>
                  </a:moveTo>
                  <a:cubicBezTo>
                    <a:pt x="170" y="0"/>
                    <a:pt x="155" y="2"/>
                    <a:pt x="139" y="4"/>
                  </a:cubicBezTo>
                  <a:cubicBezTo>
                    <a:pt x="82" y="4"/>
                    <a:pt x="0" y="80"/>
                    <a:pt x="19" y="143"/>
                  </a:cubicBezTo>
                  <a:cubicBezTo>
                    <a:pt x="38" y="187"/>
                    <a:pt x="19" y="219"/>
                    <a:pt x="51" y="263"/>
                  </a:cubicBezTo>
                  <a:cubicBezTo>
                    <a:pt x="62" y="281"/>
                    <a:pt x="78" y="288"/>
                    <a:pt x="96" y="288"/>
                  </a:cubicBezTo>
                  <a:cubicBezTo>
                    <a:pt x="161" y="288"/>
                    <a:pt x="257" y="195"/>
                    <a:pt x="271" y="156"/>
                  </a:cubicBezTo>
                  <a:lnTo>
                    <a:pt x="278" y="143"/>
                  </a:lnTo>
                  <a:cubicBezTo>
                    <a:pt x="290" y="99"/>
                    <a:pt x="309" y="36"/>
                    <a:pt x="252" y="11"/>
                  </a:cubicBezTo>
                  <a:cubicBezTo>
                    <a:pt x="230" y="3"/>
                    <a:pt x="208" y="0"/>
                    <a:pt x="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578975" y="3004975"/>
              <a:ext cx="6175" cy="4925"/>
            </a:xfrm>
            <a:custGeom>
              <a:avLst/>
              <a:gdLst/>
              <a:ahLst/>
              <a:cxnLst/>
              <a:rect l="l" t="t" r="r" b="b"/>
              <a:pathLst>
                <a:path w="247" h="197" extrusionOk="0">
                  <a:moveTo>
                    <a:pt x="136" y="0"/>
                  </a:moveTo>
                  <a:cubicBezTo>
                    <a:pt x="121" y="0"/>
                    <a:pt x="107" y="5"/>
                    <a:pt x="95" y="14"/>
                  </a:cubicBezTo>
                  <a:cubicBezTo>
                    <a:pt x="82" y="20"/>
                    <a:pt x="70" y="33"/>
                    <a:pt x="57" y="39"/>
                  </a:cubicBezTo>
                  <a:cubicBezTo>
                    <a:pt x="51" y="45"/>
                    <a:pt x="45" y="52"/>
                    <a:pt x="38" y="58"/>
                  </a:cubicBezTo>
                  <a:cubicBezTo>
                    <a:pt x="32" y="71"/>
                    <a:pt x="26" y="77"/>
                    <a:pt x="19" y="89"/>
                  </a:cubicBezTo>
                  <a:cubicBezTo>
                    <a:pt x="13" y="96"/>
                    <a:pt x="13" y="102"/>
                    <a:pt x="13" y="108"/>
                  </a:cubicBezTo>
                  <a:cubicBezTo>
                    <a:pt x="7" y="121"/>
                    <a:pt x="0" y="134"/>
                    <a:pt x="0" y="146"/>
                  </a:cubicBezTo>
                  <a:lnTo>
                    <a:pt x="0" y="153"/>
                  </a:lnTo>
                  <a:cubicBezTo>
                    <a:pt x="0" y="178"/>
                    <a:pt x="19" y="197"/>
                    <a:pt x="45" y="197"/>
                  </a:cubicBezTo>
                  <a:lnTo>
                    <a:pt x="57" y="197"/>
                  </a:lnTo>
                  <a:cubicBezTo>
                    <a:pt x="114" y="190"/>
                    <a:pt x="246" y="83"/>
                    <a:pt x="183" y="20"/>
                  </a:cubicBezTo>
                  <a:cubicBezTo>
                    <a:pt x="170" y="7"/>
                    <a:pt x="153" y="0"/>
                    <a:pt x="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574400" y="2987225"/>
              <a:ext cx="5775" cy="6075"/>
            </a:xfrm>
            <a:custGeom>
              <a:avLst/>
              <a:gdLst/>
              <a:ahLst/>
              <a:cxnLst/>
              <a:rect l="l" t="t" r="r" b="b"/>
              <a:pathLst>
                <a:path w="231" h="243" extrusionOk="0">
                  <a:moveTo>
                    <a:pt x="157" y="0"/>
                  </a:moveTo>
                  <a:cubicBezTo>
                    <a:pt x="149" y="0"/>
                    <a:pt x="141" y="2"/>
                    <a:pt x="133" y="5"/>
                  </a:cubicBezTo>
                  <a:cubicBezTo>
                    <a:pt x="64" y="24"/>
                    <a:pt x="7" y="80"/>
                    <a:pt x="1" y="156"/>
                  </a:cubicBezTo>
                  <a:cubicBezTo>
                    <a:pt x="1" y="194"/>
                    <a:pt x="1" y="213"/>
                    <a:pt x="26" y="232"/>
                  </a:cubicBezTo>
                  <a:cubicBezTo>
                    <a:pt x="38" y="239"/>
                    <a:pt x="51" y="243"/>
                    <a:pt x="64" y="243"/>
                  </a:cubicBezTo>
                  <a:cubicBezTo>
                    <a:pt x="105" y="243"/>
                    <a:pt x="147" y="210"/>
                    <a:pt x="171" y="181"/>
                  </a:cubicBezTo>
                  <a:cubicBezTo>
                    <a:pt x="190" y="150"/>
                    <a:pt x="209" y="112"/>
                    <a:pt x="215" y="80"/>
                  </a:cubicBezTo>
                  <a:cubicBezTo>
                    <a:pt x="231" y="38"/>
                    <a:pt x="198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00250" y="2946500"/>
              <a:ext cx="9500" cy="8625"/>
            </a:xfrm>
            <a:custGeom>
              <a:avLst/>
              <a:gdLst/>
              <a:ahLst/>
              <a:cxnLst/>
              <a:rect l="l" t="t" r="r" b="b"/>
              <a:pathLst>
                <a:path w="380" h="345" extrusionOk="0">
                  <a:moveTo>
                    <a:pt x="244" y="1"/>
                  </a:moveTo>
                  <a:cubicBezTo>
                    <a:pt x="159" y="1"/>
                    <a:pt x="65" y="122"/>
                    <a:pt x="45" y="183"/>
                  </a:cubicBezTo>
                  <a:cubicBezTo>
                    <a:pt x="32" y="215"/>
                    <a:pt x="26" y="253"/>
                    <a:pt x="14" y="290"/>
                  </a:cubicBezTo>
                  <a:cubicBezTo>
                    <a:pt x="1" y="331"/>
                    <a:pt x="16" y="345"/>
                    <a:pt x="40" y="345"/>
                  </a:cubicBezTo>
                  <a:cubicBezTo>
                    <a:pt x="76" y="345"/>
                    <a:pt x="133" y="313"/>
                    <a:pt x="152" y="290"/>
                  </a:cubicBezTo>
                  <a:cubicBezTo>
                    <a:pt x="159" y="278"/>
                    <a:pt x="171" y="271"/>
                    <a:pt x="184" y="265"/>
                  </a:cubicBezTo>
                  <a:cubicBezTo>
                    <a:pt x="253" y="240"/>
                    <a:pt x="379" y="101"/>
                    <a:pt x="304" y="25"/>
                  </a:cubicBezTo>
                  <a:cubicBezTo>
                    <a:pt x="285" y="8"/>
                    <a:pt x="265" y="1"/>
                    <a:pt x="2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565675" y="2932600"/>
              <a:ext cx="4825" cy="4900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143" y="1"/>
                  </a:moveTo>
                  <a:cubicBezTo>
                    <a:pt x="87" y="1"/>
                    <a:pt x="1" y="65"/>
                    <a:pt x="9" y="127"/>
                  </a:cubicBezTo>
                  <a:cubicBezTo>
                    <a:pt x="9" y="134"/>
                    <a:pt x="9" y="146"/>
                    <a:pt x="9" y="153"/>
                  </a:cubicBezTo>
                  <a:cubicBezTo>
                    <a:pt x="15" y="184"/>
                    <a:pt x="32" y="196"/>
                    <a:pt x="53" y="196"/>
                  </a:cubicBezTo>
                  <a:cubicBezTo>
                    <a:pt x="80" y="196"/>
                    <a:pt x="114" y="177"/>
                    <a:pt x="141" y="153"/>
                  </a:cubicBezTo>
                  <a:cubicBezTo>
                    <a:pt x="141" y="154"/>
                    <a:pt x="141" y="155"/>
                    <a:pt x="142" y="155"/>
                  </a:cubicBezTo>
                  <a:cubicBezTo>
                    <a:pt x="143" y="155"/>
                    <a:pt x="146" y="148"/>
                    <a:pt x="160" y="134"/>
                  </a:cubicBezTo>
                  <a:cubicBezTo>
                    <a:pt x="160" y="134"/>
                    <a:pt x="160" y="127"/>
                    <a:pt x="160" y="127"/>
                  </a:cubicBezTo>
                  <a:cubicBezTo>
                    <a:pt x="167" y="115"/>
                    <a:pt x="173" y="102"/>
                    <a:pt x="173" y="90"/>
                  </a:cubicBezTo>
                  <a:lnTo>
                    <a:pt x="179" y="96"/>
                  </a:lnTo>
                  <a:cubicBezTo>
                    <a:pt x="186" y="83"/>
                    <a:pt x="186" y="77"/>
                    <a:pt x="186" y="64"/>
                  </a:cubicBezTo>
                  <a:cubicBezTo>
                    <a:pt x="192" y="19"/>
                    <a:pt x="172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576300" y="3116100"/>
              <a:ext cx="6775" cy="6225"/>
            </a:xfrm>
            <a:custGeom>
              <a:avLst/>
              <a:gdLst/>
              <a:ahLst/>
              <a:cxnLst/>
              <a:rect l="l" t="t" r="r" b="b"/>
              <a:pathLst>
                <a:path w="271" h="249" extrusionOk="0">
                  <a:moveTo>
                    <a:pt x="193" y="1"/>
                  </a:moveTo>
                  <a:cubicBezTo>
                    <a:pt x="186" y="1"/>
                    <a:pt x="178" y="1"/>
                    <a:pt x="171" y="3"/>
                  </a:cubicBezTo>
                  <a:cubicBezTo>
                    <a:pt x="95" y="28"/>
                    <a:pt x="38" y="85"/>
                    <a:pt x="19" y="154"/>
                  </a:cubicBezTo>
                  <a:cubicBezTo>
                    <a:pt x="1" y="218"/>
                    <a:pt x="39" y="249"/>
                    <a:pt x="86" y="249"/>
                  </a:cubicBezTo>
                  <a:cubicBezTo>
                    <a:pt x="103" y="249"/>
                    <a:pt x="122" y="245"/>
                    <a:pt x="139" y="236"/>
                  </a:cubicBezTo>
                  <a:cubicBezTo>
                    <a:pt x="196" y="211"/>
                    <a:pt x="240" y="167"/>
                    <a:pt x="259" y="103"/>
                  </a:cubicBezTo>
                  <a:cubicBezTo>
                    <a:pt x="270" y="47"/>
                    <a:pt x="251" y="1"/>
                    <a:pt x="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569850" y="3098575"/>
              <a:ext cx="6000" cy="3950"/>
            </a:xfrm>
            <a:custGeom>
              <a:avLst/>
              <a:gdLst/>
              <a:ahLst/>
              <a:cxnLst/>
              <a:rect l="l" t="t" r="r" b="b"/>
              <a:pathLst>
                <a:path w="240" h="158" extrusionOk="0">
                  <a:moveTo>
                    <a:pt x="194" y="1"/>
                  </a:moveTo>
                  <a:cubicBezTo>
                    <a:pt x="190" y="1"/>
                    <a:pt x="186" y="2"/>
                    <a:pt x="183" y="3"/>
                  </a:cubicBezTo>
                  <a:lnTo>
                    <a:pt x="164" y="3"/>
                  </a:lnTo>
                  <a:cubicBezTo>
                    <a:pt x="157" y="2"/>
                    <a:pt x="151" y="1"/>
                    <a:pt x="145" y="1"/>
                  </a:cubicBezTo>
                  <a:cubicBezTo>
                    <a:pt x="55" y="1"/>
                    <a:pt x="1" y="157"/>
                    <a:pt x="77" y="157"/>
                  </a:cubicBezTo>
                  <a:cubicBezTo>
                    <a:pt x="82" y="157"/>
                    <a:pt x="88" y="156"/>
                    <a:pt x="94" y="155"/>
                  </a:cubicBezTo>
                  <a:cubicBezTo>
                    <a:pt x="138" y="149"/>
                    <a:pt x="189" y="117"/>
                    <a:pt x="214" y="73"/>
                  </a:cubicBezTo>
                  <a:cubicBezTo>
                    <a:pt x="220" y="67"/>
                    <a:pt x="239" y="41"/>
                    <a:pt x="227" y="22"/>
                  </a:cubicBezTo>
                  <a:lnTo>
                    <a:pt x="220" y="16"/>
                  </a:lnTo>
                  <a:cubicBezTo>
                    <a:pt x="216" y="7"/>
                    <a:pt x="204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598325" y="3074900"/>
              <a:ext cx="8175" cy="6750"/>
            </a:xfrm>
            <a:custGeom>
              <a:avLst/>
              <a:gdLst/>
              <a:ahLst/>
              <a:cxnLst/>
              <a:rect l="l" t="t" r="r" b="b"/>
              <a:pathLst>
                <a:path w="327" h="270" extrusionOk="0">
                  <a:moveTo>
                    <a:pt x="246" y="1"/>
                  </a:moveTo>
                  <a:cubicBezTo>
                    <a:pt x="212" y="1"/>
                    <a:pt x="171" y="14"/>
                    <a:pt x="141" y="30"/>
                  </a:cubicBezTo>
                  <a:cubicBezTo>
                    <a:pt x="78" y="74"/>
                    <a:pt x="34" y="137"/>
                    <a:pt x="15" y="213"/>
                  </a:cubicBezTo>
                  <a:cubicBezTo>
                    <a:pt x="0" y="247"/>
                    <a:pt x="12" y="269"/>
                    <a:pt x="38" y="269"/>
                  </a:cubicBezTo>
                  <a:cubicBezTo>
                    <a:pt x="46" y="269"/>
                    <a:pt x="55" y="267"/>
                    <a:pt x="65" y="263"/>
                  </a:cubicBezTo>
                  <a:cubicBezTo>
                    <a:pt x="72" y="257"/>
                    <a:pt x="78" y="257"/>
                    <a:pt x="84" y="250"/>
                  </a:cubicBezTo>
                  <a:lnTo>
                    <a:pt x="84" y="257"/>
                  </a:lnTo>
                  <a:cubicBezTo>
                    <a:pt x="97" y="264"/>
                    <a:pt x="110" y="267"/>
                    <a:pt x="124" y="267"/>
                  </a:cubicBezTo>
                  <a:cubicBezTo>
                    <a:pt x="205" y="267"/>
                    <a:pt x="294" y="152"/>
                    <a:pt x="305" y="93"/>
                  </a:cubicBezTo>
                  <a:cubicBezTo>
                    <a:pt x="327" y="24"/>
                    <a:pt x="292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08150" y="3099675"/>
              <a:ext cx="4900" cy="6950"/>
            </a:xfrm>
            <a:custGeom>
              <a:avLst/>
              <a:gdLst/>
              <a:ahLst/>
              <a:cxnLst/>
              <a:rect l="l" t="t" r="r" b="b"/>
              <a:pathLst>
                <a:path w="196" h="278" extrusionOk="0">
                  <a:moveTo>
                    <a:pt x="127" y="0"/>
                  </a:moveTo>
                  <a:cubicBezTo>
                    <a:pt x="90" y="0"/>
                    <a:pt x="41" y="57"/>
                    <a:pt x="32" y="86"/>
                  </a:cubicBezTo>
                  <a:cubicBezTo>
                    <a:pt x="7" y="136"/>
                    <a:pt x="0" y="193"/>
                    <a:pt x="7" y="243"/>
                  </a:cubicBezTo>
                  <a:cubicBezTo>
                    <a:pt x="13" y="268"/>
                    <a:pt x="27" y="278"/>
                    <a:pt x="45" y="278"/>
                  </a:cubicBezTo>
                  <a:cubicBezTo>
                    <a:pt x="95" y="278"/>
                    <a:pt x="174" y="199"/>
                    <a:pt x="183" y="161"/>
                  </a:cubicBezTo>
                  <a:cubicBezTo>
                    <a:pt x="196" y="117"/>
                    <a:pt x="183" y="67"/>
                    <a:pt x="158" y="23"/>
                  </a:cubicBezTo>
                  <a:cubicBezTo>
                    <a:pt x="150" y="7"/>
                    <a:pt x="139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599125" y="3132900"/>
              <a:ext cx="8250" cy="6000"/>
            </a:xfrm>
            <a:custGeom>
              <a:avLst/>
              <a:gdLst/>
              <a:ahLst/>
              <a:cxnLst/>
              <a:rect l="l" t="t" r="r" b="b"/>
              <a:pathLst>
                <a:path w="330" h="240" extrusionOk="0">
                  <a:moveTo>
                    <a:pt x="169" y="1"/>
                  </a:moveTo>
                  <a:cubicBezTo>
                    <a:pt x="133" y="1"/>
                    <a:pt x="100" y="36"/>
                    <a:pt x="84" y="62"/>
                  </a:cubicBezTo>
                  <a:lnTo>
                    <a:pt x="52" y="94"/>
                  </a:lnTo>
                  <a:cubicBezTo>
                    <a:pt x="0" y="156"/>
                    <a:pt x="21" y="239"/>
                    <a:pt x="89" y="239"/>
                  </a:cubicBezTo>
                  <a:cubicBezTo>
                    <a:pt x="104" y="239"/>
                    <a:pt x="121" y="235"/>
                    <a:pt x="141" y="226"/>
                  </a:cubicBezTo>
                  <a:cubicBezTo>
                    <a:pt x="185" y="207"/>
                    <a:pt x="330" y="50"/>
                    <a:pt x="216" y="12"/>
                  </a:cubicBezTo>
                  <a:lnTo>
                    <a:pt x="191" y="5"/>
                  </a:lnTo>
                  <a:cubicBezTo>
                    <a:pt x="184" y="2"/>
                    <a:pt x="176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594425" y="3096475"/>
              <a:ext cx="4975" cy="4100"/>
            </a:xfrm>
            <a:custGeom>
              <a:avLst/>
              <a:gdLst/>
              <a:ahLst/>
              <a:cxnLst/>
              <a:rect l="l" t="t" r="r" b="b"/>
              <a:pathLst>
                <a:path w="199" h="164" extrusionOk="0">
                  <a:moveTo>
                    <a:pt x="139" y="0"/>
                  </a:moveTo>
                  <a:cubicBezTo>
                    <a:pt x="96" y="0"/>
                    <a:pt x="40" y="19"/>
                    <a:pt x="19" y="43"/>
                  </a:cubicBezTo>
                  <a:cubicBezTo>
                    <a:pt x="7" y="69"/>
                    <a:pt x="1" y="94"/>
                    <a:pt x="1" y="125"/>
                  </a:cubicBezTo>
                  <a:cubicBezTo>
                    <a:pt x="3" y="153"/>
                    <a:pt x="18" y="164"/>
                    <a:pt x="38" y="164"/>
                  </a:cubicBezTo>
                  <a:cubicBezTo>
                    <a:pt x="66" y="164"/>
                    <a:pt x="104" y="141"/>
                    <a:pt x="127" y="119"/>
                  </a:cubicBezTo>
                  <a:cubicBezTo>
                    <a:pt x="158" y="106"/>
                    <a:pt x="177" y="75"/>
                    <a:pt x="190" y="43"/>
                  </a:cubicBezTo>
                  <a:cubicBezTo>
                    <a:pt x="198" y="12"/>
                    <a:pt x="173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584750" y="3172225"/>
              <a:ext cx="8750" cy="5875"/>
            </a:xfrm>
            <a:custGeom>
              <a:avLst/>
              <a:gdLst/>
              <a:ahLst/>
              <a:cxnLst/>
              <a:rect l="l" t="t" r="r" b="b"/>
              <a:pathLst>
                <a:path w="350" h="235" extrusionOk="0">
                  <a:moveTo>
                    <a:pt x="211" y="1"/>
                  </a:moveTo>
                  <a:cubicBezTo>
                    <a:pt x="123" y="1"/>
                    <a:pt x="1" y="116"/>
                    <a:pt x="60" y="198"/>
                  </a:cubicBezTo>
                  <a:lnTo>
                    <a:pt x="66" y="211"/>
                  </a:lnTo>
                  <a:cubicBezTo>
                    <a:pt x="79" y="228"/>
                    <a:pt x="95" y="235"/>
                    <a:pt x="112" y="235"/>
                  </a:cubicBezTo>
                  <a:cubicBezTo>
                    <a:pt x="208" y="235"/>
                    <a:pt x="349" y="24"/>
                    <a:pt x="243" y="3"/>
                  </a:cubicBezTo>
                  <a:lnTo>
                    <a:pt x="230" y="3"/>
                  </a:lnTo>
                  <a:cubicBezTo>
                    <a:pt x="224" y="2"/>
                    <a:pt x="218" y="1"/>
                    <a:pt x="2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569825" y="3212325"/>
              <a:ext cx="12650" cy="7450"/>
            </a:xfrm>
            <a:custGeom>
              <a:avLst/>
              <a:gdLst/>
              <a:ahLst/>
              <a:cxnLst/>
              <a:rect l="l" t="t" r="r" b="b"/>
              <a:pathLst>
                <a:path w="506" h="298" extrusionOk="0">
                  <a:moveTo>
                    <a:pt x="322" y="1"/>
                  </a:moveTo>
                  <a:cubicBezTo>
                    <a:pt x="190" y="1"/>
                    <a:pt x="1" y="297"/>
                    <a:pt x="184" y="297"/>
                  </a:cubicBezTo>
                  <a:cubicBezTo>
                    <a:pt x="316" y="297"/>
                    <a:pt x="505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555950" y="3199675"/>
              <a:ext cx="6650" cy="7025"/>
            </a:xfrm>
            <a:custGeom>
              <a:avLst/>
              <a:gdLst/>
              <a:ahLst/>
              <a:cxnLst/>
              <a:rect l="l" t="t" r="r" b="b"/>
              <a:pathLst>
                <a:path w="266" h="281" extrusionOk="0">
                  <a:moveTo>
                    <a:pt x="212" y="1"/>
                  </a:moveTo>
                  <a:cubicBezTo>
                    <a:pt x="160" y="1"/>
                    <a:pt x="88" y="58"/>
                    <a:pt x="70" y="84"/>
                  </a:cubicBezTo>
                  <a:cubicBezTo>
                    <a:pt x="64" y="97"/>
                    <a:pt x="64" y="103"/>
                    <a:pt x="57" y="109"/>
                  </a:cubicBezTo>
                  <a:cubicBezTo>
                    <a:pt x="20" y="160"/>
                    <a:pt x="1" y="223"/>
                    <a:pt x="57" y="261"/>
                  </a:cubicBezTo>
                  <a:cubicBezTo>
                    <a:pt x="83" y="273"/>
                    <a:pt x="108" y="280"/>
                    <a:pt x="127" y="280"/>
                  </a:cubicBezTo>
                  <a:cubicBezTo>
                    <a:pt x="131" y="281"/>
                    <a:pt x="136" y="281"/>
                    <a:pt x="140" y="281"/>
                  </a:cubicBezTo>
                  <a:cubicBezTo>
                    <a:pt x="198" y="281"/>
                    <a:pt x="253" y="206"/>
                    <a:pt x="259" y="154"/>
                  </a:cubicBezTo>
                  <a:cubicBezTo>
                    <a:pt x="266" y="116"/>
                    <a:pt x="266" y="78"/>
                    <a:pt x="259" y="40"/>
                  </a:cubicBezTo>
                  <a:cubicBezTo>
                    <a:pt x="252" y="11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581975" y="3196875"/>
              <a:ext cx="6950" cy="5575"/>
            </a:xfrm>
            <a:custGeom>
              <a:avLst/>
              <a:gdLst/>
              <a:ahLst/>
              <a:cxnLst/>
              <a:rect l="l" t="t" r="r" b="b"/>
              <a:pathLst>
                <a:path w="278" h="223" extrusionOk="0">
                  <a:moveTo>
                    <a:pt x="150" y="0"/>
                  </a:moveTo>
                  <a:cubicBezTo>
                    <a:pt x="126" y="0"/>
                    <a:pt x="103" y="7"/>
                    <a:pt x="82" y="20"/>
                  </a:cubicBezTo>
                  <a:cubicBezTo>
                    <a:pt x="32" y="45"/>
                    <a:pt x="0" y="95"/>
                    <a:pt x="7" y="158"/>
                  </a:cubicBezTo>
                  <a:cubicBezTo>
                    <a:pt x="0" y="158"/>
                    <a:pt x="0" y="165"/>
                    <a:pt x="7" y="165"/>
                  </a:cubicBezTo>
                  <a:cubicBezTo>
                    <a:pt x="0" y="209"/>
                    <a:pt x="26" y="223"/>
                    <a:pt x="57" y="223"/>
                  </a:cubicBezTo>
                  <a:cubicBezTo>
                    <a:pt x="89" y="223"/>
                    <a:pt x="126" y="209"/>
                    <a:pt x="145" y="196"/>
                  </a:cubicBezTo>
                  <a:cubicBezTo>
                    <a:pt x="183" y="165"/>
                    <a:pt x="278" y="39"/>
                    <a:pt x="190" y="7"/>
                  </a:cubicBezTo>
                  <a:cubicBezTo>
                    <a:pt x="176" y="3"/>
                    <a:pt x="163" y="0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568575" y="3196875"/>
              <a:ext cx="8050" cy="4750"/>
            </a:xfrm>
            <a:custGeom>
              <a:avLst/>
              <a:gdLst/>
              <a:ahLst/>
              <a:cxnLst/>
              <a:rect l="l" t="t" r="r" b="b"/>
              <a:pathLst>
                <a:path w="322" h="190" extrusionOk="0">
                  <a:moveTo>
                    <a:pt x="208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56500" y="3171500"/>
              <a:ext cx="6100" cy="5650"/>
            </a:xfrm>
            <a:custGeom>
              <a:avLst/>
              <a:gdLst/>
              <a:ahLst/>
              <a:cxnLst/>
              <a:rect l="l" t="t" r="r" b="b"/>
              <a:pathLst>
                <a:path w="244" h="226" extrusionOk="0">
                  <a:moveTo>
                    <a:pt x="185" y="1"/>
                  </a:moveTo>
                  <a:cubicBezTo>
                    <a:pt x="167" y="1"/>
                    <a:pt x="148" y="7"/>
                    <a:pt x="136" y="13"/>
                  </a:cubicBezTo>
                  <a:cubicBezTo>
                    <a:pt x="73" y="38"/>
                    <a:pt x="29" y="89"/>
                    <a:pt x="17" y="152"/>
                  </a:cubicBezTo>
                  <a:cubicBezTo>
                    <a:pt x="1" y="189"/>
                    <a:pt x="33" y="226"/>
                    <a:pt x="70" y="226"/>
                  </a:cubicBezTo>
                  <a:cubicBezTo>
                    <a:pt x="78" y="226"/>
                    <a:pt x="85" y="224"/>
                    <a:pt x="92" y="221"/>
                  </a:cubicBezTo>
                  <a:cubicBezTo>
                    <a:pt x="136" y="208"/>
                    <a:pt x="174" y="177"/>
                    <a:pt x="199" y="133"/>
                  </a:cubicBezTo>
                  <a:cubicBezTo>
                    <a:pt x="204" y="128"/>
                    <a:pt x="208" y="124"/>
                    <a:pt x="206" y="124"/>
                  </a:cubicBezTo>
                  <a:cubicBezTo>
                    <a:pt x="205" y="124"/>
                    <a:pt x="203" y="125"/>
                    <a:pt x="199" y="126"/>
                  </a:cubicBezTo>
                  <a:cubicBezTo>
                    <a:pt x="218" y="107"/>
                    <a:pt x="244" y="82"/>
                    <a:pt x="237" y="57"/>
                  </a:cubicBezTo>
                  <a:lnTo>
                    <a:pt x="231" y="32"/>
                  </a:lnTo>
                  <a:cubicBezTo>
                    <a:pt x="224" y="8"/>
                    <a:pt x="205" y="1"/>
                    <a:pt x="1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07525" y="3117575"/>
              <a:ext cx="11200" cy="10425"/>
            </a:xfrm>
            <a:custGeom>
              <a:avLst/>
              <a:gdLst/>
              <a:ahLst/>
              <a:cxnLst/>
              <a:rect l="l" t="t" r="r" b="b"/>
              <a:pathLst>
                <a:path w="448" h="417" extrusionOk="0">
                  <a:moveTo>
                    <a:pt x="328" y="0"/>
                  </a:moveTo>
                  <a:cubicBezTo>
                    <a:pt x="202" y="13"/>
                    <a:pt x="95" y="89"/>
                    <a:pt x="44" y="208"/>
                  </a:cubicBezTo>
                  <a:cubicBezTo>
                    <a:pt x="0" y="284"/>
                    <a:pt x="6" y="417"/>
                    <a:pt x="126" y="417"/>
                  </a:cubicBezTo>
                  <a:cubicBezTo>
                    <a:pt x="252" y="404"/>
                    <a:pt x="360" y="328"/>
                    <a:pt x="410" y="208"/>
                  </a:cubicBezTo>
                  <a:cubicBezTo>
                    <a:pt x="448" y="126"/>
                    <a:pt x="448" y="0"/>
                    <a:pt x="3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561325" y="3005000"/>
              <a:ext cx="12000" cy="11200"/>
            </a:xfrm>
            <a:custGeom>
              <a:avLst/>
              <a:gdLst/>
              <a:ahLst/>
              <a:cxnLst/>
              <a:rect l="l" t="t" r="r" b="b"/>
              <a:pathLst>
                <a:path w="480" h="448" extrusionOk="0">
                  <a:moveTo>
                    <a:pt x="347" y="0"/>
                  </a:moveTo>
                  <a:cubicBezTo>
                    <a:pt x="215" y="13"/>
                    <a:pt x="95" y="95"/>
                    <a:pt x="44" y="221"/>
                  </a:cubicBezTo>
                  <a:cubicBezTo>
                    <a:pt x="0" y="309"/>
                    <a:pt x="0" y="448"/>
                    <a:pt x="133" y="448"/>
                  </a:cubicBezTo>
                  <a:cubicBezTo>
                    <a:pt x="265" y="435"/>
                    <a:pt x="379" y="347"/>
                    <a:pt x="435" y="227"/>
                  </a:cubicBezTo>
                  <a:cubicBezTo>
                    <a:pt x="479" y="139"/>
                    <a:pt x="479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549500" y="2961325"/>
              <a:ext cx="7275" cy="6800"/>
            </a:xfrm>
            <a:custGeom>
              <a:avLst/>
              <a:gdLst/>
              <a:ahLst/>
              <a:cxnLst/>
              <a:rect l="l" t="t" r="r" b="b"/>
              <a:pathLst>
                <a:path w="291" h="272" extrusionOk="0">
                  <a:moveTo>
                    <a:pt x="215" y="0"/>
                  </a:moveTo>
                  <a:cubicBezTo>
                    <a:pt x="133" y="6"/>
                    <a:pt x="63" y="57"/>
                    <a:pt x="25" y="133"/>
                  </a:cubicBezTo>
                  <a:cubicBezTo>
                    <a:pt x="0" y="189"/>
                    <a:pt x="6" y="271"/>
                    <a:pt x="82" y="271"/>
                  </a:cubicBezTo>
                  <a:cubicBezTo>
                    <a:pt x="164" y="265"/>
                    <a:pt x="233" y="215"/>
                    <a:pt x="265" y="139"/>
                  </a:cubicBezTo>
                  <a:cubicBezTo>
                    <a:pt x="290" y="82"/>
                    <a:pt x="290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581825" y="2817350"/>
              <a:ext cx="7100" cy="5875"/>
            </a:xfrm>
            <a:custGeom>
              <a:avLst/>
              <a:gdLst/>
              <a:ahLst/>
              <a:cxnLst/>
              <a:rect l="l" t="t" r="r" b="b"/>
              <a:pathLst>
                <a:path w="284" h="235" extrusionOk="0">
                  <a:moveTo>
                    <a:pt x="213" y="0"/>
                  </a:moveTo>
                  <a:cubicBezTo>
                    <a:pt x="175" y="0"/>
                    <a:pt x="133" y="37"/>
                    <a:pt x="107" y="58"/>
                  </a:cubicBezTo>
                  <a:lnTo>
                    <a:pt x="101" y="64"/>
                  </a:lnTo>
                  <a:cubicBezTo>
                    <a:pt x="63" y="102"/>
                    <a:pt x="0" y="234"/>
                    <a:pt x="107" y="234"/>
                  </a:cubicBezTo>
                  <a:cubicBezTo>
                    <a:pt x="177" y="228"/>
                    <a:pt x="240" y="177"/>
                    <a:pt x="271" y="108"/>
                  </a:cubicBezTo>
                  <a:cubicBezTo>
                    <a:pt x="284" y="89"/>
                    <a:pt x="284" y="58"/>
                    <a:pt x="271" y="32"/>
                  </a:cubicBezTo>
                  <a:cubicBezTo>
                    <a:pt x="259" y="20"/>
                    <a:pt x="252" y="14"/>
                    <a:pt x="240" y="7"/>
                  </a:cubicBezTo>
                  <a:cubicBezTo>
                    <a:pt x="231" y="2"/>
                    <a:pt x="222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3308932" y="1195852"/>
            <a:ext cx="2534029" cy="1963843"/>
            <a:chOff x="1891175" y="2586225"/>
            <a:chExt cx="212100" cy="164375"/>
          </a:xfrm>
        </p:grpSpPr>
        <p:sp>
          <p:nvSpPr>
            <p:cNvPr id="68" name="Google Shape;68;p2"/>
            <p:cNvSpPr/>
            <p:nvPr/>
          </p:nvSpPr>
          <p:spPr>
            <a:xfrm>
              <a:off x="1891175" y="2586225"/>
              <a:ext cx="212100" cy="164375"/>
            </a:xfrm>
            <a:custGeom>
              <a:avLst/>
              <a:gdLst/>
              <a:ahLst/>
              <a:cxnLst/>
              <a:rect l="l" t="t" r="r" b="b"/>
              <a:pathLst>
                <a:path w="8484" h="6575" extrusionOk="0">
                  <a:moveTo>
                    <a:pt x="5004" y="0"/>
                  </a:moveTo>
                  <a:cubicBezTo>
                    <a:pt x="2188" y="0"/>
                    <a:pt x="0" y="2940"/>
                    <a:pt x="1646" y="5518"/>
                  </a:cubicBezTo>
                  <a:cubicBezTo>
                    <a:pt x="2131" y="6278"/>
                    <a:pt x="3024" y="6575"/>
                    <a:pt x="3970" y="6575"/>
                  </a:cubicBezTo>
                  <a:cubicBezTo>
                    <a:pt x="5066" y="6575"/>
                    <a:pt x="6235" y="6177"/>
                    <a:pt x="6925" y="5638"/>
                  </a:cubicBezTo>
                  <a:cubicBezTo>
                    <a:pt x="8332" y="4547"/>
                    <a:pt x="8483" y="769"/>
                    <a:pt x="6061" y="139"/>
                  </a:cubicBezTo>
                  <a:cubicBezTo>
                    <a:pt x="5703" y="44"/>
                    <a:pt x="5349" y="0"/>
                    <a:pt x="50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039375" y="2650525"/>
              <a:ext cx="7925" cy="6675"/>
            </a:xfrm>
            <a:custGeom>
              <a:avLst/>
              <a:gdLst/>
              <a:ahLst/>
              <a:cxnLst/>
              <a:rect l="l" t="t" r="r" b="b"/>
              <a:pathLst>
                <a:path w="317" h="267" extrusionOk="0">
                  <a:moveTo>
                    <a:pt x="212" y="0"/>
                  </a:moveTo>
                  <a:cubicBezTo>
                    <a:pt x="147" y="0"/>
                    <a:pt x="88" y="40"/>
                    <a:pt x="58" y="96"/>
                  </a:cubicBezTo>
                  <a:cubicBezTo>
                    <a:pt x="26" y="146"/>
                    <a:pt x="1" y="216"/>
                    <a:pt x="64" y="253"/>
                  </a:cubicBezTo>
                  <a:cubicBezTo>
                    <a:pt x="77" y="266"/>
                    <a:pt x="95" y="266"/>
                    <a:pt x="114" y="266"/>
                  </a:cubicBezTo>
                  <a:cubicBezTo>
                    <a:pt x="196" y="260"/>
                    <a:pt x="259" y="197"/>
                    <a:pt x="272" y="121"/>
                  </a:cubicBezTo>
                  <a:cubicBezTo>
                    <a:pt x="304" y="71"/>
                    <a:pt x="316" y="26"/>
                    <a:pt x="259" y="7"/>
                  </a:cubicBezTo>
                  <a:cubicBezTo>
                    <a:pt x="244" y="3"/>
                    <a:pt x="228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050000" y="2649275"/>
              <a:ext cx="12425" cy="7925"/>
            </a:xfrm>
            <a:custGeom>
              <a:avLst/>
              <a:gdLst/>
              <a:ahLst/>
              <a:cxnLst/>
              <a:rect l="l" t="t" r="r" b="b"/>
              <a:pathLst>
                <a:path w="497" h="317" extrusionOk="0">
                  <a:moveTo>
                    <a:pt x="402" y="1"/>
                  </a:moveTo>
                  <a:cubicBezTo>
                    <a:pt x="276" y="7"/>
                    <a:pt x="162" y="64"/>
                    <a:pt x="74" y="152"/>
                  </a:cubicBezTo>
                  <a:cubicBezTo>
                    <a:pt x="0" y="221"/>
                    <a:pt x="19" y="317"/>
                    <a:pt x="90" y="317"/>
                  </a:cubicBezTo>
                  <a:cubicBezTo>
                    <a:pt x="110" y="317"/>
                    <a:pt x="135" y="309"/>
                    <a:pt x="162" y="291"/>
                  </a:cubicBezTo>
                  <a:lnTo>
                    <a:pt x="162" y="291"/>
                  </a:lnTo>
                  <a:cubicBezTo>
                    <a:pt x="143" y="303"/>
                    <a:pt x="238" y="310"/>
                    <a:pt x="251" y="310"/>
                  </a:cubicBezTo>
                  <a:cubicBezTo>
                    <a:pt x="345" y="297"/>
                    <a:pt x="427" y="240"/>
                    <a:pt x="465" y="152"/>
                  </a:cubicBezTo>
                  <a:cubicBezTo>
                    <a:pt x="497" y="95"/>
                    <a:pt x="490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056325" y="2663150"/>
              <a:ext cx="7375" cy="6975"/>
            </a:xfrm>
            <a:custGeom>
              <a:avLst/>
              <a:gdLst/>
              <a:ahLst/>
              <a:cxnLst/>
              <a:rect l="l" t="t" r="r" b="b"/>
              <a:pathLst>
                <a:path w="295" h="279" extrusionOk="0">
                  <a:moveTo>
                    <a:pt x="210" y="0"/>
                  </a:moveTo>
                  <a:cubicBezTo>
                    <a:pt x="117" y="0"/>
                    <a:pt x="51" y="112"/>
                    <a:pt x="23" y="184"/>
                  </a:cubicBezTo>
                  <a:cubicBezTo>
                    <a:pt x="0" y="248"/>
                    <a:pt x="44" y="279"/>
                    <a:pt x="93" y="279"/>
                  </a:cubicBezTo>
                  <a:cubicBezTo>
                    <a:pt x="112" y="279"/>
                    <a:pt x="132" y="274"/>
                    <a:pt x="149" y="266"/>
                  </a:cubicBezTo>
                  <a:cubicBezTo>
                    <a:pt x="206" y="234"/>
                    <a:pt x="294" y="146"/>
                    <a:pt x="269" y="70"/>
                  </a:cubicBezTo>
                  <a:cubicBezTo>
                    <a:pt x="269" y="70"/>
                    <a:pt x="269" y="70"/>
                    <a:pt x="263" y="64"/>
                  </a:cubicBezTo>
                  <a:cubicBezTo>
                    <a:pt x="275" y="39"/>
                    <a:pt x="282" y="20"/>
                    <a:pt x="250" y="7"/>
                  </a:cubicBezTo>
                  <a:cubicBezTo>
                    <a:pt x="236" y="2"/>
                    <a:pt x="223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043475" y="2665175"/>
              <a:ext cx="7275" cy="4725"/>
            </a:xfrm>
            <a:custGeom>
              <a:avLst/>
              <a:gdLst/>
              <a:ahLst/>
              <a:cxnLst/>
              <a:rect l="l" t="t" r="r" b="b"/>
              <a:pathLst>
                <a:path w="291" h="189" extrusionOk="0">
                  <a:moveTo>
                    <a:pt x="195" y="0"/>
                  </a:moveTo>
                  <a:cubicBezTo>
                    <a:pt x="183" y="0"/>
                    <a:pt x="170" y="3"/>
                    <a:pt x="159" y="8"/>
                  </a:cubicBezTo>
                  <a:lnTo>
                    <a:pt x="146" y="14"/>
                  </a:lnTo>
                  <a:cubicBezTo>
                    <a:pt x="95" y="33"/>
                    <a:pt x="1" y="147"/>
                    <a:pt x="83" y="185"/>
                  </a:cubicBezTo>
                  <a:cubicBezTo>
                    <a:pt x="90" y="188"/>
                    <a:pt x="98" y="189"/>
                    <a:pt x="106" y="189"/>
                  </a:cubicBezTo>
                  <a:cubicBezTo>
                    <a:pt x="132" y="189"/>
                    <a:pt x="160" y="175"/>
                    <a:pt x="184" y="166"/>
                  </a:cubicBezTo>
                  <a:cubicBezTo>
                    <a:pt x="215" y="153"/>
                    <a:pt x="291" y="71"/>
                    <a:pt x="247" y="40"/>
                  </a:cubicBezTo>
                  <a:cubicBezTo>
                    <a:pt x="241" y="34"/>
                    <a:pt x="237" y="31"/>
                    <a:pt x="234" y="30"/>
                  </a:cubicBezTo>
                  <a:lnTo>
                    <a:pt x="234" y="30"/>
                  </a:lnTo>
                  <a:cubicBezTo>
                    <a:pt x="232" y="8"/>
                    <a:pt x="215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052575" y="2616325"/>
              <a:ext cx="6550" cy="6225"/>
            </a:xfrm>
            <a:custGeom>
              <a:avLst/>
              <a:gdLst/>
              <a:ahLst/>
              <a:cxnLst/>
              <a:rect l="l" t="t" r="r" b="b"/>
              <a:pathLst>
                <a:path w="262" h="249" extrusionOk="0">
                  <a:moveTo>
                    <a:pt x="196" y="0"/>
                  </a:moveTo>
                  <a:cubicBezTo>
                    <a:pt x="121" y="0"/>
                    <a:pt x="1" y="84"/>
                    <a:pt x="34" y="183"/>
                  </a:cubicBezTo>
                  <a:cubicBezTo>
                    <a:pt x="34" y="196"/>
                    <a:pt x="40" y="209"/>
                    <a:pt x="47" y="215"/>
                  </a:cubicBezTo>
                  <a:cubicBezTo>
                    <a:pt x="60" y="239"/>
                    <a:pt x="78" y="248"/>
                    <a:pt x="99" y="248"/>
                  </a:cubicBezTo>
                  <a:cubicBezTo>
                    <a:pt x="149" y="248"/>
                    <a:pt x="210" y="192"/>
                    <a:pt x="223" y="152"/>
                  </a:cubicBezTo>
                  <a:cubicBezTo>
                    <a:pt x="236" y="127"/>
                    <a:pt x="242" y="101"/>
                    <a:pt x="249" y="76"/>
                  </a:cubicBezTo>
                  <a:cubicBezTo>
                    <a:pt x="262" y="23"/>
                    <a:pt x="235" y="0"/>
                    <a:pt x="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028975" y="2712825"/>
              <a:ext cx="7500" cy="5225"/>
            </a:xfrm>
            <a:custGeom>
              <a:avLst/>
              <a:gdLst/>
              <a:ahLst/>
              <a:cxnLst/>
              <a:rect l="l" t="t" r="r" b="b"/>
              <a:pathLst>
                <a:path w="300" h="209" extrusionOk="0">
                  <a:moveTo>
                    <a:pt x="212" y="1"/>
                  </a:moveTo>
                  <a:cubicBezTo>
                    <a:pt x="203" y="1"/>
                    <a:pt x="193" y="2"/>
                    <a:pt x="183" y="7"/>
                  </a:cubicBezTo>
                  <a:cubicBezTo>
                    <a:pt x="127" y="32"/>
                    <a:pt x="1" y="209"/>
                    <a:pt x="133" y="209"/>
                  </a:cubicBezTo>
                  <a:cubicBezTo>
                    <a:pt x="196" y="196"/>
                    <a:pt x="247" y="158"/>
                    <a:pt x="278" y="101"/>
                  </a:cubicBezTo>
                  <a:cubicBezTo>
                    <a:pt x="299" y="49"/>
                    <a:pt x="259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056825" y="2692200"/>
              <a:ext cx="8600" cy="8600"/>
            </a:xfrm>
            <a:custGeom>
              <a:avLst/>
              <a:gdLst/>
              <a:ahLst/>
              <a:cxnLst/>
              <a:rect l="l" t="t" r="r" b="b"/>
              <a:pathLst>
                <a:path w="344" h="344" extrusionOk="0">
                  <a:moveTo>
                    <a:pt x="250" y="1"/>
                  </a:moveTo>
                  <a:cubicBezTo>
                    <a:pt x="146" y="1"/>
                    <a:pt x="61" y="144"/>
                    <a:pt x="28" y="226"/>
                  </a:cubicBezTo>
                  <a:cubicBezTo>
                    <a:pt x="1" y="292"/>
                    <a:pt x="54" y="343"/>
                    <a:pt x="114" y="343"/>
                  </a:cubicBezTo>
                  <a:cubicBezTo>
                    <a:pt x="123" y="343"/>
                    <a:pt x="133" y="342"/>
                    <a:pt x="142" y="340"/>
                  </a:cubicBezTo>
                  <a:cubicBezTo>
                    <a:pt x="173" y="327"/>
                    <a:pt x="205" y="315"/>
                    <a:pt x="230" y="296"/>
                  </a:cubicBezTo>
                  <a:cubicBezTo>
                    <a:pt x="243" y="289"/>
                    <a:pt x="255" y="277"/>
                    <a:pt x="262" y="264"/>
                  </a:cubicBezTo>
                  <a:cubicBezTo>
                    <a:pt x="287" y="245"/>
                    <a:pt x="306" y="220"/>
                    <a:pt x="318" y="195"/>
                  </a:cubicBezTo>
                  <a:cubicBezTo>
                    <a:pt x="318" y="188"/>
                    <a:pt x="318" y="182"/>
                    <a:pt x="318" y="176"/>
                  </a:cubicBezTo>
                  <a:cubicBezTo>
                    <a:pt x="331" y="157"/>
                    <a:pt x="337" y="138"/>
                    <a:pt x="337" y="113"/>
                  </a:cubicBezTo>
                  <a:cubicBezTo>
                    <a:pt x="337" y="100"/>
                    <a:pt x="337" y="94"/>
                    <a:pt x="337" y="87"/>
                  </a:cubicBezTo>
                  <a:cubicBezTo>
                    <a:pt x="344" y="56"/>
                    <a:pt x="331" y="24"/>
                    <a:pt x="299" y="12"/>
                  </a:cubicBezTo>
                  <a:cubicBezTo>
                    <a:pt x="282" y="4"/>
                    <a:pt x="266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937200" y="2668200"/>
              <a:ext cx="7450" cy="6975"/>
            </a:xfrm>
            <a:custGeom>
              <a:avLst/>
              <a:gdLst/>
              <a:ahLst/>
              <a:cxnLst/>
              <a:rect l="l" t="t" r="r" b="b"/>
              <a:pathLst>
                <a:path w="298" h="279" extrusionOk="0">
                  <a:moveTo>
                    <a:pt x="215" y="1"/>
                  </a:moveTo>
                  <a:cubicBezTo>
                    <a:pt x="133" y="7"/>
                    <a:pt x="58" y="57"/>
                    <a:pt x="26" y="139"/>
                  </a:cubicBezTo>
                  <a:cubicBezTo>
                    <a:pt x="1" y="190"/>
                    <a:pt x="1" y="278"/>
                    <a:pt x="83" y="278"/>
                  </a:cubicBezTo>
                  <a:cubicBezTo>
                    <a:pt x="165" y="272"/>
                    <a:pt x="241" y="215"/>
                    <a:pt x="272" y="139"/>
                  </a:cubicBezTo>
                  <a:cubicBezTo>
                    <a:pt x="297" y="89"/>
                    <a:pt x="297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941250" y="2689950"/>
              <a:ext cx="6225" cy="5375"/>
            </a:xfrm>
            <a:custGeom>
              <a:avLst/>
              <a:gdLst/>
              <a:ahLst/>
              <a:cxnLst/>
              <a:rect l="l" t="t" r="r" b="b"/>
              <a:pathLst>
                <a:path w="249" h="215" extrusionOk="0">
                  <a:moveTo>
                    <a:pt x="118" y="0"/>
                  </a:moveTo>
                  <a:cubicBezTo>
                    <a:pt x="83" y="0"/>
                    <a:pt x="38" y="53"/>
                    <a:pt x="28" y="77"/>
                  </a:cubicBezTo>
                  <a:cubicBezTo>
                    <a:pt x="16" y="102"/>
                    <a:pt x="9" y="133"/>
                    <a:pt x="3" y="165"/>
                  </a:cubicBezTo>
                  <a:cubicBezTo>
                    <a:pt x="0" y="202"/>
                    <a:pt x="18" y="215"/>
                    <a:pt x="43" y="215"/>
                  </a:cubicBezTo>
                  <a:cubicBezTo>
                    <a:pt x="82" y="215"/>
                    <a:pt x="138" y="184"/>
                    <a:pt x="161" y="165"/>
                  </a:cubicBezTo>
                  <a:cubicBezTo>
                    <a:pt x="198" y="127"/>
                    <a:pt x="249" y="39"/>
                    <a:pt x="148" y="20"/>
                  </a:cubicBezTo>
                  <a:cubicBezTo>
                    <a:pt x="140" y="6"/>
                    <a:pt x="130" y="0"/>
                    <a:pt x="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966225" y="2673725"/>
              <a:ext cx="8500" cy="6850"/>
            </a:xfrm>
            <a:custGeom>
              <a:avLst/>
              <a:gdLst/>
              <a:ahLst/>
              <a:cxnLst/>
              <a:rect l="l" t="t" r="r" b="b"/>
              <a:pathLst>
                <a:path w="340" h="274" extrusionOk="0">
                  <a:moveTo>
                    <a:pt x="235" y="0"/>
                  </a:moveTo>
                  <a:cubicBezTo>
                    <a:pt x="233" y="0"/>
                    <a:pt x="230" y="0"/>
                    <a:pt x="227" y="0"/>
                  </a:cubicBezTo>
                  <a:cubicBezTo>
                    <a:pt x="127" y="7"/>
                    <a:pt x="0" y="114"/>
                    <a:pt x="7" y="215"/>
                  </a:cubicBezTo>
                  <a:cubicBezTo>
                    <a:pt x="7" y="240"/>
                    <a:pt x="19" y="265"/>
                    <a:pt x="45" y="271"/>
                  </a:cubicBezTo>
                  <a:cubicBezTo>
                    <a:pt x="53" y="273"/>
                    <a:pt x="61" y="274"/>
                    <a:pt x="70" y="274"/>
                  </a:cubicBezTo>
                  <a:cubicBezTo>
                    <a:pt x="93" y="274"/>
                    <a:pt x="114" y="268"/>
                    <a:pt x="133" y="259"/>
                  </a:cubicBezTo>
                  <a:cubicBezTo>
                    <a:pt x="139" y="259"/>
                    <a:pt x="145" y="253"/>
                    <a:pt x="145" y="253"/>
                  </a:cubicBezTo>
                  <a:lnTo>
                    <a:pt x="152" y="253"/>
                  </a:lnTo>
                  <a:cubicBezTo>
                    <a:pt x="157" y="254"/>
                    <a:pt x="163" y="255"/>
                    <a:pt x="168" y="255"/>
                  </a:cubicBezTo>
                  <a:cubicBezTo>
                    <a:pt x="212" y="255"/>
                    <a:pt x="249" y="211"/>
                    <a:pt x="272" y="183"/>
                  </a:cubicBezTo>
                  <a:cubicBezTo>
                    <a:pt x="302" y="122"/>
                    <a:pt x="339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1952675" y="2668575"/>
              <a:ext cx="7900" cy="6200"/>
            </a:xfrm>
            <a:custGeom>
              <a:avLst/>
              <a:gdLst/>
              <a:ahLst/>
              <a:cxnLst/>
              <a:rect l="l" t="t" r="r" b="b"/>
              <a:pathLst>
                <a:path w="316" h="248" extrusionOk="0">
                  <a:moveTo>
                    <a:pt x="245" y="0"/>
                  </a:moveTo>
                  <a:cubicBezTo>
                    <a:pt x="236" y="0"/>
                    <a:pt x="226" y="2"/>
                    <a:pt x="214" y="4"/>
                  </a:cubicBezTo>
                  <a:cubicBezTo>
                    <a:pt x="151" y="23"/>
                    <a:pt x="0" y="156"/>
                    <a:pt x="82" y="225"/>
                  </a:cubicBezTo>
                  <a:cubicBezTo>
                    <a:pt x="102" y="242"/>
                    <a:pt x="121" y="248"/>
                    <a:pt x="141" y="248"/>
                  </a:cubicBezTo>
                  <a:cubicBezTo>
                    <a:pt x="166" y="248"/>
                    <a:pt x="193" y="239"/>
                    <a:pt x="221" y="232"/>
                  </a:cubicBezTo>
                  <a:cubicBezTo>
                    <a:pt x="246" y="219"/>
                    <a:pt x="296" y="168"/>
                    <a:pt x="278" y="137"/>
                  </a:cubicBezTo>
                  <a:cubicBezTo>
                    <a:pt x="276" y="137"/>
                    <a:pt x="275" y="137"/>
                    <a:pt x="274" y="138"/>
                  </a:cubicBezTo>
                  <a:lnTo>
                    <a:pt x="274" y="138"/>
                  </a:lnTo>
                  <a:cubicBezTo>
                    <a:pt x="300" y="82"/>
                    <a:pt x="315" y="0"/>
                    <a:pt x="2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957875" y="2648400"/>
              <a:ext cx="5800" cy="6475"/>
            </a:xfrm>
            <a:custGeom>
              <a:avLst/>
              <a:gdLst/>
              <a:ahLst/>
              <a:cxnLst/>
              <a:rect l="l" t="t" r="r" b="b"/>
              <a:pathLst>
                <a:path w="232" h="259" extrusionOk="0">
                  <a:moveTo>
                    <a:pt x="192" y="0"/>
                  </a:moveTo>
                  <a:cubicBezTo>
                    <a:pt x="186" y="0"/>
                    <a:pt x="179" y="1"/>
                    <a:pt x="170" y="4"/>
                  </a:cubicBezTo>
                  <a:cubicBezTo>
                    <a:pt x="101" y="29"/>
                    <a:pt x="51" y="74"/>
                    <a:pt x="19" y="137"/>
                  </a:cubicBezTo>
                  <a:cubicBezTo>
                    <a:pt x="0" y="174"/>
                    <a:pt x="0" y="231"/>
                    <a:pt x="44" y="244"/>
                  </a:cubicBezTo>
                  <a:lnTo>
                    <a:pt x="70" y="256"/>
                  </a:lnTo>
                  <a:cubicBezTo>
                    <a:pt x="75" y="258"/>
                    <a:pt x="80" y="259"/>
                    <a:pt x="85" y="259"/>
                  </a:cubicBezTo>
                  <a:cubicBezTo>
                    <a:pt x="117" y="259"/>
                    <a:pt x="148" y="228"/>
                    <a:pt x="164" y="206"/>
                  </a:cubicBezTo>
                  <a:cubicBezTo>
                    <a:pt x="196" y="174"/>
                    <a:pt x="221" y="130"/>
                    <a:pt x="221" y="80"/>
                  </a:cubicBezTo>
                  <a:cubicBezTo>
                    <a:pt x="232" y="42"/>
                    <a:pt x="229" y="0"/>
                    <a:pt x="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992175" y="2605350"/>
              <a:ext cx="7975" cy="6275"/>
            </a:xfrm>
            <a:custGeom>
              <a:avLst/>
              <a:gdLst/>
              <a:ahLst/>
              <a:cxnLst/>
              <a:rect l="l" t="t" r="r" b="b"/>
              <a:pathLst>
                <a:path w="319" h="251" extrusionOk="0">
                  <a:moveTo>
                    <a:pt x="253" y="0"/>
                  </a:moveTo>
                  <a:cubicBezTo>
                    <a:pt x="163" y="0"/>
                    <a:pt x="0" y="132"/>
                    <a:pt x="79" y="225"/>
                  </a:cubicBezTo>
                  <a:lnTo>
                    <a:pt x="85" y="231"/>
                  </a:lnTo>
                  <a:cubicBezTo>
                    <a:pt x="96" y="245"/>
                    <a:pt x="113" y="251"/>
                    <a:pt x="131" y="251"/>
                  </a:cubicBezTo>
                  <a:cubicBezTo>
                    <a:pt x="154" y="251"/>
                    <a:pt x="178" y="242"/>
                    <a:pt x="192" y="231"/>
                  </a:cubicBezTo>
                  <a:cubicBezTo>
                    <a:pt x="268" y="200"/>
                    <a:pt x="318" y="118"/>
                    <a:pt x="306" y="36"/>
                  </a:cubicBezTo>
                  <a:cubicBezTo>
                    <a:pt x="299" y="11"/>
                    <a:pt x="27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996975" y="2638150"/>
              <a:ext cx="8700" cy="7325"/>
            </a:xfrm>
            <a:custGeom>
              <a:avLst/>
              <a:gdLst/>
              <a:ahLst/>
              <a:cxnLst/>
              <a:rect l="l" t="t" r="r" b="b"/>
              <a:pathLst>
                <a:path w="348" h="293" extrusionOk="0">
                  <a:moveTo>
                    <a:pt x="224" y="0"/>
                  </a:moveTo>
                  <a:cubicBezTo>
                    <a:pt x="209" y="0"/>
                    <a:pt x="190" y="6"/>
                    <a:pt x="171" y="17"/>
                  </a:cubicBezTo>
                  <a:cubicBezTo>
                    <a:pt x="95" y="67"/>
                    <a:pt x="0" y="181"/>
                    <a:pt x="70" y="269"/>
                  </a:cubicBezTo>
                  <a:cubicBezTo>
                    <a:pt x="83" y="286"/>
                    <a:pt x="101" y="293"/>
                    <a:pt x="120" y="293"/>
                  </a:cubicBezTo>
                  <a:cubicBezTo>
                    <a:pt x="213" y="293"/>
                    <a:pt x="347" y="135"/>
                    <a:pt x="259" y="67"/>
                  </a:cubicBezTo>
                  <a:cubicBezTo>
                    <a:pt x="271" y="22"/>
                    <a:pt x="25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014150" y="2612450"/>
              <a:ext cx="6025" cy="6175"/>
            </a:xfrm>
            <a:custGeom>
              <a:avLst/>
              <a:gdLst/>
              <a:ahLst/>
              <a:cxnLst/>
              <a:rect l="l" t="t" r="r" b="b"/>
              <a:pathLst>
                <a:path w="241" h="247" extrusionOk="0">
                  <a:moveTo>
                    <a:pt x="182" y="1"/>
                  </a:moveTo>
                  <a:cubicBezTo>
                    <a:pt x="153" y="1"/>
                    <a:pt x="118" y="18"/>
                    <a:pt x="95" y="29"/>
                  </a:cubicBezTo>
                  <a:cubicBezTo>
                    <a:pt x="70" y="48"/>
                    <a:pt x="45" y="67"/>
                    <a:pt x="32" y="99"/>
                  </a:cubicBezTo>
                  <a:cubicBezTo>
                    <a:pt x="26" y="111"/>
                    <a:pt x="26" y="118"/>
                    <a:pt x="20" y="137"/>
                  </a:cubicBezTo>
                  <a:cubicBezTo>
                    <a:pt x="20" y="137"/>
                    <a:pt x="20" y="137"/>
                    <a:pt x="20" y="143"/>
                  </a:cubicBezTo>
                  <a:cubicBezTo>
                    <a:pt x="1" y="168"/>
                    <a:pt x="7" y="206"/>
                    <a:pt x="32" y="225"/>
                  </a:cubicBezTo>
                  <a:cubicBezTo>
                    <a:pt x="39" y="231"/>
                    <a:pt x="45" y="231"/>
                    <a:pt x="51" y="238"/>
                  </a:cubicBezTo>
                  <a:cubicBezTo>
                    <a:pt x="61" y="244"/>
                    <a:pt x="72" y="247"/>
                    <a:pt x="82" y="247"/>
                  </a:cubicBezTo>
                  <a:cubicBezTo>
                    <a:pt x="145" y="247"/>
                    <a:pt x="212" y="148"/>
                    <a:pt x="228" y="105"/>
                  </a:cubicBezTo>
                  <a:cubicBezTo>
                    <a:pt x="240" y="80"/>
                    <a:pt x="234" y="55"/>
                    <a:pt x="228" y="36"/>
                  </a:cubicBezTo>
                  <a:cubicBezTo>
                    <a:pt x="220" y="10"/>
                    <a:pt x="2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990500" y="2704625"/>
              <a:ext cx="9325" cy="5375"/>
            </a:xfrm>
            <a:custGeom>
              <a:avLst/>
              <a:gdLst/>
              <a:ahLst/>
              <a:cxnLst/>
              <a:rect l="l" t="t" r="r" b="b"/>
              <a:pathLst>
                <a:path w="373" h="215" extrusionOk="0">
                  <a:moveTo>
                    <a:pt x="240" y="0"/>
                  </a:moveTo>
                  <a:cubicBezTo>
                    <a:pt x="139" y="0"/>
                    <a:pt x="1" y="215"/>
                    <a:pt x="133" y="215"/>
                  </a:cubicBezTo>
                  <a:cubicBezTo>
                    <a:pt x="234" y="215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986125" y="2724650"/>
              <a:ext cx="7725" cy="7325"/>
            </a:xfrm>
            <a:custGeom>
              <a:avLst/>
              <a:gdLst/>
              <a:ahLst/>
              <a:cxnLst/>
              <a:rect l="l" t="t" r="r" b="b"/>
              <a:pathLst>
                <a:path w="309" h="293" extrusionOk="0">
                  <a:moveTo>
                    <a:pt x="195" y="0"/>
                  </a:moveTo>
                  <a:cubicBezTo>
                    <a:pt x="150" y="0"/>
                    <a:pt x="100" y="45"/>
                    <a:pt x="75" y="76"/>
                  </a:cubicBezTo>
                  <a:lnTo>
                    <a:pt x="56" y="114"/>
                  </a:lnTo>
                  <a:cubicBezTo>
                    <a:pt x="0" y="185"/>
                    <a:pt x="14" y="293"/>
                    <a:pt x="90" y="293"/>
                  </a:cubicBezTo>
                  <a:cubicBezTo>
                    <a:pt x="109" y="293"/>
                    <a:pt x="131" y="286"/>
                    <a:pt x="157" y="272"/>
                  </a:cubicBezTo>
                  <a:cubicBezTo>
                    <a:pt x="226" y="246"/>
                    <a:pt x="277" y="190"/>
                    <a:pt x="296" y="114"/>
                  </a:cubicBezTo>
                  <a:cubicBezTo>
                    <a:pt x="308" y="57"/>
                    <a:pt x="289" y="13"/>
                    <a:pt x="226" y="7"/>
                  </a:cubicBezTo>
                  <a:lnTo>
                    <a:pt x="1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997925" y="2729700"/>
              <a:ext cx="10725" cy="8350"/>
            </a:xfrm>
            <a:custGeom>
              <a:avLst/>
              <a:gdLst/>
              <a:ahLst/>
              <a:cxnLst/>
              <a:rect l="l" t="t" r="r" b="b"/>
              <a:pathLst>
                <a:path w="429" h="334" extrusionOk="0">
                  <a:moveTo>
                    <a:pt x="310" y="1"/>
                  </a:moveTo>
                  <a:cubicBezTo>
                    <a:pt x="287" y="1"/>
                    <a:pt x="262" y="7"/>
                    <a:pt x="233" y="19"/>
                  </a:cubicBezTo>
                  <a:cubicBezTo>
                    <a:pt x="196" y="38"/>
                    <a:pt x="164" y="57"/>
                    <a:pt x="133" y="89"/>
                  </a:cubicBezTo>
                  <a:cubicBezTo>
                    <a:pt x="82" y="139"/>
                    <a:pt x="0" y="328"/>
                    <a:pt x="126" y="328"/>
                  </a:cubicBezTo>
                  <a:cubicBezTo>
                    <a:pt x="138" y="332"/>
                    <a:pt x="150" y="334"/>
                    <a:pt x="162" y="334"/>
                  </a:cubicBezTo>
                  <a:cubicBezTo>
                    <a:pt x="254" y="334"/>
                    <a:pt x="351" y="237"/>
                    <a:pt x="385" y="164"/>
                  </a:cubicBezTo>
                  <a:cubicBezTo>
                    <a:pt x="429" y="71"/>
                    <a:pt x="389" y="1"/>
                    <a:pt x="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" name="Google Shape;87;p2"/>
          <p:cNvSpPr/>
          <p:nvPr/>
        </p:nvSpPr>
        <p:spPr>
          <a:xfrm>
            <a:off x="8732333" y="3286700"/>
            <a:ext cx="3459680" cy="3459224"/>
          </a:xfrm>
          <a:custGeom>
            <a:avLst/>
            <a:gdLst/>
            <a:ahLst/>
            <a:cxnLst/>
            <a:rect l="l" t="t" r="r" b="b"/>
            <a:pathLst>
              <a:path w="53068" h="53061" extrusionOk="0">
                <a:moveTo>
                  <a:pt x="52910" y="0"/>
                </a:moveTo>
                <a:cubicBezTo>
                  <a:pt x="52317" y="631"/>
                  <a:pt x="51301" y="1577"/>
                  <a:pt x="50317" y="2485"/>
                </a:cubicBezTo>
                <a:cubicBezTo>
                  <a:pt x="49554" y="3204"/>
                  <a:pt x="48829" y="3879"/>
                  <a:pt x="48362" y="4352"/>
                </a:cubicBezTo>
                <a:cubicBezTo>
                  <a:pt x="44679" y="8098"/>
                  <a:pt x="41727" y="11163"/>
                  <a:pt x="39072" y="14001"/>
                </a:cubicBezTo>
                <a:cubicBezTo>
                  <a:pt x="37048" y="16158"/>
                  <a:pt x="34922" y="18284"/>
                  <a:pt x="32866" y="20346"/>
                </a:cubicBezTo>
                <a:cubicBezTo>
                  <a:pt x="29561" y="23651"/>
                  <a:pt x="26143" y="27076"/>
                  <a:pt x="23065" y="30715"/>
                </a:cubicBezTo>
                <a:cubicBezTo>
                  <a:pt x="19167" y="35319"/>
                  <a:pt x="15352" y="38542"/>
                  <a:pt x="11662" y="41657"/>
                </a:cubicBezTo>
                <a:cubicBezTo>
                  <a:pt x="7884" y="44849"/>
                  <a:pt x="3974" y="48147"/>
                  <a:pt x="0" y="52922"/>
                </a:cubicBezTo>
                <a:lnTo>
                  <a:pt x="158" y="53060"/>
                </a:lnTo>
                <a:cubicBezTo>
                  <a:pt x="4125" y="48299"/>
                  <a:pt x="8023" y="45006"/>
                  <a:pt x="11794" y="41821"/>
                </a:cubicBezTo>
                <a:cubicBezTo>
                  <a:pt x="15497" y="38699"/>
                  <a:pt x="19319" y="35477"/>
                  <a:pt x="23229" y="30854"/>
                </a:cubicBezTo>
                <a:cubicBezTo>
                  <a:pt x="26300" y="27221"/>
                  <a:pt x="29713" y="23802"/>
                  <a:pt x="33017" y="20498"/>
                </a:cubicBezTo>
                <a:cubicBezTo>
                  <a:pt x="35073" y="18435"/>
                  <a:pt x="37199" y="16310"/>
                  <a:pt x="39223" y="14147"/>
                </a:cubicBezTo>
                <a:cubicBezTo>
                  <a:pt x="41885" y="11315"/>
                  <a:pt x="44837" y="8243"/>
                  <a:pt x="48520" y="4503"/>
                </a:cubicBezTo>
                <a:cubicBezTo>
                  <a:pt x="48974" y="4037"/>
                  <a:pt x="49699" y="3362"/>
                  <a:pt x="50469" y="2643"/>
                </a:cubicBezTo>
                <a:cubicBezTo>
                  <a:pt x="51453" y="1728"/>
                  <a:pt x="52468" y="782"/>
                  <a:pt x="53067" y="139"/>
                </a:cubicBezTo>
                <a:lnTo>
                  <a:pt x="529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" name="Google Shape;88;p2"/>
          <p:cNvGrpSpPr/>
          <p:nvPr/>
        </p:nvGrpSpPr>
        <p:grpSpPr>
          <a:xfrm>
            <a:off x="9210551" y="4338689"/>
            <a:ext cx="2812923" cy="2753353"/>
            <a:chOff x="2112850" y="2786000"/>
            <a:chExt cx="582000" cy="569675"/>
          </a:xfrm>
        </p:grpSpPr>
        <p:sp>
          <p:nvSpPr>
            <p:cNvPr id="89" name="Google Shape;89;p2"/>
            <p:cNvSpPr/>
            <p:nvPr/>
          </p:nvSpPr>
          <p:spPr>
            <a:xfrm>
              <a:off x="2112850" y="2786000"/>
              <a:ext cx="582000" cy="569675"/>
            </a:xfrm>
            <a:custGeom>
              <a:avLst/>
              <a:gdLst/>
              <a:ahLst/>
              <a:cxnLst/>
              <a:rect l="l" t="t" r="r" b="b"/>
              <a:pathLst>
                <a:path w="23280" h="22787" extrusionOk="0">
                  <a:moveTo>
                    <a:pt x="12716" y="1"/>
                  </a:moveTo>
                  <a:cubicBezTo>
                    <a:pt x="4968" y="1"/>
                    <a:pt x="1" y="5943"/>
                    <a:pt x="1" y="12393"/>
                  </a:cubicBezTo>
                  <a:cubicBezTo>
                    <a:pt x="1" y="16543"/>
                    <a:pt x="2871" y="20214"/>
                    <a:pt x="6560" y="21860"/>
                  </a:cubicBezTo>
                  <a:cubicBezTo>
                    <a:pt x="7970" y="22489"/>
                    <a:pt x="9473" y="22787"/>
                    <a:pt x="10974" y="22787"/>
                  </a:cubicBezTo>
                  <a:cubicBezTo>
                    <a:pt x="13757" y="22787"/>
                    <a:pt x="16531" y="21763"/>
                    <a:pt x="18682" y="19936"/>
                  </a:cubicBezTo>
                  <a:cubicBezTo>
                    <a:pt x="22233" y="16921"/>
                    <a:pt x="23280" y="12223"/>
                    <a:pt x="21829" y="7865"/>
                  </a:cubicBezTo>
                  <a:cubicBezTo>
                    <a:pt x="20669" y="4383"/>
                    <a:pt x="17723" y="347"/>
                    <a:pt x="13952" y="50"/>
                  </a:cubicBezTo>
                  <a:cubicBezTo>
                    <a:pt x="13533" y="17"/>
                    <a:pt x="13120" y="1"/>
                    <a:pt x="1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514625" y="2867375"/>
              <a:ext cx="14825" cy="13150"/>
            </a:xfrm>
            <a:custGeom>
              <a:avLst/>
              <a:gdLst/>
              <a:ahLst/>
              <a:cxnLst/>
              <a:rect l="l" t="t" r="r" b="b"/>
              <a:pathLst>
                <a:path w="593" h="526" extrusionOk="0">
                  <a:moveTo>
                    <a:pt x="387" y="1"/>
                  </a:moveTo>
                  <a:cubicBezTo>
                    <a:pt x="367" y="1"/>
                    <a:pt x="347" y="4"/>
                    <a:pt x="328" y="12"/>
                  </a:cubicBezTo>
                  <a:cubicBezTo>
                    <a:pt x="170" y="43"/>
                    <a:pt x="6" y="220"/>
                    <a:pt x="6" y="384"/>
                  </a:cubicBezTo>
                  <a:cubicBezTo>
                    <a:pt x="0" y="453"/>
                    <a:pt x="51" y="516"/>
                    <a:pt x="126" y="516"/>
                  </a:cubicBezTo>
                  <a:cubicBezTo>
                    <a:pt x="143" y="523"/>
                    <a:pt x="160" y="525"/>
                    <a:pt x="178" y="525"/>
                  </a:cubicBezTo>
                  <a:cubicBezTo>
                    <a:pt x="267" y="525"/>
                    <a:pt x="365" y="454"/>
                    <a:pt x="423" y="397"/>
                  </a:cubicBezTo>
                  <a:cubicBezTo>
                    <a:pt x="511" y="315"/>
                    <a:pt x="593" y="169"/>
                    <a:pt x="505" y="50"/>
                  </a:cubicBezTo>
                  <a:cubicBezTo>
                    <a:pt x="474" y="19"/>
                    <a:pt x="431" y="1"/>
                    <a:pt x="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542850" y="2880250"/>
              <a:ext cx="19100" cy="12800"/>
            </a:xfrm>
            <a:custGeom>
              <a:avLst/>
              <a:gdLst/>
              <a:ahLst/>
              <a:cxnLst/>
              <a:rect l="l" t="t" r="r" b="b"/>
              <a:pathLst>
                <a:path w="764" h="512" extrusionOk="0">
                  <a:moveTo>
                    <a:pt x="520" y="1"/>
                  </a:moveTo>
                  <a:cubicBezTo>
                    <a:pt x="445" y="1"/>
                    <a:pt x="374" y="28"/>
                    <a:pt x="315" y="77"/>
                  </a:cubicBezTo>
                  <a:lnTo>
                    <a:pt x="290" y="83"/>
                  </a:lnTo>
                  <a:cubicBezTo>
                    <a:pt x="214" y="109"/>
                    <a:pt x="0" y="304"/>
                    <a:pt x="151" y="373"/>
                  </a:cubicBezTo>
                  <a:lnTo>
                    <a:pt x="158" y="373"/>
                  </a:lnTo>
                  <a:cubicBezTo>
                    <a:pt x="170" y="405"/>
                    <a:pt x="189" y="430"/>
                    <a:pt x="214" y="449"/>
                  </a:cubicBezTo>
                  <a:cubicBezTo>
                    <a:pt x="227" y="468"/>
                    <a:pt x="246" y="474"/>
                    <a:pt x="265" y="487"/>
                  </a:cubicBezTo>
                  <a:cubicBezTo>
                    <a:pt x="252" y="482"/>
                    <a:pt x="246" y="480"/>
                    <a:pt x="245" y="480"/>
                  </a:cubicBezTo>
                  <a:lnTo>
                    <a:pt x="245" y="480"/>
                  </a:lnTo>
                  <a:cubicBezTo>
                    <a:pt x="242" y="480"/>
                    <a:pt x="278" y="495"/>
                    <a:pt x="296" y="500"/>
                  </a:cubicBezTo>
                  <a:cubicBezTo>
                    <a:pt x="315" y="508"/>
                    <a:pt x="335" y="512"/>
                    <a:pt x="355" y="512"/>
                  </a:cubicBezTo>
                  <a:cubicBezTo>
                    <a:pt x="457" y="512"/>
                    <a:pt x="571" y="416"/>
                    <a:pt x="618" y="342"/>
                  </a:cubicBezTo>
                  <a:cubicBezTo>
                    <a:pt x="669" y="279"/>
                    <a:pt x="763" y="52"/>
                    <a:pt x="612" y="14"/>
                  </a:cubicBezTo>
                  <a:cubicBezTo>
                    <a:pt x="581" y="5"/>
                    <a:pt x="550" y="1"/>
                    <a:pt x="5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533825" y="2913250"/>
              <a:ext cx="13600" cy="11525"/>
            </a:xfrm>
            <a:custGeom>
              <a:avLst/>
              <a:gdLst/>
              <a:ahLst/>
              <a:cxnLst/>
              <a:rect l="l" t="t" r="r" b="b"/>
              <a:pathLst>
                <a:path w="544" h="461" extrusionOk="0">
                  <a:moveTo>
                    <a:pt x="385" y="0"/>
                  </a:moveTo>
                  <a:cubicBezTo>
                    <a:pt x="217" y="0"/>
                    <a:pt x="1" y="205"/>
                    <a:pt x="58" y="378"/>
                  </a:cubicBezTo>
                  <a:lnTo>
                    <a:pt x="65" y="391"/>
                  </a:lnTo>
                  <a:cubicBezTo>
                    <a:pt x="82" y="431"/>
                    <a:pt x="120" y="461"/>
                    <a:pt x="165" y="461"/>
                  </a:cubicBezTo>
                  <a:cubicBezTo>
                    <a:pt x="170" y="461"/>
                    <a:pt x="174" y="460"/>
                    <a:pt x="178" y="460"/>
                  </a:cubicBezTo>
                  <a:cubicBezTo>
                    <a:pt x="222" y="460"/>
                    <a:pt x="273" y="447"/>
                    <a:pt x="317" y="428"/>
                  </a:cubicBezTo>
                  <a:cubicBezTo>
                    <a:pt x="418" y="378"/>
                    <a:pt x="493" y="283"/>
                    <a:pt x="531" y="176"/>
                  </a:cubicBezTo>
                  <a:cubicBezTo>
                    <a:pt x="544" y="126"/>
                    <a:pt x="531" y="69"/>
                    <a:pt x="493" y="37"/>
                  </a:cubicBezTo>
                  <a:cubicBezTo>
                    <a:pt x="487" y="31"/>
                    <a:pt x="481" y="31"/>
                    <a:pt x="475" y="25"/>
                  </a:cubicBezTo>
                  <a:cubicBezTo>
                    <a:pt x="462" y="18"/>
                    <a:pt x="443" y="12"/>
                    <a:pt x="430" y="6"/>
                  </a:cubicBezTo>
                  <a:cubicBezTo>
                    <a:pt x="416" y="2"/>
                    <a:pt x="401" y="0"/>
                    <a:pt x="3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526050" y="2899950"/>
              <a:ext cx="9250" cy="7250"/>
            </a:xfrm>
            <a:custGeom>
              <a:avLst/>
              <a:gdLst/>
              <a:ahLst/>
              <a:cxnLst/>
              <a:rect l="l" t="t" r="r" b="b"/>
              <a:pathLst>
                <a:path w="370" h="290" extrusionOk="0">
                  <a:moveTo>
                    <a:pt x="211" y="0"/>
                  </a:moveTo>
                  <a:cubicBezTo>
                    <a:pt x="134" y="0"/>
                    <a:pt x="56" y="87"/>
                    <a:pt x="29" y="147"/>
                  </a:cubicBezTo>
                  <a:cubicBezTo>
                    <a:pt x="1" y="203"/>
                    <a:pt x="18" y="290"/>
                    <a:pt x="89" y="290"/>
                  </a:cubicBezTo>
                  <a:cubicBezTo>
                    <a:pt x="97" y="290"/>
                    <a:pt x="107" y="288"/>
                    <a:pt x="117" y="286"/>
                  </a:cubicBezTo>
                  <a:cubicBezTo>
                    <a:pt x="161" y="273"/>
                    <a:pt x="199" y="254"/>
                    <a:pt x="237" y="235"/>
                  </a:cubicBezTo>
                  <a:cubicBezTo>
                    <a:pt x="243" y="222"/>
                    <a:pt x="256" y="216"/>
                    <a:pt x="262" y="204"/>
                  </a:cubicBezTo>
                  <a:cubicBezTo>
                    <a:pt x="262" y="204"/>
                    <a:pt x="275" y="204"/>
                    <a:pt x="294" y="191"/>
                  </a:cubicBezTo>
                  <a:cubicBezTo>
                    <a:pt x="313" y="178"/>
                    <a:pt x="369" y="128"/>
                    <a:pt x="338" y="103"/>
                  </a:cubicBezTo>
                  <a:cubicBezTo>
                    <a:pt x="331" y="84"/>
                    <a:pt x="319" y="65"/>
                    <a:pt x="306" y="46"/>
                  </a:cubicBezTo>
                  <a:cubicBezTo>
                    <a:pt x="287" y="27"/>
                    <a:pt x="268" y="21"/>
                    <a:pt x="249" y="8"/>
                  </a:cubicBezTo>
                  <a:cubicBezTo>
                    <a:pt x="237" y="3"/>
                    <a:pt x="22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562075" y="2902500"/>
              <a:ext cx="9650" cy="5700"/>
            </a:xfrm>
            <a:custGeom>
              <a:avLst/>
              <a:gdLst/>
              <a:ahLst/>
              <a:cxnLst/>
              <a:rect l="l" t="t" r="r" b="b"/>
              <a:pathLst>
                <a:path w="386" h="228" extrusionOk="0">
                  <a:moveTo>
                    <a:pt x="246" y="1"/>
                  </a:moveTo>
                  <a:cubicBezTo>
                    <a:pt x="146" y="1"/>
                    <a:pt x="0" y="228"/>
                    <a:pt x="139" y="228"/>
                  </a:cubicBezTo>
                  <a:cubicBezTo>
                    <a:pt x="240" y="228"/>
                    <a:pt x="385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566500" y="2926875"/>
              <a:ext cx="7275" cy="7500"/>
            </a:xfrm>
            <a:custGeom>
              <a:avLst/>
              <a:gdLst/>
              <a:ahLst/>
              <a:cxnLst/>
              <a:rect l="l" t="t" r="r" b="b"/>
              <a:pathLst>
                <a:path w="291" h="300" extrusionOk="0">
                  <a:moveTo>
                    <a:pt x="106" y="0"/>
                  </a:moveTo>
                  <a:cubicBezTo>
                    <a:pt x="68" y="0"/>
                    <a:pt x="20" y="58"/>
                    <a:pt x="32" y="92"/>
                  </a:cubicBezTo>
                  <a:cubicBezTo>
                    <a:pt x="32" y="110"/>
                    <a:pt x="32" y="123"/>
                    <a:pt x="38" y="136"/>
                  </a:cubicBezTo>
                  <a:cubicBezTo>
                    <a:pt x="32" y="148"/>
                    <a:pt x="25" y="161"/>
                    <a:pt x="19" y="173"/>
                  </a:cubicBezTo>
                  <a:cubicBezTo>
                    <a:pt x="0" y="205"/>
                    <a:pt x="0" y="249"/>
                    <a:pt x="19" y="281"/>
                  </a:cubicBezTo>
                  <a:cubicBezTo>
                    <a:pt x="32" y="293"/>
                    <a:pt x="51" y="300"/>
                    <a:pt x="69" y="300"/>
                  </a:cubicBezTo>
                  <a:cubicBezTo>
                    <a:pt x="164" y="293"/>
                    <a:pt x="290" y="186"/>
                    <a:pt x="259" y="85"/>
                  </a:cubicBezTo>
                  <a:cubicBezTo>
                    <a:pt x="252" y="66"/>
                    <a:pt x="240" y="54"/>
                    <a:pt x="227" y="35"/>
                  </a:cubicBezTo>
                  <a:cubicBezTo>
                    <a:pt x="220" y="23"/>
                    <a:pt x="205" y="21"/>
                    <a:pt x="191" y="21"/>
                  </a:cubicBezTo>
                  <a:cubicBezTo>
                    <a:pt x="181" y="21"/>
                    <a:pt x="172" y="22"/>
                    <a:pt x="164" y="22"/>
                  </a:cubicBezTo>
                  <a:cubicBezTo>
                    <a:pt x="145" y="22"/>
                    <a:pt x="133" y="16"/>
                    <a:pt x="120" y="3"/>
                  </a:cubicBezTo>
                  <a:cubicBezTo>
                    <a:pt x="115" y="1"/>
                    <a:pt x="111" y="0"/>
                    <a:pt x="1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509400" y="2927425"/>
              <a:ext cx="9175" cy="5225"/>
            </a:xfrm>
            <a:custGeom>
              <a:avLst/>
              <a:gdLst/>
              <a:ahLst/>
              <a:cxnLst/>
              <a:rect l="l" t="t" r="r" b="b"/>
              <a:pathLst>
                <a:path w="367" h="209" extrusionOk="0">
                  <a:moveTo>
                    <a:pt x="234" y="0"/>
                  </a:moveTo>
                  <a:cubicBezTo>
                    <a:pt x="140" y="0"/>
                    <a:pt x="1" y="208"/>
                    <a:pt x="133" y="208"/>
                  </a:cubicBezTo>
                  <a:cubicBezTo>
                    <a:pt x="228" y="208"/>
                    <a:pt x="367" y="0"/>
                    <a:pt x="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490500" y="2899600"/>
              <a:ext cx="8000" cy="9550"/>
            </a:xfrm>
            <a:custGeom>
              <a:avLst/>
              <a:gdLst/>
              <a:ahLst/>
              <a:cxnLst/>
              <a:rect l="l" t="t" r="r" b="b"/>
              <a:pathLst>
                <a:path w="320" h="382" extrusionOk="0">
                  <a:moveTo>
                    <a:pt x="227" y="1"/>
                  </a:moveTo>
                  <a:cubicBezTo>
                    <a:pt x="203" y="1"/>
                    <a:pt x="178" y="7"/>
                    <a:pt x="158" y="16"/>
                  </a:cubicBezTo>
                  <a:cubicBezTo>
                    <a:pt x="82" y="54"/>
                    <a:pt x="0" y="148"/>
                    <a:pt x="19" y="243"/>
                  </a:cubicBezTo>
                  <a:cubicBezTo>
                    <a:pt x="44" y="325"/>
                    <a:pt x="114" y="350"/>
                    <a:pt x="177" y="375"/>
                  </a:cubicBezTo>
                  <a:cubicBezTo>
                    <a:pt x="186" y="379"/>
                    <a:pt x="195" y="381"/>
                    <a:pt x="204" y="381"/>
                  </a:cubicBezTo>
                  <a:cubicBezTo>
                    <a:pt x="264" y="381"/>
                    <a:pt x="319" y="298"/>
                    <a:pt x="303" y="249"/>
                  </a:cubicBezTo>
                  <a:cubicBezTo>
                    <a:pt x="297" y="192"/>
                    <a:pt x="297" y="129"/>
                    <a:pt x="309" y="72"/>
                  </a:cubicBezTo>
                  <a:cubicBezTo>
                    <a:pt x="309" y="20"/>
                    <a:pt x="270" y="1"/>
                    <a:pt x="2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2497900" y="2833725"/>
              <a:ext cx="8550" cy="6950"/>
            </a:xfrm>
            <a:custGeom>
              <a:avLst/>
              <a:gdLst/>
              <a:ahLst/>
              <a:cxnLst/>
              <a:rect l="l" t="t" r="r" b="b"/>
              <a:pathLst>
                <a:path w="342" h="278" extrusionOk="0">
                  <a:moveTo>
                    <a:pt x="254" y="1"/>
                  </a:moveTo>
                  <a:cubicBezTo>
                    <a:pt x="212" y="1"/>
                    <a:pt x="166" y="19"/>
                    <a:pt x="139" y="40"/>
                  </a:cubicBezTo>
                  <a:cubicBezTo>
                    <a:pt x="89" y="77"/>
                    <a:pt x="1" y="178"/>
                    <a:pt x="64" y="241"/>
                  </a:cubicBezTo>
                  <a:lnTo>
                    <a:pt x="64" y="248"/>
                  </a:lnTo>
                  <a:cubicBezTo>
                    <a:pt x="70" y="270"/>
                    <a:pt x="83" y="278"/>
                    <a:pt x="98" y="278"/>
                  </a:cubicBezTo>
                  <a:cubicBezTo>
                    <a:pt x="114" y="278"/>
                    <a:pt x="133" y="270"/>
                    <a:pt x="152" y="260"/>
                  </a:cubicBezTo>
                  <a:cubicBezTo>
                    <a:pt x="234" y="248"/>
                    <a:pt x="303" y="197"/>
                    <a:pt x="335" y="122"/>
                  </a:cubicBezTo>
                  <a:cubicBezTo>
                    <a:pt x="341" y="109"/>
                    <a:pt x="341" y="103"/>
                    <a:pt x="341" y="90"/>
                  </a:cubicBezTo>
                  <a:cubicBezTo>
                    <a:pt x="341" y="23"/>
                    <a:pt x="301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2523800" y="2839375"/>
              <a:ext cx="6125" cy="5675"/>
            </a:xfrm>
            <a:custGeom>
              <a:avLst/>
              <a:gdLst/>
              <a:ahLst/>
              <a:cxnLst/>
              <a:rect l="l" t="t" r="r" b="b"/>
              <a:pathLst>
                <a:path w="245" h="227" extrusionOk="0">
                  <a:moveTo>
                    <a:pt x="177" y="1"/>
                  </a:moveTo>
                  <a:cubicBezTo>
                    <a:pt x="149" y="1"/>
                    <a:pt x="119" y="9"/>
                    <a:pt x="100" y="28"/>
                  </a:cubicBezTo>
                  <a:cubicBezTo>
                    <a:pt x="68" y="47"/>
                    <a:pt x="11" y="97"/>
                    <a:pt x="18" y="142"/>
                  </a:cubicBezTo>
                  <a:cubicBezTo>
                    <a:pt x="0" y="202"/>
                    <a:pt x="28" y="226"/>
                    <a:pt x="67" y="226"/>
                  </a:cubicBezTo>
                  <a:cubicBezTo>
                    <a:pt x="97" y="226"/>
                    <a:pt x="135" y="211"/>
                    <a:pt x="163" y="186"/>
                  </a:cubicBezTo>
                  <a:cubicBezTo>
                    <a:pt x="194" y="154"/>
                    <a:pt x="220" y="116"/>
                    <a:pt x="232" y="79"/>
                  </a:cubicBezTo>
                  <a:cubicBezTo>
                    <a:pt x="245" y="47"/>
                    <a:pt x="232" y="15"/>
                    <a:pt x="201" y="3"/>
                  </a:cubicBezTo>
                  <a:cubicBezTo>
                    <a:pt x="193" y="1"/>
                    <a:pt x="185" y="1"/>
                    <a:pt x="1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489375" y="2861825"/>
              <a:ext cx="10275" cy="6025"/>
            </a:xfrm>
            <a:custGeom>
              <a:avLst/>
              <a:gdLst/>
              <a:ahLst/>
              <a:cxnLst/>
              <a:rect l="l" t="t" r="r" b="b"/>
              <a:pathLst>
                <a:path w="411" h="241" extrusionOk="0">
                  <a:moveTo>
                    <a:pt x="266" y="0"/>
                  </a:moveTo>
                  <a:cubicBezTo>
                    <a:pt x="152" y="0"/>
                    <a:pt x="1" y="240"/>
                    <a:pt x="146" y="240"/>
                  </a:cubicBezTo>
                  <a:cubicBezTo>
                    <a:pt x="260" y="240"/>
                    <a:pt x="411" y="0"/>
                    <a:pt x="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363250" y="3280525"/>
              <a:ext cx="15475" cy="11575"/>
            </a:xfrm>
            <a:custGeom>
              <a:avLst/>
              <a:gdLst/>
              <a:ahLst/>
              <a:cxnLst/>
              <a:rect l="l" t="t" r="r" b="b"/>
              <a:pathLst>
                <a:path w="619" h="463" extrusionOk="0">
                  <a:moveTo>
                    <a:pt x="335" y="1"/>
                  </a:moveTo>
                  <a:cubicBezTo>
                    <a:pt x="216" y="1"/>
                    <a:pt x="87" y="145"/>
                    <a:pt x="45" y="231"/>
                  </a:cubicBezTo>
                  <a:cubicBezTo>
                    <a:pt x="1" y="318"/>
                    <a:pt x="23" y="462"/>
                    <a:pt x="133" y="462"/>
                  </a:cubicBezTo>
                  <a:cubicBezTo>
                    <a:pt x="150" y="462"/>
                    <a:pt x="169" y="459"/>
                    <a:pt x="190" y="451"/>
                  </a:cubicBezTo>
                  <a:lnTo>
                    <a:pt x="284" y="420"/>
                  </a:lnTo>
                  <a:cubicBezTo>
                    <a:pt x="391" y="376"/>
                    <a:pt x="618" y="105"/>
                    <a:pt x="429" y="29"/>
                  </a:cubicBezTo>
                  <a:lnTo>
                    <a:pt x="398" y="16"/>
                  </a:lnTo>
                  <a:cubicBezTo>
                    <a:pt x="377" y="6"/>
                    <a:pt x="356" y="1"/>
                    <a:pt x="3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397600" y="3266225"/>
              <a:ext cx="11400" cy="9075"/>
            </a:xfrm>
            <a:custGeom>
              <a:avLst/>
              <a:gdLst/>
              <a:ahLst/>
              <a:cxnLst/>
              <a:rect l="l" t="t" r="r" b="b"/>
              <a:pathLst>
                <a:path w="456" h="363" extrusionOk="0">
                  <a:moveTo>
                    <a:pt x="258" y="1"/>
                  </a:moveTo>
                  <a:cubicBezTo>
                    <a:pt x="138" y="1"/>
                    <a:pt x="0" y="189"/>
                    <a:pt x="20" y="298"/>
                  </a:cubicBezTo>
                  <a:cubicBezTo>
                    <a:pt x="24" y="344"/>
                    <a:pt x="48" y="362"/>
                    <a:pt x="76" y="362"/>
                  </a:cubicBezTo>
                  <a:cubicBezTo>
                    <a:pt x="90" y="362"/>
                    <a:pt x="106" y="357"/>
                    <a:pt x="121" y="349"/>
                  </a:cubicBezTo>
                  <a:cubicBezTo>
                    <a:pt x="247" y="349"/>
                    <a:pt x="455" y="172"/>
                    <a:pt x="348" y="46"/>
                  </a:cubicBezTo>
                  <a:cubicBezTo>
                    <a:pt x="322" y="14"/>
                    <a:pt x="291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406600" y="3298475"/>
              <a:ext cx="9025" cy="9925"/>
            </a:xfrm>
            <a:custGeom>
              <a:avLst/>
              <a:gdLst/>
              <a:ahLst/>
              <a:cxnLst/>
              <a:rect l="l" t="t" r="r" b="b"/>
              <a:pathLst>
                <a:path w="361" h="397" extrusionOk="0">
                  <a:moveTo>
                    <a:pt x="172" y="1"/>
                  </a:moveTo>
                  <a:cubicBezTo>
                    <a:pt x="112" y="1"/>
                    <a:pt x="20" y="84"/>
                    <a:pt x="51" y="137"/>
                  </a:cubicBezTo>
                  <a:cubicBezTo>
                    <a:pt x="95" y="206"/>
                    <a:pt x="1" y="314"/>
                    <a:pt x="89" y="377"/>
                  </a:cubicBezTo>
                  <a:cubicBezTo>
                    <a:pt x="109" y="391"/>
                    <a:pt x="129" y="397"/>
                    <a:pt x="148" y="397"/>
                  </a:cubicBezTo>
                  <a:cubicBezTo>
                    <a:pt x="219" y="397"/>
                    <a:pt x="287" y="322"/>
                    <a:pt x="316" y="263"/>
                  </a:cubicBezTo>
                  <a:cubicBezTo>
                    <a:pt x="348" y="219"/>
                    <a:pt x="360" y="162"/>
                    <a:pt x="341" y="106"/>
                  </a:cubicBezTo>
                  <a:cubicBezTo>
                    <a:pt x="316" y="30"/>
                    <a:pt x="253" y="49"/>
                    <a:pt x="203" y="11"/>
                  </a:cubicBezTo>
                  <a:cubicBezTo>
                    <a:pt x="194" y="4"/>
                    <a:pt x="184" y="1"/>
                    <a:pt x="1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381225" y="3306425"/>
              <a:ext cx="7375" cy="7050"/>
            </a:xfrm>
            <a:custGeom>
              <a:avLst/>
              <a:gdLst/>
              <a:ahLst/>
              <a:cxnLst/>
              <a:rect l="l" t="t" r="r" b="b"/>
              <a:pathLst>
                <a:path w="295" h="282" extrusionOk="0">
                  <a:moveTo>
                    <a:pt x="212" y="0"/>
                  </a:moveTo>
                  <a:cubicBezTo>
                    <a:pt x="196" y="0"/>
                    <a:pt x="178" y="5"/>
                    <a:pt x="158" y="15"/>
                  </a:cubicBezTo>
                  <a:cubicBezTo>
                    <a:pt x="89" y="46"/>
                    <a:pt x="0" y="147"/>
                    <a:pt x="57" y="223"/>
                  </a:cubicBezTo>
                  <a:cubicBezTo>
                    <a:pt x="57" y="235"/>
                    <a:pt x="63" y="242"/>
                    <a:pt x="70" y="248"/>
                  </a:cubicBezTo>
                  <a:cubicBezTo>
                    <a:pt x="81" y="272"/>
                    <a:pt x="99" y="281"/>
                    <a:pt x="119" y="281"/>
                  </a:cubicBezTo>
                  <a:cubicBezTo>
                    <a:pt x="168" y="281"/>
                    <a:pt x="231" y="225"/>
                    <a:pt x="240" y="185"/>
                  </a:cubicBezTo>
                  <a:cubicBezTo>
                    <a:pt x="253" y="166"/>
                    <a:pt x="259" y="141"/>
                    <a:pt x="265" y="122"/>
                  </a:cubicBezTo>
                  <a:cubicBezTo>
                    <a:pt x="295" y="53"/>
                    <a:pt x="267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386100" y="3294175"/>
              <a:ext cx="7550" cy="5525"/>
            </a:xfrm>
            <a:custGeom>
              <a:avLst/>
              <a:gdLst/>
              <a:ahLst/>
              <a:cxnLst/>
              <a:rect l="l" t="t" r="r" b="b"/>
              <a:pathLst>
                <a:path w="302" h="221" extrusionOk="0">
                  <a:moveTo>
                    <a:pt x="220" y="1"/>
                  </a:moveTo>
                  <a:cubicBezTo>
                    <a:pt x="206" y="1"/>
                    <a:pt x="189" y="4"/>
                    <a:pt x="171" y="13"/>
                  </a:cubicBezTo>
                  <a:lnTo>
                    <a:pt x="127" y="32"/>
                  </a:lnTo>
                  <a:cubicBezTo>
                    <a:pt x="89" y="51"/>
                    <a:pt x="1" y="139"/>
                    <a:pt x="51" y="183"/>
                  </a:cubicBezTo>
                  <a:lnTo>
                    <a:pt x="77" y="202"/>
                  </a:lnTo>
                  <a:cubicBezTo>
                    <a:pt x="92" y="215"/>
                    <a:pt x="109" y="220"/>
                    <a:pt x="127" y="220"/>
                  </a:cubicBezTo>
                  <a:cubicBezTo>
                    <a:pt x="186" y="220"/>
                    <a:pt x="248" y="157"/>
                    <a:pt x="272" y="114"/>
                  </a:cubicBezTo>
                  <a:cubicBezTo>
                    <a:pt x="302" y="49"/>
                    <a:pt x="273" y="1"/>
                    <a:pt x="2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356000" y="3305350"/>
              <a:ext cx="7700" cy="4300"/>
            </a:xfrm>
            <a:custGeom>
              <a:avLst/>
              <a:gdLst/>
              <a:ahLst/>
              <a:cxnLst/>
              <a:rect l="l" t="t" r="r" b="b"/>
              <a:pathLst>
                <a:path w="308" h="172" extrusionOk="0">
                  <a:moveTo>
                    <a:pt x="229" y="0"/>
                  </a:moveTo>
                  <a:cubicBezTo>
                    <a:pt x="227" y="0"/>
                    <a:pt x="224" y="0"/>
                    <a:pt x="221" y="1"/>
                  </a:cubicBezTo>
                  <a:cubicBezTo>
                    <a:pt x="196" y="1"/>
                    <a:pt x="171" y="7"/>
                    <a:pt x="145" y="13"/>
                  </a:cubicBezTo>
                  <a:cubicBezTo>
                    <a:pt x="101" y="26"/>
                    <a:pt x="0" y="121"/>
                    <a:pt x="76" y="159"/>
                  </a:cubicBezTo>
                  <a:cubicBezTo>
                    <a:pt x="95" y="165"/>
                    <a:pt x="114" y="171"/>
                    <a:pt x="139" y="171"/>
                  </a:cubicBezTo>
                  <a:cubicBezTo>
                    <a:pt x="142" y="172"/>
                    <a:pt x="145" y="172"/>
                    <a:pt x="148" y="172"/>
                  </a:cubicBezTo>
                  <a:cubicBezTo>
                    <a:pt x="236" y="172"/>
                    <a:pt x="308" y="0"/>
                    <a:pt x="2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328550" y="3272800"/>
              <a:ext cx="5075" cy="5650"/>
            </a:xfrm>
            <a:custGeom>
              <a:avLst/>
              <a:gdLst/>
              <a:ahLst/>
              <a:cxnLst/>
              <a:rect l="l" t="t" r="r" b="b"/>
              <a:pathLst>
                <a:path w="203" h="226" extrusionOk="0">
                  <a:moveTo>
                    <a:pt x="138" y="1"/>
                  </a:moveTo>
                  <a:cubicBezTo>
                    <a:pt x="76" y="1"/>
                    <a:pt x="29" y="72"/>
                    <a:pt x="13" y="130"/>
                  </a:cubicBezTo>
                  <a:cubicBezTo>
                    <a:pt x="1" y="155"/>
                    <a:pt x="20" y="187"/>
                    <a:pt x="45" y="187"/>
                  </a:cubicBezTo>
                  <a:cubicBezTo>
                    <a:pt x="32" y="193"/>
                    <a:pt x="32" y="199"/>
                    <a:pt x="45" y="212"/>
                  </a:cubicBezTo>
                  <a:cubicBezTo>
                    <a:pt x="50" y="222"/>
                    <a:pt x="57" y="225"/>
                    <a:pt x="65" y="225"/>
                  </a:cubicBezTo>
                  <a:cubicBezTo>
                    <a:pt x="87" y="225"/>
                    <a:pt x="114" y="194"/>
                    <a:pt x="114" y="180"/>
                  </a:cubicBezTo>
                  <a:cubicBezTo>
                    <a:pt x="127" y="142"/>
                    <a:pt x="152" y="111"/>
                    <a:pt x="165" y="73"/>
                  </a:cubicBezTo>
                  <a:cubicBezTo>
                    <a:pt x="184" y="54"/>
                    <a:pt x="203" y="29"/>
                    <a:pt x="177" y="10"/>
                  </a:cubicBezTo>
                  <a:cubicBezTo>
                    <a:pt x="164" y="4"/>
                    <a:pt x="151" y="1"/>
                    <a:pt x="1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355700" y="3232825"/>
              <a:ext cx="9150" cy="8075"/>
            </a:xfrm>
            <a:custGeom>
              <a:avLst/>
              <a:gdLst/>
              <a:ahLst/>
              <a:cxnLst/>
              <a:rect l="l" t="t" r="r" b="b"/>
              <a:pathLst>
                <a:path w="366" h="323" extrusionOk="0">
                  <a:moveTo>
                    <a:pt x="261" y="0"/>
                  </a:moveTo>
                  <a:cubicBezTo>
                    <a:pt x="115" y="0"/>
                    <a:pt x="1" y="143"/>
                    <a:pt x="50" y="291"/>
                  </a:cubicBezTo>
                  <a:cubicBezTo>
                    <a:pt x="58" y="310"/>
                    <a:pt x="70" y="317"/>
                    <a:pt x="84" y="317"/>
                  </a:cubicBezTo>
                  <a:cubicBezTo>
                    <a:pt x="121" y="317"/>
                    <a:pt x="171" y="264"/>
                    <a:pt x="190" y="229"/>
                  </a:cubicBezTo>
                  <a:lnTo>
                    <a:pt x="190" y="229"/>
                  </a:lnTo>
                  <a:lnTo>
                    <a:pt x="151" y="322"/>
                  </a:lnTo>
                  <a:cubicBezTo>
                    <a:pt x="183" y="316"/>
                    <a:pt x="214" y="303"/>
                    <a:pt x="239" y="284"/>
                  </a:cubicBezTo>
                  <a:cubicBezTo>
                    <a:pt x="277" y="253"/>
                    <a:pt x="315" y="215"/>
                    <a:pt x="334" y="165"/>
                  </a:cubicBezTo>
                  <a:cubicBezTo>
                    <a:pt x="365" y="102"/>
                    <a:pt x="365" y="1"/>
                    <a:pt x="271" y="1"/>
                  </a:cubicBezTo>
                  <a:cubicBezTo>
                    <a:pt x="268" y="1"/>
                    <a:pt x="264" y="0"/>
                    <a:pt x="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370500" y="3246550"/>
              <a:ext cx="15325" cy="9000"/>
            </a:xfrm>
            <a:custGeom>
              <a:avLst/>
              <a:gdLst/>
              <a:ahLst/>
              <a:cxnLst/>
              <a:rect l="l" t="t" r="r" b="b"/>
              <a:pathLst>
                <a:path w="613" h="360" extrusionOk="0">
                  <a:moveTo>
                    <a:pt x="392" y="0"/>
                  </a:moveTo>
                  <a:cubicBezTo>
                    <a:pt x="228" y="0"/>
                    <a:pt x="0" y="360"/>
                    <a:pt x="221" y="360"/>
                  </a:cubicBezTo>
                  <a:cubicBezTo>
                    <a:pt x="379" y="360"/>
                    <a:pt x="612" y="0"/>
                    <a:pt x="3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351475" y="3260000"/>
              <a:ext cx="8950" cy="6725"/>
            </a:xfrm>
            <a:custGeom>
              <a:avLst/>
              <a:gdLst/>
              <a:ahLst/>
              <a:cxnLst/>
              <a:rect l="l" t="t" r="r" b="b"/>
              <a:pathLst>
                <a:path w="358" h="269" extrusionOk="0">
                  <a:moveTo>
                    <a:pt x="196" y="1"/>
                  </a:moveTo>
                  <a:cubicBezTo>
                    <a:pt x="141" y="1"/>
                    <a:pt x="91" y="47"/>
                    <a:pt x="55" y="106"/>
                  </a:cubicBezTo>
                  <a:cubicBezTo>
                    <a:pt x="11" y="172"/>
                    <a:pt x="0" y="269"/>
                    <a:pt x="81" y="269"/>
                  </a:cubicBezTo>
                  <a:cubicBezTo>
                    <a:pt x="92" y="269"/>
                    <a:pt x="104" y="267"/>
                    <a:pt x="118" y="263"/>
                  </a:cubicBezTo>
                  <a:cubicBezTo>
                    <a:pt x="181" y="251"/>
                    <a:pt x="358" y="93"/>
                    <a:pt x="263" y="24"/>
                  </a:cubicBezTo>
                  <a:cubicBezTo>
                    <a:pt x="240" y="8"/>
                    <a:pt x="218" y="1"/>
                    <a:pt x="1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332150" y="3244125"/>
              <a:ext cx="8100" cy="6550"/>
            </a:xfrm>
            <a:custGeom>
              <a:avLst/>
              <a:gdLst/>
              <a:ahLst/>
              <a:cxnLst/>
              <a:rect l="l" t="t" r="r" b="b"/>
              <a:pathLst>
                <a:path w="324" h="262" extrusionOk="0">
                  <a:moveTo>
                    <a:pt x="221" y="0"/>
                  </a:moveTo>
                  <a:cubicBezTo>
                    <a:pt x="156" y="0"/>
                    <a:pt x="54" y="98"/>
                    <a:pt x="40" y="135"/>
                  </a:cubicBezTo>
                  <a:cubicBezTo>
                    <a:pt x="1" y="213"/>
                    <a:pt x="42" y="261"/>
                    <a:pt x="101" y="261"/>
                  </a:cubicBezTo>
                  <a:cubicBezTo>
                    <a:pt x="127" y="261"/>
                    <a:pt x="157" y="251"/>
                    <a:pt x="185" y="230"/>
                  </a:cubicBezTo>
                  <a:cubicBezTo>
                    <a:pt x="185" y="224"/>
                    <a:pt x="185" y="217"/>
                    <a:pt x="185" y="211"/>
                  </a:cubicBezTo>
                  <a:cubicBezTo>
                    <a:pt x="229" y="205"/>
                    <a:pt x="324" y="104"/>
                    <a:pt x="279" y="72"/>
                  </a:cubicBezTo>
                  <a:cubicBezTo>
                    <a:pt x="279" y="66"/>
                    <a:pt x="273" y="53"/>
                    <a:pt x="273" y="47"/>
                  </a:cubicBezTo>
                  <a:cubicBezTo>
                    <a:pt x="265" y="13"/>
                    <a:pt x="245" y="0"/>
                    <a:pt x="2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297800" y="3277825"/>
              <a:ext cx="6575" cy="6275"/>
            </a:xfrm>
            <a:custGeom>
              <a:avLst/>
              <a:gdLst/>
              <a:ahLst/>
              <a:cxnLst/>
              <a:rect l="l" t="t" r="r" b="b"/>
              <a:pathLst>
                <a:path w="263" h="251" extrusionOk="0">
                  <a:moveTo>
                    <a:pt x="187" y="1"/>
                  </a:moveTo>
                  <a:cubicBezTo>
                    <a:pt x="178" y="1"/>
                    <a:pt x="169" y="2"/>
                    <a:pt x="159" y="4"/>
                  </a:cubicBezTo>
                  <a:cubicBezTo>
                    <a:pt x="133" y="11"/>
                    <a:pt x="108" y="17"/>
                    <a:pt x="89" y="36"/>
                  </a:cubicBezTo>
                  <a:lnTo>
                    <a:pt x="83" y="42"/>
                  </a:lnTo>
                  <a:cubicBezTo>
                    <a:pt x="58" y="55"/>
                    <a:pt x="39" y="80"/>
                    <a:pt x="26" y="105"/>
                  </a:cubicBezTo>
                  <a:cubicBezTo>
                    <a:pt x="20" y="105"/>
                    <a:pt x="20" y="112"/>
                    <a:pt x="20" y="118"/>
                  </a:cubicBezTo>
                  <a:cubicBezTo>
                    <a:pt x="14" y="124"/>
                    <a:pt x="14" y="131"/>
                    <a:pt x="7" y="137"/>
                  </a:cubicBezTo>
                  <a:cubicBezTo>
                    <a:pt x="1" y="150"/>
                    <a:pt x="1" y="162"/>
                    <a:pt x="1" y="175"/>
                  </a:cubicBezTo>
                  <a:cubicBezTo>
                    <a:pt x="1" y="181"/>
                    <a:pt x="1" y="181"/>
                    <a:pt x="1" y="187"/>
                  </a:cubicBezTo>
                  <a:lnTo>
                    <a:pt x="1" y="194"/>
                  </a:lnTo>
                  <a:cubicBezTo>
                    <a:pt x="1" y="200"/>
                    <a:pt x="1" y="206"/>
                    <a:pt x="1" y="213"/>
                  </a:cubicBezTo>
                  <a:cubicBezTo>
                    <a:pt x="1" y="219"/>
                    <a:pt x="7" y="219"/>
                    <a:pt x="14" y="225"/>
                  </a:cubicBezTo>
                  <a:cubicBezTo>
                    <a:pt x="14" y="231"/>
                    <a:pt x="20" y="231"/>
                    <a:pt x="20" y="238"/>
                  </a:cubicBezTo>
                  <a:cubicBezTo>
                    <a:pt x="33" y="244"/>
                    <a:pt x="45" y="250"/>
                    <a:pt x="58" y="250"/>
                  </a:cubicBezTo>
                  <a:cubicBezTo>
                    <a:pt x="77" y="250"/>
                    <a:pt x="96" y="250"/>
                    <a:pt x="108" y="238"/>
                  </a:cubicBezTo>
                  <a:cubicBezTo>
                    <a:pt x="127" y="238"/>
                    <a:pt x="140" y="225"/>
                    <a:pt x="152" y="219"/>
                  </a:cubicBezTo>
                  <a:cubicBezTo>
                    <a:pt x="197" y="194"/>
                    <a:pt x="228" y="150"/>
                    <a:pt x="241" y="105"/>
                  </a:cubicBezTo>
                  <a:cubicBezTo>
                    <a:pt x="263" y="51"/>
                    <a:pt x="242" y="1"/>
                    <a:pt x="1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307175" y="3310050"/>
              <a:ext cx="13375" cy="10400"/>
            </a:xfrm>
            <a:custGeom>
              <a:avLst/>
              <a:gdLst/>
              <a:ahLst/>
              <a:cxnLst/>
              <a:rect l="l" t="t" r="r" b="b"/>
              <a:pathLst>
                <a:path w="535" h="416" extrusionOk="0">
                  <a:moveTo>
                    <a:pt x="367" y="0"/>
                  </a:moveTo>
                  <a:cubicBezTo>
                    <a:pt x="288" y="0"/>
                    <a:pt x="200" y="73"/>
                    <a:pt x="149" y="128"/>
                  </a:cubicBezTo>
                  <a:cubicBezTo>
                    <a:pt x="61" y="222"/>
                    <a:pt x="0" y="415"/>
                    <a:pt x="156" y="415"/>
                  </a:cubicBezTo>
                  <a:cubicBezTo>
                    <a:pt x="168" y="415"/>
                    <a:pt x="180" y="414"/>
                    <a:pt x="194" y="412"/>
                  </a:cubicBezTo>
                  <a:cubicBezTo>
                    <a:pt x="244" y="399"/>
                    <a:pt x="288" y="380"/>
                    <a:pt x="332" y="349"/>
                  </a:cubicBezTo>
                  <a:cubicBezTo>
                    <a:pt x="408" y="292"/>
                    <a:pt x="534" y="128"/>
                    <a:pt x="446" y="34"/>
                  </a:cubicBezTo>
                  <a:cubicBezTo>
                    <a:pt x="422" y="10"/>
                    <a:pt x="395" y="0"/>
                    <a:pt x="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323200" y="3296900"/>
              <a:ext cx="8500" cy="7400"/>
            </a:xfrm>
            <a:custGeom>
              <a:avLst/>
              <a:gdLst/>
              <a:ahLst/>
              <a:cxnLst/>
              <a:rect l="l" t="t" r="r" b="b"/>
              <a:pathLst>
                <a:path w="340" h="296" extrusionOk="0">
                  <a:moveTo>
                    <a:pt x="227" y="1"/>
                  </a:moveTo>
                  <a:cubicBezTo>
                    <a:pt x="197" y="1"/>
                    <a:pt x="163" y="12"/>
                    <a:pt x="133" y="36"/>
                  </a:cubicBezTo>
                  <a:lnTo>
                    <a:pt x="63" y="93"/>
                  </a:lnTo>
                  <a:cubicBezTo>
                    <a:pt x="32" y="112"/>
                    <a:pt x="0" y="150"/>
                    <a:pt x="13" y="194"/>
                  </a:cubicBezTo>
                  <a:lnTo>
                    <a:pt x="26" y="244"/>
                  </a:lnTo>
                  <a:cubicBezTo>
                    <a:pt x="39" y="281"/>
                    <a:pt x="62" y="295"/>
                    <a:pt x="90" y="295"/>
                  </a:cubicBezTo>
                  <a:cubicBezTo>
                    <a:pt x="168" y="295"/>
                    <a:pt x="278" y="185"/>
                    <a:pt x="297" y="143"/>
                  </a:cubicBezTo>
                  <a:cubicBezTo>
                    <a:pt x="340" y="53"/>
                    <a:pt x="292" y="1"/>
                    <a:pt x="2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449175" y="3273200"/>
              <a:ext cx="14375" cy="12150"/>
            </a:xfrm>
            <a:custGeom>
              <a:avLst/>
              <a:gdLst/>
              <a:ahLst/>
              <a:cxnLst/>
              <a:rect l="l" t="t" r="r" b="b"/>
              <a:pathLst>
                <a:path w="575" h="486" extrusionOk="0">
                  <a:moveTo>
                    <a:pt x="379" y="0"/>
                  </a:moveTo>
                  <a:cubicBezTo>
                    <a:pt x="240" y="0"/>
                    <a:pt x="108" y="120"/>
                    <a:pt x="45" y="240"/>
                  </a:cubicBezTo>
                  <a:cubicBezTo>
                    <a:pt x="1" y="335"/>
                    <a:pt x="1" y="486"/>
                    <a:pt x="146" y="486"/>
                  </a:cubicBezTo>
                  <a:lnTo>
                    <a:pt x="196" y="486"/>
                  </a:lnTo>
                  <a:cubicBezTo>
                    <a:pt x="341" y="486"/>
                    <a:pt x="474" y="366"/>
                    <a:pt x="530" y="246"/>
                  </a:cubicBezTo>
                  <a:cubicBezTo>
                    <a:pt x="575" y="152"/>
                    <a:pt x="575" y="0"/>
                    <a:pt x="4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392575" y="3327275"/>
              <a:ext cx="17275" cy="15025"/>
            </a:xfrm>
            <a:custGeom>
              <a:avLst/>
              <a:gdLst/>
              <a:ahLst/>
              <a:cxnLst/>
              <a:rect l="l" t="t" r="r" b="b"/>
              <a:pathLst>
                <a:path w="691" h="601" extrusionOk="0">
                  <a:moveTo>
                    <a:pt x="509" y="1"/>
                  </a:moveTo>
                  <a:cubicBezTo>
                    <a:pt x="492" y="1"/>
                    <a:pt x="474" y="3"/>
                    <a:pt x="455" y="7"/>
                  </a:cubicBezTo>
                  <a:cubicBezTo>
                    <a:pt x="322" y="45"/>
                    <a:pt x="202" y="127"/>
                    <a:pt x="127" y="240"/>
                  </a:cubicBezTo>
                  <a:cubicBezTo>
                    <a:pt x="64" y="310"/>
                    <a:pt x="0" y="436"/>
                    <a:pt x="45" y="530"/>
                  </a:cubicBezTo>
                  <a:cubicBezTo>
                    <a:pt x="69" y="583"/>
                    <a:pt x="115" y="600"/>
                    <a:pt x="165" y="600"/>
                  </a:cubicBezTo>
                  <a:cubicBezTo>
                    <a:pt x="206" y="600"/>
                    <a:pt x="251" y="589"/>
                    <a:pt x="291" y="574"/>
                  </a:cubicBezTo>
                  <a:cubicBezTo>
                    <a:pt x="310" y="568"/>
                    <a:pt x="328" y="556"/>
                    <a:pt x="354" y="543"/>
                  </a:cubicBezTo>
                  <a:cubicBezTo>
                    <a:pt x="366" y="537"/>
                    <a:pt x="379" y="530"/>
                    <a:pt x="392" y="524"/>
                  </a:cubicBezTo>
                  <a:cubicBezTo>
                    <a:pt x="524" y="461"/>
                    <a:pt x="625" y="347"/>
                    <a:pt x="663" y="209"/>
                  </a:cubicBezTo>
                  <a:cubicBezTo>
                    <a:pt x="690" y="88"/>
                    <a:pt x="622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438625" y="3318600"/>
              <a:ext cx="10275" cy="9525"/>
            </a:xfrm>
            <a:custGeom>
              <a:avLst/>
              <a:gdLst/>
              <a:ahLst/>
              <a:cxnLst/>
              <a:rect l="l" t="t" r="r" b="b"/>
              <a:pathLst>
                <a:path w="411" h="381" extrusionOk="0">
                  <a:moveTo>
                    <a:pt x="265" y="1"/>
                  </a:moveTo>
                  <a:cubicBezTo>
                    <a:pt x="227" y="1"/>
                    <a:pt x="189" y="13"/>
                    <a:pt x="158" y="38"/>
                  </a:cubicBezTo>
                  <a:cubicBezTo>
                    <a:pt x="149" y="43"/>
                    <a:pt x="103" y="74"/>
                    <a:pt x="105" y="74"/>
                  </a:cubicBezTo>
                  <a:cubicBezTo>
                    <a:pt x="106" y="74"/>
                    <a:pt x="110" y="72"/>
                    <a:pt x="119" y="66"/>
                  </a:cubicBezTo>
                  <a:lnTo>
                    <a:pt x="119" y="66"/>
                  </a:lnTo>
                  <a:cubicBezTo>
                    <a:pt x="51" y="112"/>
                    <a:pt x="6" y="196"/>
                    <a:pt x="0" y="284"/>
                  </a:cubicBezTo>
                  <a:lnTo>
                    <a:pt x="0" y="322"/>
                  </a:lnTo>
                  <a:cubicBezTo>
                    <a:pt x="0" y="365"/>
                    <a:pt x="27" y="381"/>
                    <a:pt x="66" y="381"/>
                  </a:cubicBezTo>
                  <a:cubicBezTo>
                    <a:pt x="73" y="381"/>
                    <a:pt x="81" y="380"/>
                    <a:pt x="88" y="379"/>
                  </a:cubicBezTo>
                  <a:lnTo>
                    <a:pt x="139" y="373"/>
                  </a:lnTo>
                  <a:cubicBezTo>
                    <a:pt x="215" y="354"/>
                    <a:pt x="278" y="303"/>
                    <a:pt x="315" y="240"/>
                  </a:cubicBezTo>
                  <a:cubicBezTo>
                    <a:pt x="353" y="196"/>
                    <a:pt x="410" y="76"/>
                    <a:pt x="341" y="32"/>
                  </a:cubicBezTo>
                  <a:cubicBezTo>
                    <a:pt x="322" y="7"/>
                    <a:pt x="297" y="1"/>
                    <a:pt x="2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434525" y="3300075"/>
              <a:ext cx="7900" cy="7925"/>
            </a:xfrm>
            <a:custGeom>
              <a:avLst/>
              <a:gdLst/>
              <a:ahLst/>
              <a:cxnLst/>
              <a:rect l="l" t="t" r="r" b="b"/>
              <a:pathLst>
                <a:path w="316" h="317" extrusionOk="0">
                  <a:moveTo>
                    <a:pt x="239" y="0"/>
                  </a:moveTo>
                  <a:cubicBezTo>
                    <a:pt x="218" y="0"/>
                    <a:pt x="193" y="8"/>
                    <a:pt x="170" y="16"/>
                  </a:cubicBezTo>
                  <a:cubicBezTo>
                    <a:pt x="126" y="35"/>
                    <a:pt x="82" y="73"/>
                    <a:pt x="57" y="117"/>
                  </a:cubicBezTo>
                  <a:cubicBezTo>
                    <a:pt x="13" y="161"/>
                    <a:pt x="0" y="231"/>
                    <a:pt x="32" y="281"/>
                  </a:cubicBezTo>
                  <a:cubicBezTo>
                    <a:pt x="58" y="308"/>
                    <a:pt x="86" y="317"/>
                    <a:pt x="114" y="317"/>
                  </a:cubicBezTo>
                  <a:cubicBezTo>
                    <a:pt x="140" y="317"/>
                    <a:pt x="165" y="309"/>
                    <a:pt x="189" y="300"/>
                  </a:cubicBezTo>
                  <a:cubicBezTo>
                    <a:pt x="240" y="288"/>
                    <a:pt x="271" y="250"/>
                    <a:pt x="290" y="206"/>
                  </a:cubicBezTo>
                  <a:cubicBezTo>
                    <a:pt x="309" y="155"/>
                    <a:pt x="315" y="92"/>
                    <a:pt x="297" y="42"/>
                  </a:cubicBezTo>
                  <a:cubicBezTo>
                    <a:pt x="286" y="11"/>
                    <a:pt x="265" y="0"/>
                    <a:pt x="2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421900" y="3270325"/>
              <a:ext cx="9025" cy="8575"/>
            </a:xfrm>
            <a:custGeom>
              <a:avLst/>
              <a:gdLst/>
              <a:ahLst/>
              <a:cxnLst/>
              <a:rect l="l" t="t" r="r" b="b"/>
              <a:pathLst>
                <a:path w="361" h="343" extrusionOk="0">
                  <a:moveTo>
                    <a:pt x="222" y="1"/>
                  </a:moveTo>
                  <a:cubicBezTo>
                    <a:pt x="158" y="1"/>
                    <a:pt x="95" y="61"/>
                    <a:pt x="64" y="109"/>
                  </a:cubicBezTo>
                  <a:cubicBezTo>
                    <a:pt x="19" y="147"/>
                    <a:pt x="1" y="204"/>
                    <a:pt x="1" y="267"/>
                  </a:cubicBezTo>
                  <a:cubicBezTo>
                    <a:pt x="1" y="304"/>
                    <a:pt x="32" y="342"/>
                    <a:pt x="76" y="342"/>
                  </a:cubicBezTo>
                  <a:cubicBezTo>
                    <a:pt x="114" y="342"/>
                    <a:pt x="146" y="330"/>
                    <a:pt x="177" y="311"/>
                  </a:cubicBezTo>
                  <a:lnTo>
                    <a:pt x="202" y="304"/>
                  </a:lnTo>
                  <a:cubicBezTo>
                    <a:pt x="259" y="286"/>
                    <a:pt x="360" y="191"/>
                    <a:pt x="297" y="134"/>
                  </a:cubicBezTo>
                  <a:lnTo>
                    <a:pt x="297" y="122"/>
                  </a:lnTo>
                  <a:cubicBezTo>
                    <a:pt x="310" y="77"/>
                    <a:pt x="310" y="27"/>
                    <a:pt x="259" y="8"/>
                  </a:cubicBezTo>
                  <a:cubicBezTo>
                    <a:pt x="247" y="3"/>
                    <a:pt x="234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323575" y="3228500"/>
              <a:ext cx="8950" cy="8350"/>
            </a:xfrm>
            <a:custGeom>
              <a:avLst/>
              <a:gdLst/>
              <a:ahLst/>
              <a:cxnLst/>
              <a:rect l="l" t="t" r="r" b="b"/>
              <a:pathLst>
                <a:path w="358" h="334" extrusionOk="0">
                  <a:moveTo>
                    <a:pt x="256" y="1"/>
                  </a:moveTo>
                  <a:cubicBezTo>
                    <a:pt x="216" y="1"/>
                    <a:pt x="172" y="21"/>
                    <a:pt x="143" y="41"/>
                  </a:cubicBezTo>
                  <a:cubicBezTo>
                    <a:pt x="67" y="92"/>
                    <a:pt x="17" y="167"/>
                    <a:pt x="4" y="262"/>
                  </a:cubicBezTo>
                  <a:cubicBezTo>
                    <a:pt x="0" y="315"/>
                    <a:pt x="43" y="334"/>
                    <a:pt x="88" y="334"/>
                  </a:cubicBezTo>
                  <a:cubicBezTo>
                    <a:pt x="112" y="334"/>
                    <a:pt x="138" y="328"/>
                    <a:pt x="156" y="319"/>
                  </a:cubicBezTo>
                  <a:cubicBezTo>
                    <a:pt x="212" y="293"/>
                    <a:pt x="257" y="249"/>
                    <a:pt x="282" y="199"/>
                  </a:cubicBezTo>
                  <a:cubicBezTo>
                    <a:pt x="288" y="199"/>
                    <a:pt x="288" y="193"/>
                    <a:pt x="294" y="193"/>
                  </a:cubicBezTo>
                  <a:cubicBezTo>
                    <a:pt x="326" y="148"/>
                    <a:pt x="358" y="66"/>
                    <a:pt x="313" y="22"/>
                  </a:cubicBezTo>
                  <a:cubicBezTo>
                    <a:pt x="298" y="7"/>
                    <a:pt x="277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240900" y="2961175"/>
              <a:ext cx="15000" cy="12125"/>
            </a:xfrm>
            <a:custGeom>
              <a:avLst/>
              <a:gdLst/>
              <a:ahLst/>
              <a:cxnLst/>
              <a:rect l="l" t="t" r="r" b="b"/>
              <a:pathLst>
                <a:path w="600" h="485" extrusionOk="0">
                  <a:moveTo>
                    <a:pt x="460" y="0"/>
                  </a:moveTo>
                  <a:cubicBezTo>
                    <a:pt x="428" y="0"/>
                    <a:pt x="394" y="8"/>
                    <a:pt x="366" y="19"/>
                  </a:cubicBezTo>
                  <a:cubicBezTo>
                    <a:pt x="265" y="38"/>
                    <a:pt x="177" y="94"/>
                    <a:pt x="120" y="183"/>
                  </a:cubicBezTo>
                  <a:cubicBezTo>
                    <a:pt x="63" y="258"/>
                    <a:pt x="0" y="429"/>
                    <a:pt x="126" y="473"/>
                  </a:cubicBezTo>
                  <a:cubicBezTo>
                    <a:pt x="150" y="481"/>
                    <a:pt x="173" y="485"/>
                    <a:pt x="195" y="485"/>
                  </a:cubicBezTo>
                  <a:cubicBezTo>
                    <a:pt x="296" y="485"/>
                    <a:pt x="389" y="414"/>
                    <a:pt x="461" y="347"/>
                  </a:cubicBezTo>
                  <a:cubicBezTo>
                    <a:pt x="530" y="290"/>
                    <a:pt x="599" y="164"/>
                    <a:pt x="568" y="69"/>
                  </a:cubicBezTo>
                  <a:cubicBezTo>
                    <a:pt x="549" y="17"/>
                    <a:pt x="506" y="0"/>
                    <a:pt x="4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2273225" y="2934725"/>
              <a:ext cx="11650" cy="9900"/>
            </a:xfrm>
            <a:custGeom>
              <a:avLst/>
              <a:gdLst/>
              <a:ahLst/>
              <a:cxnLst/>
              <a:rect l="l" t="t" r="r" b="b"/>
              <a:pathLst>
                <a:path w="466" h="396" extrusionOk="0">
                  <a:moveTo>
                    <a:pt x="329" y="1"/>
                  </a:moveTo>
                  <a:cubicBezTo>
                    <a:pt x="304" y="1"/>
                    <a:pt x="276" y="8"/>
                    <a:pt x="246" y="23"/>
                  </a:cubicBezTo>
                  <a:cubicBezTo>
                    <a:pt x="133" y="74"/>
                    <a:pt x="0" y="232"/>
                    <a:pt x="82" y="358"/>
                  </a:cubicBezTo>
                  <a:cubicBezTo>
                    <a:pt x="77" y="349"/>
                    <a:pt x="73" y="345"/>
                    <a:pt x="73" y="345"/>
                  </a:cubicBezTo>
                  <a:lnTo>
                    <a:pt x="73" y="345"/>
                  </a:lnTo>
                  <a:cubicBezTo>
                    <a:pt x="73" y="345"/>
                    <a:pt x="78" y="353"/>
                    <a:pt x="88" y="370"/>
                  </a:cubicBezTo>
                  <a:cubicBezTo>
                    <a:pt x="95" y="389"/>
                    <a:pt x="114" y="396"/>
                    <a:pt x="133" y="396"/>
                  </a:cubicBezTo>
                  <a:lnTo>
                    <a:pt x="158" y="396"/>
                  </a:lnTo>
                  <a:cubicBezTo>
                    <a:pt x="246" y="389"/>
                    <a:pt x="322" y="345"/>
                    <a:pt x="372" y="269"/>
                  </a:cubicBezTo>
                  <a:cubicBezTo>
                    <a:pt x="385" y="244"/>
                    <a:pt x="397" y="219"/>
                    <a:pt x="416" y="194"/>
                  </a:cubicBezTo>
                  <a:cubicBezTo>
                    <a:pt x="465" y="86"/>
                    <a:pt x="415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2300025" y="2950150"/>
              <a:ext cx="10575" cy="10000"/>
            </a:xfrm>
            <a:custGeom>
              <a:avLst/>
              <a:gdLst/>
              <a:ahLst/>
              <a:cxnLst/>
              <a:rect l="l" t="t" r="r" b="b"/>
              <a:pathLst>
                <a:path w="423" h="400" extrusionOk="0">
                  <a:moveTo>
                    <a:pt x="318" y="1"/>
                  </a:moveTo>
                  <a:cubicBezTo>
                    <a:pt x="283" y="1"/>
                    <a:pt x="244" y="13"/>
                    <a:pt x="215" y="25"/>
                  </a:cubicBezTo>
                  <a:cubicBezTo>
                    <a:pt x="229" y="17"/>
                    <a:pt x="236" y="14"/>
                    <a:pt x="233" y="14"/>
                  </a:cubicBezTo>
                  <a:cubicBezTo>
                    <a:pt x="231" y="14"/>
                    <a:pt x="225" y="16"/>
                    <a:pt x="215" y="18"/>
                  </a:cubicBezTo>
                  <a:cubicBezTo>
                    <a:pt x="164" y="31"/>
                    <a:pt x="120" y="62"/>
                    <a:pt x="82" y="100"/>
                  </a:cubicBezTo>
                  <a:cubicBezTo>
                    <a:pt x="38" y="132"/>
                    <a:pt x="7" y="189"/>
                    <a:pt x="7" y="245"/>
                  </a:cubicBezTo>
                  <a:cubicBezTo>
                    <a:pt x="0" y="271"/>
                    <a:pt x="7" y="296"/>
                    <a:pt x="19" y="321"/>
                  </a:cubicBezTo>
                  <a:cubicBezTo>
                    <a:pt x="27" y="379"/>
                    <a:pt x="61" y="400"/>
                    <a:pt x="103" y="400"/>
                  </a:cubicBezTo>
                  <a:cubicBezTo>
                    <a:pt x="192" y="400"/>
                    <a:pt x="322" y="309"/>
                    <a:pt x="360" y="258"/>
                  </a:cubicBezTo>
                  <a:cubicBezTo>
                    <a:pt x="404" y="201"/>
                    <a:pt x="423" y="132"/>
                    <a:pt x="410" y="62"/>
                  </a:cubicBezTo>
                  <a:cubicBezTo>
                    <a:pt x="394" y="16"/>
                    <a:pt x="358" y="1"/>
                    <a:pt x="3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278550" y="2981475"/>
              <a:ext cx="8400" cy="8450"/>
            </a:xfrm>
            <a:custGeom>
              <a:avLst/>
              <a:gdLst/>
              <a:ahLst/>
              <a:cxnLst/>
              <a:rect l="l" t="t" r="r" b="b"/>
              <a:pathLst>
                <a:path w="336" h="338" extrusionOk="0">
                  <a:moveTo>
                    <a:pt x="258" y="1"/>
                  </a:moveTo>
                  <a:cubicBezTo>
                    <a:pt x="161" y="1"/>
                    <a:pt x="1" y="122"/>
                    <a:pt x="14" y="228"/>
                  </a:cubicBezTo>
                  <a:cubicBezTo>
                    <a:pt x="20" y="247"/>
                    <a:pt x="20" y="266"/>
                    <a:pt x="27" y="292"/>
                  </a:cubicBezTo>
                  <a:cubicBezTo>
                    <a:pt x="40" y="326"/>
                    <a:pt x="67" y="338"/>
                    <a:pt x="98" y="338"/>
                  </a:cubicBezTo>
                  <a:cubicBezTo>
                    <a:pt x="142" y="338"/>
                    <a:pt x="193" y="314"/>
                    <a:pt x="222" y="292"/>
                  </a:cubicBezTo>
                  <a:cubicBezTo>
                    <a:pt x="298" y="247"/>
                    <a:pt x="336" y="159"/>
                    <a:pt x="329" y="71"/>
                  </a:cubicBezTo>
                  <a:lnTo>
                    <a:pt x="329" y="71"/>
                  </a:lnTo>
                  <a:lnTo>
                    <a:pt x="329" y="77"/>
                  </a:lnTo>
                  <a:cubicBezTo>
                    <a:pt x="329" y="23"/>
                    <a:pt x="300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2273050" y="2962375"/>
              <a:ext cx="8225" cy="7750"/>
            </a:xfrm>
            <a:custGeom>
              <a:avLst/>
              <a:gdLst/>
              <a:ahLst/>
              <a:cxnLst/>
              <a:rect l="l" t="t" r="r" b="b"/>
              <a:pathLst>
                <a:path w="329" h="310" extrusionOk="0">
                  <a:moveTo>
                    <a:pt x="237" y="1"/>
                  </a:moveTo>
                  <a:cubicBezTo>
                    <a:pt x="217" y="1"/>
                    <a:pt x="195" y="7"/>
                    <a:pt x="171" y="15"/>
                  </a:cubicBezTo>
                  <a:lnTo>
                    <a:pt x="165" y="15"/>
                  </a:lnTo>
                  <a:cubicBezTo>
                    <a:pt x="64" y="59"/>
                    <a:pt x="1" y="223"/>
                    <a:pt x="70" y="261"/>
                  </a:cubicBezTo>
                  <a:lnTo>
                    <a:pt x="70" y="267"/>
                  </a:lnTo>
                  <a:cubicBezTo>
                    <a:pt x="83" y="298"/>
                    <a:pt x="103" y="310"/>
                    <a:pt x="125" y="310"/>
                  </a:cubicBezTo>
                  <a:cubicBezTo>
                    <a:pt x="190" y="310"/>
                    <a:pt x="278" y="207"/>
                    <a:pt x="297" y="160"/>
                  </a:cubicBezTo>
                  <a:cubicBezTo>
                    <a:pt x="310" y="128"/>
                    <a:pt x="329" y="78"/>
                    <a:pt x="304" y="40"/>
                  </a:cubicBezTo>
                  <a:cubicBezTo>
                    <a:pt x="286" y="11"/>
                    <a:pt x="263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258550" y="2977650"/>
              <a:ext cx="10900" cy="9625"/>
            </a:xfrm>
            <a:custGeom>
              <a:avLst/>
              <a:gdLst/>
              <a:ahLst/>
              <a:cxnLst/>
              <a:rect l="l" t="t" r="r" b="b"/>
              <a:pathLst>
                <a:path w="436" h="385" extrusionOk="0">
                  <a:moveTo>
                    <a:pt x="293" y="0"/>
                  </a:moveTo>
                  <a:cubicBezTo>
                    <a:pt x="222" y="0"/>
                    <a:pt x="151" y="32"/>
                    <a:pt x="108" y="91"/>
                  </a:cubicBezTo>
                  <a:cubicBezTo>
                    <a:pt x="51" y="148"/>
                    <a:pt x="1" y="236"/>
                    <a:pt x="38" y="312"/>
                  </a:cubicBezTo>
                  <a:lnTo>
                    <a:pt x="26" y="306"/>
                  </a:lnTo>
                  <a:lnTo>
                    <a:pt x="26" y="306"/>
                  </a:lnTo>
                  <a:cubicBezTo>
                    <a:pt x="32" y="312"/>
                    <a:pt x="38" y="318"/>
                    <a:pt x="45" y="325"/>
                  </a:cubicBezTo>
                  <a:cubicBezTo>
                    <a:pt x="45" y="331"/>
                    <a:pt x="45" y="337"/>
                    <a:pt x="45" y="337"/>
                  </a:cubicBezTo>
                  <a:cubicBezTo>
                    <a:pt x="51" y="344"/>
                    <a:pt x="51" y="350"/>
                    <a:pt x="57" y="356"/>
                  </a:cubicBezTo>
                  <a:cubicBezTo>
                    <a:pt x="76" y="375"/>
                    <a:pt x="103" y="384"/>
                    <a:pt x="131" y="384"/>
                  </a:cubicBezTo>
                  <a:cubicBezTo>
                    <a:pt x="151" y="384"/>
                    <a:pt x="171" y="379"/>
                    <a:pt x="190" y="369"/>
                  </a:cubicBezTo>
                  <a:lnTo>
                    <a:pt x="209" y="363"/>
                  </a:lnTo>
                  <a:cubicBezTo>
                    <a:pt x="310" y="344"/>
                    <a:pt x="436" y="211"/>
                    <a:pt x="398" y="104"/>
                  </a:cubicBezTo>
                  <a:cubicBezTo>
                    <a:pt x="392" y="72"/>
                    <a:pt x="385" y="22"/>
                    <a:pt x="329" y="3"/>
                  </a:cubicBezTo>
                  <a:cubicBezTo>
                    <a:pt x="317" y="1"/>
                    <a:pt x="305" y="0"/>
                    <a:pt x="2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279200" y="3001650"/>
              <a:ext cx="9025" cy="8100"/>
            </a:xfrm>
            <a:custGeom>
              <a:avLst/>
              <a:gdLst/>
              <a:ahLst/>
              <a:cxnLst/>
              <a:rect l="l" t="t" r="r" b="b"/>
              <a:pathLst>
                <a:path w="361" h="324" extrusionOk="0">
                  <a:moveTo>
                    <a:pt x="263" y="1"/>
                  </a:moveTo>
                  <a:cubicBezTo>
                    <a:pt x="251" y="1"/>
                    <a:pt x="237" y="3"/>
                    <a:pt x="222" y="8"/>
                  </a:cubicBezTo>
                  <a:cubicBezTo>
                    <a:pt x="127" y="33"/>
                    <a:pt x="1" y="109"/>
                    <a:pt x="7" y="222"/>
                  </a:cubicBezTo>
                  <a:lnTo>
                    <a:pt x="108" y="323"/>
                  </a:lnTo>
                  <a:cubicBezTo>
                    <a:pt x="203" y="311"/>
                    <a:pt x="285" y="254"/>
                    <a:pt x="322" y="166"/>
                  </a:cubicBezTo>
                  <a:cubicBezTo>
                    <a:pt x="361" y="95"/>
                    <a:pt x="342" y="1"/>
                    <a:pt x="2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310750" y="298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310575" y="2983875"/>
              <a:ext cx="6175" cy="6550"/>
            </a:xfrm>
            <a:custGeom>
              <a:avLst/>
              <a:gdLst/>
              <a:ahLst/>
              <a:cxnLst/>
              <a:rect l="l" t="t" r="r" b="b"/>
              <a:pathLst>
                <a:path w="247" h="262" extrusionOk="0">
                  <a:moveTo>
                    <a:pt x="165" y="0"/>
                  </a:moveTo>
                  <a:cubicBezTo>
                    <a:pt x="83" y="6"/>
                    <a:pt x="13" y="76"/>
                    <a:pt x="1" y="158"/>
                  </a:cubicBezTo>
                  <a:cubicBezTo>
                    <a:pt x="1" y="173"/>
                    <a:pt x="5" y="185"/>
                    <a:pt x="7" y="199"/>
                  </a:cubicBezTo>
                  <a:lnTo>
                    <a:pt x="7" y="199"/>
                  </a:lnTo>
                  <a:cubicBezTo>
                    <a:pt x="3" y="235"/>
                    <a:pt x="20" y="261"/>
                    <a:pt x="52" y="261"/>
                  </a:cubicBezTo>
                  <a:cubicBezTo>
                    <a:pt x="57" y="261"/>
                    <a:pt x="64" y="260"/>
                    <a:pt x="70" y="259"/>
                  </a:cubicBezTo>
                  <a:cubicBezTo>
                    <a:pt x="171" y="233"/>
                    <a:pt x="247" y="139"/>
                    <a:pt x="234" y="32"/>
                  </a:cubicBezTo>
                  <a:cubicBezTo>
                    <a:pt x="228" y="13"/>
                    <a:pt x="203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310750" y="2989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243600" y="2930400"/>
              <a:ext cx="7575" cy="6350"/>
            </a:xfrm>
            <a:custGeom>
              <a:avLst/>
              <a:gdLst/>
              <a:ahLst/>
              <a:cxnLst/>
              <a:rect l="l" t="t" r="r" b="b"/>
              <a:pathLst>
                <a:path w="303" h="254" extrusionOk="0">
                  <a:moveTo>
                    <a:pt x="214" y="0"/>
                  </a:moveTo>
                  <a:cubicBezTo>
                    <a:pt x="197" y="0"/>
                    <a:pt x="179" y="6"/>
                    <a:pt x="163" y="14"/>
                  </a:cubicBezTo>
                  <a:cubicBezTo>
                    <a:pt x="169" y="14"/>
                    <a:pt x="81" y="66"/>
                    <a:pt x="98" y="66"/>
                  </a:cubicBezTo>
                  <a:cubicBezTo>
                    <a:pt x="99" y="66"/>
                    <a:pt x="101" y="65"/>
                    <a:pt x="103" y="65"/>
                  </a:cubicBezTo>
                  <a:lnTo>
                    <a:pt x="103" y="65"/>
                  </a:lnTo>
                  <a:cubicBezTo>
                    <a:pt x="70" y="75"/>
                    <a:pt x="1" y="141"/>
                    <a:pt x="37" y="178"/>
                  </a:cubicBezTo>
                  <a:cubicBezTo>
                    <a:pt x="44" y="215"/>
                    <a:pt x="56" y="253"/>
                    <a:pt x="100" y="253"/>
                  </a:cubicBezTo>
                  <a:cubicBezTo>
                    <a:pt x="176" y="241"/>
                    <a:pt x="239" y="196"/>
                    <a:pt x="271" y="127"/>
                  </a:cubicBezTo>
                  <a:cubicBezTo>
                    <a:pt x="290" y="89"/>
                    <a:pt x="302" y="26"/>
                    <a:pt x="245" y="7"/>
                  </a:cubicBezTo>
                  <a:cubicBezTo>
                    <a:pt x="236" y="2"/>
                    <a:pt x="225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210300" y="2955175"/>
              <a:ext cx="9475" cy="6475"/>
            </a:xfrm>
            <a:custGeom>
              <a:avLst/>
              <a:gdLst/>
              <a:ahLst/>
              <a:cxnLst/>
              <a:rect l="l" t="t" r="r" b="b"/>
              <a:pathLst>
                <a:path w="379" h="259" extrusionOk="0">
                  <a:moveTo>
                    <a:pt x="256" y="0"/>
                  </a:moveTo>
                  <a:cubicBezTo>
                    <a:pt x="245" y="0"/>
                    <a:pt x="233" y="2"/>
                    <a:pt x="221" y="6"/>
                  </a:cubicBezTo>
                  <a:cubicBezTo>
                    <a:pt x="158" y="38"/>
                    <a:pt x="1" y="259"/>
                    <a:pt x="158" y="259"/>
                  </a:cubicBezTo>
                  <a:cubicBezTo>
                    <a:pt x="228" y="246"/>
                    <a:pt x="291" y="208"/>
                    <a:pt x="335" y="145"/>
                  </a:cubicBezTo>
                  <a:cubicBezTo>
                    <a:pt x="379" y="80"/>
                    <a:pt x="328" y="0"/>
                    <a:pt x="2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218825" y="2997700"/>
              <a:ext cx="8050" cy="7225"/>
            </a:xfrm>
            <a:custGeom>
              <a:avLst/>
              <a:gdLst/>
              <a:ahLst/>
              <a:cxnLst/>
              <a:rect l="l" t="t" r="r" b="b"/>
              <a:pathLst>
                <a:path w="322" h="289" extrusionOk="0">
                  <a:moveTo>
                    <a:pt x="117" y="1"/>
                  </a:moveTo>
                  <a:cubicBezTo>
                    <a:pt x="94" y="1"/>
                    <a:pt x="62" y="31"/>
                    <a:pt x="57" y="46"/>
                  </a:cubicBezTo>
                  <a:cubicBezTo>
                    <a:pt x="25" y="122"/>
                    <a:pt x="0" y="166"/>
                    <a:pt x="32" y="248"/>
                  </a:cubicBezTo>
                  <a:cubicBezTo>
                    <a:pt x="41" y="280"/>
                    <a:pt x="63" y="289"/>
                    <a:pt x="89" y="289"/>
                  </a:cubicBezTo>
                  <a:cubicBezTo>
                    <a:pt x="99" y="289"/>
                    <a:pt x="110" y="288"/>
                    <a:pt x="120" y="286"/>
                  </a:cubicBezTo>
                  <a:cubicBezTo>
                    <a:pt x="202" y="267"/>
                    <a:pt x="265" y="210"/>
                    <a:pt x="297" y="134"/>
                  </a:cubicBezTo>
                  <a:cubicBezTo>
                    <a:pt x="322" y="97"/>
                    <a:pt x="322" y="59"/>
                    <a:pt x="284" y="46"/>
                  </a:cubicBezTo>
                  <a:cubicBezTo>
                    <a:pt x="266" y="37"/>
                    <a:pt x="247" y="31"/>
                    <a:pt x="231" y="31"/>
                  </a:cubicBezTo>
                  <a:cubicBezTo>
                    <a:pt x="225" y="31"/>
                    <a:pt x="220" y="32"/>
                    <a:pt x="215" y="34"/>
                  </a:cubicBezTo>
                  <a:cubicBezTo>
                    <a:pt x="211" y="41"/>
                    <a:pt x="207" y="44"/>
                    <a:pt x="201" y="44"/>
                  </a:cubicBezTo>
                  <a:cubicBezTo>
                    <a:pt x="197" y="44"/>
                    <a:pt x="191" y="42"/>
                    <a:pt x="183" y="40"/>
                  </a:cubicBezTo>
                  <a:cubicBezTo>
                    <a:pt x="164" y="34"/>
                    <a:pt x="145" y="21"/>
                    <a:pt x="133" y="8"/>
                  </a:cubicBezTo>
                  <a:cubicBezTo>
                    <a:pt x="129" y="3"/>
                    <a:pt x="123" y="1"/>
                    <a:pt x="1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241200" y="2984950"/>
              <a:ext cx="9025" cy="7375"/>
            </a:xfrm>
            <a:custGeom>
              <a:avLst/>
              <a:gdLst/>
              <a:ahLst/>
              <a:cxnLst/>
              <a:rect l="l" t="t" r="r" b="b"/>
              <a:pathLst>
                <a:path w="361" h="295" extrusionOk="0">
                  <a:moveTo>
                    <a:pt x="256" y="1"/>
                  </a:moveTo>
                  <a:cubicBezTo>
                    <a:pt x="246" y="1"/>
                    <a:pt x="237" y="3"/>
                    <a:pt x="228" y="7"/>
                  </a:cubicBezTo>
                  <a:cubicBezTo>
                    <a:pt x="196" y="20"/>
                    <a:pt x="171" y="26"/>
                    <a:pt x="146" y="39"/>
                  </a:cubicBezTo>
                  <a:cubicBezTo>
                    <a:pt x="95" y="64"/>
                    <a:pt x="1" y="165"/>
                    <a:pt x="58" y="222"/>
                  </a:cubicBezTo>
                  <a:cubicBezTo>
                    <a:pt x="70" y="241"/>
                    <a:pt x="83" y="253"/>
                    <a:pt x="102" y="266"/>
                  </a:cubicBezTo>
                  <a:cubicBezTo>
                    <a:pt x="109" y="269"/>
                    <a:pt x="116" y="270"/>
                    <a:pt x="123" y="270"/>
                  </a:cubicBezTo>
                  <a:cubicBezTo>
                    <a:pt x="135" y="270"/>
                    <a:pt x="147" y="267"/>
                    <a:pt x="158" y="267"/>
                  </a:cubicBezTo>
                  <a:cubicBezTo>
                    <a:pt x="168" y="267"/>
                    <a:pt x="177" y="269"/>
                    <a:pt x="184" y="279"/>
                  </a:cubicBezTo>
                  <a:cubicBezTo>
                    <a:pt x="194" y="290"/>
                    <a:pt x="206" y="295"/>
                    <a:pt x="218" y="295"/>
                  </a:cubicBezTo>
                  <a:cubicBezTo>
                    <a:pt x="269" y="295"/>
                    <a:pt x="331" y="219"/>
                    <a:pt x="341" y="184"/>
                  </a:cubicBezTo>
                  <a:cubicBezTo>
                    <a:pt x="360" y="127"/>
                    <a:pt x="348" y="64"/>
                    <a:pt x="304" y="20"/>
                  </a:cubicBezTo>
                  <a:cubicBezTo>
                    <a:pt x="291" y="8"/>
                    <a:pt x="274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208400" y="2977725"/>
              <a:ext cx="9975" cy="9550"/>
            </a:xfrm>
            <a:custGeom>
              <a:avLst/>
              <a:gdLst/>
              <a:ahLst/>
              <a:cxnLst/>
              <a:rect l="l" t="t" r="r" b="b"/>
              <a:pathLst>
                <a:path w="399" h="382" extrusionOk="0">
                  <a:moveTo>
                    <a:pt x="253" y="1"/>
                  </a:moveTo>
                  <a:cubicBezTo>
                    <a:pt x="222" y="1"/>
                    <a:pt x="189" y="10"/>
                    <a:pt x="171" y="19"/>
                  </a:cubicBezTo>
                  <a:cubicBezTo>
                    <a:pt x="77" y="63"/>
                    <a:pt x="14" y="145"/>
                    <a:pt x="1" y="246"/>
                  </a:cubicBezTo>
                  <a:cubicBezTo>
                    <a:pt x="1" y="278"/>
                    <a:pt x="1" y="303"/>
                    <a:pt x="14" y="328"/>
                  </a:cubicBezTo>
                  <a:cubicBezTo>
                    <a:pt x="30" y="367"/>
                    <a:pt x="63" y="382"/>
                    <a:pt x="100" y="382"/>
                  </a:cubicBezTo>
                  <a:cubicBezTo>
                    <a:pt x="145" y="382"/>
                    <a:pt x="196" y="359"/>
                    <a:pt x="228" y="334"/>
                  </a:cubicBezTo>
                  <a:lnTo>
                    <a:pt x="247" y="322"/>
                  </a:lnTo>
                  <a:cubicBezTo>
                    <a:pt x="272" y="296"/>
                    <a:pt x="398" y="170"/>
                    <a:pt x="342" y="114"/>
                  </a:cubicBezTo>
                  <a:cubicBezTo>
                    <a:pt x="342" y="101"/>
                    <a:pt x="342" y="95"/>
                    <a:pt x="342" y="82"/>
                  </a:cubicBezTo>
                  <a:lnTo>
                    <a:pt x="329" y="50"/>
                  </a:lnTo>
                  <a:lnTo>
                    <a:pt x="329" y="44"/>
                  </a:lnTo>
                  <a:cubicBezTo>
                    <a:pt x="319" y="11"/>
                    <a:pt x="287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11100" y="2918075"/>
              <a:ext cx="8700" cy="7750"/>
            </a:xfrm>
            <a:custGeom>
              <a:avLst/>
              <a:gdLst/>
              <a:ahLst/>
              <a:cxnLst/>
              <a:rect l="l" t="t" r="r" b="b"/>
              <a:pathLst>
                <a:path w="348" h="310" extrusionOk="0">
                  <a:moveTo>
                    <a:pt x="248" y="1"/>
                  </a:moveTo>
                  <a:cubicBezTo>
                    <a:pt x="227" y="1"/>
                    <a:pt x="205" y="7"/>
                    <a:pt x="183" y="15"/>
                  </a:cubicBezTo>
                  <a:cubicBezTo>
                    <a:pt x="95" y="52"/>
                    <a:pt x="0" y="147"/>
                    <a:pt x="13" y="254"/>
                  </a:cubicBezTo>
                  <a:cubicBezTo>
                    <a:pt x="19" y="295"/>
                    <a:pt x="37" y="310"/>
                    <a:pt x="62" y="310"/>
                  </a:cubicBezTo>
                  <a:cubicBezTo>
                    <a:pt x="90" y="310"/>
                    <a:pt x="127" y="288"/>
                    <a:pt x="158" y="261"/>
                  </a:cubicBezTo>
                  <a:cubicBezTo>
                    <a:pt x="196" y="248"/>
                    <a:pt x="234" y="223"/>
                    <a:pt x="259" y="198"/>
                  </a:cubicBezTo>
                  <a:cubicBezTo>
                    <a:pt x="290" y="166"/>
                    <a:pt x="347" y="109"/>
                    <a:pt x="328" y="65"/>
                  </a:cubicBezTo>
                  <a:cubicBezTo>
                    <a:pt x="328" y="59"/>
                    <a:pt x="315" y="46"/>
                    <a:pt x="315" y="40"/>
                  </a:cubicBezTo>
                  <a:cubicBezTo>
                    <a:pt x="301" y="11"/>
                    <a:pt x="276" y="1"/>
                    <a:pt x="2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275900" y="2895025"/>
              <a:ext cx="10275" cy="6300"/>
            </a:xfrm>
            <a:custGeom>
              <a:avLst/>
              <a:gdLst/>
              <a:ahLst/>
              <a:cxnLst/>
              <a:rect l="l" t="t" r="r" b="b"/>
              <a:pathLst>
                <a:path w="411" h="252" extrusionOk="0">
                  <a:moveTo>
                    <a:pt x="314" y="1"/>
                  </a:moveTo>
                  <a:cubicBezTo>
                    <a:pt x="290" y="1"/>
                    <a:pt x="263" y="7"/>
                    <a:pt x="240" y="16"/>
                  </a:cubicBezTo>
                  <a:cubicBezTo>
                    <a:pt x="177" y="22"/>
                    <a:pt x="0" y="218"/>
                    <a:pt x="126" y="243"/>
                  </a:cubicBezTo>
                  <a:cubicBezTo>
                    <a:pt x="149" y="248"/>
                    <a:pt x="172" y="251"/>
                    <a:pt x="196" y="251"/>
                  </a:cubicBezTo>
                  <a:cubicBezTo>
                    <a:pt x="304" y="251"/>
                    <a:pt x="410" y="191"/>
                    <a:pt x="410" y="66"/>
                  </a:cubicBezTo>
                  <a:cubicBezTo>
                    <a:pt x="410" y="32"/>
                    <a:pt x="384" y="2"/>
                    <a:pt x="351" y="2"/>
                  </a:cubicBezTo>
                  <a:cubicBezTo>
                    <a:pt x="347" y="2"/>
                    <a:pt x="344" y="3"/>
                    <a:pt x="341" y="3"/>
                  </a:cubicBezTo>
                  <a:cubicBezTo>
                    <a:pt x="332" y="2"/>
                    <a:pt x="324" y="1"/>
                    <a:pt x="3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300175" y="2907775"/>
              <a:ext cx="8850" cy="6025"/>
            </a:xfrm>
            <a:custGeom>
              <a:avLst/>
              <a:gdLst/>
              <a:ahLst/>
              <a:cxnLst/>
              <a:rect l="l" t="t" r="r" b="b"/>
              <a:pathLst>
                <a:path w="354" h="241" extrusionOk="0">
                  <a:moveTo>
                    <a:pt x="283" y="0"/>
                  </a:moveTo>
                  <a:cubicBezTo>
                    <a:pt x="260" y="0"/>
                    <a:pt x="233" y="9"/>
                    <a:pt x="211" y="21"/>
                  </a:cubicBezTo>
                  <a:lnTo>
                    <a:pt x="211" y="21"/>
                  </a:lnTo>
                  <a:cubicBezTo>
                    <a:pt x="212" y="20"/>
                    <a:pt x="211" y="20"/>
                    <a:pt x="210" y="20"/>
                  </a:cubicBezTo>
                  <a:cubicBezTo>
                    <a:pt x="207" y="20"/>
                    <a:pt x="196" y="23"/>
                    <a:pt x="177" y="29"/>
                  </a:cubicBezTo>
                  <a:cubicBezTo>
                    <a:pt x="139" y="48"/>
                    <a:pt x="1" y="174"/>
                    <a:pt x="95" y="206"/>
                  </a:cubicBezTo>
                  <a:cubicBezTo>
                    <a:pt x="108" y="206"/>
                    <a:pt x="120" y="212"/>
                    <a:pt x="127" y="219"/>
                  </a:cubicBezTo>
                  <a:cubicBezTo>
                    <a:pt x="137" y="234"/>
                    <a:pt x="152" y="240"/>
                    <a:pt x="170" y="240"/>
                  </a:cubicBezTo>
                  <a:cubicBezTo>
                    <a:pt x="214" y="240"/>
                    <a:pt x="271" y="199"/>
                    <a:pt x="284" y="181"/>
                  </a:cubicBezTo>
                  <a:cubicBezTo>
                    <a:pt x="297" y="168"/>
                    <a:pt x="316" y="155"/>
                    <a:pt x="329" y="149"/>
                  </a:cubicBezTo>
                  <a:cubicBezTo>
                    <a:pt x="347" y="130"/>
                    <a:pt x="354" y="105"/>
                    <a:pt x="354" y="80"/>
                  </a:cubicBezTo>
                  <a:cubicBezTo>
                    <a:pt x="354" y="66"/>
                    <a:pt x="354" y="58"/>
                    <a:pt x="348" y="58"/>
                  </a:cubicBezTo>
                  <a:cubicBezTo>
                    <a:pt x="347" y="58"/>
                    <a:pt x="344" y="59"/>
                    <a:pt x="341" y="61"/>
                  </a:cubicBezTo>
                  <a:cubicBezTo>
                    <a:pt x="338" y="16"/>
                    <a:pt x="313" y="0"/>
                    <a:pt x="2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338100" y="2895775"/>
              <a:ext cx="13975" cy="9250"/>
            </a:xfrm>
            <a:custGeom>
              <a:avLst/>
              <a:gdLst/>
              <a:ahLst/>
              <a:cxnLst/>
              <a:rect l="l" t="t" r="r" b="b"/>
              <a:pathLst>
                <a:path w="559" h="370" extrusionOk="0">
                  <a:moveTo>
                    <a:pt x="329" y="0"/>
                  </a:moveTo>
                  <a:cubicBezTo>
                    <a:pt x="293" y="0"/>
                    <a:pt x="258" y="8"/>
                    <a:pt x="228" y="26"/>
                  </a:cubicBezTo>
                  <a:lnTo>
                    <a:pt x="228" y="26"/>
                  </a:lnTo>
                  <a:cubicBezTo>
                    <a:pt x="235" y="21"/>
                    <a:pt x="236" y="19"/>
                    <a:pt x="235" y="19"/>
                  </a:cubicBezTo>
                  <a:cubicBezTo>
                    <a:pt x="229" y="19"/>
                    <a:pt x="156" y="65"/>
                    <a:pt x="142" y="74"/>
                  </a:cubicBezTo>
                  <a:cubicBezTo>
                    <a:pt x="117" y="93"/>
                    <a:pt x="98" y="112"/>
                    <a:pt x="79" y="131"/>
                  </a:cubicBezTo>
                  <a:cubicBezTo>
                    <a:pt x="73" y="143"/>
                    <a:pt x="73" y="150"/>
                    <a:pt x="67" y="150"/>
                  </a:cubicBezTo>
                  <a:lnTo>
                    <a:pt x="60" y="162"/>
                  </a:lnTo>
                  <a:cubicBezTo>
                    <a:pt x="41" y="181"/>
                    <a:pt x="22" y="207"/>
                    <a:pt x="16" y="232"/>
                  </a:cubicBezTo>
                  <a:cubicBezTo>
                    <a:pt x="0" y="258"/>
                    <a:pt x="2" y="293"/>
                    <a:pt x="29" y="293"/>
                  </a:cubicBezTo>
                  <a:cubicBezTo>
                    <a:pt x="34" y="293"/>
                    <a:pt x="40" y="292"/>
                    <a:pt x="48" y="289"/>
                  </a:cubicBezTo>
                  <a:lnTo>
                    <a:pt x="60" y="282"/>
                  </a:lnTo>
                  <a:lnTo>
                    <a:pt x="67" y="282"/>
                  </a:lnTo>
                  <a:cubicBezTo>
                    <a:pt x="72" y="334"/>
                    <a:pt x="120" y="369"/>
                    <a:pt x="168" y="369"/>
                  </a:cubicBezTo>
                  <a:cubicBezTo>
                    <a:pt x="179" y="369"/>
                    <a:pt x="189" y="368"/>
                    <a:pt x="199" y="364"/>
                  </a:cubicBezTo>
                  <a:cubicBezTo>
                    <a:pt x="300" y="339"/>
                    <a:pt x="559" y="74"/>
                    <a:pt x="376" y="5"/>
                  </a:cubicBezTo>
                  <a:cubicBezTo>
                    <a:pt x="360" y="2"/>
                    <a:pt x="345" y="0"/>
                    <a:pt x="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333300" y="2930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330800" y="2927150"/>
              <a:ext cx="9600" cy="8525"/>
            </a:xfrm>
            <a:custGeom>
              <a:avLst/>
              <a:gdLst/>
              <a:ahLst/>
              <a:cxnLst/>
              <a:rect l="l" t="t" r="r" b="b"/>
              <a:pathLst>
                <a:path w="384" h="341" extrusionOk="0">
                  <a:moveTo>
                    <a:pt x="119" y="106"/>
                  </a:moveTo>
                  <a:lnTo>
                    <a:pt x="119" y="106"/>
                  </a:lnTo>
                  <a:cubicBezTo>
                    <a:pt x="116" y="109"/>
                    <a:pt x="113" y="112"/>
                    <a:pt x="110" y="116"/>
                  </a:cubicBezTo>
                  <a:lnTo>
                    <a:pt x="110" y="116"/>
                  </a:lnTo>
                  <a:cubicBezTo>
                    <a:pt x="113" y="112"/>
                    <a:pt x="116" y="109"/>
                    <a:pt x="119" y="106"/>
                  </a:cubicBezTo>
                  <a:close/>
                  <a:moveTo>
                    <a:pt x="253" y="0"/>
                  </a:moveTo>
                  <a:cubicBezTo>
                    <a:pt x="195" y="0"/>
                    <a:pt x="116" y="84"/>
                    <a:pt x="106" y="118"/>
                  </a:cubicBezTo>
                  <a:cubicBezTo>
                    <a:pt x="101" y="118"/>
                    <a:pt x="100" y="123"/>
                    <a:pt x="100" y="128"/>
                  </a:cubicBezTo>
                  <a:lnTo>
                    <a:pt x="100" y="128"/>
                  </a:lnTo>
                  <a:cubicBezTo>
                    <a:pt x="55" y="186"/>
                    <a:pt x="0" y="300"/>
                    <a:pt x="94" y="333"/>
                  </a:cubicBezTo>
                  <a:cubicBezTo>
                    <a:pt x="107" y="338"/>
                    <a:pt x="120" y="340"/>
                    <a:pt x="134" y="340"/>
                  </a:cubicBezTo>
                  <a:cubicBezTo>
                    <a:pt x="203" y="340"/>
                    <a:pt x="271" y="278"/>
                    <a:pt x="308" y="226"/>
                  </a:cubicBezTo>
                  <a:cubicBezTo>
                    <a:pt x="365" y="156"/>
                    <a:pt x="384" y="36"/>
                    <a:pt x="277" y="30"/>
                  </a:cubicBezTo>
                  <a:cubicBezTo>
                    <a:pt x="295" y="30"/>
                    <a:pt x="302" y="34"/>
                    <a:pt x="303" y="34"/>
                  </a:cubicBezTo>
                  <a:cubicBezTo>
                    <a:pt x="304" y="34"/>
                    <a:pt x="301" y="32"/>
                    <a:pt x="296" y="24"/>
                  </a:cubicBezTo>
                  <a:cubicBezTo>
                    <a:pt x="284" y="7"/>
                    <a:pt x="26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315000" y="2916325"/>
              <a:ext cx="7750" cy="6075"/>
            </a:xfrm>
            <a:custGeom>
              <a:avLst/>
              <a:gdLst/>
              <a:ahLst/>
              <a:cxnLst/>
              <a:rect l="l" t="t" r="r" b="b"/>
              <a:pathLst>
                <a:path w="310" h="243" extrusionOk="0">
                  <a:moveTo>
                    <a:pt x="231" y="0"/>
                  </a:moveTo>
                  <a:cubicBezTo>
                    <a:pt x="225" y="0"/>
                    <a:pt x="220" y="1"/>
                    <a:pt x="215" y="3"/>
                  </a:cubicBezTo>
                  <a:cubicBezTo>
                    <a:pt x="202" y="9"/>
                    <a:pt x="196" y="9"/>
                    <a:pt x="183" y="9"/>
                  </a:cubicBezTo>
                  <a:cubicBezTo>
                    <a:pt x="114" y="15"/>
                    <a:pt x="51" y="59"/>
                    <a:pt x="26" y="122"/>
                  </a:cubicBezTo>
                  <a:cubicBezTo>
                    <a:pt x="0" y="173"/>
                    <a:pt x="7" y="236"/>
                    <a:pt x="70" y="242"/>
                  </a:cubicBezTo>
                  <a:lnTo>
                    <a:pt x="127" y="242"/>
                  </a:lnTo>
                  <a:cubicBezTo>
                    <a:pt x="202" y="236"/>
                    <a:pt x="309" y="154"/>
                    <a:pt x="303" y="59"/>
                  </a:cubicBezTo>
                  <a:cubicBezTo>
                    <a:pt x="303" y="53"/>
                    <a:pt x="303" y="47"/>
                    <a:pt x="303" y="40"/>
                  </a:cubicBezTo>
                  <a:cubicBezTo>
                    <a:pt x="309" y="28"/>
                    <a:pt x="297" y="15"/>
                    <a:pt x="284" y="15"/>
                  </a:cubicBezTo>
                  <a:cubicBezTo>
                    <a:pt x="266" y="6"/>
                    <a:pt x="247" y="0"/>
                    <a:pt x="2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316275" y="2884350"/>
              <a:ext cx="9625" cy="8475"/>
            </a:xfrm>
            <a:custGeom>
              <a:avLst/>
              <a:gdLst/>
              <a:ahLst/>
              <a:cxnLst/>
              <a:rect l="l" t="t" r="r" b="b"/>
              <a:pathLst>
                <a:path w="385" h="339" extrusionOk="0">
                  <a:moveTo>
                    <a:pt x="278" y="0"/>
                  </a:moveTo>
                  <a:cubicBezTo>
                    <a:pt x="167" y="0"/>
                    <a:pt x="1" y="201"/>
                    <a:pt x="126" y="266"/>
                  </a:cubicBezTo>
                  <a:cubicBezTo>
                    <a:pt x="145" y="279"/>
                    <a:pt x="221" y="291"/>
                    <a:pt x="233" y="317"/>
                  </a:cubicBezTo>
                  <a:cubicBezTo>
                    <a:pt x="238" y="333"/>
                    <a:pt x="247" y="339"/>
                    <a:pt x="257" y="339"/>
                  </a:cubicBezTo>
                  <a:cubicBezTo>
                    <a:pt x="289" y="339"/>
                    <a:pt x="337" y="284"/>
                    <a:pt x="347" y="260"/>
                  </a:cubicBezTo>
                  <a:cubicBezTo>
                    <a:pt x="347" y="254"/>
                    <a:pt x="347" y="247"/>
                    <a:pt x="353" y="241"/>
                  </a:cubicBezTo>
                  <a:cubicBezTo>
                    <a:pt x="385" y="178"/>
                    <a:pt x="385" y="102"/>
                    <a:pt x="347" y="45"/>
                  </a:cubicBezTo>
                  <a:cubicBezTo>
                    <a:pt x="331" y="13"/>
                    <a:pt x="306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548975" y="3103875"/>
              <a:ext cx="9500" cy="7575"/>
            </a:xfrm>
            <a:custGeom>
              <a:avLst/>
              <a:gdLst/>
              <a:ahLst/>
              <a:cxnLst/>
              <a:rect l="l" t="t" r="r" b="b"/>
              <a:pathLst>
                <a:path w="380" h="303" extrusionOk="0">
                  <a:moveTo>
                    <a:pt x="191" y="1"/>
                  </a:moveTo>
                  <a:cubicBezTo>
                    <a:pt x="106" y="1"/>
                    <a:pt x="6" y="132"/>
                    <a:pt x="1" y="214"/>
                  </a:cubicBezTo>
                  <a:cubicBezTo>
                    <a:pt x="1" y="246"/>
                    <a:pt x="20" y="271"/>
                    <a:pt x="45" y="283"/>
                  </a:cubicBezTo>
                  <a:cubicBezTo>
                    <a:pt x="70" y="296"/>
                    <a:pt x="97" y="303"/>
                    <a:pt x="125" y="303"/>
                  </a:cubicBezTo>
                  <a:cubicBezTo>
                    <a:pt x="140" y="303"/>
                    <a:pt x="156" y="300"/>
                    <a:pt x="171" y="296"/>
                  </a:cubicBezTo>
                  <a:cubicBezTo>
                    <a:pt x="253" y="271"/>
                    <a:pt x="379" y="151"/>
                    <a:pt x="310" y="63"/>
                  </a:cubicBezTo>
                  <a:cubicBezTo>
                    <a:pt x="304" y="50"/>
                    <a:pt x="291" y="44"/>
                    <a:pt x="278" y="31"/>
                  </a:cubicBezTo>
                  <a:cubicBezTo>
                    <a:pt x="272" y="25"/>
                    <a:pt x="260" y="12"/>
                    <a:pt x="247" y="12"/>
                  </a:cubicBezTo>
                  <a:cubicBezTo>
                    <a:pt x="230" y="7"/>
                    <a:pt x="221" y="3"/>
                    <a:pt x="219" y="3"/>
                  </a:cubicBezTo>
                  <a:cubicBezTo>
                    <a:pt x="217" y="3"/>
                    <a:pt x="226" y="8"/>
                    <a:pt x="247" y="19"/>
                  </a:cubicBezTo>
                  <a:lnTo>
                    <a:pt x="247" y="25"/>
                  </a:lnTo>
                  <a:cubicBezTo>
                    <a:pt x="230" y="8"/>
                    <a:pt x="211" y="1"/>
                    <a:pt x="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45675" y="3136225"/>
              <a:ext cx="8375" cy="6600"/>
            </a:xfrm>
            <a:custGeom>
              <a:avLst/>
              <a:gdLst/>
              <a:ahLst/>
              <a:cxnLst/>
              <a:rect l="l" t="t" r="r" b="b"/>
              <a:pathLst>
                <a:path w="335" h="264" extrusionOk="0">
                  <a:moveTo>
                    <a:pt x="179" y="1"/>
                  </a:moveTo>
                  <a:cubicBezTo>
                    <a:pt x="139" y="1"/>
                    <a:pt x="75" y="70"/>
                    <a:pt x="70" y="93"/>
                  </a:cubicBezTo>
                  <a:cubicBezTo>
                    <a:pt x="70" y="106"/>
                    <a:pt x="64" y="112"/>
                    <a:pt x="57" y="118"/>
                  </a:cubicBezTo>
                  <a:cubicBezTo>
                    <a:pt x="0" y="180"/>
                    <a:pt x="24" y="264"/>
                    <a:pt x="94" y="264"/>
                  </a:cubicBezTo>
                  <a:cubicBezTo>
                    <a:pt x="109" y="264"/>
                    <a:pt x="126" y="260"/>
                    <a:pt x="146" y="251"/>
                  </a:cubicBezTo>
                  <a:cubicBezTo>
                    <a:pt x="190" y="232"/>
                    <a:pt x="335" y="62"/>
                    <a:pt x="221" y="36"/>
                  </a:cubicBezTo>
                  <a:cubicBezTo>
                    <a:pt x="215" y="36"/>
                    <a:pt x="209" y="36"/>
                    <a:pt x="209" y="30"/>
                  </a:cubicBezTo>
                  <a:cubicBezTo>
                    <a:pt x="204" y="9"/>
                    <a:pt x="193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527700" y="3116625"/>
              <a:ext cx="9325" cy="8725"/>
            </a:xfrm>
            <a:custGeom>
              <a:avLst/>
              <a:gdLst/>
              <a:ahLst/>
              <a:cxnLst/>
              <a:rect l="l" t="t" r="r" b="b"/>
              <a:pathLst>
                <a:path w="373" h="349" extrusionOk="0">
                  <a:moveTo>
                    <a:pt x="260" y="1"/>
                  </a:moveTo>
                  <a:cubicBezTo>
                    <a:pt x="208" y="1"/>
                    <a:pt x="143" y="45"/>
                    <a:pt x="114" y="70"/>
                  </a:cubicBezTo>
                  <a:lnTo>
                    <a:pt x="95" y="89"/>
                  </a:lnTo>
                  <a:cubicBezTo>
                    <a:pt x="51" y="127"/>
                    <a:pt x="1" y="209"/>
                    <a:pt x="26" y="272"/>
                  </a:cubicBezTo>
                  <a:cubicBezTo>
                    <a:pt x="48" y="321"/>
                    <a:pt x="93" y="348"/>
                    <a:pt x="142" y="348"/>
                  </a:cubicBezTo>
                  <a:cubicBezTo>
                    <a:pt x="162" y="348"/>
                    <a:pt x="182" y="344"/>
                    <a:pt x="202" y="335"/>
                  </a:cubicBezTo>
                  <a:cubicBezTo>
                    <a:pt x="259" y="309"/>
                    <a:pt x="373" y="215"/>
                    <a:pt x="322" y="146"/>
                  </a:cubicBezTo>
                  <a:cubicBezTo>
                    <a:pt x="322" y="139"/>
                    <a:pt x="322" y="133"/>
                    <a:pt x="329" y="127"/>
                  </a:cubicBezTo>
                  <a:cubicBezTo>
                    <a:pt x="335" y="95"/>
                    <a:pt x="329" y="70"/>
                    <a:pt x="322" y="45"/>
                  </a:cubicBezTo>
                  <a:cubicBezTo>
                    <a:pt x="309" y="12"/>
                    <a:pt x="286" y="1"/>
                    <a:pt x="2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526750" y="3071975"/>
              <a:ext cx="11075" cy="8550"/>
            </a:xfrm>
            <a:custGeom>
              <a:avLst/>
              <a:gdLst/>
              <a:ahLst/>
              <a:cxnLst/>
              <a:rect l="l" t="t" r="r" b="b"/>
              <a:pathLst>
                <a:path w="443" h="342" extrusionOk="0">
                  <a:moveTo>
                    <a:pt x="338" y="1"/>
                  </a:moveTo>
                  <a:cubicBezTo>
                    <a:pt x="326" y="1"/>
                    <a:pt x="314" y="2"/>
                    <a:pt x="303" y="2"/>
                  </a:cubicBezTo>
                  <a:lnTo>
                    <a:pt x="278" y="8"/>
                  </a:lnTo>
                  <a:cubicBezTo>
                    <a:pt x="203" y="27"/>
                    <a:pt x="1" y="235"/>
                    <a:pt x="146" y="292"/>
                  </a:cubicBezTo>
                  <a:cubicBezTo>
                    <a:pt x="190" y="304"/>
                    <a:pt x="234" y="292"/>
                    <a:pt x="259" y="323"/>
                  </a:cubicBezTo>
                  <a:cubicBezTo>
                    <a:pt x="270" y="336"/>
                    <a:pt x="283" y="342"/>
                    <a:pt x="296" y="342"/>
                  </a:cubicBezTo>
                  <a:cubicBezTo>
                    <a:pt x="348" y="342"/>
                    <a:pt x="412" y="264"/>
                    <a:pt x="417" y="229"/>
                  </a:cubicBezTo>
                  <a:cubicBezTo>
                    <a:pt x="442" y="159"/>
                    <a:pt x="436" y="84"/>
                    <a:pt x="398" y="21"/>
                  </a:cubicBezTo>
                  <a:cubicBezTo>
                    <a:pt x="385" y="4"/>
                    <a:pt x="362" y="1"/>
                    <a:pt x="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2475050" y="3098700"/>
              <a:ext cx="8675" cy="8900"/>
            </a:xfrm>
            <a:custGeom>
              <a:avLst/>
              <a:gdLst/>
              <a:ahLst/>
              <a:cxnLst/>
              <a:rect l="l" t="t" r="r" b="b"/>
              <a:pathLst>
                <a:path w="347" h="356" extrusionOk="0">
                  <a:moveTo>
                    <a:pt x="262" y="1"/>
                  </a:moveTo>
                  <a:cubicBezTo>
                    <a:pt x="254" y="1"/>
                    <a:pt x="247" y="2"/>
                    <a:pt x="240" y="5"/>
                  </a:cubicBezTo>
                  <a:cubicBezTo>
                    <a:pt x="183" y="24"/>
                    <a:pt x="126" y="49"/>
                    <a:pt x="82" y="93"/>
                  </a:cubicBezTo>
                  <a:cubicBezTo>
                    <a:pt x="32" y="137"/>
                    <a:pt x="0" y="200"/>
                    <a:pt x="0" y="263"/>
                  </a:cubicBezTo>
                  <a:cubicBezTo>
                    <a:pt x="0" y="317"/>
                    <a:pt x="42" y="356"/>
                    <a:pt x="87" y="356"/>
                  </a:cubicBezTo>
                  <a:cubicBezTo>
                    <a:pt x="100" y="356"/>
                    <a:pt x="113" y="352"/>
                    <a:pt x="126" y="345"/>
                  </a:cubicBezTo>
                  <a:cubicBezTo>
                    <a:pt x="214" y="320"/>
                    <a:pt x="284" y="263"/>
                    <a:pt x="322" y="181"/>
                  </a:cubicBezTo>
                  <a:cubicBezTo>
                    <a:pt x="347" y="137"/>
                    <a:pt x="347" y="80"/>
                    <a:pt x="315" y="36"/>
                  </a:cubicBezTo>
                  <a:cubicBezTo>
                    <a:pt x="309" y="30"/>
                    <a:pt x="303" y="24"/>
                    <a:pt x="296" y="17"/>
                  </a:cubicBezTo>
                  <a:cubicBezTo>
                    <a:pt x="288" y="5"/>
                    <a:pt x="275" y="1"/>
                    <a:pt x="2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2475975" y="3151000"/>
              <a:ext cx="10225" cy="9550"/>
            </a:xfrm>
            <a:custGeom>
              <a:avLst/>
              <a:gdLst/>
              <a:ahLst/>
              <a:cxnLst/>
              <a:rect l="l" t="t" r="r" b="b"/>
              <a:pathLst>
                <a:path w="409" h="382" extrusionOk="0">
                  <a:moveTo>
                    <a:pt x="288" y="0"/>
                  </a:moveTo>
                  <a:cubicBezTo>
                    <a:pt x="240" y="0"/>
                    <a:pt x="185" y="20"/>
                    <a:pt x="146" y="51"/>
                  </a:cubicBezTo>
                  <a:cubicBezTo>
                    <a:pt x="127" y="63"/>
                    <a:pt x="108" y="76"/>
                    <a:pt x="89" y="95"/>
                  </a:cubicBezTo>
                  <a:cubicBezTo>
                    <a:pt x="83" y="101"/>
                    <a:pt x="77" y="108"/>
                    <a:pt x="70" y="120"/>
                  </a:cubicBezTo>
                  <a:lnTo>
                    <a:pt x="51" y="139"/>
                  </a:lnTo>
                  <a:cubicBezTo>
                    <a:pt x="32" y="164"/>
                    <a:pt x="13" y="202"/>
                    <a:pt x="7" y="234"/>
                  </a:cubicBezTo>
                  <a:cubicBezTo>
                    <a:pt x="1" y="253"/>
                    <a:pt x="1" y="272"/>
                    <a:pt x="1" y="284"/>
                  </a:cubicBezTo>
                  <a:cubicBezTo>
                    <a:pt x="1" y="290"/>
                    <a:pt x="1" y="290"/>
                    <a:pt x="1" y="297"/>
                  </a:cubicBezTo>
                  <a:cubicBezTo>
                    <a:pt x="1" y="309"/>
                    <a:pt x="7" y="322"/>
                    <a:pt x="13" y="335"/>
                  </a:cubicBezTo>
                  <a:cubicBezTo>
                    <a:pt x="20" y="347"/>
                    <a:pt x="32" y="354"/>
                    <a:pt x="39" y="360"/>
                  </a:cubicBezTo>
                  <a:lnTo>
                    <a:pt x="51" y="366"/>
                  </a:lnTo>
                  <a:lnTo>
                    <a:pt x="58" y="372"/>
                  </a:lnTo>
                  <a:cubicBezTo>
                    <a:pt x="75" y="379"/>
                    <a:pt x="93" y="382"/>
                    <a:pt x="111" y="382"/>
                  </a:cubicBezTo>
                  <a:cubicBezTo>
                    <a:pt x="234" y="382"/>
                    <a:pt x="357" y="244"/>
                    <a:pt x="379" y="139"/>
                  </a:cubicBezTo>
                  <a:cubicBezTo>
                    <a:pt x="409" y="39"/>
                    <a:pt x="356" y="0"/>
                    <a:pt x="2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2503900" y="3120100"/>
              <a:ext cx="11125" cy="8475"/>
            </a:xfrm>
            <a:custGeom>
              <a:avLst/>
              <a:gdLst/>
              <a:ahLst/>
              <a:cxnLst/>
              <a:rect l="l" t="t" r="r" b="b"/>
              <a:pathLst>
                <a:path w="445" h="339" extrusionOk="0">
                  <a:moveTo>
                    <a:pt x="329" y="1"/>
                  </a:moveTo>
                  <a:cubicBezTo>
                    <a:pt x="309" y="1"/>
                    <a:pt x="285" y="7"/>
                    <a:pt x="259" y="19"/>
                  </a:cubicBezTo>
                  <a:cubicBezTo>
                    <a:pt x="196" y="51"/>
                    <a:pt x="0" y="259"/>
                    <a:pt x="152" y="309"/>
                  </a:cubicBezTo>
                  <a:lnTo>
                    <a:pt x="152" y="303"/>
                  </a:lnTo>
                  <a:cubicBezTo>
                    <a:pt x="166" y="328"/>
                    <a:pt x="187" y="339"/>
                    <a:pt x="210" y="339"/>
                  </a:cubicBezTo>
                  <a:cubicBezTo>
                    <a:pt x="266" y="339"/>
                    <a:pt x="335" y="277"/>
                    <a:pt x="353" y="227"/>
                  </a:cubicBezTo>
                  <a:cubicBezTo>
                    <a:pt x="360" y="215"/>
                    <a:pt x="366" y="208"/>
                    <a:pt x="372" y="196"/>
                  </a:cubicBezTo>
                  <a:cubicBezTo>
                    <a:pt x="445" y="113"/>
                    <a:pt x="420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497025" y="3104150"/>
              <a:ext cx="7850" cy="4875"/>
            </a:xfrm>
            <a:custGeom>
              <a:avLst/>
              <a:gdLst/>
              <a:ahLst/>
              <a:cxnLst/>
              <a:rect l="l" t="t" r="r" b="b"/>
              <a:pathLst>
                <a:path w="314" h="195" extrusionOk="0">
                  <a:moveTo>
                    <a:pt x="193" y="1"/>
                  </a:moveTo>
                  <a:cubicBezTo>
                    <a:pt x="122" y="1"/>
                    <a:pt x="59" y="50"/>
                    <a:pt x="36" y="121"/>
                  </a:cubicBezTo>
                  <a:cubicBezTo>
                    <a:pt x="29" y="134"/>
                    <a:pt x="23" y="146"/>
                    <a:pt x="10" y="159"/>
                  </a:cubicBezTo>
                  <a:cubicBezTo>
                    <a:pt x="0" y="179"/>
                    <a:pt x="14" y="194"/>
                    <a:pt x="29" y="194"/>
                  </a:cubicBezTo>
                  <a:cubicBezTo>
                    <a:pt x="33" y="194"/>
                    <a:pt x="38" y="193"/>
                    <a:pt x="42" y="190"/>
                  </a:cubicBezTo>
                  <a:cubicBezTo>
                    <a:pt x="54" y="184"/>
                    <a:pt x="69" y="183"/>
                    <a:pt x="84" y="183"/>
                  </a:cubicBezTo>
                  <a:cubicBezTo>
                    <a:pt x="100" y="183"/>
                    <a:pt x="118" y="184"/>
                    <a:pt x="136" y="184"/>
                  </a:cubicBezTo>
                  <a:cubicBezTo>
                    <a:pt x="206" y="171"/>
                    <a:pt x="313" y="8"/>
                    <a:pt x="206" y="1"/>
                  </a:cubicBezTo>
                  <a:cubicBezTo>
                    <a:pt x="202" y="1"/>
                    <a:pt x="197" y="1"/>
                    <a:pt x="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2511000" y="3099075"/>
              <a:ext cx="7000" cy="7925"/>
            </a:xfrm>
            <a:custGeom>
              <a:avLst/>
              <a:gdLst/>
              <a:ahLst/>
              <a:cxnLst/>
              <a:rect l="l" t="t" r="r" b="b"/>
              <a:pathLst>
                <a:path w="280" h="317" extrusionOk="0">
                  <a:moveTo>
                    <a:pt x="226" y="0"/>
                  </a:moveTo>
                  <a:cubicBezTo>
                    <a:pt x="207" y="0"/>
                    <a:pt x="185" y="7"/>
                    <a:pt x="164" y="21"/>
                  </a:cubicBezTo>
                  <a:lnTo>
                    <a:pt x="101" y="59"/>
                  </a:lnTo>
                  <a:cubicBezTo>
                    <a:pt x="44" y="91"/>
                    <a:pt x="6" y="154"/>
                    <a:pt x="0" y="223"/>
                  </a:cubicBezTo>
                  <a:lnTo>
                    <a:pt x="0" y="242"/>
                  </a:lnTo>
                  <a:cubicBezTo>
                    <a:pt x="6" y="286"/>
                    <a:pt x="25" y="311"/>
                    <a:pt x="69" y="311"/>
                  </a:cubicBezTo>
                  <a:cubicBezTo>
                    <a:pt x="82" y="315"/>
                    <a:pt x="93" y="316"/>
                    <a:pt x="104" y="316"/>
                  </a:cubicBezTo>
                  <a:cubicBezTo>
                    <a:pt x="115" y="316"/>
                    <a:pt x="126" y="315"/>
                    <a:pt x="139" y="311"/>
                  </a:cubicBezTo>
                  <a:cubicBezTo>
                    <a:pt x="202" y="299"/>
                    <a:pt x="246" y="242"/>
                    <a:pt x="252" y="179"/>
                  </a:cubicBezTo>
                  <a:cubicBezTo>
                    <a:pt x="252" y="173"/>
                    <a:pt x="252" y="166"/>
                    <a:pt x="259" y="166"/>
                  </a:cubicBezTo>
                  <a:cubicBezTo>
                    <a:pt x="278" y="129"/>
                    <a:pt x="278" y="97"/>
                    <a:pt x="271" y="59"/>
                  </a:cubicBezTo>
                  <a:cubicBezTo>
                    <a:pt x="279" y="20"/>
                    <a:pt x="257" y="0"/>
                    <a:pt x="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2510675" y="3150650"/>
              <a:ext cx="11375" cy="9525"/>
            </a:xfrm>
            <a:custGeom>
              <a:avLst/>
              <a:gdLst/>
              <a:ahLst/>
              <a:cxnLst/>
              <a:rect l="l" t="t" r="r" b="b"/>
              <a:pathLst>
                <a:path w="455" h="381" extrusionOk="0">
                  <a:moveTo>
                    <a:pt x="258" y="1"/>
                  </a:moveTo>
                  <a:cubicBezTo>
                    <a:pt x="207" y="1"/>
                    <a:pt x="150" y="45"/>
                    <a:pt x="114" y="90"/>
                  </a:cubicBezTo>
                  <a:cubicBezTo>
                    <a:pt x="51" y="134"/>
                    <a:pt x="7" y="210"/>
                    <a:pt x="0" y="292"/>
                  </a:cubicBezTo>
                  <a:cubicBezTo>
                    <a:pt x="0" y="358"/>
                    <a:pt x="40" y="380"/>
                    <a:pt x="88" y="380"/>
                  </a:cubicBezTo>
                  <a:cubicBezTo>
                    <a:pt x="136" y="380"/>
                    <a:pt x="193" y="358"/>
                    <a:pt x="227" y="336"/>
                  </a:cubicBezTo>
                  <a:lnTo>
                    <a:pt x="240" y="330"/>
                  </a:lnTo>
                  <a:cubicBezTo>
                    <a:pt x="316" y="279"/>
                    <a:pt x="454" y="90"/>
                    <a:pt x="316" y="27"/>
                  </a:cubicBezTo>
                  <a:cubicBezTo>
                    <a:pt x="299" y="9"/>
                    <a:pt x="279" y="1"/>
                    <a:pt x="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2487175" y="3124100"/>
              <a:ext cx="11325" cy="10600"/>
            </a:xfrm>
            <a:custGeom>
              <a:avLst/>
              <a:gdLst/>
              <a:ahLst/>
              <a:cxnLst/>
              <a:rect l="l" t="t" r="r" b="b"/>
              <a:pathLst>
                <a:path w="453" h="424" extrusionOk="0">
                  <a:moveTo>
                    <a:pt x="295" y="1"/>
                  </a:moveTo>
                  <a:cubicBezTo>
                    <a:pt x="281" y="1"/>
                    <a:pt x="266" y="4"/>
                    <a:pt x="253" y="10"/>
                  </a:cubicBezTo>
                  <a:lnTo>
                    <a:pt x="215" y="17"/>
                  </a:lnTo>
                  <a:cubicBezTo>
                    <a:pt x="127" y="42"/>
                    <a:pt x="51" y="111"/>
                    <a:pt x="26" y="206"/>
                  </a:cubicBezTo>
                  <a:lnTo>
                    <a:pt x="20" y="238"/>
                  </a:lnTo>
                  <a:cubicBezTo>
                    <a:pt x="1" y="294"/>
                    <a:pt x="26" y="351"/>
                    <a:pt x="76" y="376"/>
                  </a:cubicBezTo>
                  <a:cubicBezTo>
                    <a:pt x="152" y="414"/>
                    <a:pt x="234" y="389"/>
                    <a:pt x="316" y="420"/>
                  </a:cubicBezTo>
                  <a:cubicBezTo>
                    <a:pt x="322" y="422"/>
                    <a:pt x="328" y="423"/>
                    <a:pt x="334" y="423"/>
                  </a:cubicBezTo>
                  <a:cubicBezTo>
                    <a:pt x="388" y="423"/>
                    <a:pt x="453" y="352"/>
                    <a:pt x="436" y="301"/>
                  </a:cubicBezTo>
                  <a:cubicBezTo>
                    <a:pt x="404" y="219"/>
                    <a:pt x="430" y="143"/>
                    <a:pt x="392" y="61"/>
                  </a:cubicBezTo>
                  <a:cubicBezTo>
                    <a:pt x="373" y="24"/>
                    <a:pt x="334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2451075" y="3127300"/>
              <a:ext cx="8700" cy="7650"/>
            </a:xfrm>
            <a:custGeom>
              <a:avLst/>
              <a:gdLst/>
              <a:ahLst/>
              <a:cxnLst/>
              <a:rect l="l" t="t" r="r" b="b"/>
              <a:pathLst>
                <a:path w="348" h="306" extrusionOk="0">
                  <a:moveTo>
                    <a:pt x="232" y="0"/>
                  </a:moveTo>
                  <a:cubicBezTo>
                    <a:pt x="142" y="0"/>
                    <a:pt x="36" y="115"/>
                    <a:pt x="19" y="192"/>
                  </a:cubicBezTo>
                  <a:cubicBezTo>
                    <a:pt x="0" y="248"/>
                    <a:pt x="26" y="305"/>
                    <a:pt x="95" y="305"/>
                  </a:cubicBezTo>
                  <a:cubicBezTo>
                    <a:pt x="171" y="299"/>
                    <a:pt x="240" y="255"/>
                    <a:pt x="278" y="192"/>
                  </a:cubicBezTo>
                  <a:cubicBezTo>
                    <a:pt x="284" y="192"/>
                    <a:pt x="284" y="185"/>
                    <a:pt x="284" y="185"/>
                  </a:cubicBezTo>
                  <a:cubicBezTo>
                    <a:pt x="328" y="141"/>
                    <a:pt x="347" y="84"/>
                    <a:pt x="335" y="28"/>
                  </a:cubicBezTo>
                  <a:cubicBezTo>
                    <a:pt x="327" y="8"/>
                    <a:pt x="314" y="1"/>
                    <a:pt x="300" y="1"/>
                  </a:cubicBezTo>
                  <a:cubicBezTo>
                    <a:pt x="291" y="1"/>
                    <a:pt x="281" y="4"/>
                    <a:pt x="272" y="9"/>
                  </a:cubicBezTo>
                  <a:cubicBezTo>
                    <a:pt x="259" y="3"/>
                    <a:pt x="246" y="0"/>
                    <a:pt x="2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466275" y="3082400"/>
              <a:ext cx="10850" cy="9675"/>
            </a:xfrm>
            <a:custGeom>
              <a:avLst/>
              <a:gdLst/>
              <a:ahLst/>
              <a:cxnLst/>
              <a:rect l="l" t="t" r="r" b="b"/>
              <a:pathLst>
                <a:path w="434" h="387" extrusionOk="0">
                  <a:moveTo>
                    <a:pt x="309" y="1"/>
                  </a:moveTo>
                  <a:cubicBezTo>
                    <a:pt x="281" y="1"/>
                    <a:pt x="250" y="12"/>
                    <a:pt x="219" y="39"/>
                  </a:cubicBezTo>
                  <a:cubicBezTo>
                    <a:pt x="174" y="70"/>
                    <a:pt x="137" y="114"/>
                    <a:pt x="105" y="159"/>
                  </a:cubicBezTo>
                  <a:cubicBezTo>
                    <a:pt x="67" y="203"/>
                    <a:pt x="67" y="266"/>
                    <a:pt x="29" y="316"/>
                  </a:cubicBezTo>
                  <a:cubicBezTo>
                    <a:pt x="1" y="349"/>
                    <a:pt x="22" y="386"/>
                    <a:pt x="54" y="386"/>
                  </a:cubicBezTo>
                  <a:cubicBezTo>
                    <a:pt x="64" y="386"/>
                    <a:pt x="75" y="382"/>
                    <a:pt x="86" y="373"/>
                  </a:cubicBezTo>
                  <a:cubicBezTo>
                    <a:pt x="137" y="329"/>
                    <a:pt x="193" y="335"/>
                    <a:pt x="244" y="297"/>
                  </a:cubicBezTo>
                  <a:cubicBezTo>
                    <a:pt x="288" y="266"/>
                    <a:pt x="332" y="228"/>
                    <a:pt x="364" y="184"/>
                  </a:cubicBezTo>
                  <a:cubicBezTo>
                    <a:pt x="433" y="91"/>
                    <a:pt x="386" y="1"/>
                    <a:pt x="3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502475" y="3072800"/>
              <a:ext cx="10900" cy="7300"/>
            </a:xfrm>
            <a:custGeom>
              <a:avLst/>
              <a:gdLst/>
              <a:ahLst/>
              <a:cxnLst/>
              <a:rect l="l" t="t" r="r" b="b"/>
              <a:pathLst>
                <a:path w="436" h="292" extrusionOk="0">
                  <a:moveTo>
                    <a:pt x="248" y="1"/>
                  </a:moveTo>
                  <a:cubicBezTo>
                    <a:pt x="208" y="1"/>
                    <a:pt x="164" y="24"/>
                    <a:pt x="139" y="44"/>
                  </a:cubicBezTo>
                  <a:lnTo>
                    <a:pt x="82" y="82"/>
                  </a:lnTo>
                  <a:cubicBezTo>
                    <a:pt x="51" y="107"/>
                    <a:pt x="0" y="164"/>
                    <a:pt x="19" y="208"/>
                  </a:cubicBezTo>
                  <a:cubicBezTo>
                    <a:pt x="26" y="221"/>
                    <a:pt x="32" y="233"/>
                    <a:pt x="38" y="246"/>
                  </a:cubicBezTo>
                  <a:cubicBezTo>
                    <a:pt x="52" y="274"/>
                    <a:pt x="79" y="291"/>
                    <a:pt x="108" y="291"/>
                  </a:cubicBezTo>
                  <a:cubicBezTo>
                    <a:pt x="118" y="291"/>
                    <a:pt x="129" y="289"/>
                    <a:pt x="139" y="284"/>
                  </a:cubicBezTo>
                  <a:lnTo>
                    <a:pt x="183" y="271"/>
                  </a:lnTo>
                  <a:cubicBezTo>
                    <a:pt x="253" y="246"/>
                    <a:pt x="436" y="82"/>
                    <a:pt x="303" y="25"/>
                  </a:cubicBezTo>
                  <a:lnTo>
                    <a:pt x="278" y="6"/>
                  </a:lnTo>
                  <a:cubicBezTo>
                    <a:pt x="269" y="2"/>
                    <a:pt x="258" y="1"/>
                    <a:pt x="2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474725" y="3053400"/>
              <a:ext cx="7900" cy="7275"/>
            </a:xfrm>
            <a:custGeom>
              <a:avLst/>
              <a:gdLst/>
              <a:ahLst/>
              <a:cxnLst/>
              <a:rect l="l" t="t" r="r" b="b"/>
              <a:pathLst>
                <a:path w="316" h="291" extrusionOk="0">
                  <a:moveTo>
                    <a:pt x="227" y="0"/>
                  </a:moveTo>
                  <a:cubicBezTo>
                    <a:pt x="139" y="7"/>
                    <a:pt x="63" y="63"/>
                    <a:pt x="32" y="145"/>
                  </a:cubicBezTo>
                  <a:cubicBezTo>
                    <a:pt x="0" y="202"/>
                    <a:pt x="7" y="290"/>
                    <a:pt x="89" y="290"/>
                  </a:cubicBezTo>
                  <a:cubicBezTo>
                    <a:pt x="177" y="284"/>
                    <a:pt x="253" y="227"/>
                    <a:pt x="284" y="145"/>
                  </a:cubicBezTo>
                  <a:cubicBezTo>
                    <a:pt x="316" y="89"/>
                    <a:pt x="309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2453750" y="3059950"/>
              <a:ext cx="8500" cy="7025"/>
            </a:xfrm>
            <a:custGeom>
              <a:avLst/>
              <a:gdLst/>
              <a:ahLst/>
              <a:cxnLst/>
              <a:rect l="l" t="t" r="r" b="b"/>
              <a:pathLst>
                <a:path w="340" h="281" extrusionOk="0">
                  <a:moveTo>
                    <a:pt x="270" y="1"/>
                  </a:moveTo>
                  <a:cubicBezTo>
                    <a:pt x="254" y="1"/>
                    <a:pt x="236" y="4"/>
                    <a:pt x="221" y="10"/>
                  </a:cubicBezTo>
                  <a:cubicBezTo>
                    <a:pt x="183" y="22"/>
                    <a:pt x="146" y="47"/>
                    <a:pt x="120" y="79"/>
                  </a:cubicBezTo>
                  <a:cubicBezTo>
                    <a:pt x="83" y="129"/>
                    <a:pt x="1" y="281"/>
                    <a:pt x="127" y="281"/>
                  </a:cubicBezTo>
                  <a:cubicBezTo>
                    <a:pt x="234" y="274"/>
                    <a:pt x="316" y="186"/>
                    <a:pt x="322" y="73"/>
                  </a:cubicBezTo>
                  <a:cubicBezTo>
                    <a:pt x="340" y="19"/>
                    <a:pt x="308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2447600" y="3089150"/>
              <a:ext cx="7975" cy="5900"/>
            </a:xfrm>
            <a:custGeom>
              <a:avLst/>
              <a:gdLst/>
              <a:ahLst/>
              <a:cxnLst/>
              <a:rect l="l" t="t" r="r" b="b"/>
              <a:pathLst>
                <a:path w="319" h="236" extrusionOk="0">
                  <a:moveTo>
                    <a:pt x="140" y="0"/>
                  </a:moveTo>
                  <a:cubicBezTo>
                    <a:pt x="107" y="0"/>
                    <a:pt x="67" y="48"/>
                    <a:pt x="57" y="71"/>
                  </a:cubicBezTo>
                  <a:cubicBezTo>
                    <a:pt x="45" y="103"/>
                    <a:pt x="1" y="191"/>
                    <a:pt x="89" y="229"/>
                  </a:cubicBezTo>
                  <a:cubicBezTo>
                    <a:pt x="100" y="233"/>
                    <a:pt x="111" y="235"/>
                    <a:pt x="121" y="235"/>
                  </a:cubicBezTo>
                  <a:cubicBezTo>
                    <a:pt x="232" y="235"/>
                    <a:pt x="318" y="25"/>
                    <a:pt x="212" y="25"/>
                  </a:cubicBezTo>
                  <a:cubicBezTo>
                    <a:pt x="205" y="25"/>
                    <a:pt x="198" y="26"/>
                    <a:pt x="190" y="27"/>
                  </a:cubicBezTo>
                  <a:cubicBezTo>
                    <a:pt x="184" y="29"/>
                    <a:pt x="179" y="29"/>
                    <a:pt x="176" y="29"/>
                  </a:cubicBezTo>
                  <a:cubicBezTo>
                    <a:pt x="163" y="29"/>
                    <a:pt x="171" y="21"/>
                    <a:pt x="171" y="21"/>
                  </a:cubicBezTo>
                  <a:cubicBezTo>
                    <a:pt x="163" y="6"/>
                    <a:pt x="152" y="0"/>
                    <a:pt x="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2168350" y="3147525"/>
              <a:ext cx="10450" cy="6025"/>
            </a:xfrm>
            <a:custGeom>
              <a:avLst/>
              <a:gdLst/>
              <a:ahLst/>
              <a:cxnLst/>
              <a:rect l="l" t="t" r="r" b="b"/>
              <a:pathLst>
                <a:path w="418" h="241" extrusionOk="0">
                  <a:moveTo>
                    <a:pt x="266" y="1"/>
                  </a:moveTo>
                  <a:cubicBezTo>
                    <a:pt x="159" y="1"/>
                    <a:pt x="1" y="240"/>
                    <a:pt x="152" y="240"/>
                  </a:cubicBezTo>
                  <a:cubicBezTo>
                    <a:pt x="260" y="240"/>
                    <a:pt x="417" y="1"/>
                    <a:pt x="2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181600" y="3181100"/>
              <a:ext cx="8175" cy="10275"/>
            </a:xfrm>
            <a:custGeom>
              <a:avLst/>
              <a:gdLst/>
              <a:ahLst/>
              <a:cxnLst/>
              <a:rect l="l" t="t" r="r" b="b"/>
              <a:pathLst>
                <a:path w="327" h="411" extrusionOk="0">
                  <a:moveTo>
                    <a:pt x="126" y="0"/>
                  </a:moveTo>
                  <a:cubicBezTo>
                    <a:pt x="94" y="0"/>
                    <a:pt x="52" y="35"/>
                    <a:pt x="58" y="70"/>
                  </a:cubicBezTo>
                  <a:cubicBezTo>
                    <a:pt x="58" y="96"/>
                    <a:pt x="64" y="127"/>
                    <a:pt x="64" y="159"/>
                  </a:cubicBezTo>
                  <a:cubicBezTo>
                    <a:pt x="64" y="178"/>
                    <a:pt x="58" y="190"/>
                    <a:pt x="58" y="196"/>
                  </a:cubicBezTo>
                  <a:cubicBezTo>
                    <a:pt x="32" y="222"/>
                    <a:pt x="20" y="253"/>
                    <a:pt x="7" y="278"/>
                  </a:cubicBezTo>
                  <a:cubicBezTo>
                    <a:pt x="1" y="316"/>
                    <a:pt x="7" y="348"/>
                    <a:pt x="26" y="379"/>
                  </a:cubicBezTo>
                  <a:cubicBezTo>
                    <a:pt x="43" y="401"/>
                    <a:pt x="65" y="410"/>
                    <a:pt x="88" y="410"/>
                  </a:cubicBezTo>
                  <a:cubicBezTo>
                    <a:pt x="188" y="410"/>
                    <a:pt x="326" y="248"/>
                    <a:pt x="316" y="171"/>
                  </a:cubicBezTo>
                  <a:cubicBezTo>
                    <a:pt x="310" y="58"/>
                    <a:pt x="234" y="26"/>
                    <a:pt x="133" y="1"/>
                  </a:cubicBezTo>
                  <a:cubicBezTo>
                    <a:pt x="131" y="1"/>
                    <a:pt x="128" y="0"/>
                    <a:pt x="1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2150550" y="3169025"/>
              <a:ext cx="9775" cy="10125"/>
            </a:xfrm>
            <a:custGeom>
              <a:avLst/>
              <a:gdLst/>
              <a:ahLst/>
              <a:cxnLst/>
              <a:rect l="l" t="t" r="r" b="b"/>
              <a:pathLst>
                <a:path w="391" h="405" extrusionOk="0">
                  <a:moveTo>
                    <a:pt x="288" y="1"/>
                  </a:moveTo>
                  <a:cubicBezTo>
                    <a:pt x="270" y="1"/>
                    <a:pt x="250" y="6"/>
                    <a:pt x="227" y="17"/>
                  </a:cubicBezTo>
                  <a:cubicBezTo>
                    <a:pt x="126" y="68"/>
                    <a:pt x="0" y="175"/>
                    <a:pt x="19" y="301"/>
                  </a:cubicBezTo>
                  <a:cubicBezTo>
                    <a:pt x="19" y="345"/>
                    <a:pt x="57" y="383"/>
                    <a:pt x="101" y="383"/>
                  </a:cubicBezTo>
                  <a:cubicBezTo>
                    <a:pt x="120" y="383"/>
                    <a:pt x="139" y="389"/>
                    <a:pt x="158" y="402"/>
                  </a:cubicBezTo>
                  <a:cubicBezTo>
                    <a:pt x="164" y="404"/>
                    <a:pt x="170" y="404"/>
                    <a:pt x="177" y="404"/>
                  </a:cubicBezTo>
                  <a:cubicBezTo>
                    <a:pt x="242" y="404"/>
                    <a:pt x="314" y="321"/>
                    <a:pt x="297" y="263"/>
                  </a:cubicBezTo>
                  <a:cubicBezTo>
                    <a:pt x="290" y="257"/>
                    <a:pt x="290" y="251"/>
                    <a:pt x="290" y="244"/>
                  </a:cubicBezTo>
                  <a:cubicBezTo>
                    <a:pt x="296" y="233"/>
                    <a:pt x="306" y="218"/>
                    <a:pt x="313" y="201"/>
                  </a:cubicBezTo>
                  <a:lnTo>
                    <a:pt x="313" y="201"/>
                  </a:lnTo>
                  <a:cubicBezTo>
                    <a:pt x="302" y="230"/>
                    <a:pt x="299" y="240"/>
                    <a:pt x="299" y="240"/>
                  </a:cubicBezTo>
                  <a:cubicBezTo>
                    <a:pt x="300" y="240"/>
                    <a:pt x="320" y="194"/>
                    <a:pt x="328" y="181"/>
                  </a:cubicBezTo>
                  <a:cubicBezTo>
                    <a:pt x="390" y="104"/>
                    <a:pt x="368" y="1"/>
                    <a:pt x="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2178775" y="3154750"/>
              <a:ext cx="11225" cy="11150"/>
            </a:xfrm>
            <a:custGeom>
              <a:avLst/>
              <a:gdLst/>
              <a:ahLst/>
              <a:cxnLst/>
              <a:rect l="l" t="t" r="r" b="b"/>
              <a:pathLst>
                <a:path w="449" h="446" extrusionOk="0">
                  <a:moveTo>
                    <a:pt x="302" y="1"/>
                  </a:moveTo>
                  <a:cubicBezTo>
                    <a:pt x="274" y="1"/>
                    <a:pt x="243" y="7"/>
                    <a:pt x="215" y="21"/>
                  </a:cubicBezTo>
                  <a:cubicBezTo>
                    <a:pt x="95" y="71"/>
                    <a:pt x="13" y="191"/>
                    <a:pt x="7" y="317"/>
                  </a:cubicBezTo>
                  <a:cubicBezTo>
                    <a:pt x="0" y="368"/>
                    <a:pt x="19" y="418"/>
                    <a:pt x="70" y="437"/>
                  </a:cubicBezTo>
                  <a:cubicBezTo>
                    <a:pt x="84" y="443"/>
                    <a:pt x="99" y="445"/>
                    <a:pt x="115" y="445"/>
                  </a:cubicBezTo>
                  <a:cubicBezTo>
                    <a:pt x="185" y="445"/>
                    <a:pt x="267" y="395"/>
                    <a:pt x="303" y="349"/>
                  </a:cubicBezTo>
                  <a:cubicBezTo>
                    <a:pt x="353" y="292"/>
                    <a:pt x="391" y="229"/>
                    <a:pt x="416" y="159"/>
                  </a:cubicBezTo>
                  <a:cubicBezTo>
                    <a:pt x="449" y="53"/>
                    <a:pt x="382" y="1"/>
                    <a:pt x="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2156700" y="3124250"/>
              <a:ext cx="7575" cy="7375"/>
            </a:xfrm>
            <a:custGeom>
              <a:avLst/>
              <a:gdLst/>
              <a:ahLst/>
              <a:cxnLst/>
              <a:rect l="l" t="t" r="r" b="b"/>
              <a:pathLst>
                <a:path w="303" h="295" extrusionOk="0">
                  <a:moveTo>
                    <a:pt x="204" y="0"/>
                  </a:moveTo>
                  <a:cubicBezTo>
                    <a:pt x="122" y="0"/>
                    <a:pt x="22" y="115"/>
                    <a:pt x="7" y="181"/>
                  </a:cubicBezTo>
                  <a:cubicBezTo>
                    <a:pt x="7" y="181"/>
                    <a:pt x="7" y="187"/>
                    <a:pt x="7" y="187"/>
                  </a:cubicBezTo>
                  <a:cubicBezTo>
                    <a:pt x="0" y="225"/>
                    <a:pt x="7" y="269"/>
                    <a:pt x="44" y="282"/>
                  </a:cubicBezTo>
                  <a:cubicBezTo>
                    <a:pt x="76" y="295"/>
                    <a:pt x="107" y="295"/>
                    <a:pt x="139" y="295"/>
                  </a:cubicBezTo>
                  <a:cubicBezTo>
                    <a:pt x="189" y="295"/>
                    <a:pt x="303" y="187"/>
                    <a:pt x="271" y="137"/>
                  </a:cubicBezTo>
                  <a:cubicBezTo>
                    <a:pt x="290" y="99"/>
                    <a:pt x="290" y="55"/>
                    <a:pt x="259" y="23"/>
                  </a:cubicBezTo>
                  <a:cubicBezTo>
                    <a:pt x="243" y="7"/>
                    <a:pt x="224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196100" y="3120075"/>
              <a:ext cx="11075" cy="10550"/>
            </a:xfrm>
            <a:custGeom>
              <a:avLst/>
              <a:gdLst/>
              <a:ahLst/>
              <a:cxnLst/>
              <a:rect l="l" t="t" r="r" b="b"/>
              <a:pathLst>
                <a:path w="443" h="422" extrusionOk="0">
                  <a:moveTo>
                    <a:pt x="300" y="1"/>
                  </a:moveTo>
                  <a:cubicBezTo>
                    <a:pt x="264" y="1"/>
                    <a:pt x="227" y="8"/>
                    <a:pt x="190" y="20"/>
                  </a:cubicBezTo>
                  <a:cubicBezTo>
                    <a:pt x="133" y="33"/>
                    <a:pt x="83" y="71"/>
                    <a:pt x="51" y="121"/>
                  </a:cubicBezTo>
                  <a:cubicBezTo>
                    <a:pt x="33" y="146"/>
                    <a:pt x="1" y="222"/>
                    <a:pt x="20" y="266"/>
                  </a:cubicBezTo>
                  <a:cubicBezTo>
                    <a:pt x="1" y="317"/>
                    <a:pt x="26" y="373"/>
                    <a:pt x="77" y="399"/>
                  </a:cubicBezTo>
                  <a:lnTo>
                    <a:pt x="96" y="411"/>
                  </a:lnTo>
                  <a:cubicBezTo>
                    <a:pt x="107" y="418"/>
                    <a:pt x="120" y="421"/>
                    <a:pt x="134" y="421"/>
                  </a:cubicBezTo>
                  <a:cubicBezTo>
                    <a:pt x="183" y="421"/>
                    <a:pt x="244" y="385"/>
                    <a:pt x="278" y="361"/>
                  </a:cubicBezTo>
                  <a:cubicBezTo>
                    <a:pt x="342" y="317"/>
                    <a:pt x="386" y="253"/>
                    <a:pt x="411" y="178"/>
                  </a:cubicBezTo>
                  <a:cubicBezTo>
                    <a:pt x="411" y="171"/>
                    <a:pt x="417" y="165"/>
                    <a:pt x="417" y="153"/>
                  </a:cubicBezTo>
                  <a:cubicBezTo>
                    <a:pt x="442" y="96"/>
                    <a:pt x="417" y="33"/>
                    <a:pt x="360" y="8"/>
                  </a:cubicBezTo>
                  <a:cubicBezTo>
                    <a:pt x="340" y="3"/>
                    <a:pt x="320" y="1"/>
                    <a:pt x="3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2200200" y="3154825"/>
              <a:ext cx="8000" cy="5700"/>
            </a:xfrm>
            <a:custGeom>
              <a:avLst/>
              <a:gdLst/>
              <a:ahLst/>
              <a:cxnLst/>
              <a:rect l="l" t="t" r="r" b="b"/>
              <a:pathLst>
                <a:path w="320" h="228" extrusionOk="0">
                  <a:moveTo>
                    <a:pt x="249" y="0"/>
                  </a:moveTo>
                  <a:cubicBezTo>
                    <a:pt x="234" y="0"/>
                    <a:pt x="216" y="6"/>
                    <a:pt x="196" y="18"/>
                  </a:cubicBezTo>
                  <a:lnTo>
                    <a:pt x="178" y="30"/>
                  </a:lnTo>
                  <a:lnTo>
                    <a:pt x="152" y="37"/>
                  </a:lnTo>
                  <a:cubicBezTo>
                    <a:pt x="114" y="49"/>
                    <a:pt x="1" y="156"/>
                    <a:pt x="83" y="188"/>
                  </a:cubicBezTo>
                  <a:cubicBezTo>
                    <a:pt x="89" y="188"/>
                    <a:pt x="102" y="194"/>
                    <a:pt x="102" y="207"/>
                  </a:cubicBezTo>
                  <a:cubicBezTo>
                    <a:pt x="114" y="222"/>
                    <a:pt x="129" y="228"/>
                    <a:pt x="145" y="228"/>
                  </a:cubicBezTo>
                  <a:cubicBezTo>
                    <a:pt x="203" y="228"/>
                    <a:pt x="276" y="147"/>
                    <a:pt x="291" y="112"/>
                  </a:cubicBezTo>
                  <a:cubicBezTo>
                    <a:pt x="320" y="55"/>
                    <a:pt x="297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2219775" y="3172775"/>
              <a:ext cx="9650" cy="9850"/>
            </a:xfrm>
            <a:custGeom>
              <a:avLst/>
              <a:gdLst/>
              <a:ahLst/>
              <a:cxnLst/>
              <a:rect l="l" t="t" r="r" b="b"/>
              <a:pathLst>
                <a:path w="386" h="394" extrusionOk="0">
                  <a:moveTo>
                    <a:pt x="278" y="1"/>
                  </a:moveTo>
                  <a:cubicBezTo>
                    <a:pt x="266" y="1"/>
                    <a:pt x="254" y="2"/>
                    <a:pt x="240" y="6"/>
                  </a:cubicBezTo>
                  <a:cubicBezTo>
                    <a:pt x="139" y="31"/>
                    <a:pt x="0" y="151"/>
                    <a:pt x="19" y="265"/>
                  </a:cubicBezTo>
                  <a:cubicBezTo>
                    <a:pt x="19" y="277"/>
                    <a:pt x="19" y="296"/>
                    <a:pt x="19" y="309"/>
                  </a:cubicBezTo>
                  <a:cubicBezTo>
                    <a:pt x="19" y="367"/>
                    <a:pt x="63" y="394"/>
                    <a:pt x="111" y="394"/>
                  </a:cubicBezTo>
                  <a:cubicBezTo>
                    <a:pt x="120" y="394"/>
                    <a:pt x="129" y="393"/>
                    <a:pt x="139" y="391"/>
                  </a:cubicBezTo>
                  <a:cubicBezTo>
                    <a:pt x="221" y="366"/>
                    <a:pt x="284" y="309"/>
                    <a:pt x="322" y="233"/>
                  </a:cubicBezTo>
                  <a:cubicBezTo>
                    <a:pt x="334" y="214"/>
                    <a:pt x="341" y="195"/>
                    <a:pt x="347" y="176"/>
                  </a:cubicBezTo>
                  <a:cubicBezTo>
                    <a:pt x="386" y="98"/>
                    <a:pt x="366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2205250" y="3205250"/>
              <a:ext cx="8475" cy="6625"/>
            </a:xfrm>
            <a:custGeom>
              <a:avLst/>
              <a:gdLst/>
              <a:ahLst/>
              <a:cxnLst/>
              <a:rect l="l" t="t" r="r" b="b"/>
              <a:pathLst>
                <a:path w="339" h="265" extrusionOk="0">
                  <a:moveTo>
                    <a:pt x="260" y="0"/>
                  </a:moveTo>
                  <a:cubicBezTo>
                    <a:pt x="250" y="0"/>
                    <a:pt x="239" y="2"/>
                    <a:pt x="228" y="6"/>
                  </a:cubicBezTo>
                  <a:lnTo>
                    <a:pt x="190" y="6"/>
                  </a:lnTo>
                  <a:lnTo>
                    <a:pt x="171" y="13"/>
                  </a:lnTo>
                  <a:cubicBezTo>
                    <a:pt x="152" y="13"/>
                    <a:pt x="133" y="19"/>
                    <a:pt x="121" y="31"/>
                  </a:cubicBezTo>
                  <a:cubicBezTo>
                    <a:pt x="83" y="57"/>
                    <a:pt x="51" y="88"/>
                    <a:pt x="32" y="132"/>
                  </a:cubicBezTo>
                  <a:cubicBezTo>
                    <a:pt x="1" y="189"/>
                    <a:pt x="7" y="252"/>
                    <a:pt x="83" y="265"/>
                  </a:cubicBezTo>
                  <a:lnTo>
                    <a:pt x="158" y="265"/>
                  </a:lnTo>
                  <a:cubicBezTo>
                    <a:pt x="240" y="240"/>
                    <a:pt x="304" y="177"/>
                    <a:pt x="322" y="101"/>
                  </a:cubicBezTo>
                  <a:cubicBezTo>
                    <a:pt x="338" y="48"/>
                    <a:pt x="310" y="0"/>
                    <a:pt x="2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2204000" y="3175450"/>
              <a:ext cx="7600" cy="6875"/>
            </a:xfrm>
            <a:custGeom>
              <a:avLst/>
              <a:gdLst/>
              <a:ahLst/>
              <a:cxnLst/>
              <a:rect l="l" t="t" r="r" b="b"/>
              <a:pathLst>
                <a:path w="304" h="275" extrusionOk="0">
                  <a:moveTo>
                    <a:pt x="232" y="1"/>
                  </a:moveTo>
                  <a:cubicBezTo>
                    <a:pt x="222" y="1"/>
                    <a:pt x="212" y="2"/>
                    <a:pt x="202" y="6"/>
                  </a:cubicBezTo>
                  <a:lnTo>
                    <a:pt x="190" y="6"/>
                  </a:lnTo>
                  <a:cubicBezTo>
                    <a:pt x="108" y="31"/>
                    <a:pt x="44" y="95"/>
                    <a:pt x="19" y="177"/>
                  </a:cubicBezTo>
                  <a:cubicBezTo>
                    <a:pt x="1" y="246"/>
                    <a:pt x="44" y="275"/>
                    <a:pt x="98" y="275"/>
                  </a:cubicBezTo>
                  <a:cubicBezTo>
                    <a:pt x="118" y="275"/>
                    <a:pt x="138" y="271"/>
                    <a:pt x="158" y="265"/>
                  </a:cubicBezTo>
                  <a:cubicBezTo>
                    <a:pt x="190" y="259"/>
                    <a:pt x="215" y="240"/>
                    <a:pt x="234" y="214"/>
                  </a:cubicBezTo>
                  <a:lnTo>
                    <a:pt x="234" y="214"/>
                  </a:lnTo>
                  <a:lnTo>
                    <a:pt x="229" y="218"/>
                  </a:lnTo>
                  <a:lnTo>
                    <a:pt x="229" y="218"/>
                  </a:lnTo>
                  <a:cubicBezTo>
                    <a:pt x="273" y="181"/>
                    <a:pt x="298" y="130"/>
                    <a:pt x="303" y="69"/>
                  </a:cubicBezTo>
                  <a:cubicBezTo>
                    <a:pt x="303" y="29"/>
                    <a:pt x="271" y="1"/>
                    <a:pt x="2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2225100" y="3142950"/>
              <a:ext cx="7800" cy="6525"/>
            </a:xfrm>
            <a:custGeom>
              <a:avLst/>
              <a:gdLst/>
              <a:ahLst/>
              <a:cxnLst/>
              <a:rect l="l" t="t" r="r" b="b"/>
              <a:pathLst>
                <a:path w="312" h="261" extrusionOk="0">
                  <a:moveTo>
                    <a:pt x="227" y="0"/>
                  </a:moveTo>
                  <a:cubicBezTo>
                    <a:pt x="207" y="0"/>
                    <a:pt x="184" y="8"/>
                    <a:pt x="159" y="26"/>
                  </a:cubicBezTo>
                  <a:cubicBezTo>
                    <a:pt x="115" y="57"/>
                    <a:pt x="83" y="95"/>
                    <a:pt x="52" y="133"/>
                  </a:cubicBezTo>
                  <a:cubicBezTo>
                    <a:pt x="1" y="198"/>
                    <a:pt x="32" y="260"/>
                    <a:pt x="87" y="260"/>
                  </a:cubicBezTo>
                  <a:cubicBezTo>
                    <a:pt x="107" y="260"/>
                    <a:pt x="130" y="252"/>
                    <a:pt x="153" y="234"/>
                  </a:cubicBezTo>
                  <a:cubicBezTo>
                    <a:pt x="191" y="203"/>
                    <a:pt x="229" y="171"/>
                    <a:pt x="260" y="133"/>
                  </a:cubicBezTo>
                  <a:cubicBezTo>
                    <a:pt x="311" y="63"/>
                    <a:pt x="283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568375" y="3212875"/>
              <a:ext cx="8850" cy="7375"/>
            </a:xfrm>
            <a:custGeom>
              <a:avLst/>
              <a:gdLst/>
              <a:ahLst/>
              <a:cxnLst/>
              <a:rect l="l" t="t" r="r" b="b"/>
              <a:pathLst>
                <a:path w="354" h="295" extrusionOk="0">
                  <a:moveTo>
                    <a:pt x="264" y="1"/>
                  </a:moveTo>
                  <a:cubicBezTo>
                    <a:pt x="255" y="1"/>
                    <a:pt x="245" y="2"/>
                    <a:pt x="234" y="4"/>
                  </a:cubicBezTo>
                  <a:cubicBezTo>
                    <a:pt x="127" y="17"/>
                    <a:pt x="1" y="149"/>
                    <a:pt x="51" y="256"/>
                  </a:cubicBezTo>
                  <a:cubicBezTo>
                    <a:pt x="61" y="284"/>
                    <a:pt x="77" y="294"/>
                    <a:pt x="97" y="294"/>
                  </a:cubicBezTo>
                  <a:cubicBezTo>
                    <a:pt x="113" y="294"/>
                    <a:pt x="132" y="287"/>
                    <a:pt x="152" y="275"/>
                  </a:cubicBezTo>
                  <a:cubicBezTo>
                    <a:pt x="209" y="263"/>
                    <a:pt x="266" y="225"/>
                    <a:pt x="303" y="174"/>
                  </a:cubicBezTo>
                  <a:cubicBezTo>
                    <a:pt x="349" y="106"/>
                    <a:pt x="354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570750" y="3230050"/>
              <a:ext cx="8525" cy="5600"/>
            </a:xfrm>
            <a:custGeom>
              <a:avLst/>
              <a:gdLst/>
              <a:ahLst/>
              <a:cxnLst/>
              <a:rect l="l" t="t" r="r" b="b"/>
              <a:pathLst>
                <a:path w="341" h="224" extrusionOk="0">
                  <a:moveTo>
                    <a:pt x="287" y="1"/>
                  </a:moveTo>
                  <a:cubicBezTo>
                    <a:pt x="263" y="1"/>
                    <a:pt x="236" y="15"/>
                    <a:pt x="221" y="30"/>
                  </a:cubicBezTo>
                  <a:cubicBezTo>
                    <a:pt x="196" y="42"/>
                    <a:pt x="171" y="55"/>
                    <a:pt x="139" y="68"/>
                  </a:cubicBezTo>
                  <a:cubicBezTo>
                    <a:pt x="101" y="80"/>
                    <a:pt x="0" y="175"/>
                    <a:pt x="76" y="213"/>
                  </a:cubicBezTo>
                  <a:cubicBezTo>
                    <a:pt x="93" y="220"/>
                    <a:pt x="111" y="224"/>
                    <a:pt x="129" y="224"/>
                  </a:cubicBezTo>
                  <a:cubicBezTo>
                    <a:pt x="186" y="224"/>
                    <a:pt x="246" y="189"/>
                    <a:pt x="284" y="137"/>
                  </a:cubicBezTo>
                  <a:cubicBezTo>
                    <a:pt x="316" y="105"/>
                    <a:pt x="341" y="68"/>
                    <a:pt x="328" y="30"/>
                  </a:cubicBezTo>
                  <a:cubicBezTo>
                    <a:pt x="320" y="8"/>
                    <a:pt x="304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591725" y="3210650"/>
              <a:ext cx="10375" cy="7550"/>
            </a:xfrm>
            <a:custGeom>
              <a:avLst/>
              <a:gdLst/>
              <a:ahLst/>
              <a:cxnLst/>
              <a:rect l="l" t="t" r="r" b="b"/>
              <a:pathLst>
                <a:path w="415" h="302" extrusionOk="0">
                  <a:moveTo>
                    <a:pt x="247" y="0"/>
                  </a:moveTo>
                  <a:cubicBezTo>
                    <a:pt x="206" y="0"/>
                    <a:pt x="163" y="34"/>
                    <a:pt x="139" y="68"/>
                  </a:cubicBezTo>
                  <a:cubicBezTo>
                    <a:pt x="120" y="87"/>
                    <a:pt x="107" y="112"/>
                    <a:pt x="101" y="137"/>
                  </a:cubicBezTo>
                  <a:lnTo>
                    <a:pt x="88" y="162"/>
                  </a:lnTo>
                  <a:cubicBezTo>
                    <a:pt x="38" y="219"/>
                    <a:pt x="0" y="301"/>
                    <a:pt x="88" y="301"/>
                  </a:cubicBezTo>
                  <a:cubicBezTo>
                    <a:pt x="90" y="301"/>
                    <a:pt x="92" y="301"/>
                    <a:pt x="93" y="301"/>
                  </a:cubicBezTo>
                  <a:cubicBezTo>
                    <a:pt x="196" y="301"/>
                    <a:pt x="414" y="104"/>
                    <a:pt x="284" y="11"/>
                  </a:cubicBezTo>
                  <a:cubicBezTo>
                    <a:pt x="272" y="4"/>
                    <a:pt x="259" y="0"/>
                    <a:pt x="2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2579725" y="3199350"/>
              <a:ext cx="6350" cy="7800"/>
            </a:xfrm>
            <a:custGeom>
              <a:avLst/>
              <a:gdLst/>
              <a:ahLst/>
              <a:cxnLst/>
              <a:rect l="l" t="t" r="r" b="b"/>
              <a:pathLst>
                <a:path w="254" h="312" extrusionOk="0">
                  <a:moveTo>
                    <a:pt x="200" y="0"/>
                  </a:moveTo>
                  <a:cubicBezTo>
                    <a:pt x="170" y="0"/>
                    <a:pt x="137" y="15"/>
                    <a:pt x="121" y="28"/>
                  </a:cubicBezTo>
                  <a:cubicBezTo>
                    <a:pt x="77" y="66"/>
                    <a:pt x="45" y="110"/>
                    <a:pt x="20" y="160"/>
                  </a:cubicBezTo>
                  <a:cubicBezTo>
                    <a:pt x="1" y="185"/>
                    <a:pt x="1" y="230"/>
                    <a:pt x="20" y="255"/>
                  </a:cubicBezTo>
                  <a:cubicBezTo>
                    <a:pt x="26" y="267"/>
                    <a:pt x="32" y="280"/>
                    <a:pt x="39" y="286"/>
                  </a:cubicBezTo>
                  <a:cubicBezTo>
                    <a:pt x="50" y="305"/>
                    <a:pt x="65" y="312"/>
                    <a:pt x="82" y="312"/>
                  </a:cubicBezTo>
                  <a:cubicBezTo>
                    <a:pt x="125" y="312"/>
                    <a:pt x="177" y="267"/>
                    <a:pt x="190" y="236"/>
                  </a:cubicBezTo>
                  <a:cubicBezTo>
                    <a:pt x="203" y="198"/>
                    <a:pt x="222" y="167"/>
                    <a:pt x="234" y="129"/>
                  </a:cubicBezTo>
                  <a:cubicBezTo>
                    <a:pt x="234" y="116"/>
                    <a:pt x="241" y="110"/>
                    <a:pt x="234" y="110"/>
                  </a:cubicBezTo>
                  <a:cubicBezTo>
                    <a:pt x="234" y="103"/>
                    <a:pt x="234" y="103"/>
                    <a:pt x="241" y="97"/>
                  </a:cubicBezTo>
                  <a:cubicBezTo>
                    <a:pt x="253" y="78"/>
                    <a:pt x="253" y="47"/>
                    <a:pt x="241" y="22"/>
                  </a:cubicBezTo>
                  <a:lnTo>
                    <a:pt x="241" y="15"/>
                  </a:lnTo>
                  <a:cubicBezTo>
                    <a:pt x="230" y="4"/>
                    <a:pt x="215" y="0"/>
                    <a:pt x="2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581000" y="2990475"/>
              <a:ext cx="10425" cy="6175"/>
            </a:xfrm>
            <a:custGeom>
              <a:avLst/>
              <a:gdLst/>
              <a:ahLst/>
              <a:cxnLst/>
              <a:rect l="l" t="t" r="r" b="b"/>
              <a:pathLst>
                <a:path w="417" h="247" extrusionOk="0">
                  <a:moveTo>
                    <a:pt x="272" y="1"/>
                  </a:moveTo>
                  <a:cubicBezTo>
                    <a:pt x="158" y="1"/>
                    <a:pt x="0" y="247"/>
                    <a:pt x="152" y="247"/>
                  </a:cubicBezTo>
                  <a:cubicBezTo>
                    <a:pt x="259" y="247"/>
                    <a:pt x="417" y="1"/>
                    <a:pt x="2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321475" y="3095500"/>
              <a:ext cx="10175" cy="7800"/>
            </a:xfrm>
            <a:custGeom>
              <a:avLst/>
              <a:gdLst/>
              <a:ahLst/>
              <a:cxnLst/>
              <a:rect l="l" t="t" r="r" b="b"/>
              <a:pathLst>
                <a:path w="407" h="312" extrusionOk="0">
                  <a:moveTo>
                    <a:pt x="286" y="0"/>
                  </a:moveTo>
                  <a:cubicBezTo>
                    <a:pt x="254" y="0"/>
                    <a:pt x="217" y="12"/>
                    <a:pt x="183" y="38"/>
                  </a:cubicBezTo>
                  <a:lnTo>
                    <a:pt x="151" y="76"/>
                  </a:lnTo>
                  <a:cubicBezTo>
                    <a:pt x="95" y="108"/>
                    <a:pt x="0" y="208"/>
                    <a:pt x="88" y="246"/>
                  </a:cubicBezTo>
                  <a:lnTo>
                    <a:pt x="76" y="259"/>
                  </a:lnTo>
                  <a:cubicBezTo>
                    <a:pt x="93" y="297"/>
                    <a:pt x="120" y="312"/>
                    <a:pt x="150" y="312"/>
                  </a:cubicBezTo>
                  <a:cubicBezTo>
                    <a:pt x="230" y="312"/>
                    <a:pt x="337" y="207"/>
                    <a:pt x="360" y="152"/>
                  </a:cubicBezTo>
                  <a:cubicBezTo>
                    <a:pt x="407" y="57"/>
                    <a:pt x="357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2343225" y="3082525"/>
              <a:ext cx="10900" cy="10150"/>
            </a:xfrm>
            <a:custGeom>
              <a:avLst/>
              <a:gdLst/>
              <a:ahLst/>
              <a:cxnLst/>
              <a:rect l="l" t="t" r="r" b="b"/>
              <a:pathLst>
                <a:path w="436" h="406" extrusionOk="0">
                  <a:moveTo>
                    <a:pt x="339" y="0"/>
                  </a:moveTo>
                  <a:cubicBezTo>
                    <a:pt x="269" y="0"/>
                    <a:pt x="172" y="59"/>
                    <a:pt x="139" y="97"/>
                  </a:cubicBezTo>
                  <a:cubicBezTo>
                    <a:pt x="89" y="147"/>
                    <a:pt x="0" y="299"/>
                    <a:pt x="89" y="362"/>
                  </a:cubicBezTo>
                  <a:cubicBezTo>
                    <a:pt x="99" y="393"/>
                    <a:pt x="121" y="406"/>
                    <a:pt x="149" y="406"/>
                  </a:cubicBezTo>
                  <a:cubicBezTo>
                    <a:pt x="227" y="406"/>
                    <a:pt x="349" y="310"/>
                    <a:pt x="373" y="273"/>
                  </a:cubicBezTo>
                  <a:cubicBezTo>
                    <a:pt x="417" y="217"/>
                    <a:pt x="436" y="135"/>
                    <a:pt x="417" y="59"/>
                  </a:cubicBezTo>
                  <a:cubicBezTo>
                    <a:pt x="406" y="16"/>
                    <a:pt x="376" y="0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2320050" y="3073000"/>
              <a:ext cx="11225" cy="8225"/>
            </a:xfrm>
            <a:custGeom>
              <a:avLst/>
              <a:gdLst/>
              <a:ahLst/>
              <a:cxnLst/>
              <a:rect l="l" t="t" r="r" b="b"/>
              <a:pathLst>
                <a:path w="449" h="329" extrusionOk="0">
                  <a:moveTo>
                    <a:pt x="303" y="0"/>
                  </a:moveTo>
                  <a:cubicBezTo>
                    <a:pt x="267" y="0"/>
                    <a:pt x="230" y="8"/>
                    <a:pt x="196" y="24"/>
                  </a:cubicBezTo>
                  <a:cubicBezTo>
                    <a:pt x="139" y="61"/>
                    <a:pt x="0" y="175"/>
                    <a:pt x="57" y="263"/>
                  </a:cubicBezTo>
                  <a:cubicBezTo>
                    <a:pt x="63" y="276"/>
                    <a:pt x="76" y="295"/>
                    <a:pt x="95" y="301"/>
                  </a:cubicBezTo>
                  <a:cubicBezTo>
                    <a:pt x="101" y="307"/>
                    <a:pt x="114" y="314"/>
                    <a:pt x="120" y="320"/>
                  </a:cubicBezTo>
                  <a:cubicBezTo>
                    <a:pt x="142" y="325"/>
                    <a:pt x="165" y="329"/>
                    <a:pt x="187" y="329"/>
                  </a:cubicBezTo>
                  <a:cubicBezTo>
                    <a:pt x="196" y="329"/>
                    <a:pt x="205" y="328"/>
                    <a:pt x="215" y="326"/>
                  </a:cubicBezTo>
                  <a:cubicBezTo>
                    <a:pt x="240" y="320"/>
                    <a:pt x="265" y="314"/>
                    <a:pt x="284" y="307"/>
                  </a:cubicBezTo>
                  <a:cubicBezTo>
                    <a:pt x="284" y="307"/>
                    <a:pt x="367" y="264"/>
                    <a:pt x="362" y="264"/>
                  </a:cubicBezTo>
                  <a:cubicBezTo>
                    <a:pt x="361" y="264"/>
                    <a:pt x="357" y="265"/>
                    <a:pt x="347" y="270"/>
                  </a:cubicBezTo>
                  <a:cubicBezTo>
                    <a:pt x="385" y="251"/>
                    <a:pt x="410" y="213"/>
                    <a:pt x="417" y="175"/>
                  </a:cubicBezTo>
                  <a:cubicBezTo>
                    <a:pt x="423" y="118"/>
                    <a:pt x="448" y="36"/>
                    <a:pt x="372" y="11"/>
                  </a:cubicBezTo>
                  <a:cubicBezTo>
                    <a:pt x="350" y="4"/>
                    <a:pt x="327" y="0"/>
                    <a:pt x="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339750" y="3107175"/>
              <a:ext cx="9800" cy="9150"/>
            </a:xfrm>
            <a:custGeom>
              <a:avLst/>
              <a:gdLst/>
              <a:ahLst/>
              <a:cxnLst/>
              <a:rect l="l" t="t" r="r" b="b"/>
              <a:pathLst>
                <a:path w="392" h="366" extrusionOk="0">
                  <a:moveTo>
                    <a:pt x="284" y="0"/>
                  </a:moveTo>
                  <a:cubicBezTo>
                    <a:pt x="177" y="13"/>
                    <a:pt x="83" y="82"/>
                    <a:pt x="38" y="177"/>
                  </a:cubicBezTo>
                  <a:cubicBezTo>
                    <a:pt x="1" y="252"/>
                    <a:pt x="7" y="366"/>
                    <a:pt x="108" y="366"/>
                  </a:cubicBezTo>
                  <a:cubicBezTo>
                    <a:pt x="215" y="353"/>
                    <a:pt x="310" y="284"/>
                    <a:pt x="354" y="183"/>
                  </a:cubicBezTo>
                  <a:cubicBezTo>
                    <a:pt x="392" y="114"/>
                    <a:pt x="385" y="0"/>
                    <a:pt x="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2309000" y="3104550"/>
              <a:ext cx="8075" cy="9675"/>
            </a:xfrm>
            <a:custGeom>
              <a:avLst/>
              <a:gdLst/>
              <a:ahLst/>
              <a:cxnLst/>
              <a:rect l="l" t="t" r="r" b="b"/>
              <a:pathLst>
                <a:path w="323" h="387" extrusionOk="0">
                  <a:moveTo>
                    <a:pt x="247" y="0"/>
                  </a:moveTo>
                  <a:cubicBezTo>
                    <a:pt x="212" y="0"/>
                    <a:pt x="173" y="18"/>
                    <a:pt x="152" y="36"/>
                  </a:cubicBezTo>
                  <a:cubicBezTo>
                    <a:pt x="70" y="92"/>
                    <a:pt x="13" y="181"/>
                    <a:pt x="7" y="282"/>
                  </a:cubicBezTo>
                  <a:cubicBezTo>
                    <a:pt x="1" y="313"/>
                    <a:pt x="20" y="345"/>
                    <a:pt x="51" y="357"/>
                  </a:cubicBezTo>
                  <a:cubicBezTo>
                    <a:pt x="58" y="360"/>
                    <a:pt x="62" y="362"/>
                    <a:pt x="65" y="362"/>
                  </a:cubicBezTo>
                  <a:cubicBezTo>
                    <a:pt x="66" y="362"/>
                    <a:pt x="66" y="362"/>
                    <a:pt x="66" y="361"/>
                  </a:cubicBezTo>
                  <a:lnTo>
                    <a:pt x="66" y="361"/>
                  </a:lnTo>
                  <a:cubicBezTo>
                    <a:pt x="78" y="379"/>
                    <a:pt x="95" y="387"/>
                    <a:pt x="113" y="387"/>
                  </a:cubicBezTo>
                  <a:cubicBezTo>
                    <a:pt x="164" y="387"/>
                    <a:pt x="227" y="329"/>
                    <a:pt x="240" y="288"/>
                  </a:cubicBezTo>
                  <a:cubicBezTo>
                    <a:pt x="253" y="250"/>
                    <a:pt x="297" y="219"/>
                    <a:pt x="310" y="174"/>
                  </a:cubicBezTo>
                  <a:cubicBezTo>
                    <a:pt x="322" y="130"/>
                    <a:pt x="322" y="86"/>
                    <a:pt x="310" y="42"/>
                  </a:cubicBezTo>
                  <a:cubicBezTo>
                    <a:pt x="299" y="11"/>
                    <a:pt x="274" y="0"/>
                    <a:pt x="2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2412925" y="2963600"/>
              <a:ext cx="9475" cy="9250"/>
            </a:xfrm>
            <a:custGeom>
              <a:avLst/>
              <a:gdLst/>
              <a:ahLst/>
              <a:cxnLst/>
              <a:rect l="l" t="t" r="r" b="b"/>
              <a:pathLst>
                <a:path w="379" h="370" extrusionOk="0">
                  <a:moveTo>
                    <a:pt x="257" y="0"/>
                  </a:moveTo>
                  <a:cubicBezTo>
                    <a:pt x="144" y="0"/>
                    <a:pt x="34" y="136"/>
                    <a:pt x="13" y="237"/>
                  </a:cubicBezTo>
                  <a:cubicBezTo>
                    <a:pt x="1" y="292"/>
                    <a:pt x="18" y="370"/>
                    <a:pt x="87" y="370"/>
                  </a:cubicBezTo>
                  <a:cubicBezTo>
                    <a:pt x="89" y="370"/>
                    <a:pt x="92" y="370"/>
                    <a:pt x="95" y="370"/>
                  </a:cubicBezTo>
                  <a:cubicBezTo>
                    <a:pt x="120" y="370"/>
                    <a:pt x="145" y="363"/>
                    <a:pt x="170" y="357"/>
                  </a:cubicBezTo>
                  <a:cubicBezTo>
                    <a:pt x="259" y="344"/>
                    <a:pt x="372" y="224"/>
                    <a:pt x="353" y="130"/>
                  </a:cubicBezTo>
                  <a:cubicBezTo>
                    <a:pt x="378" y="86"/>
                    <a:pt x="366" y="35"/>
                    <a:pt x="322" y="16"/>
                  </a:cubicBezTo>
                  <a:cubicBezTo>
                    <a:pt x="301" y="5"/>
                    <a:pt x="279" y="0"/>
                    <a:pt x="2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2426475" y="2978650"/>
              <a:ext cx="9000" cy="5250"/>
            </a:xfrm>
            <a:custGeom>
              <a:avLst/>
              <a:gdLst/>
              <a:ahLst/>
              <a:cxnLst/>
              <a:rect l="l" t="t" r="r" b="b"/>
              <a:pathLst>
                <a:path w="360" h="210" extrusionOk="0">
                  <a:moveTo>
                    <a:pt x="234" y="1"/>
                  </a:moveTo>
                  <a:cubicBezTo>
                    <a:pt x="139" y="1"/>
                    <a:pt x="0" y="209"/>
                    <a:pt x="133" y="209"/>
                  </a:cubicBezTo>
                  <a:cubicBezTo>
                    <a:pt x="228" y="209"/>
                    <a:pt x="360" y="1"/>
                    <a:pt x="2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436100" y="2965725"/>
              <a:ext cx="11050" cy="6325"/>
            </a:xfrm>
            <a:custGeom>
              <a:avLst/>
              <a:gdLst/>
              <a:ahLst/>
              <a:cxnLst/>
              <a:rect l="l" t="t" r="r" b="b"/>
              <a:pathLst>
                <a:path w="442" h="253" extrusionOk="0">
                  <a:moveTo>
                    <a:pt x="284" y="1"/>
                  </a:moveTo>
                  <a:cubicBezTo>
                    <a:pt x="170" y="1"/>
                    <a:pt x="0" y="253"/>
                    <a:pt x="158" y="253"/>
                  </a:cubicBezTo>
                  <a:cubicBezTo>
                    <a:pt x="278" y="253"/>
                    <a:pt x="442" y="1"/>
                    <a:pt x="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2397550" y="2845825"/>
              <a:ext cx="6850" cy="7450"/>
            </a:xfrm>
            <a:custGeom>
              <a:avLst/>
              <a:gdLst/>
              <a:ahLst/>
              <a:cxnLst/>
              <a:rect l="l" t="t" r="r" b="b"/>
              <a:pathLst>
                <a:path w="274" h="298" extrusionOk="0">
                  <a:moveTo>
                    <a:pt x="216" y="0"/>
                  </a:moveTo>
                  <a:cubicBezTo>
                    <a:pt x="138" y="0"/>
                    <a:pt x="1" y="90"/>
                    <a:pt x="10" y="186"/>
                  </a:cubicBezTo>
                  <a:lnTo>
                    <a:pt x="16" y="230"/>
                  </a:lnTo>
                  <a:cubicBezTo>
                    <a:pt x="20" y="276"/>
                    <a:pt x="49" y="297"/>
                    <a:pt x="84" y="297"/>
                  </a:cubicBezTo>
                  <a:cubicBezTo>
                    <a:pt x="103" y="297"/>
                    <a:pt x="123" y="292"/>
                    <a:pt x="142" y="281"/>
                  </a:cubicBezTo>
                  <a:cubicBezTo>
                    <a:pt x="211" y="249"/>
                    <a:pt x="256" y="186"/>
                    <a:pt x="268" y="111"/>
                  </a:cubicBezTo>
                  <a:cubicBezTo>
                    <a:pt x="268" y="92"/>
                    <a:pt x="268" y="79"/>
                    <a:pt x="268" y="60"/>
                  </a:cubicBezTo>
                  <a:cubicBezTo>
                    <a:pt x="274" y="18"/>
                    <a:pt x="251" y="0"/>
                    <a:pt x="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2421575" y="2844025"/>
              <a:ext cx="7750" cy="7925"/>
            </a:xfrm>
            <a:custGeom>
              <a:avLst/>
              <a:gdLst/>
              <a:ahLst/>
              <a:cxnLst/>
              <a:rect l="l" t="t" r="r" b="b"/>
              <a:pathLst>
                <a:path w="310" h="317" extrusionOk="0">
                  <a:moveTo>
                    <a:pt x="228" y="1"/>
                  </a:moveTo>
                  <a:cubicBezTo>
                    <a:pt x="130" y="1"/>
                    <a:pt x="25" y="100"/>
                    <a:pt x="14" y="189"/>
                  </a:cubicBezTo>
                  <a:cubicBezTo>
                    <a:pt x="1" y="221"/>
                    <a:pt x="14" y="252"/>
                    <a:pt x="39" y="277"/>
                  </a:cubicBezTo>
                  <a:cubicBezTo>
                    <a:pt x="51" y="305"/>
                    <a:pt x="71" y="317"/>
                    <a:pt x="95" y="317"/>
                  </a:cubicBezTo>
                  <a:cubicBezTo>
                    <a:pt x="174" y="317"/>
                    <a:pt x="294" y="196"/>
                    <a:pt x="304" y="139"/>
                  </a:cubicBezTo>
                  <a:cubicBezTo>
                    <a:pt x="304" y="120"/>
                    <a:pt x="310" y="101"/>
                    <a:pt x="310" y="75"/>
                  </a:cubicBezTo>
                  <a:cubicBezTo>
                    <a:pt x="310" y="44"/>
                    <a:pt x="291" y="19"/>
                    <a:pt x="266" y="6"/>
                  </a:cubicBezTo>
                  <a:cubicBezTo>
                    <a:pt x="253" y="2"/>
                    <a:pt x="241" y="1"/>
                    <a:pt x="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2169950" y="3037900"/>
              <a:ext cx="9800" cy="8000"/>
            </a:xfrm>
            <a:custGeom>
              <a:avLst/>
              <a:gdLst/>
              <a:ahLst/>
              <a:cxnLst/>
              <a:rect l="l" t="t" r="r" b="b"/>
              <a:pathLst>
                <a:path w="392" h="320" extrusionOk="0">
                  <a:moveTo>
                    <a:pt x="213" y="0"/>
                  </a:moveTo>
                  <a:cubicBezTo>
                    <a:pt x="173" y="0"/>
                    <a:pt x="134" y="16"/>
                    <a:pt x="107" y="46"/>
                  </a:cubicBezTo>
                  <a:cubicBezTo>
                    <a:pt x="50" y="135"/>
                    <a:pt x="0" y="210"/>
                    <a:pt x="88" y="299"/>
                  </a:cubicBezTo>
                  <a:cubicBezTo>
                    <a:pt x="103" y="313"/>
                    <a:pt x="127" y="320"/>
                    <a:pt x="152" y="320"/>
                  </a:cubicBezTo>
                  <a:cubicBezTo>
                    <a:pt x="160" y="320"/>
                    <a:pt x="169" y="319"/>
                    <a:pt x="177" y="318"/>
                  </a:cubicBezTo>
                  <a:lnTo>
                    <a:pt x="233" y="299"/>
                  </a:lnTo>
                  <a:cubicBezTo>
                    <a:pt x="290" y="286"/>
                    <a:pt x="391" y="198"/>
                    <a:pt x="360" y="128"/>
                  </a:cubicBezTo>
                  <a:cubicBezTo>
                    <a:pt x="334" y="72"/>
                    <a:pt x="328" y="34"/>
                    <a:pt x="265" y="9"/>
                  </a:cubicBezTo>
                  <a:cubicBezTo>
                    <a:pt x="248" y="3"/>
                    <a:pt x="230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2297650" y="3211000"/>
              <a:ext cx="10125" cy="6925"/>
            </a:xfrm>
            <a:custGeom>
              <a:avLst/>
              <a:gdLst/>
              <a:ahLst/>
              <a:cxnLst/>
              <a:rect l="l" t="t" r="r" b="b"/>
              <a:pathLst>
                <a:path w="405" h="277" extrusionOk="0">
                  <a:moveTo>
                    <a:pt x="242" y="0"/>
                  </a:moveTo>
                  <a:cubicBezTo>
                    <a:pt x="212" y="0"/>
                    <a:pt x="181" y="10"/>
                    <a:pt x="152" y="29"/>
                  </a:cubicBezTo>
                  <a:cubicBezTo>
                    <a:pt x="64" y="73"/>
                    <a:pt x="1" y="174"/>
                    <a:pt x="32" y="249"/>
                  </a:cubicBezTo>
                  <a:cubicBezTo>
                    <a:pt x="45" y="268"/>
                    <a:pt x="61" y="276"/>
                    <a:pt x="77" y="276"/>
                  </a:cubicBezTo>
                  <a:cubicBezTo>
                    <a:pt x="94" y="276"/>
                    <a:pt x="111" y="268"/>
                    <a:pt x="127" y="256"/>
                  </a:cubicBezTo>
                  <a:cubicBezTo>
                    <a:pt x="203" y="237"/>
                    <a:pt x="266" y="211"/>
                    <a:pt x="329" y="167"/>
                  </a:cubicBezTo>
                  <a:cubicBezTo>
                    <a:pt x="354" y="155"/>
                    <a:pt x="404" y="104"/>
                    <a:pt x="373" y="73"/>
                  </a:cubicBezTo>
                  <a:cubicBezTo>
                    <a:pt x="341" y="25"/>
                    <a:pt x="293" y="0"/>
                    <a:pt x="2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2527375" y="3257975"/>
              <a:ext cx="7925" cy="8000"/>
            </a:xfrm>
            <a:custGeom>
              <a:avLst/>
              <a:gdLst/>
              <a:ahLst/>
              <a:cxnLst/>
              <a:rect l="l" t="t" r="r" b="b"/>
              <a:pathLst>
                <a:path w="317" h="320" extrusionOk="0">
                  <a:moveTo>
                    <a:pt x="235" y="0"/>
                  </a:moveTo>
                  <a:cubicBezTo>
                    <a:pt x="225" y="0"/>
                    <a:pt x="214" y="1"/>
                    <a:pt x="203" y="4"/>
                  </a:cubicBezTo>
                  <a:cubicBezTo>
                    <a:pt x="133" y="23"/>
                    <a:pt x="70" y="79"/>
                    <a:pt x="39" y="149"/>
                  </a:cubicBezTo>
                  <a:cubicBezTo>
                    <a:pt x="20" y="187"/>
                    <a:pt x="1" y="275"/>
                    <a:pt x="64" y="288"/>
                  </a:cubicBezTo>
                  <a:cubicBezTo>
                    <a:pt x="64" y="281"/>
                    <a:pt x="66" y="278"/>
                    <a:pt x="68" y="278"/>
                  </a:cubicBezTo>
                  <a:cubicBezTo>
                    <a:pt x="70" y="278"/>
                    <a:pt x="73" y="281"/>
                    <a:pt x="77" y="288"/>
                  </a:cubicBezTo>
                  <a:cubicBezTo>
                    <a:pt x="89" y="310"/>
                    <a:pt x="105" y="319"/>
                    <a:pt x="124" y="319"/>
                  </a:cubicBezTo>
                  <a:cubicBezTo>
                    <a:pt x="171" y="319"/>
                    <a:pt x="230" y="257"/>
                    <a:pt x="253" y="212"/>
                  </a:cubicBezTo>
                  <a:cubicBezTo>
                    <a:pt x="291" y="174"/>
                    <a:pt x="310" y="130"/>
                    <a:pt x="316" y="73"/>
                  </a:cubicBezTo>
                  <a:cubicBezTo>
                    <a:pt x="316" y="22"/>
                    <a:pt x="279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2509400" y="3243425"/>
              <a:ext cx="8075" cy="6750"/>
            </a:xfrm>
            <a:custGeom>
              <a:avLst/>
              <a:gdLst/>
              <a:ahLst/>
              <a:cxnLst/>
              <a:rect l="l" t="t" r="r" b="b"/>
              <a:pathLst>
                <a:path w="323" h="270" extrusionOk="0">
                  <a:moveTo>
                    <a:pt x="221" y="1"/>
                  </a:moveTo>
                  <a:cubicBezTo>
                    <a:pt x="213" y="1"/>
                    <a:pt x="205" y="2"/>
                    <a:pt x="196" y="6"/>
                  </a:cubicBezTo>
                  <a:cubicBezTo>
                    <a:pt x="133" y="24"/>
                    <a:pt x="77" y="62"/>
                    <a:pt x="39" y="113"/>
                  </a:cubicBezTo>
                  <a:cubicBezTo>
                    <a:pt x="14" y="144"/>
                    <a:pt x="1" y="188"/>
                    <a:pt x="14" y="226"/>
                  </a:cubicBezTo>
                  <a:lnTo>
                    <a:pt x="14" y="233"/>
                  </a:lnTo>
                  <a:cubicBezTo>
                    <a:pt x="25" y="259"/>
                    <a:pt x="50" y="270"/>
                    <a:pt x="77" y="270"/>
                  </a:cubicBezTo>
                  <a:cubicBezTo>
                    <a:pt x="94" y="270"/>
                    <a:pt x="112" y="265"/>
                    <a:pt x="127" y="258"/>
                  </a:cubicBezTo>
                  <a:cubicBezTo>
                    <a:pt x="140" y="258"/>
                    <a:pt x="152" y="252"/>
                    <a:pt x="159" y="245"/>
                  </a:cubicBezTo>
                  <a:cubicBezTo>
                    <a:pt x="209" y="226"/>
                    <a:pt x="253" y="182"/>
                    <a:pt x="266" y="132"/>
                  </a:cubicBezTo>
                  <a:cubicBezTo>
                    <a:pt x="285" y="119"/>
                    <a:pt x="323" y="81"/>
                    <a:pt x="304" y="56"/>
                  </a:cubicBezTo>
                  <a:cubicBezTo>
                    <a:pt x="299" y="47"/>
                    <a:pt x="276" y="22"/>
                    <a:pt x="271" y="22"/>
                  </a:cubicBezTo>
                  <a:cubicBezTo>
                    <a:pt x="270" y="22"/>
                    <a:pt x="271" y="25"/>
                    <a:pt x="275" y="32"/>
                  </a:cubicBezTo>
                  <a:lnTo>
                    <a:pt x="275" y="32"/>
                  </a:lnTo>
                  <a:cubicBezTo>
                    <a:pt x="261" y="12"/>
                    <a:pt x="242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2443025" y="3212025"/>
              <a:ext cx="500" cy="650"/>
            </a:xfrm>
            <a:custGeom>
              <a:avLst/>
              <a:gdLst/>
              <a:ahLst/>
              <a:cxnLst/>
              <a:rect l="l" t="t" r="r" b="b"/>
              <a:pathLst>
                <a:path w="20" h="26" extrusionOk="0">
                  <a:moveTo>
                    <a:pt x="20" y="0"/>
                  </a:moveTo>
                  <a:lnTo>
                    <a:pt x="7" y="13"/>
                  </a:lnTo>
                  <a:cubicBezTo>
                    <a:pt x="7" y="19"/>
                    <a:pt x="1" y="19"/>
                    <a:pt x="1" y="25"/>
                  </a:cubicBezTo>
                  <a:cubicBezTo>
                    <a:pt x="7" y="19"/>
                    <a:pt x="13" y="6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2434525" y="3205500"/>
              <a:ext cx="10925" cy="10775"/>
            </a:xfrm>
            <a:custGeom>
              <a:avLst/>
              <a:gdLst/>
              <a:ahLst/>
              <a:cxnLst/>
              <a:rect l="l" t="t" r="r" b="b"/>
              <a:pathLst>
                <a:path w="437" h="431" extrusionOk="0">
                  <a:moveTo>
                    <a:pt x="302" y="0"/>
                  </a:moveTo>
                  <a:cubicBezTo>
                    <a:pt x="288" y="0"/>
                    <a:pt x="273" y="3"/>
                    <a:pt x="259" y="9"/>
                  </a:cubicBezTo>
                  <a:cubicBezTo>
                    <a:pt x="139" y="40"/>
                    <a:pt x="51" y="135"/>
                    <a:pt x="13" y="255"/>
                  </a:cubicBezTo>
                  <a:cubicBezTo>
                    <a:pt x="0" y="299"/>
                    <a:pt x="6" y="343"/>
                    <a:pt x="38" y="381"/>
                  </a:cubicBezTo>
                  <a:cubicBezTo>
                    <a:pt x="51" y="394"/>
                    <a:pt x="63" y="400"/>
                    <a:pt x="82" y="406"/>
                  </a:cubicBezTo>
                  <a:cubicBezTo>
                    <a:pt x="99" y="423"/>
                    <a:pt x="119" y="430"/>
                    <a:pt x="140" y="430"/>
                  </a:cubicBezTo>
                  <a:cubicBezTo>
                    <a:pt x="207" y="430"/>
                    <a:pt x="286" y="359"/>
                    <a:pt x="325" y="302"/>
                  </a:cubicBezTo>
                  <a:lnTo>
                    <a:pt x="325" y="302"/>
                  </a:lnTo>
                  <a:cubicBezTo>
                    <a:pt x="322" y="305"/>
                    <a:pt x="319" y="309"/>
                    <a:pt x="315" y="312"/>
                  </a:cubicBezTo>
                  <a:cubicBezTo>
                    <a:pt x="320" y="307"/>
                    <a:pt x="323" y="303"/>
                    <a:pt x="327" y="299"/>
                  </a:cubicBezTo>
                  <a:lnTo>
                    <a:pt x="327" y="299"/>
                  </a:lnTo>
                  <a:cubicBezTo>
                    <a:pt x="326" y="300"/>
                    <a:pt x="325" y="301"/>
                    <a:pt x="325" y="302"/>
                  </a:cubicBezTo>
                  <a:lnTo>
                    <a:pt x="325" y="302"/>
                  </a:lnTo>
                  <a:cubicBezTo>
                    <a:pt x="326" y="300"/>
                    <a:pt x="328" y="297"/>
                    <a:pt x="330" y="295"/>
                  </a:cubicBezTo>
                  <a:lnTo>
                    <a:pt x="330" y="295"/>
                  </a:lnTo>
                  <a:cubicBezTo>
                    <a:pt x="329" y="296"/>
                    <a:pt x="328" y="297"/>
                    <a:pt x="327" y="299"/>
                  </a:cubicBezTo>
                  <a:lnTo>
                    <a:pt x="327" y="299"/>
                  </a:lnTo>
                  <a:cubicBezTo>
                    <a:pt x="330" y="294"/>
                    <a:pt x="332" y="290"/>
                    <a:pt x="334" y="286"/>
                  </a:cubicBezTo>
                  <a:lnTo>
                    <a:pt x="334" y="286"/>
                  </a:lnTo>
                  <a:cubicBezTo>
                    <a:pt x="333" y="290"/>
                    <a:pt x="331" y="292"/>
                    <a:pt x="330" y="295"/>
                  </a:cubicBezTo>
                  <a:lnTo>
                    <a:pt x="330" y="295"/>
                  </a:lnTo>
                  <a:cubicBezTo>
                    <a:pt x="335" y="288"/>
                    <a:pt x="340" y="281"/>
                    <a:pt x="347" y="274"/>
                  </a:cubicBezTo>
                  <a:cubicBezTo>
                    <a:pt x="355" y="262"/>
                    <a:pt x="358" y="257"/>
                    <a:pt x="357" y="257"/>
                  </a:cubicBezTo>
                  <a:lnTo>
                    <a:pt x="357" y="257"/>
                  </a:lnTo>
                  <a:cubicBezTo>
                    <a:pt x="357" y="257"/>
                    <a:pt x="356" y="259"/>
                    <a:pt x="353" y="261"/>
                  </a:cubicBezTo>
                  <a:cubicBezTo>
                    <a:pt x="379" y="230"/>
                    <a:pt x="397" y="198"/>
                    <a:pt x="410" y="160"/>
                  </a:cubicBezTo>
                  <a:cubicBezTo>
                    <a:pt x="437" y="80"/>
                    <a:pt x="378" y="0"/>
                    <a:pt x="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2415275" y="3192850"/>
              <a:ext cx="7600" cy="7025"/>
            </a:xfrm>
            <a:custGeom>
              <a:avLst/>
              <a:gdLst/>
              <a:ahLst/>
              <a:cxnLst/>
              <a:rect l="l" t="t" r="r" b="b"/>
              <a:pathLst>
                <a:path w="304" h="281" extrusionOk="0">
                  <a:moveTo>
                    <a:pt x="214" y="0"/>
                  </a:moveTo>
                  <a:cubicBezTo>
                    <a:pt x="132" y="0"/>
                    <a:pt x="36" y="121"/>
                    <a:pt x="20" y="181"/>
                  </a:cubicBezTo>
                  <a:cubicBezTo>
                    <a:pt x="1" y="252"/>
                    <a:pt x="40" y="281"/>
                    <a:pt x="89" y="281"/>
                  </a:cubicBezTo>
                  <a:cubicBezTo>
                    <a:pt x="123" y="281"/>
                    <a:pt x="162" y="267"/>
                    <a:pt x="190" y="244"/>
                  </a:cubicBezTo>
                  <a:cubicBezTo>
                    <a:pt x="209" y="231"/>
                    <a:pt x="228" y="218"/>
                    <a:pt x="247" y="200"/>
                  </a:cubicBezTo>
                  <a:cubicBezTo>
                    <a:pt x="284" y="168"/>
                    <a:pt x="303" y="111"/>
                    <a:pt x="297" y="61"/>
                  </a:cubicBezTo>
                  <a:cubicBezTo>
                    <a:pt x="291" y="42"/>
                    <a:pt x="272" y="23"/>
                    <a:pt x="253" y="10"/>
                  </a:cubicBezTo>
                  <a:cubicBezTo>
                    <a:pt x="241" y="3"/>
                    <a:pt x="228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2399800" y="3207275"/>
              <a:ext cx="8400" cy="5675"/>
            </a:xfrm>
            <a:custGeom>
              <a:avLst/>
              <a:gdLst/>
              <a:ahLst/>
              <a:cxnLst/>
              <a:rect l="l" t="t" r="r" b="b"/>
              <a:pathLst>
                <a:path w="336" h="227" extrusionOk="0">
                  <a:moveTo>
                    <a:pt x="191" y="1"/>
                  </a:moveTo>
                  <a:cubicBezTo>
                    <a:pt x="153" y="1"/>
                    <a:pt x="121" y="14"/>
                    <a:pt x="96" y="32"/>
                  </a:cubicBezTo>
                  <a:cubicBezTo>
                    <a:pt x="77" y="51"/>
                    <a:pt x="65" y="70"/>
                    <a:pt x="52" y="83"/>
                  </a:cubicBezTo>
                  <a:cubicBezTo>
                    <a:pt x="0" y="150"/>
                    <a:pt x="21" y="227"/>
                    <a:pt x="86" y="227"/>
                  </a:cubicBezTo>
                  <a:cubicBezTo>
                    <a:pt x="100" y="227"/>
                    <a:pt x="116" y="223"/>
                    <a:pt x="134" y="215"/>
                  </a:cubicBezTo>
                  <a:lnTo>
                    <a:pt x="134" y="215"/>
                  </a:lnTo>
                  <a:cubicBezTo>
                    <a:pt x="129" y="218"/>
                    <a:pt x="128" y="219"/>
                    <a:pt x="130" y="219"/>
                  </a:cubicBezTo>
                  <a:cubicBezTo>
                    <a:pt x="137" y="219"/>
                    <a:pt x="174" y="208"/>
                    <a:pt x="175" y="208"/>
                  </a:cubicBezTo>
                  <a:lnTo>
                    <a:pt x="175" y="208"/>
                  </a:lnTo>
                  <a:cubicBezTo>
                    <a:pt x="175" y="208"/>
                    <a:pt x="174" y="208"/>
                    <a:pt x="172" y="209"/>
                  </a:cubicBezTo>
                  <a:cubicBezTo>
                    <a:pt x="216" y="196"/>
                    <a:pt x="336" y="89"/>
                    <a:pt x="254" y="45"/>
                  </a:cubicBezTo>
                  <a:cubicBezTo>
                    <a:pt x="248" y="45"/>
                    <a:pt x="248" y="39"/>
                    <a:pt x="241" y="39"/>
                  </a:cubicBezTo>
                  <a:cubicBezTo>
                    <a:pt x="235" y="14"/>
                    <a:pt x="216" y="1"/>
                    <a:pt x="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2401450" y="3208225"/>
              <a:ext cx="600" cy="650"/>
            </a:xfrm>
            <a:custGeom>
              <a:avLst/>
              <a:gdLst/>
              <a:ahLst/>
              <a:cxnLst/>
              <a:rect l="l" t="t" r="r" b="b"/>
              <a:pathLst>
                <a:path w="24" h="26" extrusionOk="0">
                  <a:moveTo>
                    <a:pt x="24" y="1"/>
                  </a:moveTo>
                  <a:cubicBezTo>
                    <a:pt x="24" y="1"/>
                    <a:pt x="18" y="1"/>
                    <a:pt x="18" y="7"/>
                  </a:cubicBezTo>
                  <a:cubicBezTo>
                    <a:pt x="6" y="19"/>
                    <a:pt x="1" y="25"/>
                    <a:pt x="2" y="25"/>
                  </a:cubicBezTo>
                  <a:cubicBezTo>
                    <a:pt x="3" y="25"/>
                    <a:pt x="11" y="17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402025" y="3207925"/>
              <a:ext cx="350" cy="325"/>
            </a:xfrm>
            <a:custGeom>
              <a:avLst/>
              <a:gdLst/>
              <a:ahLst/>
              <a:cxnLst/>
              <a:rect l="l" t="t" r="r" b="b"/>
              <a:pathLst>
                <a:path w="14" h="13" extrusionOk="0">
                  <a:moveTo>
                    <a:pt x="1" y="13"/>
                  </a:moveTo>
                  <a:lnTo>
                    <a:pt x="1" y="13"/>
                  </a:lnTo>
                  <a:cubicBezTo>
                    <a:pt x="1" y="13"/>
                    <a:pt x="7" y="6"/>
                    <a:pt x="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396675" y="3170000"/>
              <a:ext cx="7600" cy="7725"/>
            </a:xfrm>
            <a:custGeom>
              <a:avLst/>
              <a:gdLst/>
              <a:ahLst/>
              <a:cxnLst/>
              <a:rect l="l" t="t" r="r" b="b"/>
              <a:pathLst>
                <a:path w="304" h="309" extrusionOk="0">
                  <a:moveTo>
                    <a:pt x="221" y="1"/>
                  </a:moveTo>
                  <a:cubicBezTo>
                    <a:pt x="191" y="1"/>
                    <a:pt x="162" y="12"/>
                    <a:pt x="139" y="35"/>
                  </a:cubicBezTo>
                  <a:cubicBezTo>
                    <a:pt x="51" y="79"/>
                    <a:pt x="0" y="174"/>
                    <a:pt x="13" y="275"/>
                  </a:cubicBezTo>
                  <a:cubicBezTo>
                    <a:pt x="19" y="299"/>
                    <a:pt x="33" y="308"/>
                    <a:pt x="51" y="308"/>
                  </a:cubicBezTo>
                  <a:cubicBezTo>
                    <a:pt x="90" y="308"/>
                    <a:pt x="145" y="265"/>
                    <a:pt x="171" y="231"/>
                  </a:cubicBezTo>
                  <a:cubicBezTo>
                    <a:pt x="209" y="212"/>
                    <a:pt x="234" y="186"/>
                    <a:pt x="259" y="155"/>
                  </a:cubicBezTo>
                  <a:cubicBezTo>
                    <a:pt x="284" y="117"/>
                    <a:pt x="297" y="79"/>
                    <a:pt x="297" y="35"/>
                  </a:cubicBezTo>
                  <a:cubicBezTo>
                    <a:pt x="303" y="29"/>
                    <a:pt x="291" y="22"/>
                    <a:pt x="278" y="16"/>
                  </a:cubicBezTo>
                  <a:cubicBezTo>
                    <a:pt x="260" y="6"/>
                    <a:pt x="24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2607175" y="3086025"/>
              <a:ext cx="11850" cy="9500"/>
            </a:xfrm>
            <a:custGeom>
              <a:avLst/>
              <a:gdLst/>
              <a:ahLst/>
              <a:cxnLst/>
              <a:rect l="l" t="t" r="r" b="b"/>
              <a:pathLst>
                <a:path w="474" h="380" extrusionOk="0">
                  <a:moveTo>
                    <a:pt x="287" y="0"/>
                  </a:moveTo>
                  <a:cubicBezTo>
                    <a:pt x="268" y="0"/>
                    <a:pt x="247" y="5"/>
                    <a:pt x="227" y="14"/>
                  </a:cubicBezTo>
                  <a:cubicBezTo>
                    <a:pt x="221" y="14"/>
                    <a:pt x="208" y="7"/>
                    <a:pt x="202" y="7"/>
                  </a:cubicBezTo>
                  <a:cubicBezTo>
                    <a:pt x="139" y="7"/>
                    <a:pt x="0" y="146"/>
                    <a:pt x="57" y="196"/>
                  </a:cubicBezTo>
                  <a:cubicBezTo>
                    <a:pt x="51" y="209"/>
                    <a:pt x="44" y="228"/>
                    <a:pt x="38" y="247"/>
                  </a:cubicBezTo>
                  <a:cubicBezTo>
                    <a:pt x="11" y="337"/>
                    <a:pt x="72" y="379"/>
                    <a:pt x="141" y="379"/>
                  </a:cubicBezTo>
                  <a:cubicBezTo>
                    <a:pt x="168" y="379"/>
                    <a:pt x="196" y="373"/>
                    <a:pt x="221" y="360"/>
                  </a:cubicBezTo>
                  <a:cubicBezTo>
                    <a:pt x="316" y="316"/>
                    <a:pt x="473" y="152"/>
                    <a:pt x="379" y="39"/>
                  </a:cubicBezTo>
                  <a:cubicBezTo>
                    <a:pt x="354" y="14"/>
                    <a:pt x="322" y="0"/>
                    <a:pt x="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2610425" y="3111450"/>
              <a:ext cx="9700" cy="7925"/>
            </a:xfrm>
            <a:custGeom>
              <a:avLst/>
              <a:gdLst/>
              <a:ahLst/>
              <a:cxnLst/>
              <a:rect l="l" t="t" r="r" b="b"/>
              <a:pathLst>
                <a:path w="388" h="317" extrusionOk="0">
                  <a:moveTo>
                    <a:pt x="123" y="0"/>
                  </a:moveTo>
                  <a:cubicBezTo>
                    <a:pt x="74" y="0"/>
                    <a:pt x="0" y="86"/>
                    <a:pt x="15" y="132"/>
                  </a:cubicBezTo>
                  <a:cubicBezTo>
                    <a:pt x="34" y="189"/>
                    <a:pt x="34" y="264"/>
                    <a:pt x="78" y="296"/>
                  </a:cubicBezTo>
                  <a:cubicBezTo>
                    <a:pt x="96" y="311"/>
                    <a:pt x="117" y="317"/>
                    <a:pt x="139" y="317"/>
                  </a:cubicBezTo>
                  <a:cubicBezTo>
                    <a:pt x="199" y="317"/>
                    <a:pt x="266" y="267"/>
                    <a:pt x="299" y="220"/>
                  </a:cubicBezTo>
                  <a:cubicBezTo>
                    <a:pt x="337" y="157"/>
                    <a:pt x="387" y="119"/>
                    <a:pt x="293" y="88"/>
                  </a:cubicBezTo>
                  <a:cubicBezTo>
                    <a:pt x="223" y="56"/>
                    <a:pt x="211" y="94"/>
                    <a:pt x="154" y="18"/>
                  </a:cubicBezTo>
                  <a:cubicBezTo>
                    <a:pt x="147" y="6"/>
                    <a:pt x="136" y="0"/>
                    <a:pt x="1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2640575" y="3094625"/>
              <a:ext cx="11250" cy="9975"/>
            </a:xfrm>
            <a:custGeom>
              <a:avLst/>
              <a:gdLst/>
              <a:ahLst/>
              <a:cxnLst/>
              <a:rect l="l" t="t" r="r" b="b"/>
              <a:pathLst>
                <a:path w="450" h="399" extrusionOk="0">
                  <a:moveTo>
                    <a:pt x="336" y="0"/>
                  </a:moveTo>
                  <a:cubicBezTo>
                    <a:pt x="283" y="0"/>
                    <a:pt x="224" y="42"/>
                    <a:pt x="197" y="73"/>
                  </a:cubicBezTo>
                  <a:cubicBezTo>
                    <a:pt x="134" y="143"/>
                    <a:pt x="77" y="225"/>
                    <a:pt x="33" y="307"/>
                  </a:cubicBezTo>
                  <a:cubicBezTo>
                    <a:pt x="0" y="358"/>
                    <a:pt x="16" y="399"/>
                    <a:pt x="54" y="399"/>
                  </a:cubicBezTo>
                  <a:cubicBezTo>
                    <a:pt x="68" y="399"/>
                    <a:pt x="84" y="394"/>
                    <a:pt x="102" y="382"/>
                  </a:cubicBezTo>
                  <a:cubicBezTo>
                    <a:pt x="191" y="338"/>
                    <a:pt x="266" y="281"/>
                    <a:pt x="342" y="218"/>
                  </a:cubicBezTo>
                  <a:cubicBezTo>
                    <a:pt x="386" y="180"/>
                    <a:pt x="449" y="79"/>
                    <a:pt x="392" y="23"/>
                  </a:cubicBezTo>
                  <a:cubicBezTo>
                    <a:pt x="376" y="7"/>
                    <a:pt x="357" y="0"/>
                    <a:pt x="3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2631100" y="3049625"/>
              <a:ext cx="11575" cy="13400"/>
            </a:xfrm>
            <a:custGeom>
              <a:avLst/>
              <a:gdLst/>
              <a:ahLst/>
              <a:cxnLst/>
              <a:rect l="l" t="t" r="r" b="b"/>
              <a:pathLst>
                <a:path w="463" h="536" extrusionOk="0">
                  <a:moveTo>
                    <a:pt x="277" y="0"/>
                  </a:moveTo>
                  <a:cubicBezTo>
                    <a:pt x="147" y="0"/>
                    <a:pt x="0" y="198"/>
                    <a:pt x="33" y="303"/>
                  </a:cubicBezTo>
                  <a:cubicBezTo>
                    <a:pt x="71" y="410"/>
                    <a:pt x="191" y="410"/>
                    <a:pt x="235" y="505"/>
                  </a:cubicBezTo>
                  <a:cubicBezTo>
                    <a:pt x="245" y="526"/>
                    <a:pt x="260" y="535"/>
                    <a:pt x="277" y="535"/>
                  </a:cubicBezTo>
                  <a:cubicBezTo>
                    <a:pt x="331" y="535"/>
                    <a:pt x="407" y="454"/>
                    <a:pt x="412" y="416"/>
                  </a:cubicBezTo>
                  <a:cubicBezTo>
                    <a:pt x="437" y="284"/>
                    <a:pt x="462" y="88"/>
                    <a:pt x="330" y="13"/>
                  </a:cubicBezTo>
                  <a:cubicBezTo>
                    <a:pt x="313" y="4"/>
                    <a:pt x="295" y="0"/>
                    <a:pt x="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2620725" y="3066250"/>
              <a:ext cx="11800" cy="12125"/>
            </a:xfrm>
            <a:custGeom>
              <a:avLst/>
              <a:gdLst/>
              <a:ahLst/>
              <a:cxnLst/>
              <a:rect l="l" t="t" r="r" b="b"/>
              <a:pathLst>
                <a:path w="472" h="485" extrusionOk="0">
                  <a:moveTo>
                    <a:pt x="346" y="0"/>
                  </a:moveTo>
                  <a:cubicBezTo>
                    <a:pt x="310" y="0"/>
                    <a:pt x="272" y="9"/>
                    <a:pt x="240" y="22"/>
                  </a:cubicBezTo>
                  <a:cubicBezTo>
                    <a:pt x="133" y="79"/>
                    <a:pt x="51" y="174"/>
                    <a:pt x="26" y="294"/>
                  </a:cubicBezTo>
                  <a:lnTo>
                    <a:pt x="26" y="300"/>
                  </a:lnTo>
                  <a:cubicBezTo>
                    <a:pt x="26" y="306"/>
                    <a:pt x="20" y="319"/>
                    <a:pt x="20" y="331"/>
                  </a:cubicBezTo>
                  <a:lnTo>
                    <a:pt x="20" y="313"/>
                  </a:lnTo>
                  <a:lnTo>
                    <a:pt x="20" y="313"/>
                  </a:lnTo>
                  <a:cubicBezTo>
                    <a:pt x="1" y="376"/>
                    <a:pt x="1" y="445"/>
                    <a:pt x="76" y="477"/>
                  </a:cubicBezTo>
                  <a:cubicBezTo>
                    <a:pt x="93" y="482"/>
                    <a:pt x="111" y="485"/>
                    <a:pt x="129" y="485"/>
                  </a:cubicBezTo>
                  <a:cubicBezTo>
                    <a:pt x="232" y="485"/>
                    <a:pt x="349" y="400"/>
                    <a:pt x="392" y="319"/>
                  </a:cubicBezTo>
                  <a:cubicBezTo>
                    <a:pt x="436" y="256"/>
                    <a:pt x="461" y="186"/>
                    <a:pt x="467" y="111"/>
                  </a:cubicBezTo>
                  <a:cubicBezTo>
                    <a:pt x="471" y="29"/>
                    <a:pt x="412" y="0"/>
                    <a:pt x="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2621350" y="3073725"/>
              <a:ext cx="25" cy="200"/>
            </a:xfrm>
            <a:custGeom>
              <a:avLst/>
              <a:gdLst/>
              <a:ahLst/>
              <a:cxnLst/>
              <a:rect l="l" t="t" r="r" b="b"/>
              <a:pathLst>
                <a:path w="1" h="8" extrusionOk="0">
                  <a:moveTo>
                    <a:pt x="1" y="7"/>
                  </a:moveTo>
                  <a:lnTo>
                    <a:pt x="1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2601375" y="3048775"/>
              <a:ext cx="8175" cy="7475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264" y="1"/>
                  </a:moveTo>
                  <a:cubicBezTo>
                    <a:pt x="262" y="1"/>
                    <a:pt x="260" y="1"/>
                    <a:pt x="257" y="2"/>
                  </a:cubicBezTo>
                  <a:lnTo>
                    <a:pt x="239" y="2"/>
                  </a:lnTo>
                  <a:cubicBezTo>
                    <a:pt x="237" y="2"/>
                    <a:pt x="235" y="2"/>
                    <a:pt x="233" y="2"/>
                  </a:cubicBezTo>
                  <a:cubicBezTo>
                    <a:pt x="150" y="2"/>
                    <a:pt x="0" y="137"/>
                    <a:pt x="49" y="223"/>
                  </a:cubicBezTo>
                  <a:cubicBezTo>
                    <a:pt x="56" y="236"/>
                    <a:pt x="62" y="248"/>
                    <a:pt x="68" y="261"/>
                  </a:cubicBezTo>
                  <a:cubicBezTo>
                    <a:pt x="82" y="288"/>
                    <a:pt x="101" y="298"/>
                    <a:pt x="121" y="298"/>
                  </a:cubicBezTo>
                  <a:cubicBezTo>
                    <a:pt x="181" y="298"/>
                    <a:pt x="256" y="203"/>
                    <a:pt x="270" y="160"/>
                  </a:cubicBezTo>
                  <a:cubicBezTo>
                    <a:pt x="295" y="135"/>
                    <a:pt x="327" y="59"/>
                    <a:pt x="289" y="21"/>
                  </a:cubicBezTo>
                  <a:cubicBezTo>
                    <a:pt x="284" y="11"/>
                    <a:pt x="275" y="1"/>
                    <a:pt x="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5" name="Google Shape;205;p2"/>
          <p:cNvGrpSpPr/>
          <p:nvPr/>
        </p:nvGrpSpPr>
        <p:grpSpPr>
          <a:xfrm rot="-1323981">
            <a:off x="10541614" y="4464852"/>
            <a:ext cx="2497289" cy="1327125"/>
            <a:chOff x="199475" y="2119975"/>
            <a:chExt cx="672050" cy="357150"/>
          </a:xfrm>
        </p:grpSpPr>
        <p:sp>
          <p:nvSpPr>
            <p:cNvPr id="206" name="Google Shape;206;p2"/>
            <p:cNvSpPr/>
            <p:nvPr/>
          </p:nvSpPr>
          <p:spPr>
            <a:xfrm>
              <a:off x="199475" y="2170425"/>
              <a:ext cx="672050" cy="306700"/>
            </a:xfrm>
            <a:custGeom>
              <a:avLst/>
              <a:gdLst/>
              <a:ahLst/>
              <a:cxnLst/>
              <a:rect l="l" t="t" r="r" b="b"/>
              <a:pathLst>
                <a:path w="26882" h="12268" extrusionOk="0">
                  <a:moveTo>
                    <a:pt x="9178" y="6"/>
                  </a:moveTo>
                  <a:cubicBezTo>
                    <a:pt x="9102" y="6"/>
                    <a:pt x="9026" y="6"/>
                    <a:pt x="8950" y="7"/>
                  </a:cubicBezTo>
                  <a:cubicBezTo>
                    <a:pt x="6951" y="19"/>
                    <a:pt x="4952" y="133"/>
                    <a:pt x="2952" y="221"/>
                  </a:cubicBezTo>
                  <a:cubicBezTo>
                    <a:pt x="1" y="354"/>
                    <a:pt x="2498" y="6036"/>
                    <a:pt x="3217" y="7071"/>
                  </a:cubicBezTo>
                  <a:cubicBezTo>
                    <a:pt x="5613" y="10503"/>
                    <a:pt x="8887" y="12268"/>
                    <a:pt x="12624" y="12268"/>
                  </a:cubicBezTo>
                  <a:cubicBezTo>
                    <a:pt x="12753" y="12268"/>
                    <a:pt x="12882" y="12265"/>
                    <a:pt x="13012" y="12261"/>
                  </a:cubicBezTo>
                  <a:cubicBezTo>
                    <a:pt x="16222" y="12154"/>
                    <a:pt x="19218" y="10640"/>
                    <a:pt x="21608" y="8572"/>
                  </a:cubicBezTo>
                  <a:cubicBezTo>
                    <a:pt x="22857" y="7487"/>
                    <a:pt x="23879" y="6150"/>
                    <a:pt x="24712" y="4724"/>
                  </a:cubicBezTo>
                  <a:cubicBezTo>
                    <a:pt x="24970" y="4289"/>
                    <a:pt x="26881" y="429"/>
                    <a:pt x="25973" y="272"/>
                  </a:cubicBezTo>
                  <a:cubicBezTo>
                    <a:pt x="25904" y="259"/>
                    <a:pt x="25840" y="253"/>
                    <a:pt x="25777" y="247"/>
                  </a:cubicBezTo>
                  <a:cubicBezTo>
                    <a:pt x="25771" y="219"/>
                    <a:pt x="25753" y="208"/>
                    <a:pt x="25729" y="208"/>
                  </a:cubicBezTo>
                  <a:cubicBezTo>
                    <a:pt x="25710" y="208"/>
                    <a:pt x="25687" y="216"/>
                    <a:pt x="25664" y="228"/>
                  </a:cubicBezTo>
                  <a:cubicBezTo>
                    <a:pt x="24049" y="1"/>
                    <a:pt x="22384" y="70"/>
                    <a:pt x="20757" y="45"/>
                  </a:cubicBezTo>
                  <a:cubicBezTo>
                    <a:pt x="20454" y="39"/>
                    <a:pt x="20150" y="37"/>
                    <a:pt x="19847" y="37"/>
                  </a:cubicBezTo>
                  <a:cubicBezTo>
                    <a:pt x="18100" y="37"/>
                    <a:pt x="16354" y="117"/>
                    <a:pt x="14608" y="133"/>
                  </a:cubicBezTo>
                  <a:cubicBezTo>
                    <a:pt x="14532" y="133"/>
                    <a:pt x="14457" y="134"/>
                    <a:pt x="14381" y="134"/>
                  </a:cubicBezTo>
                  <a:cubicBezTo>
                    <a:pt x="12647" y="134"/>
                    <a:pt x="10917" y="6"/>
                    <a:pt x="9178" y="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292500" y="2153700"/>
              <a:ext cx="491975" cy="224525"/>
            </a:xfrm>
            <a:custGeom>
              <a:avLst/>
              <a:gdLst/>
              <a:ahLst/>
              <a:cxnLst/>
              <a:rect l="l" t="t" r="r" b="b"/>
              <a:pathLst>
                <a:path w="19679" h="8981" extrusionOk="0">
                  <a:moveTo>
                    <a:pt x="6660" y="1"/>
                  </a:moveTo>
                  <a:cubicBezTo>
                    <a:pt x="6622" y="1"/>
                    <a:pt x="6585" y="1"/>
                    <a:pt x="6548" y="1"/>
                  </a:cubicBezTo>
                  <a:cubicBezTo>
                    <a:pt x="5084" y="14"/>
                    <a:pt x="3621" y="96"/>
                    <a:pt x="2158" y="159"/>
                  </a:cubicBezTo>
                  <a:cubicBezTo>
                    <a:pt x="1" y="260"/>
                    <a:pt x="1824" y="4422"/>
                    <a:pt x="2353" y="5179"/>
                  </a:cubicBezTo>
                  <a:cubicBezTo>
                    <a:pt x="4108" y="7689"/>
                    <a:pt x="6498" y="8981"/>
                    <a:pt x="9233" y="8981"/>
                  </a:cubicBezTo>
                  <a:cubicBezTo>
                    <a:pt x="9330" y="8981"/>
                    <a:pt x="9427" y="8979"/>
                    <a:pt x="9524" y="8976"/>
                  </a:cubicBezTo>
                  <a:cubicBezTo>
                    <a:pt x="11871" y="8894"/>
                    <a:pt x="14065" y="7790"/>
                    <a:pt x="15812" y="6276"/>
                  </a:cubicBezTo>
                  <a:cubicBezTo>
                    <a:pt x="16733" y="5475"/>
                    <a:pt x="17478" y="4504"/>
                    <a:pt x="18089" y="3457"/>
                  </a:cubicBezTo>
                  <a:cubicBezTo>
                    <a:pt x="18272" y="3136"/>
                    <a:pt x="19679" y="310"/>
                    <a:pt x="19004" y="197"/>
                  </a:cubicBezTo>
                  <a:cubicBezTo>
                    <a:pt x="18960" y="190"/>
                    <a:pt x="18916" y="184"/>
                    <a:pt x="18865" y="178"/>
                  </a:cubicBezTo>
                  <a:cubicBezTo>
                    <a:pt x="18862" y="158"/>
                    <a:pt x="18850" y="150"/>
                    <a:pt x="18834" y="150"/>
                  </a:cubicBezTo>
                  <a:cubicBezTo>
                    <a:pt x="18821" y="150"/>
                    <a:pt x="18804" y="156"/>
                    <a:pt x="18789" y="165"/>
                  </a:cubicBezTo>
                  <a:cubicBezTo>
                    <a:pt x="17900" y="37"/>
                    <a:pt x="16993" y="37"/>
                    <a:pt x="16092" y="37"/>
                  </a:cubicBezTo>
                  <a:lnTo>
                    <a:pt x="16092" y="37"/>
                  </a:lnTo>
                  <a:cubicBezTo>
                    <a:pt x="15792" y="37"/>
                    <a:pt x="15492" y="37"/>
                    <a:pt x="15194" y="33"/>
                  </a:cubicBezTo>
                  <a:cubicBezTo>
                    <a:pt x="14955" y="28"/>
                    <a:pt x="14716" y="25"/>
                    <a:pt x="14477" y="25"/>
                  </a:cubicBezTo>
                  <a:cubicBezTo>
                    <a:pt x="13215" y="25"/>
                    <a:pt x="11953" y="85"/>
                    <a:pt x="10691" y="96"/>
                  </a:cubicBezTo>
                  <a:cubicBezTo>
                    <a:pt x="10618" y="96"/>
                    <a:pt x="10546" y="97"/>
                    <a:pt x="10473" y="97"/>
                  </a:cubicBezTo>
                  <a:cubicBezTo>
                    <a:pt x="9202" y="97"/>
                    <a:pt x="7931" y="1"/>
                    <a:pt x="66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294250" y="2119975"/>
              <a:ext cx="505675" cy="278500"/>
            </a:xfrm>
            <a:custGeom>
              <a:avLst/>
              <a:gdLst/>
              <a:ahLst/>
              <a:cxnLst/>
              <a:rect l="l" t="t" r="r" b="b"/>
              <a:pathLst>
                <a:path w="20227" h="11140" extrusionOk="0">
                  <a:moveTo>
                    <a:pt x="19069" y="0"/>
                  </a:moveTo>
                  <a:cubicBezTo>
                    <a:pt x="18998" y="0"/>
                    <a:pt x="18916" y="78"/>
                    <a:pt x="18896" y="133"/>
                  </a:cubicBezTo>
                  <a:cubicBezTo>
                    <a:pt x="18398" y="1344"/>
                    <a:pt x="18360" y="2611"/>
                    <a:pt x="17862" y="3829"/>
                  </a:cubicBezTo>
                  <a:cubicBezTo>
                    <a:pt x="17389" y="4989"/>
                    <a:pt x="16663" y="6011"/>
                    <a:pt x="15812" y="6913"/>
                  </a:cubicBezTo>
                  <a:cubicBezTo>
                    <a:pt x="14077" y="8735"/>
                    <a:pt x="11649" y="9827"/>
                    <a:pt x="9133" y="9839"/>
                  </a:cubicBezTo>
                  <a:cubicBezTo>
                    <a:pt x="9114" y="9839"/>
                    <a:pt x="9096" y="9839"/>
                    <a:pt x="9077" y="9839"/>
                  </a:cubicBezTo>
                  <a:cubicBezTo>
                    <a:pt x="6608" y="9839"/>
                    <a:pt x="4392" y="8588"/>
                    <a:pt x="3015" y="6572"/>
                  </a:cubicBezTo>
                  <a:cubicBezTo>
                    <a:pt x="2372" y="5632"/>
                    <a:pt x="2000" y="4503"/>
                    <a:pt x="1741" y="3406"/>
                  </a:cubicBezTo>
                  <a:cubicBezTo>
                    <a:pt x="1577" y="2719"/>
                    <a:pt x="1615" y="1091"/>
                    <a:pt x="1047" y="637"/>
                  </a:cubicBezTo>
                  <a:cubicBezTo>
                    <a:pt x="1011" y="607"/>
                    <a:pt x="972" y="595"/>
                    <a:pt x="932" y="595"/>
                  </a:cubicBezTo>
                  <a:cubicBezTo>
                    <a:pt x="788" y="595"/>
                    <a:pt x="639" y="763"/>
                    <a:pt x="574" y="877"/>
                  </a:cubicBezTo>
                  <a:cubicBezTo>
                    <a:pt x="0" y="1855"/>
                    <a:pt x="271" y="3248"/>
                    <a:pt x="486" y="4308"/>
                  </a:cubicBezTo>
                  <a:cubicBezTo>
                    <a:pt x="738" y="5607"/>
                    <a:pt x="1306" y="6831"/>
                    <a:pt x="2050" y="7916"/>
                  </a:cubicBezTo>
                  <a:cubicBezTo>
                    <a:pt x="3536" y="10089"/>
                    <a:pt x="6118" y="11139"/>
                    <a:pt x="8680" y="11139"/>
                  </a:cubicBezTo>
                  <a:cubicBezTo>
                    <a:pt x="8913" y="11139"/>
                    <a:pt x="9147" y="11131"/>
                    <a:pt x="9379" y="11113"/>
                  </a:cubicBezTo>
                  <a:cubicBezTo>
                    <a:pt x="12192" y="10905"/>
                    <a:pt x="14771" y="9379"/>
                    <a:pt x="16682" y="7373"/>
                  </a:cubicBezTo>
                  <a:cubicBezTo>
                    <a:pt x="17653" y="6339"/>
                    <a:pt x="18436" y="5147"/>
                    <a:pt x="19003" y="3848"/>
                  </a:cubicBezTo>
                  <a:cubicBezTo>
                    <a:pt x="19508" y="2706"/>
                    <a:pt x="20227" y="953"/>
                    <a:pt x="19123" y="19"/>
                  </a:cubicBezTo>
                  <a:cubicBezTo>
                    <a:pt x="19107" y="6"/>
                    <a:pt x="19089" y="0"/>
                    <a:pt x="1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9" name="Google Shape;209;p2"/>
          <p:cNvGrpSpPr/>
          <p:nvPr/>
        </p:nvGrpSpPr>
        <p:grpSpPr>
          <a:xfrm>
            <a:off x="-668631" y="-73"/>
            <a:ext cx="2534035" cy="2280471"/>
            <a:chOff x="3256200" y="1561575"/>
            <a:chExt cx="787000" cy="708250"/>
          </a:xfrm>
        </p:grpSpPr>
        <p:sp>
          <p:nvSpPr>
            <p:cNvPr id="210" name="Google Shape;210;p2"/>
            <p:cNvSpPr/>
            <p:nvPr/>
          </p:nvSpPr>
          <p:spPr>
            <a:xfrm>
              <a:off x="3256200" y="1794475"/>
              <a:ext cx="787000" cy="475350"/>
            </a:xfrm>
            <a:custGeom>
              <a:avLst/>
              <a:gdLst/>
              <a:ahLst/>
              <a:cxnLst/>
              <a:rect l="l" t="t" r="r" b="b"/>
              <a:pathLst>
                <a:path w="31480" h="19014" extrusionOk="0">
                  <a:moveTo>
                    <a:pt x="29666" y="1"/>
                  </a:moveTo>
                  <a:cubicBezTo>
                    <a:pt x="27642" y="1"/>
                    <a:pt x="24382" y="1084"/>
                    <a:pt x="23381" y="1312"/>
                  </a:cubicBezTo>
                  <a:cubicBezTo>
                    <a:pt x="17824" y="2554"/>
                    <a:pt x="12810" y="3014"/>
                    <a:pt x="7248" y="4263"/>
                  </a:cubicBezTo>
                  <a:cubicBezTo>
                    <a:pt x="5740" y="4597"/>
                    <a:pt x="4214" y="4837"/>
                    <a:pt x="2713" y="5197"/>
                  </a:cubicBezTo>
                  <a:cubicBezTo>
                    <a:pt x="1887" y="5392"/>
                    <a:pt x="537" y="5714"/>
                    <a:pt x="247" y="6672"/>
                  </a:cubicBezTo>
                  <a:cubicBezTo>
                    <a:pt x="1" y="7499"/>
                    <a:pt x="506" y="8243"/>
                    <a:pt x="985" y="8874"/>
                  </a:cubicBezTo>
                  <a:cubicBezTo>
                    <a:pt x="1906" y="10066"/>
                    <a:pt x="3060" y="11087"/>
                    <a:pt x="4214" y="12046"/>
                  </a:cubicBezTo>
                  <a:cubicBezTo>
                    <a:pt x="6346" y="13818"/>
                    <a:pt x="8635" y="15370"/>
                    <a:pt x="10735" y="17186"/>
                  </a:cubicBezTo>
                  <a:cubicBezTo>
                    <a:pt x="11872" y="18166"/>
                    <a:pt x="13156" y="19013"/>
                    <a:pt x="14629" y="19013"/>
                  </a:cubicBezTo>
                  <a:cubicBezTo>
                    <a:pt x="14937" y="19013"/>
                    <a:pt x="15254" y="18976"/>
                    <a:pt x="15579" y="18895"/>
                  </a:cubicBezTo>
                  <a:cubicBezTo>
                    <a:pt x="16651" y="18630"/>
                    <a:pt x="17484" y="17956"/>
                    <a:pt x="18279" y="17224"/>
                  </a:cubicBezTo>
                  <a:cubicBezTo>
                    <a:pt x="19458" y="16145"/>
                    <a:pt x="20536" y="14953"/>
                    <a:pt x="21583" y="13749"/>
                  </a:cubicBezTo>
                  <a:cubicBezTo>
                    <a:pt x="23709" y="11321"/>
                    <a:pt x="25759" y="8810"/>
                    <a:pt x="27783" y="6300"/>
                  </a:cubicBezTo>
                  <a:cubicBezTo>
                    <a:pt x="28723" y="5127"/>
                    <a:pt x="29656" y="3954"/>
                    <a:pt x="30558" y="2750"/>
                  </a:cubicBezTo>
                  <a:cubicBezTo>
                    <a:pt x="31315" y="1747"/>
                    <a:pt x="31479" y="1053"/>
                    <a:pt x="31258" y="599"/>
                  </a:cubicBezTo>
                  <a:cubicBezTo>
                    <a:pt x="31047" y="163"/>
                    <a:pt x="30449" y="1"/>
                    <a:pt x="2966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496025" y="2136525"/>
              <a:ext cx="16125" cy="9575"/>
            </a:xfrm>
            <a:custGeom>
              <a:avLst/>
              <a:gdLst/>
              <a:ahLst/>
              <a:cxnLst/>
              <a:rect l="l" t="t" r="r" b="b"/>
              <a:pathLst>
                <a:path w="645" h="383" extrusionOk="0">
                  <a:moveTo>
                    <a:pt x="364" y="1"/>
                  </a:moveTo>
                  <a:cubicBezTo>
                    <a:pt x="304" y="1"/>
                    <a:pt x="244" y="17"/>
                    <a:pt x="190" y="48"/>
                  </a:cubicBezTo>
                  <a:cubicBezTo>
                    <a:pt x="95" y="79"/>
                    <a:pt x="1" y="149"/>
                    <a:pt x="20" y="250"/>
                  </a:cubicBezTo>
                  <a:cubicBezTo>
                    <a:pt x="36" y="349"/>
                    <a:pt x="135" y="382"/>
                    <a:pt x="241" y="382"/>
                  </a:cubicBezTo>
                  <a:cubicBezTo>
                    <a:pt x="337" y="382"/>
                    <a:pt x="439" y="355"/>
                    <a:pt x="493" y="325"/>
                  </a:cubicBezTo>
                  <a:cubicBezTo>
                    <a:pt x="638" y="243"/>
                    <a:pt x="644" y="86"/>
                    <a:pt x="480" y="23"/>
                  </a:cubicBezTo>
                  <a:cubicBezTo>
                    <a:pt x="443" y="8"/>
                    <a:pt x="404" y="1"/>
                    <a:pt x="3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3505800" y="2123950"/>
              <a:ext cx="11850" cy="6800"/>
            </a:xfrm>
            <a:custGeom>
              <a:avLst/>
              <a:gdLst/>
              <a:ahLst/>
              <a:cxnLst/>
              <a:rect l="l" t="t" r="r" b="b"/>
              <a:pathLst>
                <a:path w="474" h="272" extrusionOk="0">
                  <a:moveTo>
                    <a:pt x="283" y="0"/>
                  </a:moveTo>
                  <a:cubicBezTo>
                    <a:pt x="231" y="0"/>
                    <a:pt x="180" y="13"/>
                    <a:pt x="133" y="40"/>
                  </a:cubicBezTo>
                  <a:lnTo>
                    <a:pt x="114" y="53"/>
                  </a:lnTo>
                  <a:cubicBezTo>
                    <a:pt x="45" y="97"/>
                    <a:pt x="1" y="160"/>
                    <a:pt x="70" y="229"/>
                  </a:cubicBezTo>
                  <a:cubicBezTo>
                    <a:pt x="100" y="254"/>
                    <a:pt x="134" y="271"/>
                    <a:pt x="171" y="271"/>
                  </a:cubicBezTo>
                  <a:cubicBezTo>
                    <a:pt x="181" y="271"/>
                    <a:pt x="192" y="270"/>
                    <a:pt x="203" y="267"/>
                  </a:cubicBezTo>
                  <a:cubicBezTo>
                    <a:pt x="291" y="261"/>
                    <a:pt x="373" y="223"/>
                    <a:pt x="430" y="154"/>
                  </a:cubicBezTo>
                  <a:cubicBezTo>
                    <a:pt x="474" y="97"/>
                    <a:pt x="436" y="40"/>
                    <a:pt x="379" y="15"/>
                  </a:cubicBezTo>
                  <a:cubicBezTo>
                    <a:pt x="348" y="5"/>
                    <a:pt x="315" y="0"/>
                    <a:pt x="2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3528050" y="2141725"/>
              <a:ext cx="9150" cy="5425"/>
            </a:xfrm>
            <a:custGeom>
              <a:avLst/>
              <a:gdLst/>
              <a:ahLst/>
              <a:cxnLst/>
              <a:rect l="l" t="t" r="r" b="b"/>
              <a:pathLst>
                <a:path w="366" h="217" extrusionOk="0">
                  <a:moveTo>
                    <a:pt x="192" y="1"/>
                  </a:moveTo>
                  <a:cubicBezTo>
                    <a:pt x="123" y="1"/>
                    <a:pt x="23" y="30"/>
                    <a:pt x="13" y="98"/>
                  </a:cubicBezTo>
                  <a:cubicBezTo>
                    <a:pt x="0" y="124"/>
                    <a:pt x="6" y="155"/>
                    <a:pt x="19" y="180"/>
                  </a:cubicBezTo>
                  <a:cubicBezTo>
                    <a:pt x="33" y="208"/>
                    <a:pt x="68" y="217"/>
                    <a:pt x="104" y="217"/>
                  </a:cubicBezTo>
                  <a:cubicBezTo>
                    <a:pt x="133" y="217"/>
                    <a:pt x="163" y="211"/>
                    <a:pt x="183" y="206"/>
                  </a:cubicBezTo>
                  <a:cubicBezTo>
                    <a:pt x="221" y="187"/>
                    <a:pt x="252" y="168"/>
                    <a:pt x="284" y="143"/>
                  </a:cubicBezTo>
                  <a:cubicBezTo>
                    <a:pt x="366" y="86"/>
                    <a:pt x="303" y="16"/>
                    <a:pt x="227" y="4"/>
                  </a:cubicBezTo>
                  <a:cubicBezTo>
                    <a:pt x="217" y="2"/>
                    <a:pt x="205" y="1"/>
                    <a:pt x="1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3517475" y="2157100"/>
              <a:ext cx="9725" cy="8675"/>
            </a:xfrm>
            <a:custGeom>
              <a:avLst/>
              <a:gdLst/>
              <a:ahLst/>
              <a:cxnLst/>
              <a:rect l="l" t="t" r="r" b="b"/>
              <a:pathLst>
                <a:path w="389" h="347" extrusionOk="0">
                  <a:moveTo>
                    <a:pt x="303" y="1"/>
                  </a:moveTo>
                  <a:cubicBezTo>
                    <a:pt x="277" y="1"/>
                    <a:pt x="247" y="10"/>
                    <a:pt x="234" y="20"/>
                  </a:cubicBezTo>
                  <a:cubicBezTo>
                    <a:pt x="221" y="26"/>
                    <a:pt x="215" y="32"/>
                    <a:pt x="215" y="32"/>
                  </a:cubicBezTo>
                  <a:cubicBezTo>
                    <a:pt x="202" y="32"/>
                    <a:pt x="190" y="38"/>
                    <a:pt x="184" y="45"/>
                  </a:cubicBezTo>
                  <a:cubicBezTo>
                    <a:pt x="146" y="64"/>
                    <a:pt x="114" y="83"/>
                    <a:pt x="89" y="108"/>
                  </a:cubicBezTo>
                  <a:cubicBezTo>
                    <a:pt x="20" y="146"/>
                    <a:pt x="1" y="234"/>
                    <a:pt x="45" y="297"/>
                  </a:cubicBezTo>
                  <a:cubicBezTo>
                    <a:pt x="71" y="330"/>
                    <a:pt x="127" y="347"/>
                    <a:pt x="186" y="347"/>
                  </a:cubicBezTo>
                  <a:cubicBezTo>
                    <a:pt x="284" y="347"/>
                    <a:pt x="388" y="302"/>
                    <a:pt x="373" y="215"/>
                  </a:cubicBezTo>
                  <a:cubicBezTo>
                    <a:pt x="366" y="190"/>
                    <a:pt x="373" y="152"/>
                    <a:pt x="373" y="127"/>
                  </a:cubicBezTo>
                  <a:cubicBezTo>
                    <a:pt x="373" y="102"/>
                    <a:pt x="341" y="64"/>
                    <a:pt x="347" y="38"/>
                  </a:cubicBezTo>
                  <a:cubicBezTo>
                    <a:pt x="351" y="10"/>
                    <a:pt x="329" y="1"/>
                    <a:pt x="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47375" y="2161675"/>
              <a:ext cx="15225" cy="6700"/>
            </a:xfrm>
            <a:custGeom>
              <a:avLst/>
              <a:gdLst/>
              <a:ahLst/>
              <a:cxnLst/>
              <a:rect l="l" t="t" r="r" b="b"/>
              <a:pathLst>
                <a:path w="609" h="268" extrusionOk="0">
                  <a:moveTo>
                    <a:pt x="362" y="1"/>
                  </a:moveTo>
                  <a:cubicBezTo>
                    <a:pt x="312" y="1"/>
                    <a:pt x="268" y="7"/>
                    <a:pt x="230" y="19"/>
                  </a:cubicBezTo>
                  <a:cubicBezTo>
                    <a:pt x="200" y="33"/>
                    <a:pt x="184" y="39"/>
                    <a:pt x="181" y="39"/>
                  </a:cubicBezTo>
                  <a:cubicBezTo>
                    <a:pt x="179" y="39"/>
                    <a:pt x="187" y="35"/>
                    <a:pt x="205" y="26"/>
                  </a:cubicBezTo>
                  <a:lnTo>
                    <a:pt x="205" y="26"/>
                  </a:lnTo>
                  <a:cubicBezTo>
                    <a:pt x="189" y="32"/>
                    <a:pt x="180" y="35"/>
                    <a:pt x="175" y="35"/>
                  </a:cubicBezTo>
                  <a:cubicBezTo>
                    <a:pt x="170" y="35"/>
                    <a:pt x="170" y="32"/>
                    <a:pt x="173" y="26"/>
                  </a:cubicBezTo>
                  <a:cubicBezTo>
                    <a:pt x="171" y="25"/>
                    <a:pt x="168" y="25"/>
                    <a:pt x="165" y="25"/>
                  </a:cubicBezTo>
                  <a:cubicBezTo>
                    <a:pt x="122" y="25"/>
                    <a:pt x="0" y="61"/>
                    <a:pt x="47" y="114"/>
                  </a:cubicBezTo>
                  <a:cubicBezTo>
                    <a:pt x="60" y="133"/>
                    <a:pt x="79" y="158"/>
                    <a:pt x="104" y="171"/>
                  </a:cubicBezTo>
                  <a:lnTo>
                    <a:pt x="110" y="177"/>
                  </a:lnTo>
                  <a:cubicBezTo>
                    <a:pt x="116" y="190"/>
                    <a:pt x="123" y="196"/>
                    <a:pt x="129" y="202"/>
                  </a:cubicBezTo>
                  <a:cubicBezTo>
                    <a:pt x="171" y="247"/>
                    <a:pt x="233" y="268"/>
                    <a:pt x="296" y="268"/>
                  </a:cubicBezTo>
                  <a:cubicBezTo>
                    <a:pt x="366" y="268"/>
                    <a:pt x="439" y="242"/>
                    <a:pt x="489" y="196"/>
                  </a:cubicBezTo>
                  <a:cubicBezTo>
                    <a:pt x="608" y="95"/>
                    <a:pt x="470" y="1"/>
                    <a:pt x="3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53575" y="2177600"/>
              <a:ext cx="10975" cy="7175"/>
            </a:xfrm>
            <a:custGeom>
              <a:avLst/>
              <a:gdLst/>
              <a:ahLst/>
              <a:cxnLst/>
              <a:rect l="l" t="t" r="r" b="b"/>
              <a:pathLst>
                <a:path w="439" h="287" extrusionOk="0">
                  <a:moveTo>
                    <a:pt x="149" y="1"/>
                  </a:moveTo>
                  <a:cubicBezTo>
                    <a:pt x="112" y="1"/>
                    <a:pt x="76" y="21"/>
                    <a:pt x="58" y="57"/>
                  </a:cubicBezTo>
                  <a:cubicBezTo>
                    <a:pt x="51" y="76"/>
                    <a:pt x="45" y="89"/>
                    <a:pt x="39" y="108"/>
                  </a:cubicBezTo>
                  <a:cubicBezTo>
                    <a:pt x="14" y="127"/>
                    <a:pt x="1" y="171"/>
                    <a:pt x="20" y="202"/>
                  </a:cubicBezTo>
                  <a:cubicBezTo>
                    <a:pt x="32" y="221"/>
                    <a:pt x="45" y="240"/>
                    <a:pt x="64" y="259"/>
                  </a:cubicBezTo>
                  <a:cubicBezTo>
                    <a:pt x="86" y="278"/>
                    <a:pt x="118" y="287"/>
                    <a:pt x="152" y="287"/>
                  </a:cubicBezTo>
                  <a:cubicBezTo>
                    <a:pt x="276" y="287"/>
                    <a:pt x="439" y="182"/>
                    <a:pt x="335" y="108"/>
                  </a:cubicBezTo>
                  <a:cubicBezTo>
                    <a:pt x="310" y="95"/>
                    <a:pt x="285" y="83"/>
                    <a:pt x="266" y="70"/>
                  </a:cubicBezTo>
                  <a:cubicBezTo>
                    <a:pt x="247" y="57"/>
                    <a:pt x="234" y="45"/>
                    <a:pt x="228" y="32"/>
                  </a:cubicBezTo>
                  <a:cubicBezTo>
                    <a:pt x="204" y="11"/>
                    <a:pt x="176" y="1"/>
                    <a:pt x="1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646025" y="2198000"/>
              <a:ext cx="7725" cy="4450"/>
            </a:xfrm>
            <a:custGeom>
              <a:avLst/>
              <a:gdLst/>
              <a:ahLst/>
              <a:cxnLst/>
              <a:rect l="l" t="t" r="r" b="b"/>
              <a:pathLst>
                <a:path w="309" h="178" extrusionOk="0">
                  <a:moveTo>
                    <a:pt x="216" y="0"/>
                  </a:moveTo>
                  <a:cubicBezTo>
                    <a:pt x="169" y="0"/>
                    <a:pt x="115" y="14"/>
                    <a:pt x="100" y="30"/>
                  </a:cubicBezTo>
                  <a:cubicBezTo>
                    <a:pt x="74" y="49"/>
                    <a:pt x="62" y="68"/>
                    <a:pt x="43" y="86"/>
                  </a:cubicBezTo>
                  <a:cubicBezTo>
                    <a:pt x="1" y="144"/>
                    <a:pt x="64" y="172"/>
                    <a:pt x="134" y="172"/>
                  </a:cubicBezTo>
                  <a:cubicBezTo>
                    <a:pt x="148" y="172"/>
                    <a:pt x="162" y="171"/>
                    <a:pt x="175" y="168"/>
                  </a:cubicBezTo>
                  <a:lnTo>
                    <a:pt x="175" y="168"/>
                  </a:lnTo>
                  <a:cubicBezTo>
                    <a:pt x="163" y="175"/>
                    <a:pt x="158" y="178"/>
                    <a:pt x="161" y="178"/>
                  </a:cubicBezTo>
                  <a:cubicBezTo>
                    <a:pt x="164" y="178"/>
                    <a:pt x="175" y="175"/>
                    <a:pt x="194" y="168"/>
                  </a:cubicBezTo>
                  <a:cubicBezTo>
                    <a:pt x="220" y="162"/>
                    <a:pt x="245" y="143"/>
                    <a:pt x="264" y="124"/>
                  </a:cubicBezTo>
                  <a:cubicBezTo>
                    <a:pt x="276" y="105"/>
                    <a:pt x="283" y="86"/>
                    <a:pt x="289" y="61"/>
                  </a:cubicBezTo>
                  <a:cubicBezTo>
                    <a:pt x="308" y="16"/>
                    <a:pt x="266" y="0"/>
                    <a:pt x="2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645250" y="2212575"/>
              <a:ext cx="11300" cy="4925"/>
            </a:xfrm>
            <a:custGeom>
              <a:avLst/>
              <a:gdLst/>
              <a:ahLst/>
              <a:cxnLst/>
              <a:rect l="l" t="t" r="r" b="b"/>
              <a:pathLst>
                <a:path w="452" h="197" extrusionOk="0">
                  <a:moveTo>
                    <a:pt x="251" y="1"/>
                  </a:moveTo>
                  <a:cubicBezTo>
                    <a:pt x="129" y="1"/>
                    <a:pt x="0" y="110"/>
                    <a:pt x="124" y="172"/>
                  </a:cubicBezTo>
                  <a:lnTo>
                    <a:pt x="169" y="191"/>
                  </a:lnTo>
                  <a:cubicBezTo>
                    <a:pt x="178" y="195"/>
                    <a:pt x="192" y="197"/>
                    <a:pt x="208" y="197"/>
                  </a:cubicBezTo>
                  <a:cubicBezTo>
                    <a:pt x="294" y="197"/>
                    <a:pt x="452" y="145"/>
                    <a:pt x="383" y="71"/>
                  </a:cubicBezTo>
                  <a:lnTo>
                    <a:pt x="358" y="40"/>
                  </a:lnTo>
                  <a:cubicBezTo>
                    <a:pt x="329" y="12"/>
                    <a:pt x="290" y="1"/>
                    <a:pt x="2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599300" y="1957975"/>
              <a:ext cx="14225" cy="9125"/>
            </a:xfrm>
            <a:custGeom>
              <a:avLst/>
              <a:gdLst/>
              <a:ahLst/>
              <a:cxnLst/>
              <a:rect l="l" t="t" r="r" b="b"/>
              <a:pathLst>
                <a:path w="569" h="365" extrusionOk="0">
                  <a:moveTo>
                    <a:pt x="289" y="0"/>
                  </a:moveTo>
                  <a:cubicBezTo>
                    <a:pt x="211" y="0"/>
                    <a:pt x="136" y="27"/>
                    <a:pt x="77" y="82"/>
                  </a:cubicBezTo>
                  <a:cubicBezTo>
                    <a:pt x="26" y="120"/>
                    <a:pt x="1" y="183"/>
                    <a:pt x="14" y="240"/>
                  </a:cubicBezTo>
                  <a:cubicBezTo>
                    <a:pt x="28" y="341"/>
                    <a:pt x="146" y="365"/>
                    <a:pt x="242" y="365"/>
                  </a:cubicBezTo>
                  <a:cubicBezTo>
                    <a:pt x="272" y="365"/>
                    <a:pt x="300" y="362"/>
                    <a:pt x="323" y="359"/>
                  </a:cubicBezTo>
                  <a:cubicBezTo>
                    <a:pt x="386" y="347"/>
                    <a:pt x="442" y="328"/>
                    <a:pt x="493" y="290"/>
                  </a:cubicBezTo>
                  <a:cubicBezTo>
                    <a:pt x="569" y="164"/>
                    <a:pt x="569" y="88"/>
                    <a:pt x="493" y="50"/>
                  </a:cubicBezTo>
                  <a:cubicBezTo>
                    <a:pt x="455" y="25"/>
                    <a:pt x="417" y="13"/>
                    <a:pt x="379" y="6"/>
                  </a:cubicBezTo>
                  <a:lnTo>
                    <a:pt x="354" y="6"/>
                  </a:lnTo>
                  <a:cubicBezTo>
                    <a:pt x="332" y="2"/>
                    <a:pt x="311" y="0"/>
                    <a:pt x="2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598200" y="1972375"/>
              <a:ext cx="13900" cy="8800"/>
            </a:xfrm>
            <a:custGeom>
              <a:avLst/>
              <a:gdLst/>
              <a:ahLst/>
              <a:cxnLst/>
              <a:rect l="l" t="t" r="r" b="b"/>
              <a:pathLst>
                <a:path w="556" h="352" extrusionOk="0">
                  <a:moveTo>
                    <a:pt x="296" y="0"/>
                  </a:moveTo>
                  <a:cubicBezTo>
                    <a:pt x="271" y="0"/>
                    <a:pt x="243" y="8"/>
                    <a:pt x="234" y="17"/>
                  </a:cubicBezTo>
                  <a:cubicBezTo>
                    <a:pt x="171" y="86"/>
                    <a:pt x="58" y="99"/>
                    <a:pt x="32" y="193"/>
                  </a:cubicBezTo>
                  <a:cubicBezTo>
                    <a:pt x="1" y="313"/>
                    <a:pt x="152" y="351"/>
                    <a:pt x="234" y="351"/>
                  </a:cubicBezTo>
                  <a:cubicBezTo>
                    <a:pt x="335" y="351"/>
                    <a:pt x="499" y="307"/>
                    <a:pt x="531" y="193"/>
                  </a:cubicBezTo>
                  <a:cubicBezTo>
                    <a:pt x="556" y="86"/>
                    <a:pt x="430" y="55"/>
                    <a:pt x="341" y="36"/>
                  </a:cubicBezTo>
                  <a:cubicBezTo>
                    <a:pt x="348" y="9"/>
                    <a:pt x="323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626400" y="1967075"/>
              <a:ext cx="14350" cy="10225"/>
            </a:xfrm>
            <a:custGeom>
              <a:avLst/>
              <a:gdLst/>
              <a:ahLst/>
              <a:cxnLst/>
              <a:rect l="l" t="t" r="r" b="b"/>
              <a:pathLst>
                <a:path w="574" h="409" extrusionOk="0">
                  <a:moveTo>
                    <a:pt x="283" y="1"/>
                  </a:moveTo>
                  <a:cubicBezTo>
                    <a:pt x="271" y="1"/>
                    <a:pt x="259" y="1"/>
                    <a:pt x="248" y="2"/>
                  </a:cubicBezTo>
                  <a:cubicBezTo>
                    <a:pt x="185" y="8"/>
                    <a:pt x="122" y="33"/>
                    <a:pt x="77" y="77"/>
                  </a:cubicBezTo>
                  <a:cubicBezTo>
                    <a:pt x="33" y="115"/>
                    <a:pt x="8" y="172"/>
                    <a:pt x="14" y="235"/>
                  </a:cubicBezTo>
                  <a:cubicBezTo>
                    <a:pt x="0" y="354"/>
                    <a:pt x="113" y="408"/>
                    <a:pt x="241" y="408"/>
                  </a:cubicBezTo>
                  <a:cubicBezTo>
                    <a:pt x="396" y="408"/>
                    <a:pt x="573" y="327"/>
                    <a:pt x="563" y="185"/>
                  </a:cubicBezTo>
                  <a:cubicBezTo>
                    <a:pt x="557" y="35"/>
                    <a:pt x="410" y="1"/>
                    <a:pt x="2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26750" y="1940275"/>
              <a:ext cx="9875" cy="7125"/>
            </a:xfrm>
            <a:custGeom>
              <a:avLst/>
              <a:gdLst/>
              <a:ahLst/>
              <a:cxnLst/>
              <a:rect l="l" t="t" r="r" b="b"/>
              <a:pathLst>
                <a:path w="395" h="285" extrusionOk="0">
                  <a:moveTo>
                    <a:pt x="181" y="1"/>
                  </a:moveTo>
                  <a:cubicBezTo>
                    <a:pt x="109" y="1"/>
                    <a:pt x="37" y="30"/>
                    <a:pt x="19" y="103"/>
                  </a:cubicBezTo>
                  <a:cubicBezTo>
                    <a:pt x="13" y="115"/>
                    <a:pt x="13" y="128"/>
                    <a:pt x="7" y="140"/>
                  </a:cubicBezTo>
                  <a:cubicBezTo>
                    <a:pt x="0" y="166"/>
                    <a:pt x="13" y="191"/>
                    <a:pt x="38" y="210"/>
                  </a:cubicBezTo>
                  <a:cubicBezTo>
                    <a:pt x="63" y="222"/>
                    <a:pt x="76" y="254"/>
                    <a:pt x="101" y="273"/>
                  </a:cubicBezTo>
                  <a:cubicBezTo>
                    <a:pt x="109" y="281"/>
                    <a:pt x="125" y="284"/>
                    <a:pt x="144" y="284"/>
                  </a:cubicBezTo>
                  <a:cubicBezTo>
                    <a:pt x="201" y="284"/>
                    <a:pt x="284" y="252"/>
                    <a:pt x="246" y="210"/>
                  </a:cubicBezTo>
                  <a:lnTo>
                    <a:pt x="246" y="197"/>
                  </a:lnTo>
                  <a:cubicBezTo>
                    <a:pt x="265" y="178"/>
                    <a:pt x="284" y="166"/>
                    <a:pt x="303" y="147"/>
                  </a:cubicBezTo>
                  <a:cubicBezTo>
                    <a:pt x="394" y="67"/>
                    <a:pt x="289" y="1"/>
                    <a:pt x="1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03875" y="1914450"/>
              <a:ext cx="10900" cy="5700"/>
            </a:xfrm>
            <a:custGeom>
              <a:avLst/>
              <a:gdLst/>
              <a:ahLst/>
              <a:cxnLst/>
              <a:rect l="l" t="t" r="r" b="b"/>
              <a:pathLst>
                <a:path w="436" h="228" extrusionOk="0">
                  <a:moveTo>
                    <a:pt x="291" y="0"/>
                  </a:moveTo>
                  <a:cubicBezTo>
                    <a:pt x="222" y="0"/>
                    <a:pt x="1" y="89"/>
                    <a:pt x="127" y="183"/>
                  </a:cubicBezTo>
                  <a:cubicBezTo>
                    <a:pt x="152" y="196"/>
                    <a:pt x="184" y="208"/>
                    <a:pt x="215" y="208"/>
                  </a:cubicBezTo>
                  <a:cubicBezTo>
                    <a:pt x="220" y="222"/>
                    <a:pt x="237" y="228"/>
                    <a:pt x="258" y="228"/>
                  </a:cubicBezTo>
                  <a:cubicBezTo>
                    <a:pt x="295" y="228"/>
                    <a:pt x="342" y="212"/>
                    <a:pt x="354" y="196"/>
                  </a:cubicBezTo>
                  <a:lnTo>
                    <a:pt x="373" y="177"/>
                  </a:lnTo>
                  <a:cubicBezTo>
                    <a:pt x="386" y="171"/>
                    <a:pt x="398" y="158"/>
                    <a:pt x="411" y="145"/>
                  </a:cubicBezTo>
                  <a:cubicBezTo>
                    <a:pt x="411" y="139"/>
                    <a:pt x="417" y="139"/>
                    <a:pt x="417" y="133"/>
                  </a:cubicBezTo>
                  <a:cubicBezTo>
                    <a:pt x="423" y="126"/>
                    <a:pt x="423" y="120"/>
                    <a:pt x="423" y="114"/>
                  </a:cubicBezTo>
                  <a:cubicBezTo>
                    <a:pt x="430" y="101"/>
                    <a:pt x="436" y="89"/>
                    <a:pt x="430" y="76"/>
                  </a:cubicBezTo>
                  <a:lnTo>
                    <a:pt x="430" y="70"/>
                  </a:lnTo>
                  <a:cubicBezTo>
                    <a:pt x="430" y="76"/>
                    <a:pt x="430" y="76"/>
                    <a:pt x="423" y="76"/>
                  </a:cubicBezTo>
                  <a:cubicBezTo>
                    <a:pt x="423" y="32"/>
                    <a:pt x="367" y="0"/>
                    <a:pt x="3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590800" y="1927200"/>
              <a:ext cx="11050" cy="6575"/>
            </a:xfrm>
            <a:custGeom>
              <a:avLst/>
              <a:gdLst/>
              <a:ahLst/>
              <a:cxnLst/>
              <a:rect l="l" t="t" r="r" b="b"/>
              <a:pathLst>
                <a:path w="442" h="263" extrusionOk="0">
                  <a:moveTo>
                    <a:pt x="289" y="1"/>
                  </a:moveTo>
                  <a:cubicBezTo>
                    <a:pt x="268" y="1"/>
                    <a:pt x="247" y="5"/>
                    <a:pt x="227" y="14"/>
                  </a:cubicBezTo>
                  <a:lnTo>
                    <a:pt x="177" y="33"/>
                  </a:lnTo>
                  <a:cubicBezTo>
                    <a:pt x="63" y="64"/>
                    <a:pt x="0" y="171"/>
                    <a:pt x="120" y="234"/>
                  </a:cubicBezTo>
                  <a:cubicBezTo>
                    <a:pt x="115" y="233"/>
                    <a:pt x="112" y="232"/>
                    <a:pt x="111" y="232"/>
                  </a:cubicBezTo>
                  <a:cubicBezTo>
                    <a:pt x="107" y="232"/>
                    <a:pt x="118" y="238"/>
                    <a:pt x="145" y="247"/>
                  </a:cubicBezTo>
                  <a:cubicBezTo>
                    <a:pt x="158" y="260"/>
                    <a:pt x="183" y="260"/>
                    <a:pt x="202" y="260"/>
                  </a:cubicBezTo>
                  <a:cubicBezTo>
                    <a:pt x="214" y="261"/>
                    <a:pt x="227" y="262"/>
                    <a:pt x="241" y="262"/>
                  </a:cubicBezTo>
                  <a:cubicBezTo>
                    <a:pt x="327" y="262"/>
                    <a:pt x="436" y="226"/>
                    <a:pt x="436" y="134"/>
                  </a:cubicBezTo>
                  <a:lnTo>
                    <a:pt x="436" y="121"/>
                  </a:lnTo>
                  <a:cubicBezTo>
                    <a:pt x="442" y="96"/>
                    <a:pt x="429" y="64"/>
                    <a:pt x="398" y="45"/>
                  </a:cubicBezTo>
                  <a:cubicBezTo>
                    <a:pt x="369" y="16"/>
                    <a:pt x="329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624850" y="1912975"/>
              <a:ext cx="11300" cy="6700"/>
            </a:xfrm>
            <a:custGeom>
              <a:avLst/>
              <a:gdLst/>
              <a:ahLst/>
              <a:cxnLst/>
              <a:rect l="l" t="t" r="r" b="b"/>
              <a:pathLst>
                <a:path w="452" h="268" extrusionOk="0">
                  <a:moveTo>
                    <a:pt x="270" y="1"/>
                  </a:moveTo>
                  <a:cubicBezTo>
                    <a:pt x="201" y="1"/>
                    <a:pt x="127" y="22"/>
                    <a:pt x="95" y="59"/>
                  </a:cubicBezTo>
                  <a:cubicBezTo>
                    <a:pt x="64" y="84"/>
                    <a:pt x="38" y="116"/>
                    <a:pt x="26" y="154"/>
                  </a:cubicBezTo>
                  <a:cubicBezTo>
                    <a:pt x="1" y="217"/>
                    <a:pt x="83" y="261"/>
                    <a:pt x="133" y="267"/>
                  </a:cubicBezTo>
                  <a:lnTo>
                    <a:pt x="228" y="267"/>
                  </a:lnTo>
                  <a:cubicBezTo>
                    <a:pt x="259" y="261"/>
                    <a:pt x="284" y="248"/>
                    <a:pt x="316" y="236"/>
                  </a:cubicBezTo>
                  <a:cubicBezTo>
                    <a:pt x="322" y="230"/>
                    <a:pt x="335" y="223"/>
                    <a:pt x="348" y="217"/>
                  </a:cubicBezTo>
                  <a:lnTo>
                    <a:pt x="348" y="211"/>
                  </a:lnTo>
                  <a:cubicBezTo>
                    <a:pt x="366" y="192"/>
                    <a:pt x="392" y="166"/>
                    <a:pt x="404" y="141"/>
                  </a:cubicBezTo>
                  <a:cubicBezTo>
                    <a:pt x="452" y="42"/>
                    <a:pt x="365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710325" y="1876625"/>
              <a:ext cx="5050" cy="3475"/>
            </a:xfrm>
            <a:custGeom>
              <a:avLst/>
              <a:gdLst/>
              <a:ahLst/>
              <a:cxnLst/>
              <a:rect l="l" t="t" r="r" b="b"/>
              <a:pathLst>
                <a:path w="202" h="139" extrusionOk="0">
                  <a:moveTo>
                    <a:pt x="157" y="0"/>
                  </a:moveTo>
                  <a:cubicBezTo>
                    <a:pt x="138" y="0"/>
                    <a:pt x="116" y="6"/>
                    <a:pt x="107" y="12"/>
                  </a:cubicBezTo>
                  <a:lnTo>
                    <a:pt x="93" y="24"/>
                  </a:lnTo>
                  <a:lnTo>
                    <a:pt x="93" y="24"/>
                  </a:lnTo>
                  <a:cubicBezTo>
                    <a:pt x="88" y="25"/>
                    <a:pt x="65" y="40"/>
                    <a:pt x="57" y="44"/>
                  </a:cubicBezTo>
                  <a:cubicBezTo>
                    <a:pt x="19" y="69"/>
                    <a:pt x="0" y="113"/>
                    <a:pt x="57" y="132"/>
                  </a:cubicBezTo>
                  <a:cubicBezTo>
                    <a:pt x="69" y="136"/>
                    <a:pt x="83" y="138"/>
                    <a:pt x="98" y="138"/>
                  </a:cubicBezTo>
                  <a:cubicBezTo>
                    <a:pt x="126" y="138"/>
                    <a:pt x="156" y="130"/>
                    <a:pt x="177" y="113"/>
                  </a:cubicBezTo>
                  <a:cubicBezTo>
                    <a:pt x="202" y="88"/>
                    <a:pt x="189" y="63"/>
                    <a:pt x="196" y="31"/>
                  </a:cubicBezTo>
                  <a:cubicBezTo>
                    <a:pt x="199" y="8"/>
                    <a:pt x="179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723050" y="1895875"/>
              <a:ext cx="7950" cy="3825"/>
            </a:xfrm>
            <a:custGeom>
              <a:avLst/>
              <a:gdLst/>
              <a:ahLst/>
              <a:cxnLst/>
              <a:rect l="l" t="t" r="r" b="b"/>
              <a:pathLst>
                <a:path w="318" h="153" extrusionOk="0">
                  <a:moveTo>
                    <a:pt x="214" y="0"/>
                  </a:moveTo>
                  <a:cubicBezTo>
                    <a:pt x="121" y="0"/>
                    <a:pt x="0" y="116"/>
                    <a:pt x="134" y="144"/>
                  </a:cubicBezTo>
                  <a:cubicBezTo>
                    <a:pt x="156" y="148"/>
                    <a:pt x="184" y="152"/>
                    <a:pt x="210" y="152"/>
                  </a:cubicBezTo>
                  <a:cubicBezTo>
                    <a:pt x="267" y="152"/>
                    <a:pt x="318" y="133"/>
                    <a:pt x="292" y="56"/>
                  </a:cubicBezTo>
                  <a:cubicBezTo>
                    <a:pt x="279" y="16"/>
                    <a:pt x="248" y="0"/>
                    <a:pt x="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3752975" y="1873650"/>
              <a:ext cx="7050" cy="2850"/>
            </a:xfrm>
            <a:custGeom>
              <a:avLst/>
              <a:gdLst/>
              <a:ahLst/>
              <a:cxnLst/>
              <a:rect l="l" t="t" r="r" b="b"/>
              <a:pathLst>
                <a:path w="282" h="114" extrusionOk="0">
                  <a:moveTo>
                    <a:pt x="173" y="1"/>
                  </a:moveTo>
                  <a:cubicBezTo>
                    <a:pt x="101" y="1"/>
                    <a:pt x="1" y="54"/>
                    <a:pt x="66" y="100"/>
                  </a:cubicBezTo>
                  <a:cubicBezTo>
                    <a:pt x="79" y="109"/>
                    <a:pt x="97" y="114"/>
                    <a:pt x="117" y="114"/>
                  </a:cubicBezTo>
                  <a:cubicBezTo>
                    <a:pt x="188" y="114"/>
                    <a:pt x="282" y="61"/>
                    <a:pt x="218" y="11"/>
                  </a:cubicBezTo>
                  <a:cubicBezTo>
                    <a:pt x="206" y="4"/>
                    <a:pt x="190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3991450" y="1832025"/>
              <a:ext cx="13575" cy="8350"/>
            </a:xfrm>
            <a:custGeom>
              <a:avLst/>
              <a:gdLst/>
              <a:ahLst/>
              <a:cxnLst/>
              <a:rect l="l" t="t" r="r" b="b"/>
              <a:pathLst>
                <a:path w="543" h="334" extrusionOk="0">
                  <a:moveTo>
                    <a:pt x="321" y="1"/>
                  </a:moveTo>
                  <a:cubicBezTo>
                    <a:pt x="184" y="1"/>
                    <a:pt x="28" y="62"/>
                    <a:pt x="7" y="169"/>
                  </a:cubicBezTo>
                  <a:cubicBezTo>
                    <a:pt x="0" y="188"/>
                    <a:pt x="0" y="207"/>
                    <a:pt x="7" y="226"/>
                  </a:cubicBezTo>
                  <a:cubicBezTo>
                    <a:pt x="19" y="295"/>
                    <a:pt x="89" y="320"/>
                    <a:pt x="171" y="327"/>
                  </a:cubicBezTo>
                  <a:cubicBezTo>
                    <a:pt x="190" y="333"/>
                    <a:pt x="208" y="333"/>
                    <a:pt x="227" y="333"/>
                  </a:cubicBezTo>
                  <a:cubicBezTo>
                    <a:pt x="328" y="333"/>
                    <a:pt x="486" y="301"/>
                    <a:pt x="524" y="194"/>
                  </a:cubicBezTo>
                  <a:cubicBezTo>
                    <a:pt x="536" y="175"/>
                    <a:pt x="543" y="150"/>
                    <a:pt x="543" y="125"/>
                  </a:cubicBezTo>
                  <a:cubicBezTo>
                    <a:pt x="543" y="119"/>
                    <a:pt x="536" y="119"/>
                    <a:pt x="536" y="112"/>
                  </a:cubicBezTo>
                  <a:cubicBezTo>
                    <a:pt x="520" y="36"/>
                    <a:pt x="426" y="1"/>
                    <a:pt x="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3964825" y="1851175"/>
              <a:ext cx="11425" cy="6400"/>
            </a:xfrm>
            <a:custGeom>
              <a:avLst/>
              <a:gdLst/>
              <a:ahLst/>
              <a:cxnLst/>
              <a:rect l="l" t="t" r="r" b="b"/>
              <a:pathLst>
                <a:path w="457" h="256" extrusionOk="0">
                  <a:moveTo>
                    <a:pt x="339" y="0"/>
                  </a:moveTo>
                  <a:cubicBezTo>
                    <a:pt x="326" y="0"/>
                    <a:pt x="314" y="1"/>
                    <a:pt x="302" y="2"/>
                  </a:cubicBezTo>
                  <a:lnTo>
                    <a:pt x="239" y="2"/>
                  </a:lnTo>
                  <a:cubicBezTo>
                    <a:pt x="201" y="2"/>
                    <a:pt x="163" y="8"/>
                    <a:pt x="132" y="21"/>
                  </a:cubicBezTo>
                  <a:cubicBezTo>
                    <a:pt x="119" y="26"/>
                    <a:pt x="45" y="65"/>
                    <a:pt x="48" y="65"/>
                  </a:cubicBezTo>
                  <a:cubicBezTo>
                    <a:pt x="49" y="65"/>
                    <a:pt x="64" y="58"/>
                    <a:pt x="100" y="40"/>
                  </a:cubicBezTo>
                  <a:lnTo>
                    <a:pt x="100" y="40"/>
                  </a:lnTo>
                  <a:cubicBezTo>
                    <a:pt x="69" y="59"/>
                    <a:pt x="18" y="78"/>
                    <a:pt x="12" y="122"/>
                  </a:cubicBezTo>
                  <a:lnTo>
                    <a:pt x="12" y="135"/>
                  </a:lnTo>
                  <a:cubicBezTo>
                    <a:pt x="0" y="211"/>
                    <a:pt x="88" y="255"/>
                    <a:pt x="162" y="255"/>
                  </a:cubicBezTo>
                  <a:cubicBezTo>
                    <a:pt x="166" y="255"/>
                    <a:pt x="171" y="255"/>
                    <a:pt x="176" y="254"/>
                  </a:cubicBezTo>
                  <a:lnTo>
                    <a:pt x="201" y="254"/>
                  </a:lnTo>
                  <a:cubicBezTo>
                    <a:pt x="264" y="242"/>
                    <a:pt x="454" y="198"/>
                    <a:pt x="428" y="97"/>
                  </a:cubicBezTo>
                  <a:cubicBezTo>
                    <a:pt x="435" y="90"/>
                    <a:pt x="435" y="78"/>
                    <a:pt x="441" y="72"/>
                  </a:cubicBezTo>
                  <a:cubicBezTo>
                    <a:pt x="456" y="15"/>
                    <a:pt x="396" y="0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957400" y="1822575"/>
              <a:ext cx="9150" cy="5675"/>
            </a:xfrm>
            <a:custGeom>
              <a:avLst/>
              <a:gdLst/>
              <a:ahLst/>
              <a:cxnLst/>
              <a:rect l="l" t="t" r="r" b="b"/>
              <a:pathLst>
                <a:path w="366" h="227" extrusionOk="0">
                  <a:moveTo>
                    <a:pt x="176" y="0"/>
                  </a:moveTo>
                  <a:cubicBezTo>
                    <a:pt x="108" y="0"/>
                    <a:pt x="46" y="24"/>
                    <a:pt x="0" y="87"/>
                  </a:cubicBezTo>
                  <a:cubicBezTo>
                    <a:pt x="13" y="118"/>
                    <a:pt x="19" y="156"/>
                    <a:pt x="25" y="194"/>
                  </a:cubicBezTo>
                  <a:cubicBezTo>
                    <a:pt x="65" y="215"/>
                    <a:pt x="107" y="226"/>
                    <a:pt x="149" y="226"/>
                  </a:cubicBezTo>
                  <a:cubicBezTo>
                    <a:pt x="194" y="226"/>
                    <a:pt x="238" y="214"/>
                    <a:pt x="278" y="188"/>
                  </a:cubicBezTo>
                  <a:cubicBezTo>
                    <a:pt x="296" y="175"/>
                    <a:pt x="315" y="162"/>
                    <a:pt x="334" y="150"/>
                  </a:cubicBezTo>
                  <a:cubicBezTo>
                    <a:pt x="360" y="131"/>
                    <a:pt x="366" y="87"/>
                    <a:pt x="341" y="68"/>
                  </a:cubicBezTo>
                  <a:cubicBezTo>
                    <a:pt x="328" y="42"/>
                    <a:pt x="309" y="24"/>
                    <a:pt x="284" y="17"/>
                  </a:cubicBezTo>
                  <a:cubicBezTo>
                    <a:pt x="247" y="7"/>
                    <a:pt x="211" y="0"/>
                    <a:pt x="1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348550" y="1979550"/>
              <a:ext cx="12075" cy="5775"/>
            </a:xfrm>
            <a:custGeom>
              <a:avLst/>
              <a:gdLst/>
              <a:ahLst/>
              <a:cxnLst/>
              <a:rect l="l" t="t" r="r" b="b"/>
              <a:pathLst>
                <a:path w="483" h="231" extrusionOk="0">
                  <a:moveTo>
                    <a:pt x="319" y="1"/>
                  </a:moveTo>
                  <a:cubicBezTo>
                    <a:pt x="236" y="1"/>
                    <a:pt x="1" y="57"/>
                    <a:pt x="85" y="171"/>
                  </a:cubicBezTo>
                  <a:cubicBezTo>
                    <a:pt x="119" y="216"/>
                    <a:pt x="161" y="231"/>
                    <a:pt x="207" y="231"/>
                  </a:cubicBezTo>
                  <a:cubicBezTo>
                    <a:pt x="244" y="231"/>
                    <a:pt x="284" y="221"/>
                    <a:pt x="324" y="209"/>
                  </a:cubicBezTo>
                  <a:cubicBezTo>
                    <a:pt x="444" y="178"/>
                    <a:pt x="482" y="26"/>
                    <a:pt x="331" y="1"/>
                  </a:cubicBezTo>
                  <a:cubicBezTo>
                    <a:pt x="327" y="1"/>
                    <a:pt x="323" y="1"/>
                    <a:pt x="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338525" y="2005650"/>
              <a:ext cx="14375" cy="10275"/>
            </a:xfrm>
            <a:custGeom>
              <a:avLst/>
              <a:gdLst/>
              <a:ahLst/>
              <a:cxnLst/>
              <a:rect l="l" t="t" r="r" b="b"/>
              <a:pathLst>
                <a:path w="575" h="411" extrusionOk="0">
                  <a:moveTo>
                    <a:pt x="384" y="0"/>
                  </a:moveTo>
                  <a:cubicBezTo>
                    <a:pt x="321" y="0"/>
                    <a:pt x="256" y="27"/>
                    <a:pt x="252" y="80"/>
                  </a:cubicBezTo>
                  <a:cubicBezTo>
                    <a:pt x="252" y="86"/>
                    <a:pt x="246" y="92"/>
                    <a:pt x="246" y="105"/>
                  </a:cubicBezTo>
                  <a:cubicBezTo>
                    <a:pt x="208" y="111"/>
                    <a:pt x="177" y="124"/>
                    <a:pt x="152" y="143"/>
                  </a:cubicBezTo>
                  <a:cubicBezTo>
                    <a:pt x="44" y="206"/>
                    <a:pt x="0" y="338"/>
                    <a:pt x="139" y="389"/>
                  </a:cubicBezTo>
                  <a:cubicBezTo>
                    <a:pt x="180" y="404"/>
                    <a:pt x="222" y="411"/>
                    <a:pt x="265" y="411"/>
                  </a:cubicBezTo>
                  <a:cubicBezTo>
                    <a:pt x="365" y="411"/>
                    <a:pt x="463" y="370"/>
                    <a:pt x="530" y="294"/>
                  </a:cubicBezTo>
                  <a:lnTo>
                    <a:pt x="549" y="275"/>
                  </a:lnTo>
                  <a:cubicBezTo>
                    <a:pt x="574" y="237"/>
                    <a:pt x="574" y="193"/>
                    <a:pt x="549" y="155"/>
                  </a:cubicBezTo>
                  <a:cubicBezTo>
                    <a:pt x="530" y="124"/>
                    <a:pt x="511" y="92"/>
                    <a:pt x="498" y="54"/>
                  </a:cubicBezTo>
                  <a:cubicBezTo>
                    <a:pt x="484" y="18"/>
                    <a:pt x="435" y="0"/>
                    <a:pt x="3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3312650" y="1991050"/>
              <a:ext cx="11350" cy="8775"/>
            </a:xfrm>
            <a:custGeom>
              <a:avLst/>
              <a:gdLst/>
              <a:ahLst/>
              <a:cxnLst/>
              <a:rect l="l" t="t" r="r" b="b"/>
              <a:pathLst>
                <a:path w="454" h="351" extrusionOk="0">
                  <a:moveTo>
                    <a:pt x="297" y="1"/>
                  </a:moveTo>
                  <a:cubicBezTo>
                    <a:pt x="192" y="1"/>
                    <a:pt x="64" y="55"/>
                    <a:pt x="32" y="128"/>
                  </a:cubicBezTo>
                  <a:cubicBezTo>
                    <a:pt x="32" y="134"/>
                    <a:pt x="26" y="146"/>
                    <a:pt x="20" y="153"/>
                  </a:cubicBezTo>
                  <a:cubicBezTo>
                    <a:pt x="1" y="203"/>
                    <a:pt x="58" y="247"/>
                    <a:pt x="102" y="266"/>
                  </a:cubicBezTo>
                  <a:lnTo>
                    <a:pt x="108" y="266"/>
                  </a:lnTo>
                  <a:cubicBezTo>
                    <a:pt x="146" y="298"/>
                    <a:pt x="184" y="323"/>
                    <a:pt x="234" y="342"/>
                  </a:cubicBezTo>
                  <a:cubicBezTo>
                    <a:pt x="243" y="347"/>
                    <a:pt x="258" y="350"/>
                    <a:pt x="276" y="350"/>
                  </a:cubicBezTo>
                  <a:cubicBezTo>
                    <a:pt x="322" y="350"/>
                    <a:pt x="382" y="331"/>
                    <a:pt x="373" y="285"/>
                  </a:cubicBezTo>
                  <a:cubicBezTo>
                    <a:pt x="363" y="265"/>
                    <a:pt x="382" y="236"/>
                    <a:pt x="369" y="236"/>
                  </a:cubicBezTo>
                  <a:cubicBezTo>
                    <a:pt x="368" y="236"/>
                    <a:pt x="366" y="236"/>
                    <a:pt x="364" y="237"/>
                  </a:cubicBezTo>
                  <a:lnTo>
                    <a:pt x="364" y="237"/>
                  </a:lnTo>
                  <a:cubicBezTo>
                    <a:pt x="409" y="216"/>
                    <a:pt x="436" y="175"/>
                    <a:pt x="442" y="128"/>
                  </a:cubicBezTo>
                  <a:cubicBezTo>
                    <a:pt x="454" y="37"/>
                    <a:pt x="383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319175" y="1979775"/>
              <a:ext cx="8250" cy="4450"/>
            </a:xfrm>
            <a:custGeom>
              <a:avLst/>
              <a:gdLst/>
              <a:ahLst/>
              <a:cxnLst/>
              <a:rect l="l" t="t" r="r" b="b"/>
              <a:pathLst>
                <a:path w="330" h="178" extrusionOk="0">
                  <a:moveTo>
                    <a:pt x="193" y="0"/>
                  </a:moveTo>
                  <a:cubicBezTo>
                    <a:pt x="106" y="0"/>
                    <a:pt x="1" y="52"/>
                    <a:pt x="36" y="131"/>
                  </a:cubicBezTo>
                  <a:cubicBezTo>
                    <a:pt x="22" y="166"/>
                    <a:pt x="52" y="178"/>
                    <a:pt x="88" y="178"/>
                  </a:cubicBezTo>
                  <a:cubicBezTo>
                    <a:pt x="117" y="178"/>
                    <a:pt x="149" y="171"/>
                    <a:pt x="169" y="162"/>
                  </a:cubicBezTo>
                  <a:cubicBezTo>
                    <a:pt x="173" y="163"/>
                    <a:pt x="177" y="163"/>
                    <a:pt x="182" y="163"/>
                  </a:cubicBezTo>
                  <a:cubicBezTo>
                    <a:pt x="240" y="163"/>
                    <a:pt x="330" y="126"/>
                    <a:pt x="295" y="61"/>
                  </a:cubicBezTo>
                  <a:cubicBezTo>
                    <a:pt x="290" y="19"/>
                    <a:pt x="245" y="0"/>
                    <a:pt x="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367225" y="2005250"/>
              <a:ext cx="11850" cy="6825"/>
            </a:xfrm>
            <a:custGeom>
              <a:avLst/>
              <a:gdLst/>
              <a:ahLst/>
              <a:cxnLst/>
              <a:rect l="l" t="t" r="r" b="b"/>
              <a:pathLst>
                <a:path w="474" h="273" extrusionOk="0">
                  <a:moveTo>
                    <a:pt x="261" y="0"/>
                  </a:moveTo>
                  <a:cubicBezTo>
                    <a:pt x="174" y="0"/>
                    <a:pt x="90" y="44"/>
                    <a:pt x="44" y="121"/>
                  </a:cubicBezTo>
                  <a:cubicBezTo>
                    <a:pt x="44" y="134"/>
                    <a:pt x="38" y="146"/>
                    <a:pt x="32" y="159"/>
                  </a:cubicBezTo>
                  <a:cubicBezTo>
                    <a:pt x="0" y="222"/>
                    <a:pt x="95" y="260"/>
                    <a:pt x="139" y="266"/>
                  </a:cubicBezTo>
                  <a:cubicBezTo>
                    <a:pt x="157" y="270"/>
                    <a:pt x="176" y="272"/>
                    <a:pt x="194" y="272"/>
                  </a:cubicBezTo>
                  <a:cubicBezTo>
                    <a:pt x="257" y="272"/>
                    <a:pt x="317" y="248"/>
                    <a:pt x="366" y="209"/>
                  </a:cubicBezTo>
                  <a:lnTo>
                    <a:pt x="391" y="184"/>
                  </a:lnTo>
                  <a:cubicBezTo>
                    <a:pt x="473" y="102"/>
                    <a:pt x="429" y="20"/>
                    <a:pt x="322" y="7"/>
                  </a:cubicBezTo>
                  <a:cubicBezTo>
                    <a:pt x="302" y="3"/>
                    <a:pt x="281" y="0"/>
                    <a:pt x="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356325" y="2028175"/>
              <a:ext cx="17075" cy="8775"/>
            </a:xfrm>
            <a:custGeom>
              <a:avLst/>
              <a:gdLst/>
              <a:ahLst/>
              <a:cxnLst/>
              <a:rect l="l" t="t" r="r" b="b"/>
              <a:pathLst>
                <a:path w="683" h="351" extrusionOk="0">
                  <a:moveTo>
                    <a:pt x="377" y="0"/>
                  </a:moveTo>
                  <a:cubicBezTo>
                    <a:pt x="305" y="0"/>
                    <a:pt x="234" y="19"/>
                    <a:pt x="171" y="55"/>
                  </a:cubicBezTo>
                  <a:cubicBezTo>
                    <a:pt x="83" y="106"/>
                    <a:pt x="1" y="226"/>
                    <a:pt x="114" y="301"/>
                  </a:cubicBezTo>
                  <a:cubicBezTo>
                    <a:pt x="172" y="334"/>
                    <a:pt x="236" y="350"/>
                    <a:pt x="301" y="350"/>
                  </a:cubicBezTo>
                  <a:cubicBezTo>
                    <a:pt x="372" y="350"/>
                    <a:pt x="443" y="331"/>
                    <a:pt x="505" y="295"/>
                  </a:cubicBezTo>
                  <a:cubicBezTo>
                    <a:pt x="594" y="245"/>
                    <a:pt x="682" y="125"/>
                    <a:pt x="569" y="49"/>
                  </a:cubicBezTo>
                  <a:cubicBezTo>
                    <a:pt x="508" y="16"/>
                    <a:pt x="442" y="0"/>
                    <a:pt x="3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378400" y="1988100"/>
              <a:ext cx="12500" cy="7625"/>
            </a:xfrm>
            <a:custGeom>
              <a:avLst/>
              <a:gdLst/>
              <a:ahLst/>
              <a:cxnLst/>
              <a:rect l="l" t="t" r="r" b="b"/>
              <a:pathLst>
                <a:path w="500" h="305" extrusionOk="0">
                  <a:moveTo>
                    <a:pt x="305" y="0"/>
                  </a:moveTo>
                  <a:cubicBezTo>
                    <a:pt x="250" y="0"/>
                    <a:pt x="190" y="17"/>
                    <a:pt x="152" y="31"/>
                  </a:cubicBezTo>
                  <a:cubicBezTo>
                    <a:pt x="39" y="88"/>
                    <a:pt x="1" y="233"/>
                    <a:pt x="140" y="290"/>
                  </a:cubicBezTo>
                  <a:cubicBezTo>
                    <a:pt x="170" y="300"/>
                    <a:pt x="202" y="305"/>
                    <a:pt x="235" y="305"/>
                  </a:cubicBezTo>
                  <a:cubicBezTo>
                    <a:pt x="284" y="305"/>
                    <a:pt x="334" y="294"/>
                    <a:pt x="379" y="271"/>
                  </a:cubicBezTo>
                  <a:cubicBezTo>
                    <a:pt x="436" y="239"/>
                    <a:pt x="499" y="151"/>
                    <a:pt x="455" y="88"/>
                  </a:cubicBezTo>
                  <a:cubicBezTo>
                    <a:pt x="455" y="88"/>
                    <a:pt x="416" y="44"/>
                    <a:pt x="413" y="44"/>
                  </a:cubicBezTo>
                  <a:lnTo>
                    <a:pt x="413" y="44"/>
                  </a:lnTo>
                  <a:cubicBezTo>
                    <a:pt x="413" y="44"/>
                    <a:pt x="413" y="44"/>
                    <a:pt x="413" y="44"/>
                  </a:cubicBezTo>
                  <a:lnTo>
                    <a:pt x="413" y="44"/>
                  </a:lnTo>
                  <a:cubicBezTo>
                    <a:pt x="389" y="11"/>
                    <a:pt x="349" y="0"/>
                    <a:pt x="3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538125" y="2212225"/>
              <a:ext cx="15800" cy="8450"/>
            </a:xfrm>
            <a:custGeom>
              <a:avLst/>
              <a:gdLst/>
              <a:ahLst/>
              <a:cxnLst/>
              <a:rect l="l" t="t" r="r" b="b"/>
              <a:pathLst>
                <a:path w="632" h="338" extrusionOk="0">
                  <a:moveTo>
                    <a:pt x="344" y="1"/>
                  </a:moveTo>
                  <a:cubicBezTo>
                    <a:pt x="278" y="1"/>
                    <a:pt x="213" y="18"/>
                    <a:pt x="158" y="54"/>
                  </a:cubicBezTo>
                  <a:cubicBezTo>
                    <a:pt x="77" y="104"/>
                    <a:pt x="1" y="211"/>
                    <a:pt x="102" y="293"/>
                  </a:cubicBezTo>
                  <a:cubicBezTo>
                    <a:pt x="156" y="323"/>
                    <a:pt x="215" y="337"/>
                    <a:pt x="275" y="337"/>
                  </a:cubicBezTo>
                  <a:cubicBezTo>
                    <a:pt x="341" y="337"/>
                    <a:pt x="408" y="320"/>
                    <a:pt x="468" y="287"/>
                  </a:cubicBezTo>
                  <a:cubicBezTo>
                    <a:pt x="550" y="236"/>
                    <a:pt x="632" y="123"/>
                    <a:pt x="524" y="47"/>
                  </a:cubicBezTo>
                  <a:cubicBezTo>
                    <a:pt x="469" y="16"/>
                    <a:pt x="406" y="1"/>
                    <a:pt x="3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531275" y="2187850"/>
              <a:ext cx="9575" cy="5575"/>
            </a:xfrm>
            <a:custGeom>
              <a:avLst/>
              <a:gdLst/>
              <a:ahLst/>
              <a:cxnLst/>
              <a:rect l="l" t="t" r="r" b="b"/>
              <a:pathLst>
                <a:path w="383" h="223" extrusionOk="0">
                  <a:moveTo>
                    <a:pt x="220" y="1"/>
                  </a:moveTo>
                  <a:cubicBezTo>
                    <a:pt x="110" y="1"/>
                    <a:pt x="0" y="65"/>
                    <a:pt x="60" y="190"/>
                  </a:cubicBezTo>
                  <a:cubicBezTo>
                    <a:pt x="74" y="213"/>
                    <a:pt x="103" y="222"/>
                    <a:pt x="134" y="222"/>
                  </a:cubicBezTo>
                  <a:cubicBezTo>
                    <a:pt x="190" y="222"/>
                    <a:pt x="256" y="192"/>
                    <a:pt x="269" y="152"/>
                  </a:cubicBezTo>
                  <a:cubicBezTo>
                    <a:pt x="287" y="146"/>
                    <a:pt x="313" y="139"/>
                    <a:pt x="332" y="127"/>
                  </a:cubicBezTo>
                  <a:cubicBezTo>
                    <a:pt x="382" y="101"/>
                    <a:pt x="382" y="51"/>
                    <a:pt x="332" y="26"/>
                  </a:cubicBezTo>
                  <a:cubicBezTo>
                    <a:pt x="300" y="9"/>
                    <a:pt x="260" y="1"/>
                    <a:pt x="2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3776075" y="2080350"/>
              <a:ext cx="11850" cy="6750"/>
            </a:xfrm>
            <a:custGeom>
              <a:avLst/>
              <a:gdLst/>
              <a:ahLst/>
              <a:cxnLst/>
              <a:rect l="l" t="t" r="r" b="b"/>
              <a:pathLst>
                <a:path w="474" h="270" extrusionOk="0">
                  <a:moveTo>
                    <a:pt x="277" y="0"/>
                  </a:moveTo>
                  <a:cubicBezTo>
                    <a:pt x="205" y="0"/>
                    <a:pt x="133" y="31"/>
                    <a:pt x="82" y="87"/>
                  </a:cubicBezTo>
                  <a:lnTo>
                    <a:pt x="57" y="119"/>
                  </a:lnTo>
                  <a:cubicBezTo>
                    <a:pt x="0" y="188"/>
                    <a:pt x="88" y="251"/>
                    <a:pt x="151" y="264"/>
                  </a:cubicBezTo>
                  <a:cubicBezTo>
                    <a:pt x="168" y="268"/>
                    <a:pt x="185" y="269"/>
                    <a:pt x="203" y="269"/>
                  </a:cubicBezTo>
                  <a:cubicBezTo>
                    <a:pt x="276" y="269"/>
                    <a:pt x="351" y="237"/>
                    <a:pt x="397" y="176"/>
                  </a:cubicBezTo>
                  <a:lnTo>
                    <a:pt x="423" y="144"/>
                  </a:lnTo>
                  <a:cubicBezTo>
                    <a:pt x="473" y="62"/>
                    <a:pt x="397" y="12"/>
                    <a:pt x="328" y="5"/>
                  </a:cubicBezTo>
                  <a:cubicBezTo>
                    <a:pt x="311" y="2"/>
                    <a:pt x="294" y="0"/>
                    <a:pt x="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3802075" y="2093750"/>
              <a:ext cx="11550" cy="5675"/>
            </a:xfrm>
            <a:custGeom>
              <a:avLst/>
              <a:gdLst/>
              <a:ahLst/>
              <a:cxnLst/>
              <a:rect l="l" t="t" r="r" b="b"/>
              <a:pathLst>
                <a:path w="462" h="227" extrusionOk="0">
                  <a:moveTo>
                    <a:pt x="194" y="1"/>
                  </a:moveTo>
                  <a:cubicBezTo>
                    <a:pt x="177" y="1"/>
                    <a:pt x="162" y="2"/>
                    <a:pt x="146" y="6"/>
                  </a:cubicBezTo>
                  <a:cubicBezTo>
                    <a:pt x="102" y="12"/>
                    <a:pt x="32" y="37"/>
                    <a:pt x="20" y="88"/>
                  </a:cubicBezTo>
                  <a:cubicBezTo>
                    <a:pt x="20" y="106"/>
                    <a:pt x="13" y="119"/>
                    <a:pt x="7" y="132"/>
                  </a:cubicBezTo>
                  <a:cubicBezTo>
                    <a:pt x="1" y="176"/>
                    <a:pt x="26" y="188"/>
                    <a:pt x="57" y="195"/>
                  </a:cubicBezTo>
                  <a:cubicBezTo>
                    <a:pt x="83" y="218"/>
                    <a:pt x="126" y="227"/>
                    <a:pt x="169" y="227"/>
                  </a:cubicBezTo>
                  <a:cubicBezTo>
                    <a:pt x="231" y="227"/>
                    <a:pt x="296" y="210"/>
                    <a:pt x="322" y="195"/>
                  </a:cubicBezTo>
                  <a:cubicBezTo>
                    <a:pt x="461" y="113"/>
                    <a:pt x="360" y="12"/>
                    <a:pt x="247" y="6"/>
                  </a:cubicBezTo>
                  <a:cubicBezTo>
                    <a:pt x="228" y="2"/>
                    <a:pt x="210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3811075" y="2064000"/>
              <a:ext cx="9800" cy="6200"/>
            </a:xfrm>
            <a:custGeom>
              <a:avLst/>
              <a:gdLst/>
              <a:ahLst/>
              <a:cxnLst/>
              <a:rect l="l" t="t" r="r" b="b"/>
              <a:pathLst>
                <a:path w="392" h="248" extrusionOk="0">
                  <a:moveTo>
                    <a:pt x="212" y="1"/>
                  </a:moveTo>
                  <a:cubicBezTo>
                    <a:pt x="136" y="1"/>
                    <a:pt x="34" y="30"/>
                    <a:pt x="13" y="104"/>
                  </a:cubicBezTo>
                  <a:cubicBezTo>
                    <a:pt x="0" y="149"/>
                    <a:pt x="13" y="193"/>
                    <a:pt x="38" y="224"/>
                  </a:cubicBezTo>
                  <a:cubicBezTo>
                    <a:pt x="48" y="241"/>
                    <a:pt x="71" y="247"/>
                    <a:pt x="94" y="247"/>
                  </a:cubicBezTo>
                  <a:cubicBezTo>
                    <a:pt x="114" y="247"/>
                    <a:pt x="134" y="243"/>
                    <a:pt x="145" y="237"/>
                  </a:cubicBezTo>
                  <a:lnTo>
                    <a:pt x="164" y="231"/>
                  </a:lnTo>
                  <a:cubicBezTo>
                    <a:pt x="221" y="218"/>
                    <a:pt x="265" y="193"/>
                    <a:pt x="309" y="155"/>
                  </a:cubicBezTo>
                  <a:cubicBezTo>
                    <a:pt x="391" y="92"/>
                    <a:pt x="328" y="16"/>
                    <a:pt x="252" y="4"/>
                  </a:cubicBezTo>
                  <a:cubicBezTo>
                    <a:pt x="240" y="2"/>
                    <a:pt x="227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3773850" y="2035600"/>
              <a:ext cx="11175" cy="6075"/>
            </a:xfrm>
            <a:custGeom>
              <a:avLst/>
              <a:gdLst/>
              <a:ahLst/>
              <a:cxnLst/>
              <a:rect l="l" t="t" r="r" b="b"/>
              <a:pathLst>
                <a:path w="447" h="243" extrusionOk="0">
                  <a:moveTo>
                    <a:pt x="249" y="0"/>
                  </a:moveTo>
                  <a:cubicBezTo>
                    <a:pt x="211" y="0"/>
                    <a:pt x="176" y="5"/>
                    <a:pt x="158" y="11"/>
                  </a:cubicBezTo>
                  <a:cubicBezTo>
                    <a:pt x="32" y="55"/>
                    <a:pt x="1" y="181"/>
                    <a:pt x="152" y="219"/>
                  </a:cubicBezTo>
                  <a:lnTo>
                    <a:pt x="203" y="238"/>
                  </a:lnTo>
                  <a:cubicBezTo>
                    <a:pt x="211" y="241"/>
                    <a:pt x="221" y="243"/>
                    <a:pt x="230" y="243"/>
                  </a:cubicBezTo>
                  <a:cubicBezTo>
                    <a:pt x="254" y="243"/>
                    <a:pt x="279" y="232"/>
                    <a:pt x="297" y="219"/>
                  </a:cubicBezTo>
                  <a:cubicBezTo>
                    <a:pt x="304" y="223"/>
                    <a:pt x="316" y="225"/>
                    <a:pt x="330" y="225"/>
                  </a:cubicBezTo>
                  <a:cubicBezTo>
                    <a:pt x="377" y="225"/>
                    <a:pt x="446" y="201"/>
                    <a:pt x="417" y="162"/>
                  </a:cubicBezTo>
                  <a:cubicBezTo>
                    <a:pt x="404" y="143"/>
                    <a:pt x="398" y="124"/>
                    <a:pt x="404" y="105"/>
                  </a:cubicBezTo>
                  <a:cubicBezTo>
                    <a:pt x="435" y="23"/>
                    <a:pt x="334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3746550" y="2078975"/>
              <a:ext cx="10625" cy="8275"/>
            </a:xfrm>
            <a:custGeom>
              <a:avLst/>
              <a:gdLst/>
              <a:ahLst/>
              <a:cxnLst/>
              <a:rect l="l" t="t" r="r" b="b"/>
              <a:pathLst>
                <a:path w="425" h="331" extrusionOk="0">
                  <a:moveTo>
                    <a:pt x="323" y="0"/>
                  </a:moveTo>
                  <a:cubicBezTo>
                    <a:pt x="298" y="0"/>
                    <a:pt x="274" y="5"/>
                    <a:pt x="260" y="10"/>
                  </a:cubicBezTo>
                  <a:cubicBezTo>
                    <a:pt x="172" y="48"/>
                    <a:pt x="46" y="105"/>
                    <a:pt x="21" y="212"/>
                  </a:cubicBezTo>
                  <a:cubicBezTo>
                    <a:pt x="0" y="296"/>
                    <a:pt x="68" y="331"/>
                    <a:pt x="153" y="331"/>
                  </a:cubicBezTo>
                  <a:cubicBezTo>
                    <a:pt x="252" y="331"/>
                    <a:pt x="375" y="283"/>
                    <a:pt x="405" y="212"/>
                  </a:cubicBezTo>
                  <a:cubicBezTo>
                    <a:pt x="424" y="155"/>
                    <a:pt x="424" y="86"/>
                    <a:pt x="393" y="29"/>
                  </a:cubicBezTo>
                  <a:cubicBezTo>
                    <a:pt x="386" y="8"/>
                    <a:pt x="354" y="0"/>
                    <a:pt x="3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3860175" y="1991800"/>
              <a:ext cx="12175" cy="8875"/>
            </a:xfrm>
            <a:custGeom>
              <a:avLst/>
              <a:gdLst/>
              <a:ahLst/>
              <a:cxnLst/>
              <a:rect l="l" t="t" r="r" b="b"/>
              <a:pathLst>
                <a:path w="487" h="355" extrusionOk="0">
                  <a:moveTo>
                    <a:pt x="269" y="0"/>
                  </a:moveTo>
                  <a:cubicBezTo>
                    <a:pt x="142" y="0"/>
                    <a:pt x="0" y="70"/>
                    <a:pt x="4" y="186"/>
                  </a:cubicBezTo>
                  <a:cubicBezTo>
                    <a:pt x="4" y="224"/>
                    <a:pt x="23" y="262"/>
                    <a:pt x="42" y="287"/>
                  </a:cubicBezTo>
                  <a:cubicBezTo>
                    <a:pt x="72" y="333"/>
                    <a:pt x="142" y="355"/>
                    <a:pt x="216" y="355"/>
                  </a:cubicBezTo>
                  <a:cubicBezTo>
                    <a:pt x="344" y="355"/>
                    <a:pt x="487" y="291"/>
                    <a:pt x="471" y="180"/>
                  </a:cubicBezTo>
                  <a:cubicBezTo>
                    <a:pt x="471" y="154"/>
                    <a:pt x="464" y="129"/>
                    <a:pt x="458" y="104"/>
                  </a:cubicBezTo>
                  <a:cubicBezTo>
                    <a:pt x="435" y="32"/>
                    <a:pt x="355" y="0"/>
                    <a:pt x="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3866675" y="2011950"/>
              <a:ext cx="9850" cy="5150"/>
            </a:xfrm>
            <a:custGeom>
              <a:avLst/>
              <a:gdLst/>
              <a:ahLst/>
              <a:cxnLst/>
              <a:rect l="l" t="t" r="r" b="b"/>
              <a:pathLst>
                <a:path w="394" h="206" extrusionOk="0">
                  <a:moveTo>
                    <a:pt x="233" y="0"/>
                  </a:moveTo>
                  <a:cubicBezTo>
                    <a:pt x="222" y="0"/>
                    <a:pt x="210" y="2"/>
                    <a:pt x="198" y="4"/>
                  </a:cubicBezTo>
                  <a:cubicBezTo>
                    <a:pt x="193" y="4"/>
                    <a:pt x="188" y="3"/>
                    <a:pt x="182" y="3"/>
                  </a:cubicBezTo>
                  <a:cubicBezTo>
                    <a:pt x="118" y="3"/>
                    <a:pt x="0" y="35"/>
                    <a:pt x="47" y="99"/>
                  </a:cubicBezTo>
                  <a:cubicBezTo>
                    <a:pt x="26" y="176"/>
                    <a:pt x="102" y="206"/>
                    <a:pt x="183" y="206"/>
                  </a:cubicBezTo>
                  <a:cubicBezTo>
                    <a:pt x="228" y="206"/>
                    <a:pt x="274" y="197"/>
                    <a:pt x="305" y="181"/>
                  </a:cubicBezTo>
                  <a:cubicBezTo>
                    <a:pt x="343" y="156"/>
                    <a:pt x="394" y="105"/>
                    <a:pt x="356" y="55"/>
                  </a:cubicBezTo>
                  <a:cubicBezTo>
                    <a:pt x="326" y="20"/>
                    <a:pt x="280" y="0"/>
                    <a:pt x="2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3893225" y="1969325"/>
              <a:ext cx="15000" cy="8575"/>
            </a:xfrm>
            <a:custGeom>
              <a:avLst/>
              <a:gdLst/>
              <a:ahLst/>
              <a:cxnLst/>
              <a:rect l="l" t="t" r="r" b="b"/>
              <a:pathLst>
                <a:path w="600" h="343" extrusionOk="0">
                  <a:moveTo>
                    <a:pt x="351" y="1"/>
                  </a:moveTo>
                  <a:cubicBezTo>
                    <a:pt x="260" y="1"/>
                    <a:pt x="159" y="32"/>
                    <a:pt x="114" y="107"/>
                  </a:cubicBezTo>
                  <a:cubicBezTo>
                    <a:pt x="95" y="139"/>
                    <a:pt x="82" y="177"/>
                    <a:pt x="82" y="215"/>
                  </a:cubicBezTo>
                  <a:cubicBezTo>
                    <a:pt x="76" y="221"/>
                    <a:pt x="69" y="227"/>
                    <a:pt x="82" y="227"/>
                  </a:cubicBezTo>
                  <a:cubicBezTo>
                    <a:pt x="0" y="271"/>
                    <a:pt x="57" y="341"/>
                    <a:pt x="126" y="341"/>
                  </a:cubicBezTo>
                  <a:cubicBezTo>
                    <a:pt x="139" y="342"/>
                    <a:pt x="152" y="342"/>
                    <a:pt x="165" y="342"/>
                  </a:cubicBezTo>
                  <a:cubicBezTo>
                    <a:pt x="303" y="342"/>
                    <a:pt x="438" y="281"/>
                    <a:pt x="530" y="177"/>
                  </a:cubicBezTo>
                  <a:cubicBezTo>
                    <a:pt x="599" y="88"/>
                    <a:pt x="492" y="19"/>
                    <a:pt x="416" y="6"/>
                  </a:cubicBezTo>
                  <a:cubicBezTo>
                    <a:pt x="396" y="3"/>
                    <a:pt x="374" y="1"/>
                    <a:pt x="3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3861850" y="1945575"/>
              <a:ext cx="15000" cy="8200"/>
            </a:xfrm>
            <a:custGeom>
              <a:avLst/>
              <a:gdLst/>
              <a:ahLst/>
              <a:cxnLst/>
              <a:rect l="l" t="t" r="r" b="b"/>
              <a:pathLst>
                <a:path w="600" h="328" extrusionOk="0">
                  <a:moveTo>
                    <a:pt x="306" y="1"/>
                  </a:moveTo>
                  <a:cubicBezTo>
                    <a:pt x="282" y="1"/>
                    <a:pt x="258" y="4"/>
                    <a:pt x="233" y="10"/>
                  </a:cubicBezTo>
                  <a:cubicBezTo>
                    <a:pt x="151" y="23"/>
                    <a:pt x="44" y="67"/>
                    <a:pt x="25" y="155"/>
                  </a:cubicBezTo>
                  <a:cubicBezTo>
                    <a:pt x="0" y="244"/>
                    <a:pt x="88" y="275"/>
                    <a:pt x="151" y="313"/>
                  </a:cubicBezTo>
                  <a:cubicBezTo>
                    <a:pt x="178" y="323"/>
                    <a:pt x="207" y="328"/>
                    <a:pt x="235" y="328"/>
                  </a:cubicBezTo>
                  <a:cubicBezTo>
                    <a:pt x="280" y="328"/>
                    <a:pt x="325" y="315"/>
                    <a:pt x="360" y="288"/>
                  </a:cubicBezTo>
                  <a:cubicBezTo>
                    <a:pt x="410" y="288"/>
                    <a:pt x="460" y="275"/>
                    <a:pt x="505" y="256"/>
                  </a:cubicBezTo>
                  <a:cubicBezTo>
                    <a:pt x="542" y="231"/>
                    <a:pt x="599" y="174"/>
                    <a:pt x="561" y="124"/>
                  </a:cubicBezTo>
                  <a:cubicBezTo>
                    <a:pt x="496" y="48"/>
                    <a:pt x="402" y="1"/>
                    <a:pt x="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3844025" y="1968825"/>
              <a:ext cx="13275" cy="9575"/>
            </a:xfrm>
            <a:custGeom>
              <a:avLst/>
              <a:gdLst/>
              <a:ahLst/>
              <a:cxnLst/>
              <a:rect l="l" t="t" r="r" b="b"/>
              <a:pathLst>
                <a:path w="531" h="383" extrusionOk="0">
                  <a:moveTo>
                    <a:pt x="380" y="0"/>
                  </a:moveTo>
                  <a:cubicBezTo>
                    <a:pt x="350" y="0"/>
                    <a:pt x="321" y="6"/>
                    <a:pt x="303" y="14"/>
                  </a:cubicBezTo>
                  <a:cubicBezTo>
                    <a:pt x="190" y="52"/>
                    <a:pt x="38" y="108"/>
                    <a:pt x="19" y="235"/>
                  </a:cubicBezTo>
                  <a:cubicBezTo>
                    <a:pt x="0" y="323"/>
                    <a:pt x="82" y="367"/>
                    <a:pt x="152" y="380"/>
                  </a:cubicBezTo>
                  <a:cubicBezTo>
                    <a:pt x="169" y="382"/>
                    <a:pt x="185" y="383"/>
                    <a:pt x="202" y="383"/>
                  </a:cubicBezTo>
                  <a:cubicBezTo>
                    <a:pt x="286" y="383"/>
                    <a:pt x="367" y="356"/>
                    <a:pt x="436" y="304"/>
                  </a:cubicBezTo>
                  <a:lnTo>
                    <a:pt x="467" y="285"/>
                  </a:lnTo>
                  <a:cubicBezTo>
                    <a:pt x="505" y="253"/>
                    <a:pt x="530" y="209"/>
                    <a:pt x="524" y="165"/>
                  </a:cubicBezTo>
                  <a:cubicBezTo>
                    <a:pt x="518" y="121"/>
                    <a:pt x="505" y="77"/>
                    <a:pt x="486" y="45"/>
                  </a:cubicBezTo>
                  <a:cubicBezTo>
                    <a:pt x="467" y="12"/>
                    <a:pt x="423" y="0"/>
                    <a:pt x="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3867675" y="1979950"/>
              <a:ext cx="11375" cy="6850"/>
            </a:xfrm>
            <a:custGeom>
              <a:avLst/>
              <a:gdLst/>
              <a:ahLst/>
              <a:cxnLst/>
              <a:rect l="l" t="t" r="r" b="b"/>
              <a:pathLst>
                <a:path w="455" h="274" extrusionOk="0">
                  <a:moveTo>
                    <a:pt x="242" y="1"/>
                  </a:moveTo>
                  <a:cubicBezTo>
                    <a:pt x="175" y="1"/>
                    <a:pt x="109" y="25"/>
                    <a:pt x="57" y="67"/>
                  </a:cubicBezTo>
                  <a:cubicBezTo>
                    <a:pt x="0" y="99"/>
                    <a:pt x="0" y="181"/>
                    <a:pt x="51" y="218"/>
                  </a:cubicBezTo>
                  <a:cubicBezTo>
                    <a:pt x="63" y="231"/>
                    <a:pt x="76" y="237"/>
                    <a:pt x="89" y="250"/>
                  </a:cubicBezTo>
                  <a:cubicBezTo>
                    <a:pt x="121" y="266"/>
                    <a:pt x="155" y="274"/>
                    <a:pt x="189" y="274"/>
                  </a:cubicBezTo>
                  <a:cubicBezTo>
                    <a:pt x="249" y="274"/>
                    <a:pt x="307" y="250"/>
                    <a:pt x="347" y="206"/>
                  </a:cubicBezTo>
                  <a:lnTo>
                    <a:pt x="347" y="206"/>
                  </a:lnTo>
                  <a:lnTo>
                    <a:pt x="335" y="212"/>
                  </a:lnTo>
                  <a:cubicBezTo>
                    <a:pt x="366" y="193"/>
                    <a:pt x="391" y="168"/>
                    <a:pt x="410" y="136"/>
                  </a:cubicBezTo>
                  <a:cubicBezTo>
                    <a:pt x="454" y="105"/>
                    <a:pt x="436" y="35"/>
                    <a:pt x="385" y="23"/>
                  </a:cubicBezTo>
                  <a:cubicBezTo>
                    <a:pt x="373" y="23"/>
                    <a:pt x="297" y="4"/>
                    <a:pt x="284" y="4"/>
                  </a:cubicBezTo>
                  <a:cubicBezTo>
                    <a:pt x="270" y="2"/>
                    <a:pt x="256" y="1"/>
                    <a:pt x="2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3874600" y="198002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" y="1"/>
                  </a:moveTo>
                  <a:lnTo>
                    <a:pt x="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3327325" y="1561575"/>
              <a:ext cx="300550" cy="410750"/>
            </a:xfrm>
            <a:custGeom>
              <a:avLst/>
              <a:gdLst/>
              <a:ahLst/>
              <a:cxnLst/>
              <a:rect l="l" t="t" r="r" b="b"/>
              <a:pathLst>
                <a:path w="12022" h="16430" extrusionOk="0">
                  <a:moveTo>
                    <a:pt x="11851" y="0"/>
                  </a:moveTo>
                  <a:cubicBezTo>
                    <a:pt x="10060" y="2536"/>
                    <a:pt x="7884" y="5494"/>
                    <a:pt x="5765" y="8370"/>
                  </a:cubicBezTo>
                  <a:cubicBezTo>
                    <a:pt x="3652" y="11252"/>
                    <a:pt x="1647" y="13970"/>
                    <a:pt x="0" y="16304"/>
                  </a:cubicBezTo>
                  <a:lnTo>
                    <a:pt x="177" y="16430"/>
                  </a:lnTo>
                  <a:cubicBezTo>
                    <a:pt x="1823" y="14096"/>
                    <a:pt x="3829" y="11365"/>
                    <a:pt x="5935" y="8496"/>
                  </a:cubicBezTo>
                  <a:cubicBezTo>
                    <a:pt x="8048" y="5626"/>
                    <a:pt x="10230" y="2656"/>
                    <a:pt x="12021" y="120"/>
                  </a:cubicBezTo>
                  <a:lnTo>
                    <a:pt x="118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3462775" y="1649550"/>
              <a:ext cx="302275" cy="418325"/>
            </a:xfrm>
            <a:custGeom>
              <a:avLst/>
              <a:gdLst/>
              <a:ahLst/>
              <a:cxnLst/>
              <a:rect l="l" t="t" r="r" b="b"/>
              <a:pathLst>
                <a:path w="12091" h="16733" extrusionOk="0">
                  <a:moveTo>
                    <a:pt x="11895" y="1"/>
                  </a:moveTo>
                  <a:cubicBezTo>
                    <a:pt x="11725" y="436"/>
                    <a:pt x="11315" y="928"/>
                    <a:pt x="10955" y="1357"/>
                  </a:cubicBezTo>
                  <a:cubicBezTo>
                    <a:pt x="10848" y="1489"/>
                    <a:pt x="10741" y="1615"/>
                    <a:pt x="10646" y="1735"/>
                  </a:cubicBezTo>
                  <a:cubicBezTo>
                    <a:pt x="10060" y="2479"/>
                    <a:pt x="9498" y="3261"/>
                    <a:pt x="8937" y="4062"/>
                  </a:cubicBezTo>
                  <a:lnTo>
                    <a:pt x="5689" y="8666"/>
                  </a:lnTo>
                  <a:cubicBezTo>
                    <a:pt x="4749" y="9997"/>
                    <a:pt x="3778" y="11340"/>
                    <a:pt x="2845" y="12640"/>
                  </a:cubicBezTo>
                  <a:cubicBezTo>
                    <a:pt x="1905" y="13933"/>
                    <a:pt x="940" y="15276"/>
                    <a:pt x="0" y="16607"/>
                  </a:cubicBezTo>
                  <a:lnTo>
                    <a:pt x="170" y="16733"/>
                  </a:lnTo>
                  <a:cubicBezTo>
                    <a:pt x="1110" y="15396"/>
                    <a:pt x="2075" y="14059"/>
                    <a:pt x="3015" y="12766"/>
                  </a:cubicBezTo>
                  <a:cubicBezTo>
                    <a:pt x="3955" y="11467"/>
                    <a:pt x="4920" y="10123"/>
                    <a:pt x="5859" y="8786"/>
                  </a:cubicBezTo>
                  <a:lnTo>
                    <a:pt x="9107" y="4188"/>
                  </a:lnTo>
                  <a:cubicBezTo>
                    <a:pt x="9675" y="3387"/>
                    <a:pt x="10230" y="2612"/>
                    <a:pt x="10810" y="1867"/>
                  </a:cubicBezTo>
                  <a:cubicBezTo>
                    <a:pt x="10905" y="1754"/>
                    <a:pt x="11012" y="1628"/>
                    <a:pt x="11119" y="1495"/>
                  </a:cubicBezTo>
                  <a:cubicBezTo>
                    <a:pt x="11491" y="1054"/>
                    <a:pt x="11908" y="549"/>
                    <a:pt x="12091" y="76"/>
                  </a:cubicBezTo>
                  <a:lnTo>
                    <a:pt x="11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3583850" y="1750625"/>
              <a:ext cx="312075" cy="402550"/>
            </a:xfrm>
            <a:custGeom>
              <a:avLst/>
              <a:gdLst/>
              <a:ahLst/>
              <a:cxnLst/>
              <a:rect l="l" t="t" r="r" b="b"/>
              <a:pathLst>
                <a:path w="12483" h="16102" extrusionOk="0">
                  <a:moveTo>
                    <a:pt x="12312" y="0"/>
                  </a:moveTo>
                  <a:cubicBezTo>
                    <a:pt x="11170" y="1501"/>
                    <a:pt x="10042" y="3059"/>
                    <a:pt x="8950" y="4554"/>
                  </a:cubicBezTo>
                  <a:cubicBezTo>
                    <a:pt x="7594" y="6415"/>
                    <a:pt x="6201" y="8338"/>
                    <a:pt x="4763" y="10180"/>
                  </a:cubicBezTo>
                  <a:cubicBezTo>
                    <a:pt x="4397" y="10653"/>
                    <a:pt x="3678" y="11504"/>
                    <a:pt x="2921" y="12400"/>
                  </a:cubicBezTo>
                  <a:cubicBezTo>
                    <a:pt x="1792" y="13737"/>
                    <a:pt x="518" y="15251"/>
                    <a:pt x="1" y="15982"/>
                  </a:cubicBezTo>
                  <a:lnTo>
                    <a:pt x="171" y="16102"/>
                  </a:lnTo>
                  <a:cubicBezTo>
                    <a:pt x="682" y="15383"/>
                    <a:pt x="1956" y="13869"/>
                    <a:pt x="3079" y="12539"/>
                  </a:cubicBezTo>
                  <a:cubicBezTo>
                    <a:pt x="3842" y="11637"/>
                    <a:pt x="4561" y="10785"/>
                    <a:pt x="4933" y="10312"/>
                  </a:cubicBezTo>
                  <a:cubicBezTo>
                    <a:pt x="6371" y="8464"/>
                    <a:pt x="7765" y="6541"/>
                    <a:pt x="9121" y="4680"/>
                  </a:cubicBezTo>
                  <a:cubicBezTo>
                    <a:pt x="10212" y="3179"/>
                    <a:pt x="11341" y="1621"/>
                    <a:pt x="12482" y="127"/>
                  </a:cubicBezTo>
                  <a:lnTo>
                    <a:pt x="123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3506750" y="1574175"/>
              <a:ext cx="452875" cy="336500"/>
            </a:xfrm>
            <a:custGeom>
              <a:avLst/>
              <a:gdLst/>
              <a:ahLst/>
              <a:cxnLst/>
              <a:rect l="l" t="t" r="r" b="b"/>
              <a:pathLst>
                <a:path w="18115" h="13460" extrusionOk="0">
                  <a:moveTo>
                    <a:pt x="121" y="1"/>
                  </a:moveTo>
                  <a:lnTo>
                    <a:pt x="1" y="171"/>
                  </a:lnTo>
                  <a:cubicBezTo>
                    <a:pt x="594" y="587"/>
                    <a:pt x="1186" y="1004"/>
                    <a:pt x="1779" y="1420"/>
                  </a:cubicBezTo>
                  <a:cubicBezTo>
                    <a:pt x="3640" y="2719"/>
                    <a:pt x="5570" y="4063"/>
                    <a:pt x="7386" y="5475"/>
                  </a:cubicBezTo>
                  <a:cubicBezTo>
                    <a:pt x="8257" y="6144"/>
                    <a:pt x="9133" y="6844"/>
                    <a:pt x="9991" y="7519"/>
                  </a:cubicBezTo>
                  <a:cubicBezTo>
                    <a:pt x="12577" y="9575"/>
                    <a:pt x="15257" y="11694"/>
                    <a:pt x="18001" y="13460"/>
                  </a:cubicBezTo>
                  <a:lnTo>
                    <a:pt x="18114" y="13283"/>
                  </a:lnTo>
                  <a:cubicBezTo>
                    <a:pt x="15377" y="11524"/>
                    <a:pt x="12703" y="9405"/>
                    <a:pt x="10117" y="7355"/>
                  </a:cubicBezTo>
                  <a:cubicBezTo>
                    <a:pt x="9266" y="6680"/>
                    <a:pt x="8383" y="5974"/>
                    <a:pt x="7519" y="5311"/>
                  </a:cubicBezTo>
                  <a:cubicBezTo>
                    <a:pt x="5696" y="3892"/>
                    <a:pt x="3766" y="2549"/>
                    <a:pt x="1899" y="1243"/>
                  </a:cubicBezTo>
                  <a:cubicBezTo>
                    <a:pt x="1306" y="833"/>
                    <a:pt x="713" y="417"/>
                    <a:pt x="1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3387875" y="1702850"/>
              <a:ext cx="462800" cy="341225"/>
            </a:xfrm>
            <a:custGeom>
              <a:avLst/>
              <a:gdLst/>
              <a:ahLst/>
              <a:cxnLst/>
              <a:rect l="l" t="t" r="r" b="b"/>
              <a:pathLst>
                <a:path w="18512" h="13649" extrusionOk="0">
                  <a:moveTo>
                    <a:pt x="139" y="0"/>
                  </a:moveTo>
                  <a:lnTo>
                    <a:pt x="0" y="158"/>
                  </a:lnTo>
                  <a:cubicBezTo>
                    <a:pt x="3513" y="3141"/>
                    <a:pt x="7310" y="5784"/>
                    <a:pt x="10981" y="8338"/>
                  </a:cubicBezTo>
                  <a:cubicBezTo>
                    <a:pt x="13428" y="10041"/>
                    <a:pt x="15957" y="11801"/>
                    <a:pt x="18385" y="13649"/>
                  </a:cubicBezTo>
                  <a:lnTo>
                    <a:pt x="18511" y="13478"/>
                  </a:lnTo>
                  <a:cubicBezTo>
                    <a:pt x="16077" y="11637"/>
                    <a:pt x="13548" y="9871"/>
                    <a:pt x="11101" y="8168"/>
                  </a:cubicBezTo>
                  <a:cubicBezTo>
                    <a:pt x="7430" y="5614"/>
                    <a:pt x="3639" y="2977"/>
                    <a:pt x="1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3295000" y="1850125"/>
              <a:ext cx="434250" cy="314100"/>
            </a:xfrm>
            <a:custGeom>
              <a:avLst/>
              <a:gdLst/>
              <a:ahLst/>
              <a:cxnLst/>
              <a:rect l="l" t="t" r="r" b="b"/>
              <a:pathLst>
                <a:path w="17370" h="12564" extrusionOk="0">
                  <a:moveTo>
                    <a:pt x="120" y="0"/>
                  </a:moveTo>
                  <a:lnTo>
                    <a:pt x="0" y="177"/>
                  </a:lnTo>
                  <a:cubicBezTo>
                    <a:pt x="2807" y="2107"/>
                    <a:pt x="6352" y="4686"/>
                    <a:pt x="9776" y="7177"/>
                  </a:cubicBezTo>
                  <a:cubicBezTo>
                    <a:pt x="12343" y="9044"/>
                    <a:pt x="14998" y="10980"/>
                    <a:pt x="17244" y="12563"/>
                  </a:cubicBezTo>
                  <a:lnTo>
                    <a:pt x="17370" y="12393"/>
                  </a:lnTo>
                  <a:cubicBezTo>
                    <a:pt x="15125" y="10804"/>
                    <a:pt x="12469" y="8874"/>
                    <a:pt x="9909" y="7007"/>
                  </a:cubicBezTo>
                  <a:cubicBezTo>
                    <a:pt x="6478" y="4509"/>
                    <a:pt x="2940" y="1930"/>
                    <a:pt x="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9" name="Google Shape;259;p2"/>
          <p:cNvGrpSpPr/>
          <p:nvPr/>
        </p:nvGrpSpPr>
        <p:grpSpPr>
          <a:xfrm rot="2167386">
            <a:off x="-1427129" y="5708449"/>
            <a:ext cx="4934077" cy="1559591"/>
            <a:chOff x="3936375" y="2384125"/>
            <a:chExt cx="1324325" cy="418600"/>
          </a:xfrm>
        </p:grpSpPr>
        <p:sp>
          <p:nvSpPr>
            <p:cNvPr id="260" name="Google Shape;260;p2"/>
            <p:cNvSpPr/>
            <p:nvPr/>
          </p:nvSpPr>
          <p:spPr>
            <a:xfrm>
              <a:off x="3936375" y="2384125"/>
              <a:ext cx="1324325" cy="353950"/>
            </a:xfrm>
            <a:custGeom>
              <a:avLst/>
              <a:gdLst/>
              <a:ahLst/>
              <a:cxnLst/>
              <a:rect l="l" t="t" r="r" b="b"/>
              <a:pathLst>
                <a:path w="52973" h="14158" extrusionOk="0">
                  <a:moveTo>
                    <a:pt x="13449" y="1"/>
                  </a:moveTo>
                  <a:cubicBezTo>
                    <a:pt x="11360" y="1"/>
                    <a:pt x="9308" y="780"/>
                    <a:pt x="7442" y="2338"/>
                  </a:cubicBezTo>
                  <a:cubicBezTo>
                    <a:pt x="6799" y="2868"/>
                    <a:pt x="6187" y="3574"/>
                    <a:pt x="5538" y="4312"/>
                  </a:cubicBezTo>
                  <a:cubicBezTo>
                    <a:pt x="4048" y="6013"/>
                    <a:pt x="2516" y="7762"/>
                    <a:pt x="499" y="7762"/>
                  </a:cubicBezTo>
                  <a:cubicBezTo>
                    <a:pt x="346" y="7762"/>
                    <a:pt x="190" y="7752"/>
                    <a:pt x="32" y="7731"/>
                  </a:cubicBezTo>
                  <a:lnTo>
                    <a:pt x="0" y="7939"/>
                  </a:lnTo>
                  <a:cubicBezTo>
                    <a:pt x="164" y="7960"/>
                    <a:pt x="325" y="7971"/>
                    <a:pt x="484" y="7971"/>
                  </a:cubicBezTo>
                  <a:cubicBezTo>
                    <a:pt x="2615" y="7971"/>
                    <a:pt x="4245" y="6112"/>
                    <a:pt x="5695" y="4451"/>
                  </a:cubicBezTo>
                  <a:cubicBezTo>
                    <a:pt x="6339" y="3720"/>
                    <a:pt x="6950" y="3026"/>
                    <a:pt x="7575" y="2502"/>
                  </a:cubicBezTo>
                  <a:cubicBezTo>
                    <a:pt x="9398" y="981"/>
                    <a:pt x="11405" y="218"/>
                    <a:pt x="13448" y="218"/>
                  </a:cubicBezTo>
                  <a:cubicBezTo>
                    <a:pt x="15385" y="218"/>
                    <a:pt x="17355" y="903"/>
                    <a:pt x="19230" y="2275"/>
                  </a:cubicBezTo>
                  <a:cubicBezTo>
                    <a:pt x="21046" y="3606"/>
                    <a:pt x="22535" y="5347"/>
                    <a:pt x="23973" y="7024"/>
                  </a:cubicBezTo>
                  <a:cubicBezTo>
                    <a:pt x="25449" y="8752"/>
                    <a:pt x="26975" y="10544"/>
                    <a:pt x="28861" y="11887"/>
                  </a:cubicBezTo>
                  <a:cubicBezTo>
                    <a:pt x="30721" y="13218"/>
                    <a:pt x="32323" y="14063"/>
                    <a:pt x="34505" y="14151"/>
                  </a:cubicBezTo>
                  <a:cubicBezTo>
                    <a:pt x="34632" y="14158"/>
                    <a:pt x="34751" y="14158"/>
                    <a:pt x="34871" y="14158"/>
                  </a:cubicBezTo>
                  <a:cubicBezTo>
                    <a:pt x="38346" y="14158"/>
                    <a:pt x="39955" y="12095"/>
                    <a:pt x="41525" y="10096"/>
                  </a:cubicBezTo>
                  <a:cubicBezTo>
                    <a:pt x="42541" y="8797"/>
                    <a:pt x="43588" y="7460"/>
                    <a:pt x="45145" y="6728"/>
                  </a:cubicBezTo>
                  <a:cubicBezTo>
                    <a:pt x="45816" y="6413"/>
                    <a:pt x="46391" y="6289"/>
                    <a:pt x="46924" y="6289"/>
                  </a:cubicBezTo>
                  <a:cubicBezTo>
                    <a:pt x="47779" y="6289"/>
                    <a:pt x="48525" y="6609"/>
                    <a:pt x="49384" y="6974"/>
                  </a:cubicBezTo>
                  <a:cubicBezTo>
                    <a:pt x="50349" y="7390"/>
                    <a:pt x="51440" y="7857"/>
                    <a:pt x="52960" y="7958"/>
                  </a:cubicBezTo>
                  <a:lnTo>
                    <a:pt x="52972" y="7743"/>
                  </a:lnTo>
                  <a:cubicBezTo>
                    <a:pt x="51490" y="7649"/>
                    <a:pt x="50412" y="7188"/>
                    <a:pt x="49466" y="6778"/>
                  </a:cubicBezTo>
                  <a:cubicBezTo>
                    <a:pt x="48609" y="6416"/>
                    <a:pt x="47826" y="6083"/>
                    <a:pt x="46921" y="6083"/>
                  </a:cubicBezTo>
                  <a:cubicBezTo>
                    <a:pt x="46361" y="6083"/>
                    <a:pt x="45753" y="6211"/>
                    <a:pt x="45051" y="6539"/>
                  </a:cubicBezTo>
                  <a:cubicBezTo>
                    <a:pt x="43449" y="7283"/>
                    <a:pt x="42383" y="8652"/>
                    <a:pt x="41355" y="9963"/>
                  </a:cubicBezTo>
                  <a:cubicBezTo>
                    <a:pt x="39753" y="12010"/>
                    <a:pt x="38246" y="13944"/>
                    <a:pt x="34884" y="13944"/>
                  </a:cubicBezTo>
                  <a:cubicBezTo>
                    <a:pt x="34765" y="13944"/>
                    <a:pt x="34643" y="13942"/>
                    <a:pt x="34518" y="13937"/>
                  </a:cubicBezTo>
                  <a:cubicBezTo>
                    <a:pt x="32386" y="13848"/>
                    <a:pt x="30822" y="13022"/>
                    <a:pt x="28987" y="11717"/>
                  </a:cubicBezTo>
                  <a:cubicBezTo>
                    <a:pt x="27120" y="10386"/>
                    <a:pt x="25600" y="8607"/>
                    <a:pt x="24131" y="6886"/>
                  </a:cubicBezTo>
                  <a:cubicBezTo>
                    <a:pt x="22686" y="5195"/>
                    <a:pt x="21191" y="3448"/>
                    <a:pt x="19356" y="2099"/>
                  </a:cubicBezTo>
                  <a:cubicBezTo>
                    <a:pt x="17439" y="700"/>
                    <a:pt x="15428" y="1"/>
                    <a:pt x="13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3936375" y="2448850"/>
              <a:ext cx="1324150" cy="353875"/>
            </a:xfrm>
            <a:custGeom>
              <a:avLst/>
              <a:gdLst/>
              <a:ahLst/>
              <a:cxnLst/>
              <a:rect l="l" t="t" r="r" b="b"/>
              <a:pathLst>
                <a:path w="52966" h="14155" extrusionOk="0">
                  <a:moveTo>
                    <a:pt x="13449" y="1"/>
                  </a:moveTo>
                  <a:cubicBezTo>
                    <a:pt x="11360" y="1"/>
                    <a:pt x="9308" y="780"/>
                    <a:pt x="7442" y="2335"/>
                  </a:cubicBezTo>
                  <a:cubicBezTo>
                    <a:pt x="6805" y="2871"/>
                    <a:pt x="6187" y="3571"/>
                    <a:pt x="5538" y="4316"/>
                  </a:cubicBezTo>
                  <a:cubicBezTo>
                    <a:pt x="4056" y="6008"/>
                    <a:pt x="2526" y="7760"/>
                    <a:pt x="508" y="7760"/>
                  </a:cubicBezTo>
                  <a:cubicBezTo>
                    <a:pt x="352" y="7760"/>
                    <a:pt x="193" y="7749"/>
                    <a:pt x="32" y="7728"/>
                  </a:cubicBezTo>
                  <a:lnTo>
                    <a:pt x="0" y="7942"/>
                  </a:lnTo>
                  <a:cubicBezTo>
                    <a:pt x="164" y="7963"/>
                    <a:pt x="325" y="7974"/>
                    <a:pt x="483" y="7974"/>
                  </a:cubicBezTo>
                  <a:cubicBezTo>
                    <a:pt x="2614" y="7974"/>
                    <a:pt x="4245" y="6110"/>
                    <a:pt x="5695" y="4454"/>
                  </a:cubicBezTo>
                  <a:cubicBezTo>
                    <a:pt x="6345" y="3716"/>
                    <a:pt x="6950" y="3023"/>
                    <a:pt x="7575" y="2499"/>
                  </a:cubicBezTo>
                  <a:cubicBezTo>
                    <a:pt x="9401" y="977"/>
                    <a:pt x="11408" y="215"/>
                    <a:pt x="13451" y="215"/>
                  </a:cubicBezTo>
                  <a:cubicBezTo>
                    <a:pt x="15387" y="215"/>
                    <a:pt x="17355" y="900"/>
                    <a:pt x="19230" y="2272"/>
                  </a:cubicBezTo>
                  <a:cubicBezTo>
                    <a:pt x="21046" y="3603"/>
                    <a:pt x="22535" y="5344"/>
                    <a:pt x="23973" y="7028"/>
                  </a:cubicBezTo>
                  <a:cubicBezTo>
                    <a:pt x="25449" y="8756"/>
                    <a:pt x="26975" y="10540"/>
                    <a:pt x="28861" y="11890"/>
                  </a:cubicBezTo>
                  <a:cubicBezTo>
                    <a:pt x="30721" y="13221"/>
                    <a:pt x="32323" y="14060"/>
                    <a:pt x="34505" y="14148"/>
                  </a:cubicBezTo>
                  <a:cubicBezTo>
                    <a:pt x="34600" y="14154"/>
                    <a:pt x="34688" y="14154"/>
                    <a:pt x="34777" y="14154"/>
                  </a:cubicBezTo>
                  <a:cubicBezTo>
                    <a:pt x="38321" y="14154"/>
                    <a:pt x="40939" y="11360"/>
                    <a:pt x="43064" y="9102"/>
                  </a:cubicBezTo>
                  <a:cubicBezTo>
                    <a:pt x="44515" y="7551"/>
                    <a:pt x="45776" y="6208"/>
                    <a:pt x="47006" y="6025"/>
                  </a:cubicBezTo>
                  <a:cubicBezTo>
                    <a:pt x="47080" y="6013"/>
                    <a:pt x="47153" y="6008"/>
                    <a:pt x="47225" y="6008"/>
                  </a:cubicBezTo>
                  <a:cubicBezTo>
                    <a:pt x="47739" y="6008"/>
                    <a:pt x="48225" y="6287"/>
                    <a:pt x="48822" y="6630"/>
                  </a:cubicBezTo>
                  <a:cubicBezTo>
                    <a:pt x="49768" y="7166"/>
                    <a:pt x="50948" y="7841"/>
                    <a:pt x="52953" y="7942"/>
                  </a:cubicBezTo>
                  <a:lnTo>
                    <a:pt x="52966" y="7734"/>
                  </a:lnTo>
                  <a:cubicBezTo>
                    <a:pt x="51011" y="7633"/>
                    <a:pt x="49857" y="6971"/>
                    <a:pt x="48930" y="6447"/>
                  </a:cubicBezTo>
                  <a:cubicBezTo>
                    <a:pt x="48304" y="6091"/>
                    <a:pt x="47793" y="5796"/>
                    <a:pt x="47231" y="5796"/>
                  </a:cubicBezTo>
                  <a:cubicBezTo>
                    <a:pt x="47147" y="5796"/>
                    <a:pt x="47061" y="5803"/>
                    <a:pt x="46974" y="5817"/>
                  </a:cubicBezTo>
                  <a:cubicBezTo>
                    <a:pt x="45669" y="6012"/>
                    <a:pt x="44389" y="7374"/>
                    <a:pt x="42906" y="8957"/>
                  </a:cubicBezTo>
                  <a:cubicBezTo>
                    <a:pt x="40715" y="11290"/>
                    <a:pt x="38236" y="13940"/>
                    <a:pt x="34802" y="13940"/>
                  </a:cubicBezTo>
                  <a:cubicBezTo>
                    <a:pt x="34708" y="13940"/>
                    <a:pt x="34614" y="13938"/>
                    <a:pt x="34518" y="13934"/>
                  </a:cubicBezTo>
                  <a:cubicBezTo>
                    <a:pt x="32386" y="13852"/>
                    <a:pt x="30822" y="13025"/>
                    <a:pt x="28987" y="11714"/>
                  </a:cubicBezTo>
                  <a:cubicBezTo>
                    <a:pt x="27120" y="10383"/>
                    <a:pt x="25600" y="8604"/>
                    <a:pt x="24131" y="6889"/>
                  </a:cubicBezTo>
                  <a:cubicBezTo>
                    <a:pt x="22686" y="5198"/>
                    <a:pt x="21191" y="3445"/>
                    <a:pt x="19356" y="2102"/>
                  </a:cubicBezTo>
                  <a:cubicBezTo>
                    <a:pt x="17439" y="700"/>
                    <a:pt x="15428" y="1"/>
                    <a:pt x="134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2" name="Google Shape;262;p2"/>
          <p:cNvGrpSpPr/>
          <p:nvPr/>
        </p:nvGrpSpPr>
        <p:grpSpPr>
          <a:xfrm>
            <a:off x="3378041" y="800484"/>
            <a:ext cx="1134427" cy="880587"/>
            <a:chOff x="1145300" y="2753225"/>
            <a:chExt cx="173375" cy="134575"/>
          </a:xfrm>
        </p:grpSpPr>
        <p:sp>
          <p:nvSpPr>
            <p:cNvPr id="263" name="Google Shape;263;p2"/>
            <p:cNvSpPr/>
            <p:nvPr/>
          </p:nvSpPr>
          <p:spPr>
            <a:xfrm>
              <a:off x="1145300" y="2753225"/>
              <a:ext cx="173375" cy="134575"/>
            </a:xfrm>
            <a:custGeom>
              <a:avLst/>
              <a:gdLst/>
              <a:ahLst/>
              <a:cxnLst/>
              <a:rect l="l" t="t" r="r" b="b"/>
              <a:pathLst>
                <a:path w="6935" h="5383" extrusionOk="0">
                  <a:moveTo>
                    <a:pt x="3921" y="1"/>
                  </a:moveTo>
                  <a:cubicBezTo>
                    <a:pt x="3730" y="1"/>
                    <a:pt x="3544" y="15"/>
                    <a:pt x="3371" y="43"/>
                  </a:cubicBezTo>
                  <a:cubicBezTo>
                    <a:pt x="520" y="514"/>
                    <a:pt x="0" y="5383"/>
                    <a:pt x="2910" y="5383"/>
                  </a:cubicBezTo>
                  <a:cubicBezTo>
                    <a:pt x="3038" y="5383"/>
                    <a:pt x="3173" y="5373"/>
                    <a:pt x="3314" y="5354"/>
                  </a:cubicBezTo>
                  <a:cubicBezTo>
                    <a:pt x="5005" y="5114"/>
                    <a:pt x="6935" y="2932"/>
                    <a:pt x="6184" y="1178"/>
                  </a:cubicBezTo>
                  <a:cubicBezTo>
                    <a:pt x="5820" y="326"/>
                    <a:pt x="4814" y="1"/>
                    <a:pt x="39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1252425" y="2768250"/>
              <a:ext cx="15950" cy="13850"/>
            </a:xfrm>
            <a:custGeom>
              <a:avLst/>
              <a:gdLst/>
              <a:ahLst/>
              <a:cxnLst/>
              <a:rect l="l" t="t" r="r" b="b"/>
              <a:pathLst>
                <a:path w="638" h="554" extrusionOk="0">
                  <a:moveTo>
                    <a:pt x="421" y="1"/>
                  </a:moveTo>
                  <a:cubicBezTo>
                    <a:pt x="279" y="1"/>
                    <a:pt x="107" y="176"/>
                    <a:pt x="58" y="275"/>
                  </a:cubicBezTo>
                  <a:cubicBezTo>
                    <a:pt x="26" y="344"/>
                    <a:pt x="1" y="451"/>
                    <a:pt x="64" y="514"/>
                  </a:cubicBezTo>
                  <a:cubicBezTo>
                    <a:pt x="92" y="543"/>
                    <a:pt x="129" y="553"/>
                    <a:pt x="166" y="553"/>
                  </a:cubicBezTo>
                  <a:cubicBezTo>
                    <a:pt x="212" y="553"/>
                    <a:pt x="259" y="538"/>
                    <a:pt x="297" y="521"/>
                  </a:cubicBezTo>
                  <a:cubicBezTo>
                    <a:pt x="329" y="502"/>
                    <a:pt x="360" y="483"/>
                    <a:pt x="392" y="464"/>
                  </a:cubicBezTo>
                  <a:cubicBezTo>
                    <a:pt x="480" y="401"/>
                    <a:pt x="638" y="218"/>
                    <a:pt x="568" y="104"/>
                  </a:cubicBezTo>
                  <a:cubicBezTo>
                    <a:pt x="562" y="85"/>
                    <a:pt x="549" y="67"/>
                    <a:pt x="531" y="48"/>
                  </a:cubicBezTo>
                  <a:cubicBezTo>
                    <a:pt x="499" y="14"/>
                    <a:pt x="461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1267400" y="2775425"/>
              <a:ext cx="8700" cy="8225"/>
            </a:xfrm>
            <a:custGeom>
              <a:avLst/>
              <a:gdLst/>
              <a:ahLst/>
              <a:cxnLst/>
              <a:rect l="l" t="t" r="r" b="b"/>
              <a:pathLst>
                <a:path w="348" h="329" extrusionOk="0">
                  <a:moveTo>
                    <a:pt x="253" y="0"/>
                  </a:moveTo>
                  <a:cubicBezTo>
                    <a:pt x="159" y="13"/>
                    <a:pt x="70" y="70"/>
                    <a:pt x="32" y="164"/>
                  </a:cubicBezTo>
                  <a:cubicBezTo>
                    <a:pt x="1" y="227"/>
                    <a:pt x="1" y="328"/>
                    <a:pt x="96" y="328"/>
                  </a:cubicBezTo>
                  <a:cubicBezTo>
                    <a:pt x="196" y="322"/>
                    <a:pt x="278" y="259"/>
                    <a:pt x="323" y="164"/>
                  </a:cubicBezTo>
                  <a:cubicBezTo>
                    <a:pt x="348" y="101"/>
                    <a:pt x="348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1261100" y="2790075"/>
              <a:ext cx="8375" cy="7275"/>
            </a:xfrm>
            <a:custGeom>
              <a:avLst/>
              <a:gdLst/>
              <a:ahLst/>
              <a:cxnLst/>
              <a:rect l="l" t="t" r="r" b="b"/>
              <a:pathLst>
                <a:path w="335" h="291" extrusionOk="0">
                  <a:moveTo>
                    <a:pt x="237" y="1"/>
                  </a:moveTo>
                  <a:cubicBezTo>
                    <a:pt x="197" y="1"/>
                    <a:pt x="152" y="21"/>
                    <a:pt x="127" y="39"/>
                  </a:cubicBezTo>
                  <a:lnTo>
                    <a:pt x="108" y="58"/>
                  </a:lnTo>
                  <a:cubicBezTo>
                    <a:pt x="57" y="95"/>
                    <a:pt x="1" y="165"/>
                    <a:pt x="20" y="234"/>
                  </a:cubicBezTo>
                  <a:cubicBezTo>
                    <a:pt x="26" y="234"/>
                    <a:pt x="26" y="240"/>
                    <a:pt x="26" y="247"/>
                  </a:cubicBezTo>
                  <a:cubicBezTo>
                    <a:pt x="37" y="279"/>
                    <a:pt x="62" y="290"/>
                    <a:pt x="91" y="290"/>
                  </a:cubicBezTo>
                  <a:cubicBezTo>
                    <a:pt x="130" y="290"/>
                    <a:pt x="177" y="269"/>
                    <a:pt x="202" y="247"/>
                  </a:cubicBezTo>
                  <a:lnTo>
                    <a:pt x="240" y="215"/>
                  </a:lnTo>
                  <a:cubicBezTo>
                    <a:pt x="284" y="190"/>
                    <a:pt x="335" y="127"/>
                    <a:pt x="316" y="76"/>
                  </a:cubicBezTo>
                  <a:cubicBezTo>
                    <a:pt x="316" y="64"/>
                    <a:pt x="303" y="58"/>
                    <a:pt x="303" y="45"/>
                  </a:cubicBezTo>
                  <a:cubicBezTo>
                    <a:pt x="292" y="12"/>
                    <a:pt x="266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1250225" y="2787100"/>
              <a:ext cx="6400" cy="6725"/>
            </a:xfrm>
            <a:custGeom>
              <a:avLst/>
              <a:gdLst/>
              <a:ahLst/>
              <a:cxnLst/>
              <a:rect l="l" t="t" r="r" b="b"/>
              <a:pathLst>
                <a:path w="256" h="269" extrusionOk="0">
                  <a:moveTo>
                    <a:pt x="202" y="0"/>
                  </a:moveTo>
                  <a:cubicBezTo>
                    <a:pt x="153" y="0"/>
                    <a:pt x="75" y="48"/>
                    <a:pt x="45" y="82"/>
                  </a:cubicBezTo>
                  <a:cubicBezTo>
                    <a:pt x="7" y="120"/>
                    <a:pt x="0" y="183"/>
                    <a:pt x="19" y="233"/>
                  </a:cubicBezTo>
                  <a:cubicBezTo>
                    <a:pt x="32" y="258"/>
                    <a:pt x="50" y="268"/>
                    <a:pt x="70" y="268"/>
                  </a:cubicBezTo>
                  <a:cubicBezTo>
                    <a:pt x="131" y="268"/>
                    <a:pt x="213" y="175"/>
                    <a:pt x="228" y="132"/>
                  </a:cubicBezTo>
                  <a:cubicBezTo>
                    <a:pt x="234" y="113"/>
                    <a:pt x="240" y="101"/>
                    <a:pt x="240" y="82"/>
                  </a:cubicBezTo>
                  <a:cubicBezTo>
                    <a:pt x="255" y="21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1207325" y="2798150"/>
              <a:ext cx="7125" cy="6800"/>
            </a:xfrm>
            <a:custGeom>
              <a:avLst/>
              <a:gdLst/>
              <a:ahLst/>
              <a:cxnLst/>
              <a:rect l="l" t="t" r="r" b="b"/>
              <a:pathLst>
                <a:path w="285" h="272" extrusionOk="0">
                  <a:moveTo>
                    <a:pt x="221" y="1"/>
                  </a:moveTo>
                  <a:cubicBezTo>
                    <a:pt x="154" y="1"/>
                    <a:pt x="46" y="101"/>
                    <a:pt x="32" y="138"/>
                  </a:cubicBezTo>
                  <a:cubicBezTo>
                    <a:pt x="7" y="189"/>
                    <a:pt x="1" y="245"/>
                    <a:pt x="58" y="264"/>
                  </a:cubicBezTo>
                  <a:cubicBezTo>
                    <a:pt x="68" y="269"/>
                    <a:pt x="79" y="272"/>
                    <a:pt x="90" y="272"/>
                  </a:cubicBezTo>
                  <a:cubicBezTo>
                    <a:pt x="133" y="272"/>
                    <a:pt x="180" y="238"/>
                    <a:pt x="215" y="208"/>
                  </a:cubicBezTo>
                  <a:cubicBezTo>
                    <a:pt x="260" y="170"/>
                    <a:pt x="285" y="107"/>
                    <a:pt x="272" y="50"/>
                  </a:cubicBezTo>
                  <a:cubicBezTo>
                    <a:pt x="265" y="14"/>
                    <a:pt x="2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1216275" y="2827200"/>
              <a:ext cx="9375" cy="6875"/>
            </a:xfrm>
            <a:custGeom>
              <a:avLst/>
              <a:gdLst/>
              <a:ahLst/>
              <a:cxnLst/>
              <a:rect l="l" t="t" r="r" b="b"/>
              <a:pathLst>
                <a:path w="375" h="275" extrusionOk="0">
                  <a:moveTo>
                    <a:pt x="215" y="1"/>
                  </a:moveTo>
                  <a:cubicBezTo>
                    <a:pt x="141" y="1"/>
                    <a:pt x="62" y="90"/>
                    <a:pt x="40" y="143"/>
                  </a:cubicBezTo>
                  <a:cubicBezTo>
                    <a:pt x="1" y="222"/>
                    <a:pt x="39" y="275"/>
                    <a:pt x="104" y="275"/>
                  </a:cubicBezTo>
                  <a:cubicBezTo>
                    <a:pt x="121" y="275"/>
                    <a:pt x="140" y="271"/>
                    <a:pt x="160" y="263"/>
                  </a:cubicBezTo>
                  <a:lnTo>
                    <a:pt x="185" y="250"/>
                  </a:lnTo>
                  <a:cubicBezTo>
                    <a:pt x="261" y="225"/>
                    <a:pt x="375" y="80"/>
                    <a:pt x="274" y="17"/>
                  </a:cubicBezTo>
                  <a:lnTo>
                    <a:pt x="255" y="11"/>
                  </a:lnTo>
                  <a:cubicBezTo>
                    <a:pt x="242" y="4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1228150" y="2817825"/>
              <a:ext cx="8075" cy="4775"/>
            </a:xfrm>
            <a:custGeom>
              <a:avLst/>
              <a:gdLst/>
              <a:ahLst/>
              <a:cxnLst/>
              <a:rect l="l" t="t" r="r" b="b"/>
              <a:pathLst>
                <a:path w="323" h="191" extrusionOk="0">
                  <a:moveTo>
                    <a:pt x="202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1187450" y="2849675"/>
              <a:ext cx="9475" cy="7375"/>
            </a:xfrm>
            <a:custGeom>
              <a:avLst/>
              <a:gdLst/>
              <a:ahLst/>
              <a:cxnLst/>
              <a:rect l="l" t="t" r="r" b="b"/>
              <a:pathLst>
                <a:path w="379" h="295" extrusionOk="0">
                  <a:moveTo>
                    <a:pt x="271" y="0"/>
                  </a:moveTo>
                  <a:cubicBezTo>
                    <a:pt x="167" y="0"/>
                    <a:pt x="1" y="171"/>
                    <a:pt x="90" y="259"/>
                  </a:cubicBezTo>
                  <a:lnTo>
                    <a:pt x="96" y="272"/>
                  </a:lnTo>
                  <a:cubicBezTo>
                    <a:pt x="114" y="288"/>
                    <a:pt x="134" y="294"/>
                    <a:pt x="156" y="294"/>
                  </a:cubicBezTo>
                  <a:cubicBezTo>
                    <a:pt x="256" y="294"/>
                    <a:pt x="378" y="147"/>
                    <a:pt x="342" y="64"/>
                  </a:cubicBezTo>
                  <a:cubicBezTo>
                    <a:pt x="342" y="58"/>
                    <a:pt x="342" y="51"/>
                    <a:pt x="336" y="45"/>
                  </a:cubicBezTo>
                  <a:cubicBezTo>
                    <a:pt x="323" y="13"/>
                    <a:pt x="299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1198825" y="2870525"/>
              <a:ext cx="7275" cy="6550"/>
            </a:xfrm>
            <a:custGeom>
              <a:avLst/>
              <a:gdLst/>
              <a:ahLst/>
              <a:cxnLst/>
              <a:rect l="l" t="t" r="r" b="b"/>
              <a:pathLst>
                <a:path w="291" h="262" extrusionOk="0">
                  <a:moveTo>
                    <a:pt x="208" y="1"/>
                  </a:moveTo>
                  <a:cubicBezTo>
                    <a:pt x="181" y="1"/>
                    <a:pt x="150" y="14"/>
                    <a:pt x="127" y="31"/>
                  </a:cubicBezTo>
                  <a:cubicBezTo>
                    <a:pt x="108" y="37"/>
                    <a:pt x="89" y="50"/>
                    <a:pt x="76" y="62"/>
                  </a:cubicBezTo>
                  <a:cubicBezTo>
                    <a:pt x="26" y="100"/>
                    <a:pt x="0" y="163"/>
                    <a:pt x="7" y="226"/>
                  </a:cubicBezTo>
                  <a:cubicBezTo>
                    <a:pt x="11" y="253"/>
                    <a:pt x="38" y="261"/>
                    <a:pt x="64" y="261"/>
                  </a:cubicBezTo>
                  <a:cubicBezTo>
                    <a:pt x="75" y="261"/>
                    <a:pt x="86" y="260"/>
                    <a:pt x="95" y="258"/>
                  </a:cubicBezTo>
                  <a:cubicBezTo>
                    <a:pt x="127" y="245"/>
                    <a:pt x="152" y="233"/>
                    <a:pt x="177" y="214"/>
                  </a:cubicBezTo>
                  <a:cubicBezTo>
                    <a:pt x="227" y="176"/>
                    <a:pt x="291" y="107"/>
                    <a:pt x="265" y="37"/>
                  </a:cubicBezTo>
                  <a:cubicBezTo>
                    <a:pt x="254" y="11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1224675" y="2861050"/>
              <a:ext cx="9175" cy="8200"/>
            </a:xfrm>
            <a:custGeom>
              <a:avLst/>
              <a:gdLst/>
              <a:ahLst/>
              <a:cxnLst/>
              <a:rect l="l" t="t" r="r" b="b"/>
              <a:pathLst>
                <a:path w="367" h="328" extrusionOk="0">
                  <a:moveTo>
                    <a:pt x="255" y="1"/>
                  </a:moveTo>
                  <a:cubicBezTo>
                    <a:pt x="241" y="1"/>
                    <a:pt x="228" y="3"/>
                    <a:pt x="215" y="6"/>
                  </a:cubicBezTo>
                  <a:cubicBezTo>
                    <a:pt x="139" y="31"/>
                    <a:pt x="70" y="88"/>
                    <a:pt x="32" y="164"/>
                  </a:cubicBezTo>
                  <a:cubicBezTo>
                    <a:pt x="13" y="214"/>
                    <a:pt x="1" y="296"/>
                    <a:pt x="64" y="322"/>
                  </a:cubicBezTo>
                  <a:cubicBezTo>
                    <a:pt x="76" y="326"/>
                    <a:pt x="88" y="328"/>
                    <a:pt x="100" y="328"/>
                  </a:cubicBezTo>
                  <a:cubicBezTo>
                    <a:pt x="158" y="328"/>
                    <a:pt x="217" y="282"/>
                    <a:pt x="259" y="246"/>
                  </a:cubicBezTo>
                  <a:lnTo>
                    <a:pt x="310" y="202"/>
                  </a:lnTo>
                  <a:cubicBezTo>
                    <a:pt x="335" y="189"/>
                    <a:pt x="367" y="151"/>
                    <a:pt x="354" y="126"/>
                  </a:cubicBezTo>
                  <a:cubicBezTo>
                    <a:pt x="348" y="101"/>
                    <a:pt x="341" y="76"/>
                    <a:pt x="335" y="50"/>
                  </a:cubicBezTo>
                  <a:cubicBezTo>
                    <a:pt x="326" y="14"/>
                    <a:pt x="291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1207975" y="2849400"/>
              <a:ext cx="7575" cy="6450"/>
            </a:xfrm>
            <a:custGeom>
              <a:avLst/>
              <a:gdLst/>
              <a:ahLst/>
              <a:cxnLst/>
              <a:rect l="l" t="t" r="r" b="b"/>
              <a:pathLst>
                <a:path w="303" h="258" extrusionOk="0">
                  <a:moveTo>
                    <a:pt x="211" y="0"/>
                  </a:moveTo>
                  <a:cubicBezTo>
                    <a:pt x="181" y="0"/>
                    <a:pt x="146" y="10"/>
                    <a:pt x="114" y="31"/>
                  </a:cubicBezTo>
                  <a:cubicBezTo>
                    <a:pt x="76" y="56"/>
                    <a:pt x="44" y="94"/>
                    <a:pt x="25" y="138"/>
                  </a:cubicBezTo>
                  <a:cubicBezTo>
                    <a:pt x="0" y="195"/>
                    <a:pt x="6" y="251"/>
                    <a:pt x="70" y="258"/>
                  </a:cubicBezTo>
                  <a:cubicBezTo>
                    <a:pt x="107" y="258"/>
                    <a:pt x="145" y="245"/>
                    <a:pt x="177" y="226"/>
                  </a:cubicBezTo>
                  <a:cubicBezTo>
                    <a:pt x="196" y="220"/>
                    <a:pt x="215" y="201"/>
                    <a:pt x="234" y="182"/>
                  </a:cubicBezTo>
                  <a:cubicBezTo>
                    <a:pt x="259" y="157"/>
                    <a:pt x="278" y="119"/>
                    <a:pt x="290" y="81"/>
                  </a:cubicBezTo>
                  <a:cubicBezTo>
                    <a:pt x="302" y="29"/>
                    <a:pt x="26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1246225" y="2854100"/>
              <a:ext cx="9375" cy="6300"/>
            </a:xfrm>
            <a:custGeom>
              <a:avLst/>
              <a:gdLst/>
              <a:ahLst/>
              <a:cxnLst/>
              <a:rect l="l" t="t" r="r" b="b"/>
              <a:pathLst>
                <a:path w="375" h="252" extrusionOk="0">
                  <a:moveTo>
                    <a:pt x="198" y="0"/>
                  </a:moveTo>
                  <a:cubicBezTo>
                    <a:pt x="123" y="7"/>
                    <a:pt x="60" y="57"/>
                    <a:pt x="28" y="127"/>
                  </a:cubicBezTo>
                  <a:cubicBezTo>
                    <a:pt x="0" y="182"/>
                    <a:pt x="16" y="251"/>
                    <a:pt x="75" y="251"/>
                  </a:cubicBezTo>
                  <a:cubicBezTo>
                    <a:pt x="84" y="251"/>
                    <a:pt x="93" y="250"/>
                    <a:pt x="104" y="246"/>
                  </a:cubicBezTo>
                  <a:lnTo>
                    <a:pt x="123" y="246"/>
                  </a:lnTo>
                  <a:cubicBezTo>
                    <a:pt x="205" y="221"/>
                    <a:pt x="375" y="7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1230125" y="2849525"/>
              <a:ext cx="7975" cy="6725"/>
            </a:xfrm>
            <a:custGeom>
              <a:avLst/>
              <a:gdLst/>
              <a:ahLst/>
              <a:cxnLst/>
              <a:rect l="l" t="t" r="r" b="b"/>
              <a:pathLst>
                <a:path w="319" h="269" extrusionOk="0">
                  <a:moveTo>
                    <a:pt x="249" y="1"/>
                  </a:moveTo>
                  <a:lnTo>
                    <a:pt x="268" y="26"/>
                  </a:lnTo>
                  <a:lnTo>
                    <a:pt x="268" y="32"/>
                  </a:lnTo>
                  <a:cubicBezTo>
                    <a:pt x="237" y="22"/>
                    <a:pt x="208" y="17"/>
                    <a:pt x="183" y="17"/>
                  </a:cubicBezTo>
                  <a:cubicBezTo>
                    <a:pt x="127" y="17"/>
                    <a:pt x="84" y="41"/>
                    <a:pt x="54" y="89"/>
                  </a:cubicBezTo>
                  <a:cubicBezTo>
                    <a:pt x="35" y="108"/>
                    <a:pt x="22" y="139"/>
                    <a:pt x="16" y="164"/>
                  </a:cubicBezTo>
                  <a:cubicBezTo>
                    <a:pt x="1" y="238"/>
                    <a:pt x="42" y="269"/>
                    <a:pt x="92" y="269"/>
                  </a:cubicBezTo>
                  <a:cubicBezTo>
                    <a:pt x="124" y="269"/>
                    <a:pt x="159" y="256"/>
                    <a:pt x="186" y="234"/>
                  </a:cubicBezTo>
                  <a:cubicBezTo>
                    <a:pt x="212" y="215"/>
                    <a:pt x="237" y="196"/>
                    <a:pt x="249" y="171"/>
                  </a:cubicBezTo>
                  <a:cubicBezTo>
                    <a:pt x="281" y="120"/>
                    <a:pt x="319" y="38"/>
                    <a:pt x="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1235550" y="2865600"/>
              <a:ext cx="11700" cy="6975"/>
            </a:xfrm>
            <a:custGeom>
              <a:avLst/>
              <a:gdLst/>
              <a:ahLst/>
              <a:cxnLst/>
              <a:rect l="l" t="t" r="r" b="b"/>
              <a:pathLst>
                <a:path w="468" h="279" extrusionOk="0">
                  <a:moveTo>
                    <a:pt x="297" y="1"/>
                  </a:moveTo>
                  <a:cubicBezTo>
                    <a:pt x="178" y="1"/>
                    <a:pt x="1" y="278"/>
                    <a:pt x="165" y="278"/>
                  </a:cubicBezTo>
                  <a:cubicBezTo>
                    <a:pt x="291" y="278"/>
                    <a:pt x="468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1277650" y="2828875"/>
              <a:ext cx="9500" cy="9000"/>
            </a:xfrm>
            <a:custGeom>
              <a:avLst/>
              <a:gdLst/>
              <a:ahLst/>
              <a:cxnLst/>
              <a:rect l="l" t="t" r="r" b="b"/>
              <a:pathLst>
                <a:path w="380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46"/>
                    <a:pt x="1" y="360"/>
                    <a:pt x="102" y="360"/>
                  </a:cubicBezTo>
                  <a:cubicBezTo>
                    <a:pt x="209" y="347"/>
                    <a:pt x="304" y="278"/>
                    <a:pt x="348" y="183"/>
                  </a:cubicBezTo>
                  <a:cubicBezTo>
                    <a:pt x="379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9" name="Google Shape;279;p2"/>
          <p:cNvSpPr/>
          <p:nvPr/>
        </p:nvSpPr>
        <p:spPr>
          <a:xfrm rot="-5165632">
            <a:off x="4962549" y="981313"/>
            <a:ext cx="728039" cy="630209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"/>
          <p:cNvSpPr/>
          <p:nvPr/>
        </p:nvSpPr>
        <p:spPr>
          <a:xfrm>
            <a:off x="9407544" y="6461811"/>
            <a:ext cx="728037" cy="630208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"/>
          <p:cNvSpPr/>
          <p:nvPr/>
        </p:nvSpPr>
        <p:spPr>
          <a:xfrm rot="7522204">
            <a:off x="1336322" y="4701215"/>
            <a:ext cx="728028" cy="630200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2" name="Google Shape;282;p2"/>
          <p:cNvGrpSpPr/>
          <p:nvPr/>
        </p:nvGrpSpPr>
        <p:grpSpPr>
          <a:xfrm rot="-7375283">
            <a:off x="8911029" y="156217"/>
            <a:ext cx="2472201" cy="2280409"/>
            <a:chOff x="6090200" y="2573525"/>
            <a:chExt cx="553625" cy="510675"/>
          </a:xfrm>
        </p:grpSpPr>
        <p:sp>
          <p:nvSpPr>
            <p:cNvPr id="283" name="Google Shape;283;p2"/>
            <p:cNvSpPr/>
            <p:nvPr/>
          </p:nvSpPr>
          <p:spPr>
            <a:xfrm>
              <a:off x="6090200" y="2573525"/>
              <a:ext cx="553625" cy="510675"/>
            </a:xfrm>
            <a:custGeom>
              <a:avLst/>
              <a:gdLst/>
              <a:ahLst/>
              <a:cxnLst/>
              <a:rect l="l" t="t" r="r" b="b"/>
              <a:pathLst>
                <a:path w="22145" h="20427" extrusionOk="0">
                  <a:moveTo>
                    <a:pt x="20943" y="1"/>
                  </a:moveTo>
                  <a:cubicBezTo>
                    <a:pt x="20252" y="1"/>
                    <a:pt x="20227" y="3406"/>
                    <a:pt x="16007" y="7111"/>
                  </a:cubicBezTo>
                  <a:cubicBezTo>
                    <a:pt x="14147" y="8745"/>
                    <a:pt x="11731" y="9199"/>
                    <a:pt x="9379" y="9552"/>
                  </a:cubicBezTo>
                  <a:cubicBezTo>
                    <a:pt x="6547" y="9981"/>
                    <a:pt x="1451" y="10757"/>
                    <a:pt x="587" y="14093"/>
                  </a:cubicBezTo>
                  <a:cubicBezTo>
                    <a:pt x="480" y="14307"/>
                    <a:pt x="404" y="14535"/>
                    <a:pt x="360" y="14774"/>
                  </a:cubicBezTo>
                  <a:cubicBezTo>
                    <a:pt x="0" y="16565"/>
                    <a:pt x="959" y="18382"/>
                    <a:pt x="2410" y="19397"/>
                  </a:cubicBezTo>
                  <a:cubicBezTo>
                    <a:pt x="3479" y="20147"/>
                    <a:pt x="4833" y="20427"/>
                    <a:pt x="6167" y="20427"/>
                  </a:cubicBezTo>
                  <a:cubicBezTo>
                    <a:pt x="6830" y="20427"/>
                    <a:pt x="7489" y="20358"/>
                    <a:pt x="8105" y="20242"/>
                  </a:cubicBezTo>
                  <a:cubicBezTo>
                    <a:pt x="10325" y="19832"/>
                    <a:pt x="12305" y="18508"/>
                    <a:pt x="13989" y="17064"/>
                  </a:cubicBezTo>
                  <a:cubicBezTo>
                    <a:pt x="15925" y="15392"/>
                    <a:pt x="17332" y="13305"/>
                    <a:pt x="18417" y="11034"/>
                  </a:cubicBezTo>
                  <a:cubicBezTo>
                    <a:pt x="18808" y="10221"/>
                    <a:pt x="22144" y="186"/>
                    <a:pt x="20977" y="3"/>
                  </a:cubicBezTo>
                  <a:cubicBezTo>
                    <a:pt x="20966" y="2"/>
                    <a:pt x="20954" y="1"/>
                    <a:pt x="209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6573000" y="2688275"/>
              <a:ext cx="4850" cy="3650"/>
            </a:xfrm>
            <a:custGeom>
              <a:avLst/>
              <a:gdLst/>
              <a:ahLst/>
              <a:cxnLst/>
              <a:rect l="l" t="t" r="r" b="b"/>
              <a:pathLst>
                <a:path w="194" h="146" extrusionOk="0">
                  <a:moveTo>
                    <a:pt x="104" y="0"/>
                  </a:moveTo>
                  <a:cubicBezTo>
                    <a:pt x="93" y="0"/>
                    <a:pt x="84" y="2"/>
                    <a:pt x="76" y="5"/>
                  </a:cubicBezTo>
                  <a:cubicBezTo>
                    <a:pt x="51" y="17"/>
                    <a:pt x="0" y="36"/>
                    <a:pt x="0" y="81"/>
                  </a:cubicBezTo>
                  <a:cubicBezTo>
                    <a:pt x="0" y="106"/>
                    <a:pt x="25" y="125"/>
                    <a:pt x="44" y="131"/>
                  </a:cubicBezTo>
                  <a:lnTo>
                    <a:pt x="63" y="137"/>
                  </a:lnTo>
                  <a:cubicBezTo>
                    <a:pt x="75" y="142"/>
                    <a:pt x="97" y="146"/>
                    <a:pt x="118" y="146"/>
                  </a:cubicBezTo>
                  <a:cubicBezTo>
                    <a:pt x="155" y="146"/>
                    <a:pt x="193" y="135"/>
                    <a:pt x="189" y="99"/>
                  </a:cubicBezTo>
                  <a:cubicBezTo>
                    <a:pt x="183" y="81"/>
                    <a:pt x="177" y="62"/>
                    <a:pt x="164" y="49"/>
                  </a:cubicBezTo>
                  <a:cubicBezTo>
                    <a:pt x="174" y="16"/>
                    <a:pt x="136" y="0"/>
                    <a:pt x="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6578050" y="2699275"/>
              <a:ext cx="6625" cy="4500"/>
            </a:xfrm>
            <a:custGeom>
              <a:avLst/>
              <a:gdLst/>
              <a:ahLst/>
              <a:cxnLst/>
              <a:rect l="l" t="t" r="r" b="b"/>
              <a:pathLst>
                <a:path w="265" h="180" extrusionOk="0">
                  <a:moveTo>
                    <a:pt x="111" y="1"/>
                  </a:moveTo>
                  <a:cubicBezTo>
                    <a:pt x="92" y="1"/>
                    <a:pt x="74" y="4"/>
                    <a:pt x="57" y="13"/>
                  </a:cubicBezTo>
                  <a:cubicBezTo>
                    <a:pt x="44" y="13"/>
                    <a:pt x="38" y="19"/>
                    <a:pt x="25" y="32"/>
                  </a:cubicBezTo>
                  <a:cubicBezTo>
                    <a:pt x="6" y="38"/>
                    <a:pt x="0" y="50"/>
                    <a:pt x="0" y="69"/>
                  </a:cubicBezTo>
                  <a:cubicBezTo>
                    <a:pt x="0" y="82"/>
                    <a:pt x="6" y="95"/>
                    <a:pt x="13" y="101"/>
                  </a:cubicBezTo>
                  <a:lnTo>
                    <a:pt x="19" y="114"/>
                  </a:lnTo>
                  <a:cubicBezTo>
                    <a:pt x="25" y="114"/>
                    <a:pt x="25" y="114"/>
                    <a:pt x="32" y="120"/>
                  </a:cubicBezTo>
                  <a:lnTo>
                    <a:pt x="63" y="145"/>
                  </a:lnTo>
                  <a:cubicBezTo>
                    <a:pt x="76" y="158"/>
                    <a:pt x="82" y="164"/>
                    <a:pt x="95" y="170"/>
                  </a:cubicBezTo>
                  <a:cubicBezTo>
                    <a:pt x="114" y="177"/>
                    <a:pt x="134" y="180"/>
                    <a:pt x="155" y="180"/>
                  </a:cubicBezTo>
                  <a:cubicBezTo>
                    <a:pt x="175" y="180"/>
                    <a:pt x="196" y="177"/>
                    <a:pt x="215" y="170"/>
                  </a:cubicBezTo>
                  <a:cubicBezTo>
                    <a:pt x="221" y="170"/>
                    <a:pt x="233" y="164"/>
                    <a:pt x="246" y="158"/>
                  </a:cubicBezTo>
                  <a:cubicBezTo>
                    <a:pt x="259" y="145"/>
                    <a:pt x="265" y="132"/>
                    <a:pt x="265" y="114"/>
                  </a:cubicBezTo>
                  <a:cubicBezTo>
                    <a:pt x="265" y="101"/>
                    <a:pt x="265" y="95"/>
                    <a:pt x="252" y="82"/>
                  </a:cubicBezTo>
                  <a:lnTo>
                    <a:pt x="227" y="57"/>
                  </a:lnTo>
                  <a:cubicBezTo>
                    <a:pt x="227" y="50"/>
                    <a:pt x="227" y="44"/>
                    <a:pt x="221" y="44"/>
                  </a:cubicBezTo>
                  <a:lnTo>
                    <a:pt x="215" y="38"/>
                  </a:lnTo>
                  <a:cubicBezTo>
                    <a:pt x="202" y="25"/>
                    <a:pt x="196" y="19"/>
                    <a:pt x="183" y="13"/>
                  </a:cubicBezTo>
                  <a:cubicBezTo>
                    <a:pt x="159" y="6"/>
                    <a:pt x="135" y="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6565900" y="2707150"/>
              <a:ext cx="6800" cy="3525"/>
            </a:xfrm>
            <a:custGeom>
              <a:avLst/>
              <a:gdLst/>
              <a:ahLst/>
              <a:cxnLst/>
              <a:rect l="l" t="t" r="r" b="b"/>
              <a:pathLst>
                <a:path w="272" h="141" extrusionOk="0">
                  <a:moveTo>
                    <a:pt x="171" y="0"/>
                  </a:moveTo>
                  <a:cubicBezTo>
                    <a:pt x="127" y="0"/>
                    <a:pt x="82" y="19"/>
                    <a:pt x="51" y="51"/>
                  </a:cubicBezTo>
                  <a:cubicBezTo>
                    <a:pt x="1" y="113"/>
                    <a:pt x="75" y="140"/>
                    <a:pt x="147" y="140"/>
                  </a:cubicBezTo>
                  <a:cubicBezTo>
                    <a:pt x="184" y="140"/>
                    <a:pt x="221" y="133"/>
                    <a:pt x="240" y="120"/>
                  </a:cubicBezTo>
                  <a:lnTo>
                    <a:pt x="253" y="108"/>
                  </a:lnTo>
                  <a:cubicBezTo>
                    <a:pt x="265" y="95"/>
                    <a:pt x="272" y="76"/>
                    <a:pt x="265" y="57"/>
                  </a:cubicBezTo>
                  <a:lnTo>
                    <a:pt x="253" y="32"/>
                  </a:lnTo>
                  <a:cubicBezTo>
                    <a:pt x="240" y="0"/>
                    <a:pt x="196" y="0"/>
                    <a:pt x="1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6563525" y="2697375"/>
              <a:ext cx="6350" cy="3275"/>
            </a:xfrm>
            <a:custGeom>
              <a:avLst/>
              <a:gdLst/>
              <a:ahLst/>
              <a:cxnLst/>
              <a:rect l="l" t="t" r="r" b="b"/>
              <a:pathLst>
                <a:path w="254" h="131" extrusionOk="0">
                  <a:moveTo>
                    <a:pt x="91" y="0"/>
                  </a:moveTo>
                  <a:cubicBezTo>
                    <a:pt x="46" y="0"/>
                    <a:pt x="0" y="14"/>
                    <a:pt x="20" y="57"/>
                  </a:cubicBezTo>
                  <a:cubicBezTo>
                    <a:pt x="26" y="76"/>
                    <a:pt x="32" y="89"/>
                    <a:pt x="45" y="101"/>
                  </a:cubicBezTo>
                  <a:cubicBezTo>
                    <a:pt x="60" y="122"/>
                    <a:pt x="86" y="130"/>
                    <a:pt x="114" y="130"/>
                  </a:cubicBezTo>
                  <a:cubicBezTo>
                    <a:pt x="180" y="130"/>
                    <a:pt x="253" y="84"/>
                    <a:pt x="209" y="44"/>
                  </a:cubicBezTo>
                  <a:cubicBezTo>
                    <a:pt x="196" y="32"/>
                    <a:pt x="177" y="19"/>
                    <a:pt x="159" y="13"/>
                  </a:cubicBezTo>
                  <a:cubicBezTo>
                    <a:pt x="146" y="6"/>
                    <a:pt x="119" y="0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6568275" y="2723000"/>
              <a:ext cx="6775" cy="4500"/>
            </a:xfrm>
            <a:custGeom>
              <a:avLst/>
              <a:gdLst/>
              <a:ahLst/>
              <a:cxnLst/>
              <a:rect l="l" t="t" r="r" b="b"/>
              <a:pathLst>
                <a:path w="271" h="180" extrusionOk="0">
                  <a:moveTo>
                    <a:pt x="87" y="0"/>
                  </a:moveTo>
                  <a:cubicBezTo>
                    <a:pt x="50" y="0"/>
                    <a:pt x="2" y="9"/>
                    <a:pt x="6" y="41"/>
                  </a:cubicBezTo>
                  <a:cubicBezTo>
                    <a:pt x="6" y="60"/>
                    <a:pt x="0" y="85"/>
                    <a:pt x="0" y="104"/>
                  </a:cubicBezTo>
                  <a:cubicBezTo>
                    <a:pt x="8" y="157"/>
                    <a:pt x="66" y="179"/>
                    <a:pt x="124" y="179"/>
                  </a:cubicBezTo>
                  <a:cubicBezTo>
                    <a:pt x="197" y="179"/>
                    <a:pt x="271" y="144"/>
                    <a:pt x="246" y="92"/>
                  </a:cubicBezTo>
                  <a:cubicBezTo>
                    <a:pt x="221" y="29"/>
                    <a:pt x="170" y="29"/>
                    <a:pt x="120" y="3"/>
                  </a:cubicBezTo>
                  <a:cubicBezTo>
                    <a:pt x="113" y="2"/>
                    <a:pt x="101" y="0"/>
                    <a:pt x="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6555025" y="2732100"/>
              <a:ext cx="9475" cy="4950"/>
            </a:xfrm>
            <a:custGeom>
              <a:avLst/>
              <a:gdLst/>
              <a:ahLst/>
              <a:cxnLst/>
              <a:rect l="l" t="t" r="r" b="b"/>
              <a:pathLst>
                <a:path w="379" h="198" extrusionOk="0">
                  <a:moveTo>
                    <a:pt x="170" y="0"/>
                  </a:moveTo>
                  <a:cubicBezTo>
                    <a:pt x="123" y="0"/>
                    <a:pt x="79" y="15"/>
                    <a:pt x="38" y="56"/>
                  </a:cubicBezTo>
                  <a:cubicBezTo>
                    <a:pt x="0" y="87"/>
                    <a:pt x="13" y="150"/>
                    <a:pt x="57" y="169"/>
                  </a:cubicBezTo>
                  <a:cubicBezTo>
                    <a:pt x="92" y="188"/>
                    <a:pt x="131" y="198"/>
                    <a:pt x="171" y="198"/>
                  </a:cubicBezTo>
                  <a:cubicBezTo>
                    <a:pt x="210" y="198"/>
                    <a:pt x="249" y="188"/>
                    <a:pt x="284" y="169"/>
                  </a:cubicBezTo>
                  <a:cubicBezTo>
                    <a:pt x="297" y="157"/>
                    <a:pt x="316" y="150"/>
                    <a:pt x="322" y="131"/>
                  </a:cubicBezTo>
                  <a:cubicBezTo>
                    <a:pt x="379" y="112"/>
                    <a:pt x="379" y="56"/>
                    <a:pt x="316" y="30"/>
                  </a:cubicBezTo>
                  <a:cubicBezTo>
                    <a:pt x="265" y="15"/>
                    <a:pt x="216" y="0"/>
                    <a:pt x="1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6552350" y="2720500"/>
              <a:ext cx="6475" cy="3900"/>
            </a:xfrm>
            <a:custGeom>
              <a:avLst/>
              <a:gdLst/>
              <a:ahLst/>
              <a:cxnLst/>
              <a:rect l="l" t="t" r="r" b="b"/>
              <a:pathLst>
                <a:path w="259" h="156" extrusionOk="0">
                  <a:moveTo>
                    <a:pt x="110" y="1"/>
                  </a:moveTo>
                  <a:cubicBezTo>
                    <a:pt x="71" y="1"/>
                    <a:pt x="35" y="15"/>
                    <a:pt x="13" y="53"/>
                  </a:cubicBezTo>
                  <a:cubicBezTo>
                    <a:pt x="0" y="78"/>
                    <a:pt x="13" y="91"/>
                    <a:pt x="32" y="97"/>
                  </a:cubicBezTo>
                  <a:cubicBezTo>
                    <a:pt x="44" y="116"/>
                    <a:pt x="63" y="129"/>
                    <a:pt x="82" y="135"/>
                  </a:cubicBezTo>
                  <a:cubicBezTo>
                    <a:pt x="102" y="149"/>
                    <a:pt x="123" y="156"/>
                    <a:pt x="144" y="156"/>
                  </a:cubicBezTo>
                  <a:cubicBezTo>
                    <a:pt x="169" y="156"/>
                    <a:pt x="194" y="146"/>
                    <a:pt x="214" y="129"/>
                  </a:cubicBezTo>
                  <a:cubicBezTo>
                    <a:pt x="259" y="110"/>
                    <a:pt x="259" y="53"/>
                    <a:pt x="221" y="34"/>
                  </a:cubicBezTo>
                  <a:cubicBezTo>
                    <a:pt x="189" y="15"/>
                    <a:pt x="148" y="1"/>
                    <a:pt x="1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6559700" y="2753150"/>
              <a:ext cx="4650" cy="3900"/>
            </a:xfrm>
            <a:custGeom>
              <a:avLst/>
              <a:gdLst/>
              <a:ahLst/>
              <a:cxnLst/>
              <a:rect l="l" t="t" r="r" b="b"/>
              <a:pathLst>
                <a:path w="186" h="156" extrusionOk="0">
                  <a:moveTo>
                    <a:pt x="89" y="0"/>
                  </a:moveTo>
                  <a:cubicBezTo>
                    <a:pt x="44" y="0"/>
                    <a:pt x="0" y="23"/>
                    <a:pt x="28" y="59"/>
                  </a:cubicBezTo>
                  <a:cubicBezTo>
                    <a:pt x="34" y="71"/>
                    <a:pt x="15" y="115"/>
                    <a:pt x="15" y="134"/>
                  </a:cubicBezTo>
                  <a:cubicBezTo>
                    <a:pt x="15" y="145"/>
                    <a:pt x="40" y="155"/>
                    <a:pt x="60" y="155"/>
                  </a:cubicBezTo>
                  <a:cubicBezTo>
                    <a:pt x="64" y="155"/>
                    <a:pt x="68" y="154"/>
                    <a:pt x="72" y="153"/>
                  </a:cubicBezTo>
                  <a:cubicBezTo>
                    <a:pt x="129" y="141"/>
                    <a:pt x="185" y="90"/>
                    <a:pt x="154" y="27"/>
                  </a:cubicBezTo>
                  <a:cubicBezTo>
                    <a:pt x="142" y="8"/>
                    <a:pt x="115" y="0"/>
                    <a:pt x="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6458550" y="2932675"/>
              <a:ext cx="14100" cy="6400"/>
            </a:xfrm>
            <a:custGeom>
              <a:avLst/>
              <a:gdLst/>
              <a:ahLst/>
              <a:cxnLst/>
              <a:rect l="l" t="t" r="r" b="b"/>
              <a:pathLst>
                <a:path w="564" h="256" extrusionOk="0">
                  <a:moveTo>
                    <a:pt x="286" y="1"/>
                  </a:moveTo>
                  <a:cubicBezTo>
                    <a:pt x="235" y="1"/>
                    <a:pt x="187" y="10"/>
                    <a:pt x="157" y="30"/>
                  </a:cubicBezTo>
                  <a:lnTo>
                    <a:pt x="144" y="42"/>
                  </a:lnTo>
                  <a:cubicBezTo>
                    <a:pt x="1" y="146"/>
                    <a:pt x="170" y="255"/>
                    <a:pt x="319" y="255"/>
                  </a:cubicBezTo>
                  <a:cubicBezTo>
                    <a:pt x="379" y="255"/>
                    <a:pt x="435" y="237"/>
                    <a:pt x="466" y="194"/>
                  </a:cubicBezTo>
                  <a:cubicBezTo>
                    <a:pt x="472" y="187"/>
                    <a:pt x="472" y="187"/>
                    <a:pt x="472" y="181"/>
                  </a:cubicBezTo>
                  <a:cubicBezTo>
                    <a:pt x="563" y="63"/>
                    <a:pt x="416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6434525" y="2958075"/>
              <a:ext cx="12350" cy="7700"/>
            </a:xfrm>
            <a:custGeom>
              <a:avLst/>
              <a:gdLst/>
              <a:ahLst/>
              <a:cxnLst/>
              <a:rect l="l" t="t" r="r" b="b"/>
              <a:pathLst>
                <a:path w="494" h="308" extrusionOk="0">
                  <a:moveTo>
                    <a:pt x="338" y="0"/>
                  </a:moveTo>
                  <a:cubicBezTo>
                    <a:pt x="311" y="0"/>
                    <a:pt x="284" y="7"/>
                    <a:pt x="267" y="17"/>
                  </a:cubicBezTo>
                  <a:cubicBezTo>
                    <a:pt x="197" y="61"/>
                    <a:pt x="84" y="99"/>
                    <a:pt x="46" y="174"/>
                  </a:cubicBezTo>
                  <a:cubicBezTo>
                    <a:pt x="1" y="281"/>
                    <a:pt x="157" y="308"/>
                    <a:pt x="240" y="308"/>
                  </a:cubicBezTo>
                  <a:cubicBezTo>
                    <a:pt x="250" y="308"/>
                    <a:pt x="259" y="307"/>
                    <a:pt x="267" y="307"/>
                  </a:cubicBezTo>
                  <a:cubicBezTo>
                    <a:pt x="418" y="300"/>
                    <a:pt x="494" y="187"/>
                    <a:pt x="437" y="48"/>
                  </a:cubicBezTo>
                  <a:cubicBezTo>
                    <a:pt x="422" y="14"/>
                    <a:pt x="379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6435800" y="2939500"/>
              <a:ext cx="7600" cy="3875"/>
            </a:xfrm>
            <a:custGeom>
              <a:avLst/>
              <a:gdLst/>
              <a:ahLst/>
              <a:cxnLst/>
              <a:rect l="l" t="t" r="r" b="b"/>
              <a:pathLst>
                <a:path w="304" h="155" extrusionOk="0">
                  <a:moveTo>
                    <a:pt x="134" y="0"/>
                  </a:moveTo>
                  <a:cubicBezTo>
                    <a:pt x="72" y="0"/>
                    <a:pt x="0" y="23"/>
                    <a:pt x="14" y="91"/>
                  </a:cubicBezTo>
                  <a:cubicBezTo>
                    <a:pt x="14" y="91"/>
                    <a:pt x="14" y="97"/>
                    <a:pt x="14" y="97"/>
                  </a:cubicBezTo>
                  <a:cubicBezTo>
                    <a:pt x="14" y="141"/>
                    <a:pt x="65" y="154"/>
                    <a:pt x="109" y="154"/>
                  </a:cubicBezTo>
                  <a:cubicBezTo>
                    <a:pt x="129" y="154"/>
                    <a:pt x="147" y="152"/>
                    <a:pt x="159" y="148"/>
                  </a:cubicBezTo>
                  <a:lnTo>
                    <a:pt x="171" y="142"/>
                  </a:lnTo>
                  <a:cubicBezTo>
                    <a:pt x="247" y="129"/>
                    <a:pt x="304" y="47"/>
                    <a:pt x="197" y="9"/>
                  </a:cubicBezTo>
                  <a:cubicBezTo>
                    <a:pt x="181" y="4"/>
                    <a:pt x="158" y="0"/>
                    <a:pt x="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6474600" y="2903775"/>
              <a:ext cx="10275" cy="5050"/>
            </a:xfrm>
            <a:custGeom>
              <a:avLst/>
              <a:gdLst/>
              <a:ahLst/>
              <a:cxnLst/>
              <a:rect l="l" t="t" r="r" b="b"/>
              <a:pathLst>
                <a:path w="411" h="202" extrusionOk="0">
                  <a:moveTo>
                    <a:pt x="243" y="1"/>
                  </a:moveTo>
                  <a:cubicBezTo>
                    <a:pt x="194" y="1"/>
                    <a:pt x="147" y="16"/>
                    <a:pt x="133" y="57"/>
                  </a:cubicBezTo>
                  <a:cubicBezTo>
                    <a:pt x="127" y="76"/>
                    <a:pt x="121" y="107"/>
                    <a:pt x="89" y="114"/>
                  </a:cubicBezTo>
                  <a:cubicBezTo>
                    <a:pt x="1" y="133"/>
                    <a:pt x="32" y="202"/>
                    <a:pt x="108" y="202"/>
                  </a:cubicBezTo>
                  <a:cubicBezTo>
                    <a:pt x="184" y="196"/>
                    <a:pt x="253" y="177"/>
                    <a:pt x="322" y="145"/>
                  </a:cubicBezTo>
                  <a:cubicBezTo>
                    <a:pt x="379" y="126"/>
                    <a:pt x="411" y="63"/>
                    <a:pt x="348" y="25"/>
                  </a:cubicBezTo>
                  <a:cubicBezTo>
                    <a:pt x="325" y="11"/>
                    <a:pt x="283" y="1"/>
                    <a:pt x="2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6451575" y="2944275"/>
              <a:ext cx="7125" cy="6225"/>
            </a:xfrm>
            <a:custGeom>
              <a:avLst/>
              <a:gdLst/>
              <a:ahLst/>
              <a:cxnLst/>
              <a:rect l="l" t="t" r="r" b="b"/>
              <a:pathLst>
                <a:path w="285" h="249" extrusionOk="0">
                  <a:moveTo>
                    <a:pt x="186" y="1"/>
                  </a:moveTo>
                  <a:cubicBezTo>
                    <a:pt x="149" y="1"/>
                    <a:pt x="109" y="15"/>
                    <a:pt x="95" y="39"/>
                  </a:cubicBezTo>
                  <a:cubicBezTo>
                    <a:pt x="70" y="89"/>
                    <a:pt x="45" y="102"/>
                    <a:pt x="20" y="133"/>
                  </a:cubicBezTo>
                  <a:cubicBezTo>
                    <a:pt x="1" y="171"/>
                    <a:pt x="32" y="196"/>
                    <a:pt x="58" y="215"/>
                  </a:cubicBezTo>
                  <a:cubicBezTo>
                    <a:pt x="83" y="237"/>
                    <a:pt x="114" y="248"/>
                    <a:pt x="145" y="248"/>
                  </a:cubicBezTo>
                  <a:cubicBezTo>
                    <a:pt x="169" y="248"/>
                    <a:pt x="193" y="242"/>
                    <a:pt x="215" y="228"/>
                  </a:cubicBezTo>
                  <a:cubicBezTo>
                    <a:pt x="247" y="222"/>
                    <a:pt x="278" y="196"/>
                    <a:pt x="285" y="159"/>
                  </a:cubicBezTo>
                  <a:cubicBezTo>
                    <a:pt x="285" y="121"/>
                    <a:pt x="272" y="77"/>
                    <a:pt x="259" y="39"/>
                  </a:cubicBezTo>
                  <a:cubicBezTo>
                    <a:pt x="251" y="12"/>
                    <a:pt x="219" y="1"/>
                    <a:pt x="1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6457575" y="2962125"/>
              <a:ext cx="5000" cy="3075"/>
            </a:xfrm>
            <a:custGeom>
              <a:avLst/>
              <a:gdLst/>
              <a:ahLst/>
              <a:cxnLst/>
              <a:rect l="l" t="t" r="r" b="b"/>
              <a:pathLst>
                <a:path w="200" h="123" extrusionOk="0">
                  <a:moveTo>
                    <a:pt x="102" y="0"/>
                  </a:moveTo>
                  <a:cubicBezTo>
                    <a:pt x="85" y="0"/>
                    <a:pt x="71" y="2"/>
                    <a:pt x="64" y="6"/>
                  </a:cubicBezTo>
                  <a:cubicBezTo>
                    <a:pt x="45" y="19"/>
                    <a:pt x="32" y="31"/>
                    <a:pt x="19" y="44"/>
                  </a:cubicBezTo>
                  <a:cubicBezTo>
                    <a:pt x="7" y="56"/>
                    <a:pt x="1" y="69"/>
                    <a:pt x="7" y="82"/>
                  </a:cubicBezTo>
                  <a:lnTo>
                    <a:pt x="7" y="101"/>
                  </a:lnTo>
                  <a:cubicBezTo>
                    <a:pt x="3" y="117"/>
                    <a:pt x="26" y="123"/>
                    <a:pt x="47" y="123"/>
                  </a:cubicBezTo>
                  <a:cubicBezTo>
                    <a:pt x="57" y="123"/>
                    <a:pt x="66" y="122"/>
                    <a:pt x="70" y="119"/>
                  </a:cubicBezTo>
                  <a:cubicBezTo>
                    <a:pt x="120" y="101"/>
                    <a:pt x="146" y="101"/>
                    <a:pt x="177" y="50"/>
                  </a:cubicBezTo>
                  <a:cubicBezTo>
                    <a:pt x="200" y="14"/>
                    <a:pt x="144" y="0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6432675" y="2978975"/>
              <a:ext cx="5750" cy="4500"/>
            </a:xfrm>
            <a:custGeom>
              <a:avLst/>
              <a:gdLst/>
              <a:ahLst/>
              <a:cxnLst/>
              <a:rect l="l" t="t" r="r" b="b"/>
              <a:pathLst>
                <a:path w="230" h="180" extrusionOk="0">
                  <a:moveTo>
                    <a:pt x="135" y="0"/>
                  </a:moveTo>
                  <a:cubicBezTo>
                    <a:pt x="105" y="0"/>
                    <a:pt x="77" y="10"/>
                    <a:pt x="69" y="32"/>
                  </a:cubicBezTo>
                  <a:cubicBezTo>
                    <a:pt x="57" y="70"/>
                    <a:pt x="38" y="101"/>
                    <a:pt x="13" y="127"/>
                  </a:cubicBezTo>
                  <a:cubicBezTo>
                    <a:pt x="0" y="139"/>
                    <a:pt x="6" y="152"/>
                    <a:pt x="19" y="158"/>
                  </a:cubicBezTo>
                  <a:cubicBezTo>
                    <a:pt x="46" y="173"/>
                    <a:pt x="76" y="180"/>
                    <a:pt x="103" y="180"/>
                  </a:cubicBezTo>
                  <a:cubicBezTo>
                    <a:pt x="172" y="180"/>
                    <a:pt x="230" y="136"/>
                    <a:pt x="221" y="51"/>
                  </a:cubicBezTo>
                  <a:cubicBezTo>
                    <a:pt x="217" y="18"/>
                    <a:pt x="174" y="0"/>
                    <a:pt x="1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6414700" y="2990800"/>
              <a:ext cx="6475" cy="3100"/>
            </a:xfrm>
            <a:custGeom>
              <a:avLst/>
              <a:gdLst/>
              <a:ahLst/>
              <a:cxnLst/>
              <a:rect l="l" t="t" r="r" b="b"/>
              <a:pathLst>
                <a:path w="259" h="124" extrusionOk="0">
                  <a:moveTo>
                    <a:pt x="177" y="1"/>
                  </a:moveTo>
                  <a:cubicBezTo>
                    <a:pt x="151" y="7"/>
                    <a:pt x="120" y="7"/>
                    <a:pt x="114" y="13"/>
                  </a:cubicBezTo>
                  <a:lnTo>
                    <a:pt x="101" y="13"/>
                  </a:lnTo>
                  <a:lnTo>
                    <a:pt x="76" y="26"/>
                  </a:lnTo>
                  <a:cubicBezTo>
                    <a:pt x="0" y="45"/>
                    <a:pt x="38" y="108"/>
                    <a:pt x="95" y="120"/>
                  </a:cubicBezTo>
                  <a:cubicBezTo>
                    <a:pt x="109" y="122"/>
                    <a:pt x="124" y="124"/>
                    <a:pt x="139" y="124"/>
                  </a:cubicBezTo>
                  <a:cubicBezTo>
                    <a:pt x="168" y="124"/>
                    <a:pt x="198" y="118"/>
                    <a:pt x="227" y="101"/>
                  </a:cubicBezTo>
                  <a:cubicBezTo>
                    <a:pt x="246" y="95"/>
                    <a:pt x="259" y="70"/>
                    <a:pt x="252" y="45"/>
                  </a:cubicBezTo>
                  <a:cubicBezTo>
                    <a:pt x="252" y="38"/>
                    <a:pt x="246" y="38"/>
                    <a:pt x="246" y="32"/>
                  </a:cubicBezTo>
                  <a:cubicBezTo>
                    <a:pt x="240" y="7"/>
                    <a:pt x="202" y="1"/>
                    <a:pt x="1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6418950" y="2990800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1"/>
                  </a:moveTo>
                  <a:lnTo>
                    <a:pt x="7" y="1"/>
                  </a:lnTo>
                  <a:cubicBezTo>
                    <a:pt x="13" y="1"/>
                    <a:pt x="19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6391200" y="2994300"/>
              <a:ext cx="8200" cy="4075"/>
            </a:xfrm>
            <a:custGeom>
              <a:avLst/>
              <a:gdLst/>
              <a:ahLst/>
              <a:cxnLst/>
              <a:rect l="l" t="t" r="r" b="b"/>
              <a:pathLst>
                <a:path w="328" h="163" extrusionOk="0">
                  <a:moveTo>
                    <a:pt x="158" y="1"/>
                  </a:moveTo>
                  <a:cubicBezTo>
                    <a:pt x="137" y="1"/>
                    <a:pt x="119" y="3"/>
                    <a:pt x="108" y="6"/>
                  </a:cubicBezTo>
                  <a:cubicBezTo>
                    <a:pt x="0" y="43"/>
                    <a:pt x="44" y="132"/>
                    <a:pt x="126" y="151"/>
                  </a:cubicBezTo>
                  <a:cubicBezTo>
                    <a:pt x="140" y="157"/>
                    <a:pt x="172" y="163"/>
                    <a:pt x="205" y="163"/>
                  </a:cubicBezTo>
                  <a:cubicBezTo>
                    <a:pt x="264" y="163"/>
                    <a:pt x="327" y="146"/>
                    <a:pt x="303" y="94"/>
                  </a:cubicBezTo>
                  <a:cubicBezTo>
                    <a:pt x="318" y="21"/>
                    <a:pt x="225" y="1"/>
                    <a:pt x="1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6410900" y="2971725"/>
              <a:ext cx="6175" cy="4200"/>
            </a:xfrm>
            <a:custGeom>
              <a:avLst/>
              <a:gdLst/>
              <a:ahLst/>
              <a:cxnLst/>
              <a:rect l="l" t="t" r="r" b="b"/>
              <a:pathLst>
                <a:path w="247" h="168" extrusionOk="0">
                  <a:moveTo>
                    <a:pt x="146" y="0"/>
                  </a:moveTo>
                  <a:cubicBezTo>
                    <a:pt x="70" y="13"/>
                    <a:pt x="1" y="45"/>
                    <a:pt x="1" y="127"/>
                  </a:cubicBezTo>
                  <a:cubicBezTo>
                    <a:pt x="1" y="159"/>
                    <a:pt x="37" y="167"/>
                    <a:pt x="67" y="167"/>
                  </a:cubicBezTo>
                  <a:cubicBezTo>
                    <a:pt x="78" y="167"/>
                    <a:pt x="88" y="166"/>
                    <a:pt x="95" y="164"/>
                  </a:cubicBezTo>
                  <a:cubicBezTo>
                    <a:pt x="165" y="139"/>
                    <a:pt x="247" y="114"/>
                    <a:pt x="215" y="26"/>
                  </a:cubicBezTo>
                  <a:cubicBezTo>
                    <a:pt x="209" y="7"/>
                    <a:pt x="165" y="0"/>
                    <a:pt x="1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417375" y="2980050"/>
              <a:ext cx="6450" cy="3350"/>
            </a:xfrm>
            <a:custGeom>
              <a:avLst/>
              <a:gdLst/>
              <a:ahLst/>
              <a:cxnLst/>
              <a:rect l="l" t="t" r="r" b="b"/>
              <a:pathLst>
                <a:path w="258" h="134" extrusionOk="0">
                  <a:moveTo>
                    <a:pt x="106" y="1"/>
                  </a:moveTo>
                  <a:cubicBezTo>
                    <a:pt x="76" y="1"/>
                    <a:pt x="48" y="8"/>
                    <a:pt x="32" y="27"/>
                  </a:cubicBezTo>
                  <a:lnTo>
                    <a:pt x="19" y="39"/>
                  </a:lnTo>
                  <a:cubicBezTo>
                    <a:pt x="0" y="58"/>
                    <a:pt x="0" y="84"/>
                    <a:pt x="19" y="103"/>
                  </a:cubicBezTo>
                  <a:cubicBezTo>
                    <a:pt x="37" y="125"/>
                    <a:pt x="62" y="134"/>
                    <a:pt x="89" y="134"/>
                  </a:cubicBezTo>
                  <a:cubicBezTo>
                    <a:pt x="131" y="134"/>
                    <a:pt x="178" y="113"/>
                    <a:pt x="208" y="90"/>
                  </a:cubicBezTo>
                  <a:cubicBezTo>
                    <a:pt x="257" y="45"/>
                    <a:pt x="177" y="1"/>
                    <a:pt x="1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416475" y="2957650"/>
              <a:ext cx="5975" cy="3300"/>
            </a:xfrm>
            <a:custGeom>
              <a:avLst/>
              <a:gdLst/>
              <a:ahLst/>
              <a:cxnLst/>
              <a:rect l="l" t="t" r="r" b="b"/>
              <a:pathLst>
                <a:path w="239" h="132" extrusionOk="0">
                  <a:moveTo>
                    <a:pt x="105" y="0"/>
                  </a:moveTo>
                  <a:cubicBezTo>
                    <a:pt x="83" y="0"/>
                    <a:pt x="64" y="3"/>
                    <a:pt x="55" y="8"/>
                  </a:cubicBezTo>
                  <a:cubicBezTo>
                    <a:pt x="17" y="34"/>
                    <a:pt x="17" y="46"/>
                    <a:pt x="5" y="90"/>
                  </a:cubicBezTo>
                  <a:cubicBezTo>
                    <a:pt x="0" y="122"/>
                    <a:pt x="45" y="131"/>
                    <a:pt x="78" y="131"/>
                  </a:cubicBezTo>
                  <a:cubicBezTo>
                    <a:pt x="90" y="131"/>
                    <a:pt x="100" y="130"/>
                    <a:pt x="106" y="128"/>
                  </a:cubicBezTo>
                  <a:cubicBezTo>
                    <a:pt x="150" y="109"/>
                    <a:pt x="181" y="103"/>
                    <a:pt x="207" y="65"/>
                  </a:cubicBezTo>
                  <a:cubicBezTo>
                    <a:pt x="238" y="20"/>
                    <a:pt x="162" y="0"/>
                    <a:pt x="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6394350" y="2968375"/>
              <a:ext cx="7275" cy="3900"/>
            </a:xfrm>
            <a:custGeom>
              <a:avLst/>
              <a:gdLst/>
              <a:ahLst/>
              <a:cxnLst/>
              <a:rect l="l" t="t" r="r" b="b"/>
              <a:pathLst>
                <a:path w="291" h="156" extrusionOk="0">
                  <a:moveTo>
                    <a:pt x="160" y="0"/>
                  </a:moveTo>
                  <a:cubicBezTo>
                    <a:pt x="128" y="0"/>
                    <a:pt x="97" y="6"/>
                    <a:pt x="82" y="15"/>
                  </a:cubicBezTo>
                  <a:cubicBezTo>
                    <a:pt x="57" y="21"/>
                    <a:pt x="38" y="40"/>
                    <a:pt x="26" y="65"/>
                  </a:cubicBezTo>
                  <a:cubicBezTo>
                    <a:pt x="0" y="128"/>
                    <a:pt x="89" y="153"/>
                    <a:pt x="133" y="153"/>
                  </a:cubicBezTo>
                  <a:lnTo>
                    <a:pt x="139" y="153"/>
                  </a:lnTo>
                  <a:cubicBezTo>
                    <a:pt x="144" y="155"/>
                    <a:pt x="150" y="156"/>
                    <a:pt x="156" y="156"/>
                  </a:cubicBezTo>
                  <a:cubicBezTo>
                    <a:pt x="175" y="156"/>
                    <a:pt x="199" y="149"/>
                    <a:pt x="209" y="134"/>
                  </a:cubicBezTo>
                  <a:cubicBezTo>
                    <a:pt x="209" y="128"/>
                    <a:pt x="253" y="103"/>
                    <a:pt x="265" y="84"/>
                  </a:cubicBezTo>
                  <a:cubicBezTo>
                    <a:pt x="290" y="22"/>
                    <a:pt x="222" y="0"/>
                    <a:pt x="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6367850" y="3005000"/>
              <a:ext cx="8550" cy="4425"/>
            </a:xfrm>
            <a:custGeom>
              <a:avLst/>
              <a:gdLst/>
              <a:ahLst/>
              <a:cxnLst/>
              <a:rect l="l" t="t" r="r" b="b"/>
              <a:pathLst>
                <a:path w="342" h="177" extrusionOk="0">
                  <a:moveTo>
                    <a:pt x="173" y="1"/>
                  </a:moveTo>
                  <a:cubicBezTo>
                    <a:pt x="145" y="1"/>
                    <a:pt x="117" y="10"/>
                    <a:pt x="108" y="32"/>
                  </a:cubicBezTo>
                  <a:cubicBezTo>
                    <a:pt x="108" y="44"/>
                    <a:pt x="108" y="51"/>
                    <a:pt x="95" y="57"/>
                  </a:cubicBezTo>
                  <a:cubicBezTo>
                    <a:pt x="1" y="107"/>
                    <a:pt x="114" y="177"/>
                    <a:pt x="171" y="177"/>
                  </a:cubicBezTo>
                  <a:cubicBezTo>
                    <a:pt x="234" y="177"/>
                    <a:pt x="341" y="114"/>
                    <a:pt x="253" y="57"/>
                  </a:cubicBezTo>
                  <a:cubicBezTo>
                    <a:pt x="241" y="51"/>
                    <a:pt x="241" y="44"/>
                    <a:pt x="241" y="32"/>
                  </a:cubicBezTo>
                  <a:cubicBezTo>
                    <a:pt x="234" y="12"/>
                    <a:pt x="204" y="1"/>
                    <a:pt x="1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149650" y="3004825"/>
              <a:ext cx="13250" cy="6825"/>
            </a:xfrm>
            <a:custGeom>
              <a:avLst/>
              <a:gdLst/>
              <a:ahLst/>
              <a:cxnLst/>
              <a:rect l="l" t="t" r="r" b="b"/>
              <a:pathLst>
                <a:path w="530" h="273" extrusionOk="0">
                  <a:moveTo>
                    <a:pt x="261" y="1"/>
                  </a:moveTo>
                  <a:cubicBezTo>
                    <a:pt x="226" y="1"/>
                    <a:pt x="191" y="7"/>
                    <a:pt x="158" y="20"/>
                  </a:cubicBezTo>
                  <a:cubicBezTo>
                    <a:pt x="82" y="45"/>
                    <a:pt x="0" y="127"/>
                    <a:pt x="76" y="203"/>
                  </a:cubicBezTo>
                  <a:cubicBezTo>
                    <a:pt x="130" y="248"/>
                    <a:pt x="200" y="272"/>
                    <a:pt x="271" y="272"/>
                  </a:cubicBezTo>
                  <a:cubicBezTo>
                    <a:pt x="308" y="272"/>
                    <a:pt x="344" y="266"/>
                    <a:pt x="378" y="253"/>
                  </a:cubicBezTo>
                  <a:cubicBezTo>
                    <a:pt x="448" y="228"/>
                    <a:pt x="530" y="152"/>
                    <a:pt x="460" y="77"/>
                  </a:cubicBezTo>
                  <a:cubicBezTo>
                    <a:pt x="402" y="26"/>
                    <a:pt x="331" y="1"/>
                    <a:pt x="2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6143650" y="3015700"/>
              <a:ext cx="8350" cy="5800"/>
            </a:xfrm>
            <a:custGeom>
              <a:avLst/>
              <a:gdLst/>
              <a:ahLst/>
              <a:cxnLst/>
              <a:rect l="l" t="t" r="r" b="b"/>
              <a:pathLst>
                <a:path w="334" h="232" extrusionOk="0">
                  <a:moveTo>
                    <a:pt x="193" y="1"/>
                  </a:moveTo>
                  <a:cubicBezTo>
                    <a:pt x="162" y="1"/>
                    <a:pt x="134" y="6"/>
                    <a:pt x="120" y="14"/>
                  </a:cubicBezTo>
                  <a:lnTo>
                    <a:pt x="95" y="20"/>
                  </a:lnTo>
                  <a:cubicBezTo>
                    <a:pt x="70" y="26"/>
                    <a:pt x="51" y="45"/>
                    <a:pt x="32" y="64"/>
                  </a:cubicBezTo>
                  <a:cubicBezTo>
                    <a:pt x="7" y="89"/>
                    <a:pt x="0" y="127"/>
                    <a:pt x="13" y="165"/>
                  </a:cubicBezTo>
                  <a:cubicBezTo>
                    <a:pt x="25" y="209"/>
                    <a:pt x="88" y="232"/>
                    <a:pt x="152" y="232"/>
                  </a:cubicBezTo>
                  <a:cubicBezTo>
                    <a:pt x="224" y="232"/>
                    <a:pt x="297" y="203"/>
                    <a:pt x="297" y="146"/>
                  </a:cubicBezTo>
                  <a:cubicBezTo>
                    <a:pt x="297" y="135"/>
                    <a:pt x="311" y="80"/>
                    <a:pt x="306" y="80"/>
                  </a:cubicBezTo>
                  <a:lnTo>
                    <a:pt x="306" y="80"/>
                  </a:lnTo>
                  <a:cubicBezTo>
                    <a:pt x="306" y="80"/>
                    <a:pt x="305" y="81"/>
                    <a:pt x="303" y="83"/>
                  </a:cubicBezTo>
                  <a:cubicBezTo>
                    <a:pt x="333" y="23"/>
                    <a:pt x="258" y="1"/>
                    <a:pt x="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6165100" y="3034075"/>
              <a:ext cx="9200" cy="3750"/>
            </a:xfrm>
            <a:custGeom>
              <a:avLst/>
              <a:gdLst/>
              <a:ahLst/>
              <a:cxnLst/>
              <a:rect l="l" t="t" r="r" b="b"/>
              <a:pathLst>
                <a:path w="368" h="150" extrusionOk="0">
                  <a:moveTo>
                    <a:pt x="195" y="1"/>
                  </a:moveTo>
                  <a:cubicBezTo>
                    <a:pt x="101" y="1"/>
                    <a:pt x="1" y="49"/>
                    <a:pt x="69" y="117"/>
                  </a:cubicBezTo>
                  <a:cubicBezTo>
                    <a:pt x="92" y="140"/>
                    <a:pt x="133" y="150"/>
                    <a:pt x="176" y="150"/>
                  </a:cubicBezTo>
                  <a:cubicBezTo>
                    <a:pt x="268" y="150"/>
                    <a:pt x="367" y="104"/>
                    <a:pt x="303" y="35"/>
                  </a:cubicBezTo>
                  <a:cubicBezTo>
                    <a:pt x="281" y="11"/>
                    <a:pt x="238" y="1"/>
                    <a:pt x="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6169050" y="3022450"/>
              <a:ext cx="6775" cy="3600"/>
            </a:xfrm>
            <a:custGeom>
              <a:avLst/>
              <a:gdLst/>
              <a:ahLst/>
              <a:cxnLst/>
              <a:rect l="l" t="t" r="r" b="b"/>
              <a:pathLst>
                <a:path w="271" h="144" extrusionOk="0">
                  <a:moveTo>
                    <a:pt x="130" y="1"/>
                  </a:moveTo>
                  <a:cubicBezTo>
                    <a:pt x="71" y="1"/>
                    <a:pt x="0" y="23"/>
                    <a:pt x="19" y="84"/>
                  </a:cubicBezTo>
                  <a:cubicBezTo>
                    <a:pt x="19" y="84"/>
                    <a:pt x="19" y="91"/>
                    <a:pt x="19" y="91"/>
                  </a:cubicBezTo>
                  <a:cubicBezTo>
                    <a:pt x="9" y="133"/>
                    <a:pt x="67" y="144"/>
                    <a:pt x="110" y="144"/>
                  </a:cubicBezTo>
                  <a:cubicBezTo>
                    <a:pt x="124" y="144"/>
                    <a:pt x="137" y="143"/>
                    <a:pt x="145" y="141"/>
                  </a:cubicBezTo>
                  <a:lnTo>
                    <a:pt x="157" y="135"/>
                  </a:lnTo>
                  <a:cubicBezTo>
                    <a:pt x="227" y="122"/>
                    <a:pt x="271" y="46"/>
                    <a:pt x="183" y="9"/>
                  </a:cubicBezTo>
                  <a:cubicBezTo>
                    <a:pt x="170" y="4"/>
                    <a:pt x="151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6198850" y="3029900"/>
              <a:ext cx="5200" cy="3025"/>
            </a:xfrm>
            <a:custGeom>
              <a:avLst/>
              <a:gdLst/>
              <a:ahLst/>
              <a:cxnLst/>
              <a:rect l="l" t="t" r="r" b="b"/>
              <a:pathLst>
                <a:path w="208" h="121" extrusionOk="0">
                  <a:moveTo>
                    <a:pt x="70" y="0"/>
                  </a:moveTo>
                  <a:cubicBezTo>
                    <a:pt x="36" y="0"/>
                    <a:pt x="1" y="13"/>
                    <a:pt x="12" y="51"/>
                  </a:cubicBezTo>
                  <a:cubicBezTo>
                    <a:pt x="12" y="57"/>
                    <a:pt x="12" y="57"/>
                    <a:pt x="12" y="64"/>
                  </a:cubicBezTo>
                  <a:cubicBezTo>
                    <a:pt x="12" y="107"/>
                    <a:pt x="58" y="121"/>
                    <a:pt x="98" y="121"/>
                  </a:cubicBezTo>
                  <a:cubicBezTo>
                    <a:pt x="116" y="121"/>
                    <a:pt x="133" y="118"/>
                    <a:pt x="145" y="114"/>
                  </a:cubicBezTo>
                  <a:cubicBezTo>
                    <a:pt x="202" y="95"/>
                    <a:pt x="208" y="45"/>
                    <a:pt x="151" y="20"/>
                  </a:cubicBezTo>
                  <a:cubicBezTo>
                    <a:pt x="145" y="20"/>
                    <a:pt x="132" y="13"/>
                    <a:pt x="126" y="13"/>
                  </a:cubicBezTo>
                  <a:cubicBezTo>
                    <a:pt x="116" y="6"/>
                    <a:pt x="93" y="0"/>
                    <a:pt x="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6195400" y="3047200"/>
              <a:ext cx="6300" cy="3050"/>
            </a:xfrm>
            <a:custGeom>
              <a:avLst/>
              <a:gdLst/>
              <a:ahLst/>
              <a:cxnLst/>
              <a:rect l="l" t="t" r="r" b="b"/>
              <a:pathLst>
                <a:path w="252" h="122" extrusionOk="0">
                  <a:moveTo>
                    <a:pt x="128" y="1"/>
                  </a:moveTo>
                  <a:cubicBezTo>
                    <a:pt x="108" y="1"/>
                    <a:pt x="90" y="3"/>
                    <a:pt x="81" y="9"/>
                  </a:cubicBezTo>
                  <a:cubicBezTo>
                    <a:pt x="62" y="21"/>
                    <a:pt x="43" y="40"/>
                    <a:pt x="31" y="59"/>
                  </a:cubicBezTo>
                  <a:cubicBezTo>
                    <a:pt x="0" y="102"/>
                    <a:pt x="64" y="122"/>
                    <a:pt x="118" y="122"/>
                  </a:cubicBezTo>
                  <a:cubicBezTo>
                    <a:pt x="143" y="122"/>
                    <a:pt x="166" y="118"/>
                    <a:pt x="176" y="110"/>
                  </a:cubicBezTo>
                  <a:cubicBezTo>
                    <a:pt x="195" y="97"/>
                    <a:pt x="207" y="84"/>
                    <a:pt x="220" y="65"/>
                  </a:cubicBezTo>
                  <a:cubicBezTo>
                    <a:pt x="252" y="20"/>
                    <a:pt x="181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6156250" y="2985150"/>
              <a:ext cx="9750" cy="4825"/>
            </a:xfrm>
            <a:custGeom>
              <a:avLst/>
              <a:gdLst/>
              <a:ahLst/>
              <a:cxnLst/>
              <a:rect l="l" t="t" r="r" b="b"/>
              <a:pathLst>
                <a:path w="390" h="193" extrusionOk="0">
                  <a:moveTo>
                    <a:pt x="236" y="0"/>
                  </a:moveTo>
                  <a:cubicBezTo>
                    <a:pt x="188" y="0"/>
                    <a:pt x="141" y="10"/>
                    <a:pt x="114" y="25"/>
                  </a:cubicBezTo>
                  <a:cubicBezTo>
                    <a:pt x="1" y="88"/>
                    <a:pt x="114" y="170"/>
                    <a:pt x="190" y="182"/>
                  </a:cubicBezTo>
                  <a:cubicBezTo>
                    <a:pt x="206" y="189"/>
                    <a:pt x="233" y="193"/>
                    <a:pt x="262" y="193"/>
                  </a:cubicBezTo>
                  <a:cubicBezTo>
                    <a:pt x="322" y="193"/>
                    <a:pt x="390" y="175"/>
                    <a:pt x="386" y="119"/>
                  </a:cubicBezTo>
                  <a:cubicBezTo>
                    <a:pt x="386" y="113"/>
                    <a:pt x="386" y="100"/>
                    <a:pt x="386" y="94"/>
                  </a:cubicBezTo>
                  <a:cubicBezTo>
                    <a:pt x="386" y="25"/>
                    <a:pt x="310" y="0"/>
                    <a:pt x="2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130875" y="2997200"/>
              <a:ext cx="12175" cy="6575"/>
            </a:xfrm>
            <a:custGeom>
              <a:avLst/>
              <a:gdLst/>
              <a:ahLst/>
              <a:cxnLst/>
              <a:rect l="l" t="t" r="r" b="b"/>
              <a:pathLst>
                <a:path w="487" h="263" extrusionOk="0">
                  <a:moveTo>
                    <a:pt x="232" y="1"/>
                  </a:moveTo>
                  <a:cubicBezTo>
                    <a:pt x="157" y="1"/>
                    <a:pt x="81" y="26"/>
                    <a:pt x="45" y="91"/>
                  </a:cubicBezTo>
                  <a:lnTo>
                    <a:pt x="32" y="104"/>
                  </a:lnTo>
                  <a:cubicBezTo>
                    <a:pt x="0" y="167"/>
                    <a:pt x="76" y="224"/>
                    <a:pt x="127" y="243"/>
                  </a:cubicBezTo>
                  <a:cubicBezTo>
                    <a:pt x="159" y="256"/>
                    <a:pt x="196" y="263"/>
                    <a:pt x="232" y="263"/>
                  </a:cubicBezTo>
                  <a:cubicBezTo>
                    <a:pt x="281" y="263"/>
                    <a:pt x="330" y="252"/>
                    <a:pt x="373" y="230"/>
                  </a:cubicBezTo>
                  <a:lnTo>
                    <a:pt x="392" y="218"/>
                  </a:lnTo>
                  <a:cubicBezTo>
                    <a:pt x="486" y="154"/>
                    <a:pt x="448" y="54"/>
                    <a:pt x="347" y="22"/>
                  </a:cubicBezTo>
                  <a:cubicBezTo>
                    <a:pt x="314" y="9"/>
                    <a:pt x="273" y="1"/>
                    <a:pt x="2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122825" y="3005250"/>
              <a:ext cx="6825" cy="4200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131" y="0"/>
                  </a:moveTo>
                  <a:cubicBezTo>
                    <a:pt x="113" y="0"/>
                    <a:pt x="95" y="3"/>
                    <a:pt x="77" y="9"/>
                  </a:cubicBezTo>
                  <a:cubicBezTo>
                    <a:pt x="39" y="22"/>
                    <a:pt x="1" y="60"/>
                    <a:pt x="32" y="104"/>
                  </a:cubicBezTo>
                  <a:cubicBezTo>
                    <a:pt x="64" y="129"/>
                    <a:pt x="102" y="148"/>
                    <a:pt x="140" y="160"/>
                  </a:cubicBezTo>
                  <a:cubicBezTo>
                    <a:pt x="148" y="164"/>
                    <a:pt x="164" y="167"/>
                    <a:pt x="182" y="167"/>
                  </a:cubicBezTo>
                  <a:cubicBezTo>
                    <a:pt x="221" y="167"/>
                    <a:pt x="268" y="155"/>
                    <a:pt x="259" y="116"/>
                  </a:cubicBezTo>
                  <a:lnTo>
                    <a:pt x="259" y="104"/>
                  </a:lnTo>
                  <a:cubicBezTo>
                    <a:pt x="272" y="85"/>
                    <a:pt x="266" y="66"/>
                    <a:pt x="253" y="47"/>
                  </a:cubicBezTo>
                  <a:lnTo>
                    <a:pt x="234" y="34"/>
                  </a:lnTo>
                  <a:cubicBezTo>
                    <a:pt x="204" y="13"/>
                    <a:pt x="168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125825" y="2979925"/>
              <a:ext cx="8550" cy="5750"/>
            </a:xfrm>
            <a:custGeom>
              <a:avLst/>
              <a:gdLst/>
              <a:ahLst/>
              <a:cxnLst/>
              <a:rect l="l" t="t" r="r" b="b"/>
              <a:pathLst>
                <a:path w="342" h="230" extrusionOk="0">
                  <a:moveTo>
                    <a:pt x="176" y="0"/>
                  </a:moveTo>
                  <a:cubicBezTo>
                    <a:pt x="132" y="0"/>
                    <a:pt x="88" y="14"/>
                    <a:pt x="51" y="44"/>
                  </a:cubicBezTo>
                  <a:cubicBezTo>
                    <a:pt x="1" y="95"/>
                    <a:pt x="20" y="133"/>
                    <a:pt x="51" y="190"/>
                  </a:cubicBezTo>
                  <a:cubicBezTo>
                    <a:pt x="73" y="215"/>
                    <a:pt x="105" y="230"/>
                    <a:pt x="137" y="230"/>
                  </a:cubicBezTo>
                  <a:cubicBezTo>
                    <a:pt x="162" y="230"/>
                    <a:pt x="187" y="221"/>
                    <a:pt x="209" y="202"/>
                  </a:cubicBezTo>
                  <a:cubicBezTo>
                    <a:pt x="228" y="183"/>
                    <a:pt x="253" y="164"/>
                    <a:pt x="284" y="158"/>
                  </a:cubicBezTo>
                  <a:cubicBezTo>
                    <a:pt x="341" y="133"/>
                    <a:pt x="341" y="57"/>
                    <a:pt x="291" y="32"/>
                  </a:cubicBezTo>
                  <a:cubicBezTo>
                    <a:pt x="255" y="11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6155150" y="2958775"/>
              <a:ext cx="7275" cy="4375"/>
            </a:xfrm>
            <a:custGeom>
              <a:avLst/>
              <a:gdLst/>
              <a:ahLst/>
              <a:cxnLst/>
              <a:rect l="l" t="t" r="r" b="b"/>
              <a:pathLst>
                <a:path w="291" h="175" extrusionOk="0">
                  <a:moveTo>
                    <a:pt x="161" y="1"/>
                  </a:moveTo>
                  <a:cubicBezTo>
                    <a:pt x="146" y="1"/>
                    <a:pt x="130" y="3"/>
                    <a:pt x="114" y="8"/>
                  </a:cubicBezTo>
                  <a:cubicBezTo>
                    <a:pt x="45" y="20"/>
                    <a:pt x="1" y="83"/>
                    <a:pt x="20" y="146"/>
                  </a:cubicBezTo>
                  <a:cubicBezTo>
                    <a:pt x="20" y="168"/>
                    <a:pt x="41" y="175"/>
                    <a:pt x="60" y="175"/>
                  </a:cubicBezTo>
                  <a:cubicBezTo>
                    <a:pt x="69" y="175"/>
                    <a:pt x="77" y="173"/>
                    <a:pt x="83" y="171"/>
                  </a:cubicBezTo>
                  <a:cubicBezTo>
                    <a:pt x="146" y="165"/>
                    <a:pt x="209" y="140"/>
                    <a:pt x="266" y="102"/>
                  </a:cubicBezTo>
                  <a:cubicBezTo>
                    <a:pt x="291" y="77"/>
                    <a:pt x="278" y="39"/>
                    <a:pt x="247" y="20"/>
                  </a:cubicBezTo>
                  <a:cubicBezTo>
                    <a:pt x="218" y="8"/>
                    <a:pt x="190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6183975" y="3003475"/>
              <a:ext cx="7200" cy="4650"/>
            </a:xfrm>
            <a:custGeom>
              <a:avLst/>
              <a:gdLst/>
              <a:ahLst/>
              <a:cxnLst/>
              <a:rect l="l" t="t" r="r" b="b"/>
              <a:pathLst>
                <a:path w="288" h="186" extrusionOk="0">
                  <a:moveTo>
                    <a:pt x="122" y="0"/>
                  </a:moveTo>
                  <a:cubicBezTo>
                    <a:pt x="64" y="0"/>
                    <a:pt x="1" y="27"/>
                    <a:pt x="15" y="86"/>
                  </a:cubicBezTo>
                  <a:cubicBezTo>
                    <a:pt x="21" y="131"/>
                    <a:pt x="59" y="162"/>
                    <a:pt x="103" y="175"/>
                  </a:cubicBezTo>
                  <a:cubicBezTo>
                    <a:pt x="115" y="181"/>
                    <a:pt x="141" y="185"/>
                    <a:pt x="168" y="185"/>
                  </a:cubicBezTo>
                  <a:cubicBezTo>
                    <a:pt x="223" y="185"/>
                    <a:pt x="288" y="168"/>
                    <a:pt x="279" y="118"/>
                  </a:cubicBezTo>
                  <a:cubicBezTo>
                    <a:pt x="273" y="55"/>
                    <a:pt x="229" y="36"/>
                    <a:pt x="179" y="11"/>
                  </a:cubicBezTo>
                  <a:cubicBezTo>
                    <a:pt x="163" y="4"/>
                    <a:pt x="143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6230050" y="3045800"/>
              <a:ext cx="5200" cy="3375"/>
            </a:xfrm>
            <a:custGeom>
              <a:avLst/>
              <a:gdLst/>
              <a:ahLst/>
              <a:cxnLst/>
              <a:rect l="l" t="t" r="r" b="b"/>
              <a:pathLst>
                <a:path w="208" h="135" extrusionOk="0">
                  <a:moveTo>
                    <a:pt x="128" y="1"/>
                  </a:moveTo>
                  <a:cubicBezTo>
                    <a:pt x="113" y="1"/>
                    <a:pt x="98" y="4"/>
                    <a:pt x="89" y="8"/>
                  </a:cubicBezTo>
                  <a:cubicBezTo>
                    <a:pt x="26" y="33"/>
                    <a:pt x="1" y="84"/>
                    <a:pt x="70" y="121"/>
                  </a:cubicBezTo>
                  <a:cubicBezTo>
                    <a:pt x="82" y="129"/>
                    <a:pt x="108" y="134"/>
                    <a:pt x="133" y="134"/>
                  </a:cubicBezTo>
                  <a:cubicBezTo>
                    <a:pt x="171" y="134"/>
                    <a:pt x="208" y="122"/>
                    <a:pt x="196" y="84"/>
                  </a:cubicBezTo>
                  <a:cubicBezTo>
                    <a:pt x="190" y="71"/>
                    <a:pt x="190" y="65"/>
                    <a:pt x="183" y="58"/>
                  </a:cubicBezTo>
                  <a:cubicBezTo>
                    <a:pt x="179" y="54"/>
                    <a:pt x="175" y="49"/>
                    <a:pt x="172" y="49"/>
                  </a:cubicBezTo>
                  <a:cubicBezTo>
                    <a:pt x="171" y="49"/>
                    <a:pt x="171" y="50"/>
                    <a:pt x="171" y="52"/>
                  </a:cubicBezTo>
                  <a:cubicBezTo>
                    <a:pt x="171" y="46"/>
                    <a:pt x="171" y="46"/>
                    <a:pt x="177" y="39"/>
                  </a:cubicBezTo>
                  <a:cubicBezTo>
                    <a:pt x="185" y="11"/>
                    <a:pt x="156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6225625" y="3054675"/>
              <a:ext cx="7000" cy="3825"/>
            </a:xfrm>
            <a:custGeom>
              <a:avLst/>
              <a:gdLst/>
              <a:ahLst/>
              <a:cxnLst/>
              <a:rect l="l" t="t" r="r" b="b"/>
              <a:pathLst>
                <a:path w="280" h="153" extrusionOk="0">
                  <a:moveTo>
                    <a:pt x="172" y="0"/>
                  </a:moveTo>
                  <a:cubicBezTo>
                    <a:pt x="141" y="0"/>
                    <a:pt x="111" y="6"/>
                    <a:pt x="96" y="12"/>
                  </a:cubicBezTo>
                  <a:cubicBezTo>
                    <a:pt x="89" y="19"/>
                    <a:pt x="83" y="19"/>
                    <a:pt x="77" y="19"/>
                  </a:cubicBezTo>
                  <a:cubicBezTo>
                    <a:pt x="1" y="38"/>
                    <a:pt x="7" y="120"/>
                    <a:pt x="77" y="145"/>
                  </a:cubicBezTo>
                  <a:cubicBezTo>
                    <a:pt x="91" y="149"/>
                    <a:pt x="116" y="152"/>
                    <a:pt x="144" y="152"/>
                  </a:cubicBezTo>
                  <a:cubicBezTo>
                    <a:pt x="201" y="152"/>
                    <a:pt x="268" y="137"/>
                    <a:pt x="260" y="82"/>
                  </a:cubicBezTo>
                  <a:cubicBezTo>
                    <a:pt x="260" y="82"/>
                    <a:pt x="260" y="76"/>
                    <a:pt x="260" y="69"/>
                  </a:cubicBezTo>
                  <a:cubicBezTo>
                    <a:pt x="280" y="17"/>
                    <a:pt x="225" y="0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6236350" y="2857950"/>
              <a:ext cx="9500" cy="5075"/>
            </a:xfrm>
            <a:custGeom>
              <a:avLst/>
              <a:gdLst/>
              <a:ahLst/>
              <a:cxnLst/>
              <a:rect l="l" t="t" r="r" b="b"/>
              <a:pathLst>
                <a:path w="380" h="203" extrusionOk="0">
                  <a:moveTo>
                    <a:pt x="208" y="1"/>
                  </a:moveTo>
                  <a:cubicBezTo>
                    <a:pt x="176" y="1"/>
                    <a:pt x="144" y="8"/>
                    <a:pt x="114" y="23"/>
                  </a:cubicBezTo>
                  <a:cubicBezTo>
                    <a:pt x="45" y="55"/>
                    <a:pt x="1" y="124"/>
                    <a:pt x="83" y="174"/>
                  </a:cubicBezTo>
                  <a:cubicBezTo>
                    <a:pt x="110" y="189"/>
                    <a:pt x="165" y="203"/>
                    <a:pt x="218" y="203"/>
                  </a:cubicBezTo>
                  <a:cubicBezTo>
                    <a:pt x="276" y="203"/>
                    <a:pt x="331" y="186"/>
                    <a:pt x="341" y="137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67" y="111"/>
                    <a:pt x="379" y="80"/>
                    <a:pt x="341" y="48"/>
                  </a:cubicBezTo>
                  <a:cubicBezTo>
                    <a:pt x="303" y="18"/>
                    <a:pt x="256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6251175" y="2885925"/>
              <a:ext cx="9800" cy="5600"/>
            </a:xfrm>
            <a:custGeom>
              <a:avLst/>
              <a:gdLst/>
              <a:ahLst/>
              <a:cxnLst/>
              <a:rect l="l" t="t" r="r" b="b"/>
              <a:pathLst>
                <a:path w="392" h="224" extrusionOk="0">
                  <a:moveTo>
                    <a:pt x="185" y="1"/>
                  </a:moveTo>
                  <a:cubicBezTo>
                    <a:pt x="165" y="1"/>
                    <a:pt x="144" y="5"/>
                    <a:pt x="127" y="14"/>
                  </a:cubicBezTo>
                  <a:cubicBezTo>
                    <a:pt x="108" y="20"/>
                    <a:pt x="89" y="33"/>
                    <a:pt x="76" y="46"/>
                  </a:cubicBezTo>
                  <a:cubicBezTo>
                    <a:pt x="32" y="71"/>
                    <a:pt x="1" y="121"/>
                    <a:pt x="45" y="159"/>
                  </a:cubicBezTo>
                  <a:lnTo>
                    <a:pt x="64" y="172"/>
                  </a:lnTo>
                  <a:cubicBezTo>
                    <a:pt x="106" y="209"/>
                    <a:pt x="158" y="224"/>
                    <a:pt x="210" y="224"/>
                  </a:cubicBezTo>
                  <a:cubicBezTo>
                    <a:pt x="220" y="224"/>
                    <a:pt x="230" y="223"/>
                    <a:pt x="240" y="222"/>
                  </a:cubicBezTo>
                  <a:cubicBezTo>
                    <a:pt x="285" y="216"/>
                    <a:pt x="392" y="172"/>
                    <a:pt x="354" y="109"/>
                  </a:cubicBezTo>
                  <a:cubicBezTo>
                    <a:pt x="341" y="83"/>
                    <a:pt x="322" y="58"/>
                    <a:pt x="303" y="46"/>
                  </a:cubicBezTo>
                  <a:cubicBezTo>
                    <a:pt x="303" y="46"/>
                    <a:pt x="272" y="33"/>
                    <a:pt x="253" y="20"/>
                  </a:cubicBezTo>
                  <a:cubicBezTo>
                    <a:pt x="233" y="7"/>
                    <a:pt x="209" y="1"/>
                    <a:pt x="1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6297075" y="2883300"/>
              <a:ext cx="8675" cy="4450"/>
            </a:xfrm>
            <a:custGeom>
              <a:avLst/>
              <a:gdLst/>
              <a:ahLst/>
              <a:cxnLst/>
              <a:rect l="l" t="t" r="r" b="b"/>
              <a:pathLst>
                <a:path w="347" h="178" extrusionOk="0">
                  <a:moveTo>
                    <a:pt x="169" y="1"/>
                  </a:moveTo>
                  <a:cubicBezTo>
                    <a:pt x="128" y="1"/>
                    <a:pt x="89" y="12"/>
                    <a:pt x="57" y="31"/>
                  </a:cubicBezTo>
                  <a:cubicBezTo>
                    <a:pt x="0" y="50"/>
                    <a:pt x="0" y="125"/>
                    <a:pt x="57" y="144"/>
                  </a:cubicBezTo>
                  <a:cubicBezTo>
                    <a:pt x="91" y="169"/>
                    <a:pt x="133" y="178"/>
                    <a:pt x="176" y="178"/>
                  </a:cubicBezTo>
                  <a:cubicBezTo>
                    <a:pt x="189" y="178"/>
                    <a:pt x="202" y="177"/>
                    <a:pt x="214" y="176"/>
                  </a:cubicBezTo>
                  <a:cubicBezTo>
                    <a:pt x="341" y="157"/>
                    <a:pt x="347" y="31"/>
                    <a:pt x="214" y="5"/>
                  </a:cubicBezTo>
                  <a:cubicBezTo>
                    <a:pt x="199" y="2"/>
                    <a:pt x="184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6285350" y="2871225"/>
              <a:ext cx="6775" cy="2725"/>
            </a:xfrm>
            <a:custGeom>
              <a:avLst/>
              <a:gdLst/>
              <a:ahLst/>
              <a:cxnLst/>
              <a:rect l="l" t="t" r="r" b="b"/>
              <a:pathLst>
                <a:path w="271" h="109" extrusionOk="0">
                  <a:moveTo>
                    <a:pt x="137" y="1"/>
                  </a:moveTo>
                  <a:cubicBezTo>
                    <a:pt x="69" y="1"/>
                    <a:pt x="0" y="34"/>
                    <a:pt x="46" y="85"/>
                  </a:cubicBezTo>
                  <a:cubicBezTo>
                    <a:pt x="63" y="101"/>
                    <a:pt x="93" y="108"/>
                    <a:pt x="126" y="108"/>
                  </a:cubicBezTo>
                  <a:cubicBezTo>
                    <a:pt x="195" y="108"/>
                    <a:pt x="270" y="75"/>
                    <a:pt x="223" y="28"/>
                  </a:cubicBezTo>
                  <a:cubicBezTo>
                    <a:pt x="204" y="9"/>
                    <a:pt x="171" y="1"/>
                    <a:pt x="1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6276375" y="2892975"/>
              <a:ext cx="9200" cy="5075"/>
            </a:xfrm>
            <a:custGeom>
              <a:avLst/>
              <a:gdLst/>
              <a:ahLst/>
              <a:cxnLst/>
              <a:rect l="l" t="t" r="r" b="b"/>
              <a:pathLst>
                <a:path w="368" h="203" extrusionOk="0">
                  <a:moveTo>
                    <a:pt x="234" y="0"/>
                  </a:moveTo>
                  <a:cubicBezTo>
                    <a:pt x="210" y="0"/>
                    <a:pt x="186" y="4"/>
                    <a:pt x="166" y="10"/>
                  </a:cubicBezTo>
                  <a:cubicBezTo>
                    <a:pt x="153" y="10"/>
                    <a:pt x="147" y="16"/>
                    <a:pt x="141" y="22"/>
                  </a:cubicBezTo>
                  <a:lnTo>
                    <a:pt x="147" y="22"/>
                  </a:lnTo>
                  <a:cubicBezTo>
                    <a:pt x="134" y="28"/>
                    <a:pt x="122" y="35"/>
                    <a:pt x="109" y="47"/>
                  </a:cubicBezTo>
                  <a:cubicBezTo>
                    <a:pt x="1" y="124"/>
                    <a:pt x="122" y="203"/>
                    <a:pt x="232" y="203"/>
                  </a:cubicBezTo>
                  <a:cubicBezTo>
                    <a:pt x="294" y="203"/>
                    <a:pt x="352" y="177"/>
                    <a:pt x="361" y="110"/>
                  </a:cubicBezTo>
                  <a:cubicBezTo>
                    <a:pt x="368" y="92"/>
                    <a:pt x="361" y="73"/>
                    <a:pt x="355" y="60"/>
                  </a:cubicBezTo>
                  <a:cubicBezTo>
                    <a:pt x="342" y="17"/>
                    <a:pt x="287" y="0"/>
                    <a:pt x="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6261900" y="2869425"/>
              <a:ext cx="8225" cy="4725"/>
            </a:xfrm>
            <a:custGeom>
              <a:avLst/>
              <a:gdLst/>
              <a:ahLst/>
              <a:cxnLst/>
              <a:rect l="l" t="t" r="r" b="b"/>
              <a:pathLst>
                <a:path w="329" h="189" extrusionOk="0">
                  <a:moveTo>
                    <a:pt x="141" y="1"/>
                  </a:moveTo>
                  <a:cubicBezTo>
                    <a:pt x="92" y="1"/>
                    <a:pt x="40" y="15"/>
                    <a:pt x="20" y="56"/>
                  </a:cubicBezTo>
                  <a:cubicBezTo>
                    <a:pt x="1" y="100"/>
                    <a:pt x="26" y="125"/>
                    <a:pt x="64" y="138"/>
                  </a:cubicBezTo>
                  <a:cubicBezTo>
                    <a:pt x="59" y="177"/>
                    <a:pt x="113" y="189"/>
                    <a:pt x="156" y="189"/>
                  </a:cubicBezTo>
                  <a:cubicBezTo>
                    <a:pt x="177" y="189"/>
                    <a:pt x="194" y="186"/>
                    <a:pt x="202" y="182"/>
                  </a:cubicBezTo>
                  <a:cubicBezTo>
                    <a:pt x="272" y="138"/>
                    <a:pt x="329" y="50"/>
                    <a:pt x="215" y="12"/>
                  </a:cubicBezTo>
                  <a:cubicBezTo>
                    <a:pt x="195" y="5"/>
                    <a:pt x="169" y="1"/>
                    <a:pt x="1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6272000" y="2854550"/>
              <a:ext cx="8375" cy="5150"/>
            </a:xfrm>
            <a:custGeom>
              <a:avLst/>
              <a:gdLst/>
              <a:ahLst/>
              <a:cxnLst/>
              <a:rect l="l" t="t" r="r" b="b"/>
              <a:pathLst>
                <a:path w="335" h="206" extrusionOk="0">
                  <a:moveTo>
                    <a:pt x="180" y="0"/>
                  </a:moveTo>
                  <a:cubicBezTo>
                    <a:pt x="150" y="0"/>
                    <a:pt x="119" y="7"/>
                    <a:pt x="89" y="20"/>
                  </a:cubicBezTo>
                  <a:cubicBezTo>
                    <a:pt x="57" y="27"/>
                    <a:pt x="25" y="52"/>
                    <a:pt x="13" y="83"/>
                  </a:cubicBezTo>
                  <a:cubicBezTo>
                    <a:pt x="0" y="115"/>
                    <a:pt x="13" y="140"/>
                    <a:pt x="13" y="172"/>
                  </a:cubicBezTo>
                  <a:cubicBezTo>
                    <a:pt x="13" y="196"/>
                    <a:pt x="55" y="205"/>
                    <a:pt x="85" y="205"/>
                  </a:cubicBezTo>
                  <a:cubicBezTo>
                    <a:pt x="94" y="205"/>
                    <a:pt x="102" y="205"/>
                    <a:pt x="107" y="203"/>
                  </a:cubicBezTo>
                  <a:cubicBezTo>
                    <a:pt x="164" y="191"/>
                    <a:pt x="227" y="178"/>
                    <a:pt x="284" y="153"/>
                  </a:cubicBezTo>
                  <a:cubicBezTo>
                    <a:pt x="297" y="140"/>
                    <a:pt x="328" y="115"/>
                    <a:pt x="328" y="90"/>
                  </a:cubicBezTo>
                  <a:lnTo>
                    <a:pt x="328" y="102"/>
                  </a:lnTo>
                  <a:cubicBezTo>
                    <a:pt x="334" y="71"/>
                    <a:pt x="322" y="45"/>
                    <a:pt x="297" y="33"/>
                  </a:cubicBezTo>
                  <a:cubicBezTo>
                    <a:pt x="261" y="11"/>
                    <a:pt x="221" y="0"/>
                    <a:pt x="1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6299425" y="2861975"/>
              <a:ext cx="13125" cy="5425"/>
            </a:xfrm>
            <a:custGeom>
              <a:avLst/>
              <a:gdLst/>
              <a:ahLst/>
              <a:cxnLst/>
              <a:rect l="l" t="t" r="r" b="b"/>
              <a:pathLst>
                <a:path w="525" h="217" extrusionOk="0">
                  <a:moveTo>
                    <a:pt x="289" y="1"/>
                  </a:moveTo>
                  <a:cubicBezTo>
                    <a:pt x="207" y="1"/>
                    <a:pt x="123" y="39"/>
                    <a:pt x="64" y="83"/>
                  </a:cubicBezTo>
                  <a:cubicBezTo>
                    <a:pt x="1" y="133"/>
                    <a:pt x="114" y="177"/>
                    <a:pt x="146" y="177"/>
                  </a:cubicBezTo>
                  <a:lnTo>
                    <a:pt x="158" y="177"/>
                  </a:lnTo>
                  <a:lnTo>
                    <a:pt x="177" y="190"/>
                  </a:lnTo>
                  <a:cubicBezTo>
                    <a:pt x="201" y="208"/>
                    <a:pt x="243" y="217"/>
                    <a:pt x="287" y="217"/>
                  </a:cubicBezTo>
                  <a:cubicBezTo>
                    <a:pt x="397" y="217"/>
                    <a:pt x="525" y="164"/>
                    <a:pt x="448" y="70"/>
                  </a:cubicBezTo>
                  <a:cubicBezTo>
                    <a:pt x="404" y="20"/>
                    <a:pt x="347" y="1"/>
                    <a:pt x="2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6306850" y="2875375"/>
              <a:ext cx="6125" cy="3400"/>
            </a:xfrm>
            <a:custGeom>
              <a:avLst/>
              <a:gdLst/>
              <a:ahLst/>
              <a:cxnLst/>
              <a:rect l="l" t="t" r="r" b="b"/>
              <a:pathLst>
                <a:path w="245" h="136" extrusionOk="0">
                  <a:moveTo>
                    <a:pt x="127" y="1"/>
                  </a:moveTo>
                  <a:cubicBezTo>
                    <a:pt x="104" y="1"/>
                    <a:pt x="83" y="3"/>
                    <a:pt x="69" y="7"/>
                  </a:cubicBezTo>
                  <a:cubicBezTo>
                    <a:pt x="6" y="26"/>
                    <a:pt x="0" y="95"/>
                    <a:pt x="69" y="121"/>
                  </a:cubicBezTo>
                  <a:lnTo>
                    <a:pt x="95" y="127"/>
                  </a:lnTo>
                  <a:cubicBezTo>
                    <a:pt x="110" y="131"/>
                    <a:pt x="133" y="135"/>
                    <a:pt x="155" y="135"/>
                  </a:cubicBezTo>
                  <a:cubicBezTo>
                    <a:pt x="195" y="135"/>
                    <a:pt x="236" y="123"/>
                    <a:pt x="240" y="83"/>
                  </a:cubicBezTo>
                  <a:cubicBezTo>
                    <a:pt x="240" y="77"/>
                    <a:pt x="240" y="70"/>
                    <a:pt x="240" y="64"/>
                  </a:cubicBezTo>
                  <a:cubicBezTo>
                    <a:pt x="244" y="15"/>
                    <a:pt x="180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6293750" y="2914025"/>
              <a:ext cx="5000" cy="3075"/>
            </a:xfrm>
            <a:custGeom>
              <a:avLst/>
              <a:gdLst/>
              <a:ahLst/>
              <a:cxnLst/>
              <a:rect l="l" t="t" r="r" b="b"/>
              <a:pathLst>
                <a:path w="200" h="123" extrusionOk="0">
                  <a:moveTo>
                    <a:pt x="111" y="1"/>
                  </a:moveTo>
                  <a:cubicBezTo>
                    <a:pt x="95" y="1"/>
                    <a:pt x="79" y="3"/>
                    <a:pt x="70" y="6"/>
                  </a:cubicBezTo>
                  <a:cubicBezTo>
                    <a:pt x="57" y="13"/>
                    <a:pt x="45" y="25"/>
                    <a:pt x="32" y="32"/>
                  </a:cubicBezTo>
                  <a:cubicBezTo>
                    <a:pt x="20" y="44"/>
                    <a:pt x="1" y="57"/>
                    <a:pt x="13" y="76"/>
                  </a:cubicBezTo>
                  <a:lnTo>
                    <a:pt x="13" y="95"/>
                  </a:lnTo>
                  <a:cubicBezTo>
                    <a:pt x="8" y="114"/>
                    <a:pt x="37" y="122"/>
                    <a:pt x="56" y="122"/>
                  </a:cubicBezTo>
                  <a:cubicBezTo>
                    <a:pt x="62" y="122"/>
                    <a:pt x="67" y="121"/>
                    <a:pt x="70" y="120"/>
                  </a:cubicBezTo>
                  <a:cubicBezTo>
                    <a:pt x="127" y="95"/>
                    <a:pt x="146" y="95"/>
                    <a:pt x="177" y="44"/>
                  </a:cubicBezTo>
                  <a:cubicBezTo>
                    <a:pt x="200" y="13"/>
                    <a:pt x="152" y="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6272000" y="2920700"/>
              <a:ext cx="6650" cy="3925"/>
            </a:xfrm>
            <a:custGeom>
              <a:avLst/>
              <a:gdLst/>
              <a:ahLst/>
              <a:cxnLst/>
              <a:rect l="l" t="t" r="r" b="b"/>
              <a:pathLst>
                <a:path w="266" h="157" extrusionOk="0">
                  <a:moveTo>
                    <a:pt x="155" y="0"/>
                  </a:moveTo>
                  <a:cubicBezTo>
                    <a:pt x="154" y="0"/>
                    <a:pt x="140" y="5"/>
                    <a:pt x="101" y="17"/>
                  </a:cubicBezTo>
                  <a:cubicBezTo>
                    <a:pt x="105" y="16"/>
                    <a:pt x="109" y="15"/>
                    <a:pt x="113" y="14"/>
                  </a:cubicBezTo>
                  <a:lnTo>
                    <a:pt x="113" y="14"/>
                  </a:lnTo>
                  <a:cubicBezTo>
                    <a:pt x="100" y="18"/>
                    <a:pt x="89" y="22"/>
                    <a:pt x="82" y="23"/>
                  </a:cubicBezTo>
                  <a:cubicBezTo>
                    <a:pt x="0" y="48"/>
                    <a:pt x="0" y="124"/>
                    <a:pt x="82" y="149"/>
                  </a:cubicBezTo>
                  <a:cubicBezTo>
                    <a:pt x="96" y="153"/>
                    <a:pt x="120" y="157"/>
                    <a:pt x="145" y="157"/>
                  </a:cubicBezTo>
                  <a:cubicBezTo>
                    <a:pt x="199" y="157"/>
                    <a:pt x="261" y="142"/>
                    <a:pt x="265" y="86"/>
                  </a:cubicBezTo>
                  <a:lnTo>
                    <a:pt x="265" y="80"/>
                  </a:lnTo>
                  <a:cubicBezTo>
                    <a:pt x="265" y="26"/>
                    <a:pt x="205" y="11"/>
                    <a:pt x="154" y="11"/>
                  </a:cubicBezTo>
                  <a:cubicBezTo>
                    <a:pt x="139" y="11"/>
                    <a:pt x="124" y="12"/>
                    <a:pt x="113" y="14"/>
                  </a:cubicBezTo>
                  <a:lnTo>
                    <a:pt x="113" y="14"/>
                  </a:lnTo>
                  <a:cubicBezTo>
                    <a:pt x="134" y="8"/>
                    <a:pt x="156" y="0"/>
                    <a:pt x="1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6262500" y="2906125"/>
              <a:ext cx="8425" cy="4300"/>
            </a:xfrm>
            <a:custGeom>
              <a:avLst/>
              <a:gdLst/>
              <a:ahLst/>
              <a:cxnLst/>
              <a:rect l="l" t="t" r="r" b="b"/>
              <a:pathLst>
                <a:path w="337" h="172" extrusionOk="0">
                  <a:moveTo>
                    <a:pt x="153" y="1"/>
                  </a:moveTo>
                  <a:cubicBezTo>
                    <a:pt x="82" y="1"/>
                    <a:pt x="1" y="27"/>
                    <a:pt x="27" y="102"/>
                  </a:cubicBezTo>
                  <a:lnTo>
                    <a:pt x="27" y="108"/>
                  </a:lnTo>
                  <a:cubicBezTo>
                    <a:pt x="23" y="157"/>
                    <a:pt x="83" y="171"/>
                    <a:pt x="133" y="171"/>
                  </a:cubicBezTo>
                  <a:cubicBezTo>
                    <a:pt x="154" y="171"/>
                    <a:pt x="173" y="168"/>
                    <a:pt x="185" y="165"/>
                  </a:cubicBezTo>
                  <a:lnTo>
                    <a:pt x="191" y="165"/>
                  </a:lnTo>
                  <a:cubicBezTo>
                    <a:pt x="286" y="146"/>
                    <a:pt x="336" y="51"/>
                    <a:pt x="229" y="13"/>
                  </a:cubicBezTo>
                  <a:cubicBezTo>
                    <a:pt x="212" y="6"/>
                    <a:pt x="183" y="1"/>
                    <a:pt x="1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6240475" y="2905025"/>
              <a:ext cx="9300" cy="3675"/>
            </a:xfrm>
            <a:custGeom>
              <a:avLst/>
              <a:gdLst/>
              <a:ahLst/>
              <a:cxnLst/>
              <a:rect l="l" t="t" r="r" b="b"/>
              <a:pathLst>
                <a:path w="372" h="147" extrusionOk="0">
                  <a:moveTo>
                    <a:pt x="195" y="0"/>
                  </a:moveTo>
                  <a:cubicBezTo>
                    <a:pt x="101" y="0"/>
                    <a:pt x="0" y="45"/>
                    <a:pt x="69" y="114"/>
                  </a:cubicBezTo>
                  <a:cubicBezTo>
                    <a:pt x="91" y="136"/>
                    <a:pt x="133" y="146"/>
                    <a:pt x="177" y="146"/>
                  </a:cubicBezTo>
                  <a:cubicBezTo>
                    <a:pt x="270" y="146"/>
                    <a:pt x="371" y="101"/>
                    <a:pt x="303" y="32"/>
                  </a:cubicBezTo>
                  <a:cubicBezTo>
                    <a:pt x="280" y="10"/>
                    <a:pt x="238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229725" y="2885800"/>
              <a:ext cx="8775" cy="6300"/>
            </a:xfrm>
            <a:custGeom>
              <a:avLst/>
              <a:gdLst/>
              <a:ahLst/>
              <a:cxnLst/>
              <a:rect l="l" t="t" r="r" b="b"/>
              <a:pathLst>
                <a:path w="351" h="252" extrusionOk="0">
                  <a:moveTo>
                    <a:pt x="157" y="0"/>
                  </a:moveTo>
                  <a:cubicBezTo>
                    <a:pt x="117" y="0"/>
                    <a:pt x="79" y="11"/>
                    <a:pt x="58" y="38"/>
                  </a:cubicBezTo>
                  <a:cubicBezTo>
                    <a:pt x="1" y="101"/>
                    <a:pt x="64" y="164"/>
                    <a:pt x="108" y="221"/>
                  </a:cubicBezTo>
                  <a:cubicBezTo>
                    <a:pt x="123" y="241"/>
                    <a:pt x="155" y="252"/>
                    <a:pt x="187" y="252"/>
                  </a:cubicBezTo>
                  <a:cubicBezTo>
                    <a:pt x="225" y="252"/>
                    <a:pt x="262" y="236"/>
                    <a:pt x="266" y="202"/>
                  </a:cubicBezTo>
                  <a:cubicBezTo>
                    <a:pt x="266" y="177"/>
                    <a:pt x="266" y="133"/>
                    <a:pt x="285" y="120"/>
                  </a:cubicBezTo>
                  <a:cubicBezTo>
                    <a:pt x="351" y="58"/>
                    <a:pt x="248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211600" y="2893025"/>
              <a:ext cx="8550" cy="4450"/>
            </a:xfrm>
            <a:custGeom>
              <a:avLst/>
              <a:gdLst/>
              <a:ahLst/>
              <a:cxnLst/>
              <a:rect l="l" t="t" r="r" b="b"/>
              <a:pathLst>
                <a:path w="342" h="178" extrusionOk="0">
                  <a:moveTo>
                    <a:pt x="174" y="1"/>
                  </a:moveTo>
                  <a:cubicBezTo>
                    <a:pt x="155" y="1"/>
                    <a:pt x="137" y="3"/>
                    <a:pt x="127" y="8"/>
                  </a:cubicBezTo>
                  <a:lnTo>
                    <a:pt x="114" y="8"/>
                  </a:lnTo>
                  <a:cubicBezTo>
                    <a:pt x="89" y="14"/>
                    <a:pt x="39" y="26"/>
                    <a:pt x="26" y="64"/>
                  </a:cubicBezTo>
                  <a:lnTo>
                    <a:pt x="26" y="71"/>
                  </a:lnTo>
                  <a:cubicBezTo>
                    <a:pt x="1" y="146"/>
                    <a:pt x="95" y="178"/>
                    <a:pt x="152" y="178"/>
                  </a:cubicBezTo>
                  <a:cubicBezTo>
                    <a:pt x="209" y="178"/>
                    <a:pt x="341" y="127"/>
                    <a:pt x="266" y="58"/>
                  </a:cubicBezTo>
                  <a:lnTo>
                    <a:pt x="266" y="52"/>
                  </a:lnTo>
                  <a:cubicBezTo>
                    <a:pt x="266" y="13"/>
                    <a:pt x="216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222450" y="2917375"/>
              <a:ext cx="5175" cy="2075"/>
            </a:xfrm>
            <a:custGeom>
              <a:avLst/>
              <a:gdLst/>
              <a:ahLst/>
              <a:cxnLst/>
              <a:rect l="l" t="t" r="r" b="b"/>
              <a:pathLst>
                <a:path w="207" h="83" extrusionOk="0">
                  <a:moveTo>
                    <a:pt x="112" y="1"/>
                  </a:moveTo>
                  <a:cubicBezTo>
                    <a:pt x="58" y="1"/>
                    <a:pt x="0" y="27"/>
                    <a:pt x="40" y="62"/>
                  </a:cubicBezTo>
                  <a:cubicBezTo>
                    <a:pt x="52" y="76"/>
                    <a:pt x="76" y="82"/>
                    <a:pt x="101" y="82"/>
                  </a:cubicBezTo>
                  <a:cubicBezTo>
                    <a:pt x="152" y="82"/>
                    <a:pt x="206" y="56"/>
                    <a:pt x="172" y="17"/>
                  </a:cubicBezTo>
                  <a:cubicBezTo>
                    <a:pt x="159" y="6"/>
                    <a:pt x="136" y="1"/>
                    <a:pt x="1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6216650" y="2869750"/>
              <a:ext cx="7900" cy="4650"/>
            </a:xfrm>
            <a:custGeom>
              <a:avLst/>
              <a:gdLst/>
              <a:ahLst/>
              <a:cxnLst/>
              <a:rect l="l" t="t" r="r" b="b"/>
              <a:pathLst>
                <a:path w="316" h="186" extrusionOk="0">
                  <a:moveTo>
                    <a:pt x="151" y="0"/>
                  </a:moveTo>
                  <a:cubicBezTo>
                    <a:pt x="108" y="0"/>
                    <a:pt x="64" y="15"/>
                    <a:pt x="26" y="43"/>
                  </a:cubicBezTo>
                  <a:cubicBezTo>
                    <a:pt x="7" y="56"/>
                    <a:pt x="0" y="74"/>
                    <a:pt x="0" y="100"/>
                  </a:cubicBezTo>
                  <a:cubicBezTo>
                    <a:pt x="7" y="131"/>
                    <a:pt x="32" y="156"/>
                    <a:pt x="64" y="169"/>
                  </a:cubicBezTo>
                  <a:lnTo>
                    <a:pt x="95" y="175"/>
                  </a:lnTo>
                  <a:cubicBezTo>
                    <a:pt x="111" y="182"/>
                    <a:pt x="128" y="186"/>
                    <a:pt x="144" y="186"/>
                  </a:cubicBezTo>
                  <a:cubicBezTo>
                    <a:pt x="174" y="186"/>
                    <a:pt x="203" y="174"/>
                    <a:pt x="228" y="150"/>
                  </a:cubicBezTo>
                  <a:cubicBezTo>
                    <a:pt x="272" y="131"/>
                    <a:pt x="316" y="93"/>
                    <a:pt x="272" y="43"/>
                  </a:cubicBezTo>
                  <a:cubicBezTo>
                    <a:pt x="237" y="15"/>
                    <a:pt x="194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6339950" y="2838750"/>
              <a:ext cx="6275" cy="3400"/>
            </a:xfrm>
            <a:custGeom>
              <a:avLst/>
              <a:gdLst/>
              <a:ahLst/>
              <a:cxnLst/>
              <a:rect l="l" t="t" r="r" b="b"/>
              <a:pathLst>
                <a:path w="251" h="136" extrusionOk="0">
                  <a:moveTo>
                    <a:pt x="132" y="1"/>
                  </a:moveTo>
                  <a:cubicBezTo>
                    <a:pt x="101" y="1"/>
                    <a:pt x="70" y="12"/>
                    <a:pt x="45" y="34"/>
                  </a:cubicBezTo>
                  <a:cubicBezTo>
                    <a:pt x="1" y="78"/>
                    <a:pt x="51" y="104"/>
                    <a:pt x="101" y="116"/>
                  </a:cubicBezTo>
                  <a:lnTo>
                    <a:pt x="89" y="116"/>
                  </a:lnTo>
                  <a:cubicBezTo>
                    <a:pt x="101" y="122"/>
                    <a:pt x="114" y="122"/>
                    <a:pt x="127" y="129"/>
                  </a:cubicBezTo>
                  <a:cubicBezTo>
                    <a:pt x="135" y="133"/>
                    <a:pt x="152" y="136"/>
                    <a:pt x="170" y="136"/>
                  </a:cubicBezTo>
                  <a:cubicBezTo>
                    <a:pt x="207" y="136"/>
                    <a:pt x="251" y="125"/>
                    <a:pt x="247" y="91"/>
                  </a:cubicBezTo>
                  <a:cubicBezTo>
                    <a:pt x="240" y="78"/>
                    <a:pt x="240" y="59"/>
                    <a:pt x="234" y="53"/>
                  </a:cubicBezTo>
                  <a:cubicBezTo>
                    <a:pt x="209" y="18"/>
                    <a:pt x="171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6334425" y="2858325"/>
              <a:ext cx="5225" cy="3125"/>
            </a:xfrm>
            <a:custGeom>
              <a:avLst/>
              <a:gdLst/>
              <a:ahLst/>
              <a:cxnLst/>
              <a:rect l="l" t="t" r="r" b="b"/>
              <a:pathLst>
                <a:path w="209" h="125" extrusionOk="0">
                  <a:moveTo>
                    <a:pt x="86" y="1"/>
                  </a:moveTo>
                  <a:cubicBezTo>
                    <a:pt x="56" y="1"/>
                    <a:pt x="24" y="11"/>
                    <a:pt x="32" y="40"/>
                  </a:cubicBezTo>
                  <a:cubicBezTo>
                    <a:pt x="39" y="65"/>
                    <a:pt x="45" y="46"/>
                    <a:pt x="26" y="71"/>
                  </a:cubicBezTo>
                  <a:cubicBezTo>
                    <a:pt x="1" y="105"/>
                    <a:pt x="57" y="124"/>
                    <a:pt x="106" y="124"/>
                  </a:cubicBezTo>
                  <a:cubicBezTo>
                    <a:pt x="131" y="124"/>
                    <a:pt x="154" y="119"/>
                    <a:pt x="165" y="109"/>
                  </a:cubicBezTo>
                  <a:cubicBezTo>
                    <a:pt x="209" y="65"/>
                    <a:pt x="165" y="33"/>
                    <a:pt x="127" y="8"/>
                  </a:cubicBezTo>
                  <a:cubicBezTo>
                    <a:pt x="118" y="4"/>
                    <a:pt x="102" y="1"/>
                    <a:pt x="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6320550" y="2893825"/>
              <a:ext cx="9225" cy="4325"/>
            </a:xfrm>
            <a:custGeom>
              <a:avLst/>
              <a:gdLst/>
              <a:ahLst/>
              <a:cxnLst/>
              <a:rect l="l" t="t" r="r" b="b"/>
              <a:pathLst>
                <a:path w="369" h="173" extrusionOk="0">
                  <a:moveTo>
                    <a:pt x="196" y="1"/>
                  </a:moveTo>
                  <a:cubicBezTo>
                    <a:pt x="171" y="1"/>
                    <a:pt x="152" y="1"/>
                    <a:pt x="133" y="7"/>
                  </a:cubicBezTo>
                  <a:cubicBezTo>
                    <a:pt x="121" y="13"/>
                    <a:pt x="102" y="20"/>
                    <a:pt x="89" y="26"/>
                  </a:cubicBezTo>
                  <a:cubicBezTo>
                    <a:pt x="1" y="76"/>
                    <a:pt x="83" y="158"/>
                    <a:pt x="152" y="171"/>
                  </a:cubicBezTo>
                  <a:cubicBezTo>
                    <a:pt x="159" y="172"/>
                    <a:pt x="166" y="172"/>
                    <a:pt x="175" y="172"/>
                  </a:cubicBezTo>
                  <a:cubicBezTo>
                    <a:pt x="243" y="172"/>
                    <a:pt x="369" y="148"/>
                    <a:pt x="335" y="64"/>
                  </a:cubicBezTo>
                  <a:cubicBezTo>
                    <a:pt x="316" y="39"/>
                    <a:pt x="291" y="13"/>
                    <a:pt x="259" y="13"/>
                  </a:cubicBezTo>
                  <a:lnTo>
                    <a:pt x="253" y="13"/>
                  </a:lnTo>
                  <a:cubicBezTo>
                    <a:pt x="240" y="7"/>
                    <a:pt x="228" y="7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6460425" y="2793875"/>
              <a:ext cx="9000" cy="4600"/>
            </a:xfrm>
            <a:custGeom>
              <a:avLst/>
              <a:gdLst/>
              <a:ahLst/>
              <a:cxnLst/>
              <a:rect l="l" t="t" r="r" b="b"/>
              <a:pathLst>
                <a:path w="360" h="184" extrusionOk="0">
                  <a:moveTo>
                    <a:pt x="178" y="0"/>
                  </a:moveTo>
                  <a:cubicBezTo>
                    <a:pt x="154" y="0"/>
                    <a:pt x="130" y="4"/>
                    <a:pt x="107" y="13"/>
                  </a:cubicBezTo>
                  <a:cubicBezTo>
                    <a:pt x="57" y="32"/>
                    <a:pt x="0" y="82"/>
                    <a:pt x="51" y="133"/>
                  </a:cubicBezTo>
                  <a:cubicBezTo>
                    <a:pt x="88" y="166"/>
                    <a:pt x="135" y="183"/>
                    <a:pt x="182" y="183"/>
                  </a:cubicBezTo>
                  <a:cubicBezTo>
                    <a:pt x="205" y="183"/>
                    <a:pt x="229" y="179"/>
                    <a:pt x="252" y="170"/>
                  </a:cubicBezTo>
                  <a:cubicBezTo>
                    <a:pt x="303" y="152"/>
                    <a:pt x="360" y="101"/>
                    <a:pt x="309" y="51"/>
                  </a:cubicBezTo>
                  <a:cubicBezTo>
                    <a:pt x="271" y="17"/>
                    <a:pt x="225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6451750" y="2810700"/>
              <a:ext cx="7900" cy="5500"/>
            </a:xfrm>
            <a:custGeom>
              <a:avLst/>
              <a:gdLst/>
              <a:ahLst/>
              <a:cxnLst/>
              <a:rect l="l" t="t" r="r" b="b"/>
              <a:pathLst>
                <a:path w="316" h="220" extrusionOk="0">
                  <a:moveTo>
                    <a:pt x="199" y="0"/>
                  </a:moveTo>
                  <a:cubicBezTo>
                    <a:pt x="183" y="0"/>
                    <a:pt x="169" y="3"/>
                    <a:pt x="158" y="8"/>
                  </a:cubicBezTo>
                  <a:cubicBezTo>
                    <a:pt x="168" y="3"/>
                    <a:pt x="169" y="1"/>
                    <a:pt x="165" y="1"/>
                  </a:cubicBezTo>
                  <a:cubicBezTo>
                    <a:pt x="154" y="1"/>
                    <a:pt x="107" y="15"/>
                    <a:pt x="107" y="15"/>
                  </a:cubicBezTo>
                  <a:cubicBezTo>
                    <a:pt x="88" y="27"/>
                    <a:pt x="63" y="34"/>
                    <a:pt x="44" y="46"/>
                  </a:cubicBezTo>
                  <a:cubicBezTo>
                    <a:pt x="19" y="59"/>
                    <a:pt x="0" y="84"/>
                    <a:pt x="0" y="109"/>
                  </a:cubicBezTo>
                  <a:cubicBezTo>
                    <a:pt x="0" y="116"/>
                    <a:pt x="0" y="122"/>
                    <a:pt x="0" y="122"/>
                  </a:cubicBezTo>
                  <a:cubicBezTo>
                    <a:pt x="6" y="188"/>
                    <a:pt x="87" y="220"/>
                    <a:pt x="164" y="220"/>
                  </a:cubicBezTo>
                  <a:cubicBezTo>
                    <a:pt x="241" y="220"/>
                    <a:pt x="316" y="188"/>
                    <a:pt x="309" y="128"/>
                  </a:cubicBezTo>
                  <a:cubicBezTo>
                    <a:pt x="303" y="109"/>
                    <a:pt x="297" y="90"/>
                    <a:pt x="290" y="78"/>
                  </a:cubicBezTo>
                  <a:cubicBezTo>
                    <a:pt x="284" y="71"/>
                    <a:pt x="284" y="65"/>
                    <a:pt x="278" y="59"/>
                  </a:cubicBezTo>
                  <a:cubicBezTo>
                    <a:pt x="282" y="18"/>
                    <a:pt x="238" y="0"/>
                    <a:pt x="1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6471750" y="2817150"/>
              <a:ext cx="7700" cy="4850"/>
            </a:xfrm>
            <a:custGeom>
              <a:avLst/>
              <a:gdLst/>
              <a:ahLst/>
              <a:cxnLst/>
              <a:rect l="l" t="t" r="r" b="b"/>
              <a:pathLst>
                <a:path w="308" h="194" extrusionOk="0">
                  <a:moveTo>
                    <a:pt x="158" y="0"/>
                  </a:moveTo>
                  <a:cubicBezTo>
                    <a:pt x="88" y="0"/>
                    <a:pt x="17" y="27"/>
                    <a:pt x="7" y="85"/>
                  </a:cubicBezTo>
                  <a:lnTo>
                    <a:pt x="7" y="103"/>
                  </a:lnTo>
                  <a:cubicBezTo>
                    <a:pt x="1" y="162"/>
                    <a:pt x="74" y="193"/>
                    <a:pt x="149" y="193"/>
                  </a:cubicBezTo>
                  <a:cubicBezTo>
                    <a:pt x="220" y="193"/>
                    <a:pt x="291" y="165"/>
                    <a:pt x="298" y="103"/>
                  </a:cubicBezTo>
                  <a:cubicBezTo>
                    <a:pt x="298" y="97"/>
                    <a:pt x="298" y="97"/>
                    <a:pt x="298" y="91"/>
                  </a:cubicBezTo>
                  <a:cubicBezTo>
                    <a:pt x="307" y="32"/>
                    <a:pt x="234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6466725" y="2806175"/>
              <a:ext cx="8225" cy="4725"/>
            </a:xfrm>
            <a:custGeom>
              <a:avLst/>
              <a:gdLst/>
              <a:ahLst/>
              <a:cxnLst/>
              <a:rect l="l" t="t" r="r" b="b"/>
              <a:pathLst>
                <a:path w="329" h="189" extrusionOk="0">
                  <a:moveTo>
                    <a:pt x="183" y="0"/>
                  </a:moveTo>
                  <a:cubicBezTo>
                    <a:pt x="120" y="0"/>
                    <a:pt x="0" y="19"/>
                    <a:pt x="26" y="107"/>
                  </a:cubicBezTo>
                  <a:cubicBezTo>
                    <a:pt x="41" y="158"/>
                    <a:pt x="89" y="188"/>
                    <a:pt x="143" y="188"/>
                  </a:cubicBezTo>
                  <a:cubicBezTo>
                    <a:pt x="156" y="188"/>
                    <a:pt x="170" y="187"/>
                    <a:pt x="183" y="183"/>
                  </a:cubicBezTo>
                  <a:cubicBezTo>
                    <a:pt x="202" y="177"/>
                    <a:pt x="215" y="170"/>
                    <a:pt x="234" y="158"/>
                  </a:cubicBezTo>
                  <a:lnTo>
                    <a:pt x="246" y="158"/>
                  </a:lnTo>
                  <a:cubicBezTo>
                    <a:pt x="284" y="145"/>
                    <a:pt x="328" y="107"/>
                    <a:pt x="309" y="63"/>
                  </a:cubicBezTo>
                  <a:cubicBezTo>
                    <a:pt x="284" y="13"/>
                    <a:pt x="227" y="6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6480575" y="2799175"/>
              <a:ext cx="12175" cy="5850"/>
            </a:xfrm>
            <a:custGeom>
              <a:avLst/>
              <a:gdLst/>
              <a:ahLst/>
              <a:cxnLst/>
              <a:rect l="l" t="t" r="r" b="b"/>
              <a:pathLst>
                <a:path w="487" h="234" extrusionOk="0">
                  <a:moveTo>
                    <a:pt x="319" y="0"/>
                  </a:moveTo>
                  <a:cubicBezTo>
                    <a:pt x="284" y="0"/>
                    <a:pt x="251" y="6"/>
                    <a:pt x="228" y="15"/>
                  </a:cubicBezTo>
                  <a:cubicBezTo>
                    <a:pt x="254" y="15"/>
                    <a:pt x="241" y="15"/>
                    <a:pt x="203" y="22"/>
                  </a:cubicBezTo>
                  <a:lnTo>
                    <a:pt x="153" y="40"/>
                  </a:lnTo>
                  <a:cubicBezTo>
                    <a:pt x="121" y="59"/>
                    <a:pt x="96" y="85"/>
                    <a:pt x="71" y="110"/>
                  </a:cubicBezTo>
                  <a:cubicBezTo>
                    <a:pt x="1" y="189"/>
                    <a:pt x="117" y="234"/>
                    <a:pt x="211" y="234"/>
                  </a:cubicBezTo>
                  <a:cubicBezTo>
                    <a:pt x="244" y="234"/>
                    <a:pt x="273" y="228"/>
                    <a:pt x="291" y="217"/>
                  </a:cubicBezTo>
                  <a:cubicBezTo>
                    <a:pt x="298" y="211"/>
                    <a:pt x="304" y="211"/>
                    <a:pt x="310" y="204"/>
                  </a:cubicBezTo>
                  <a:cubicBezTo>
                    <a:pt x="355" y="204"/>
                    <a:pt x="399" y="198"/>
                    <a:pt x="437" y="173"/>
                  </a:cubicBezTo>
                  <a:cubicBezTo>
                    <a:pt x="468" y="167"/>
                    <a:pt x="487" y="135"/>
                    <a:pt x="487" y="104"/>
                  </a:cubicBezTo>
                  <a:cubicBezTo>
                    <a:pt x="487" y="29"/>
                    <a:pt x="398" y="0"/>
                    <a:pt x="3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6491000" y="2829500"/>
              <a:ext cx="9950" cy="5000"/>
            </a:xfrm>
            <a:custGeom>
              <a:avLst/>
              <a:gdLst/>
              <a:ahLst/>
              <a:cxnLst/>
              <a:rect l="l" t="t" r="r" b="b"/>
              <a:pathLst>
                <a:path w="398" h="200" extrusionOk="0">
                  <a:moveTo>
                    <a:pt x="212" y="0"/>
                  </a:moveTo>
                  <a:cubicBezTo>
                    <a:pt x="162" y="0"/>
                    <a:pt x="111" y="16"/>
                    <a:pt x="83" y="45"/>
                  </a:cubicBezTo>
                  <a:lnTo>
                    <a:pt x="89" y="45"/>
                  </a:lnTo>
                  <a:lnTo>
                    <a:pt x="70" y="57"/>
                  </a:lnTo>
                  <a:cubicBezTo>
                    <a:pt x="1" y="127"/>
                    <a:pt x="102" y="183"/>
                    <a:pt x="165" y="196"/>
                  </a:cubicBezTo>
                  <a:cubicBezTo>
                    <a:pt x="173" y="198"/>
                    <a:pt x="185" y="199"/>
                    <a:pt x="199" y="199"/>
                  </a:cubicBezTo>
                  <a:cubicBezTo>
                    <a:pt x="273" y="199"/>
                    <a:pt x="397" y="168"/>
                    <a:pt x="360" y="83"/>
                  </a:cubicBezTo>
                  <a:lnTo>
                    <a:pt x="354" y="70"/>
                  </a:lnTo>
                  <a:cubicBezTo>
                    <a:pt x="330" y="22"/>
                    <a:pt x="271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448900" y="2849100"/>
              <a:ext cx="10600" cy="5575"/>
            </a:xfrm>
            <a:custGeom>
              <a:avLst/>
              <a:gdLst/>
              <a:ahLst/>
              <a:cxnLst/>
              <a:rect l="l" t="t" r="r" b="b"/>
              <a:pathLst>
                <a:path w="424" h="223" extrusionOk="0">
                  <a:moveTo>
                    <a:pt x="297" y="0"/>
                  </a:moveTo>
                  <a:cubicBezTo>
                    <a:pt x="224" y="0"/>
                    <a:pt x="151" y="16"/>
                    <a:pt x="89" y="49"/>
                  </a:cubicBezTo>
                  <a:cubicBezTo>
                    <a:pt x="1" y="99"/>
                    <a:pt x="45" y="175"/>
                    <a:pt x="114" y="207"/>
                  </a:cubicBezTo>
                  <a:cubicBezTo>
                    <a:pt x="139" y="217"/>
                    <a:pt x="170" y="223"/>
                    <a:pt x="200" y="223"/>
                  </a:cubicBezTo>
                  <a:cubicBezTo>
                    <a:pt x="261" y="223"/>
                    <a:pt x="324" y="200"/>
                    <a:pt x="354" y="150"/>
                  </a:cubicBezTo>
                  <a:cubicBezTo>
                    <a:pt x="373" y="125"/>
                    <a:pt x="354" y="81"/>
                    <a:pt x="392" y="68"/>
                  </a:cubicBezTo>
                  <a:cubicBezTo>
                    <a:pt x="423" y="49"/>
                    <a:pt x="392" y="11"/>
                    <a:pt x="366" y="5"/>
                  </a:cubicBezTo>
                  <a:cubicBezTo>
                    <a:pt x="344" y="2"/>
                    <a:pt x="320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456175" y="2830750"/>
              <a:ext cx="4900" cy="2775"/>
            </a:xfrm>
            <a:custGeom>
              <a:avLst/>
              <a:gdLst/>
              <a:ahLst/>
              <a:cxnLst/>
              <a:rect l="l" t="t" r="r" b="b"/>
              <a:pathLst>
                <a:path w="196" h="111" extrusionOk="0">
                  <a:moveTo>
                    <a:pt x="92" y="0"/>
                  </a:moveTo>
                  <a:cubicBezTo>
                    <a:pt x="54" y="0"/>
                    <a:pt x="12" y="11"/>
                    <a:pt x="12" y="45"/>
                  </a:cubicBezTo>
                  <a:cubicBezTo>
                    <a:pt x="12" y="51"/>
                    <a:pt x="12" y="58"/>
                    <a:pt x="12" y="64"/>
                  </a:cubicBezTo>
                  <a:cubicBezTo>
                    <a:pt x="1" y="100"/>
                    <a:pt x="33" y="110"/>
                    <a:pt x="67" y="110"/>
                  </a:cubicBezTo>
                  <a:cubicBezTo>
                    <a:pt x="87" y="110"/>
                    <a:pt x="108" y="107"/>
                    <a:pt x="120" y="102"/>
                  </a:cubicBezTo>
                  <a:cubicBezTo>
                    <a:pt x="126" y="96"/>
                    <a:pt x="132" y="96"/>
                    <a:pt x="145" y="96"/>
                  </a:cubicBezTo>
                  <a:cubicBezTo>
                    <a:pt x="195" y="77"/>
                    <a:pt x="189" y="26"/>
                    <a:pt x="139" y="7"/>
                  </a:cubicBezTo>
                  <a:cubicBezTo>
                    <a:pt x="128" y="3"/>
                    <a:pt x="110" y="0"/>
                    <a:pt x="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6435100" y="2831350"/>
              <a:ext cx="6050" cy="2925"/>
            </a:xfrm>
            <a:custGeom>
              <a:avLst/>
              <a:gdLst/>
              <a:ahLst/>
              <a:cxnLst/>
              <a:rect l="l" t="t" r="r" b="b"/>
              <a:pathLst>
                <a:path w="242" h="117" extrusionOk="0">
                  <a:moveTo>
                    <a:pt x="139" y="0"/>
                  </a:moveTo>
                  <a:cubicBezTo>
                    <a:pt x="131" y="0"/>
                    <a:pt x="123" y="1"/>
                    <a:pt x="117" y="2"/>
                  </a:cubicBezTo>
                  <a:cubicBezTo>
                    <a:pt x="117" y="2"/>
                    <a:pt x="117" y="2"/>
                    <a:pt x="117" y="2"/>
                  </a:cubicBezTo>
                  <a:lnTo>
                    <a:pt x="117" y="2"/>
                  </a:lnTo>
                  <a:cubicBezTo>
                    <a:pt x="77" y="6"/>
                    <a:pt x="0" y="37"/>
                    <a:pt x="42" y="84"/>
                  </a:cubicBezTo>
                  <a:cubicBezTo>
                    <a:pt x="67" y="103"/>
                    <a:pt x="92" y="116"/>
                    <a:pt x="124" y="116"/>
                  </a:cubicBezTo>
                  <a:cubicBezTo>
                    <a:pt x="127" y="116"/>
                    <a:pt x="131" y="117"/>
                    <a:pt x="134" y="117"/>
                  </a:cubicBezTo>
                  <a:cubicBezTo>
                    <a:pt x="174" y="117"/>
                    <a:pt x="241" y="88"/>
                    <a:pt x="210" y="45"/>
                  </a:cubicBezTo>
                  <a:lnTo>
                    <a:pt x="210" y="45"/>
                  </a:lnTo>
                  <a:cubicBezTo>
                    <a:pt x="211" y="44"/>
                    <a:pt x="212" y="43"/>
                    <a:pt x="212" y="40"/>
                  </a:cubicBezTo>
                  <a:cubicBezTo>
                    <a:pt x="217" y="10"/>
                    <a:pt x="171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433350" y="2804125"/>
              <a:ext cx="5375" cy="2725"/>
            </a:xfrm>
            <a:custGeom>
              <a:avLst/>
              <a:gdLst/>
              <a:ahLst/>
              <a:cxnLst/>
              <a:rect l="l" t="t" r="r" b="b"/>
              <a:pathLst>
                <a:path w="215" h="109" extrusionOk="0">
                  <a:moveTo>
                    <a:pt x="95" y="0"/>
                  </a:moveTo>
                  <a:cubicBezTo>
                    <a:pt x="69" y="0"/>
                    <a:pt x="43" y="11"/>
                    <a:pt x="30" y="38"/>
                  </a:cubicBezTo>
                  <a:lnTo>
                    <a:pt x="17" y="63"/>
                  </a:lnTo>
                  <a:cubicBezTo>
                    <a:pt x="0" y="97"/>
                    <a:pt x="42" y="108"/>
                    <a:pt x="80" y="108"/>
                  </a:cubicBezTo>
                  <a:cubicBezTo>
                    <a:pt x="98" y="108"/>
                    <a:pt x="116" y="105"/>
                    <a:pt x="124" y="101"/>
                  </a:cubicBezTo>
                  <a:lnTo>
                    <a:pt x="162" y="82"/>
                  </a:lnTo>
                  <a:cubicBezTo>
                    <a:pt x="214" y="52"/>
                    <a:pt x="153" y="0"/>
                    <a:pt x="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419900" y="2847025"/>
              <a:ext cx="8050" cy="3475"/>
            </a:xfrm>
            <a:custGeom>
              <a:avLst/>
              <a:gdLst/>
              <a:ahLst/>
              <a:cxnLst/>
              <a:rect l="l" t="t" r="r" b="b"/>
              <a:pathLst>
                <a:path w="322" h="139" extrusionOk="0">
                  <a:moveTo>
                    <a:pt x="134" y="1"/>
                  </a:moveTo>
                  <a:cubicBezTo>
                    <a:pt x="91" y="1"/>
                    <a:pt x="45" y="14"/>
                    <a:pt x="25" y="50"/>
                  </a:cubicBezTo>
                  <a:cubicBezTo>
                    <a:pt x="0" y="107"/>
                    <a:pt x="95" y="138"/>
                    <a:pt x="139" y="138"/>
                  </a:cubicBezTo>
                  <a:cubicBezTo>
                    <a:pt x="221" y="138"/>
                    <a:pt x="322" y="56"/>
                    <a:pt x="202" y="12"/>
                  </a:cubicBezTo>
                  <a:cubicBezTo>
                    <a:pt x="184" y="5"/>
                    <a:pt x="159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408225" y="2867700"/>
              <a:ext cx="9800" cy="5775"/>
            </a:xfrm>
            <a:custGeom>
              <a:avLst/>
              <a:gdLst/>
              <a:ahLst/>
              <a:cxnLst/>
              <a:rect l="l" t="t" r="r" b="b"/>
              <a:pathLst>
                <a:path w="392" h="231" extrusionOk="0">
                  <a:moveTo>
                    <a:pt x="186" y="0"/>
                  </a:moveTo>
                  <a:cubicBezTo>
                    <a:pt x="121" y="0"/>
                    <a:pt x="55" y="29"/>
                    <a:pt x="7" y="81"/>
                  </a:cubicBezTo>
                  <a:cubicBezTo>
                    <a:pt x="0" y="100"/>
                    <a:pt x="0" y="119"/>
                    <a:pt x="7" y="138"/>
                  </a:cubicBezTo>
                  <a:cubicBezTo>
                    <a:pt x="26" y="175"/>
                    <a:pt x="70" y="201"/>
                    <a:pt x="114" y="207"/>
                  </a:cubicBezTo>
                  <a:lnTo>
                    <a:pt x="95" y="207"/>
                  </a:lnTo>
                  <a:cubicBezTo>
                    <a:pt x="127" y="220"/>
                    <a:pt x="170" y="230"/>
                    <a:pt x="213" y="230"/>
                  </a:cubicBezTo>
                  <a:cubicBezTo>
                    <a:pt x="272" y="230"/>
                    <a:pt x="331" y="211"/>
                    <a:pt x="360" y="156"/>
                  </a:cubicBezTo>
                  <a:cubicBezTo>
                    <a:pt x="360" y="156"/>
                    <a:pt x="360" y="150"/>
                    <a:pt x="360" y="150"/>
                  </a:cubicBezTo>
                  <a:cubicBezTo>
                    <a:pt x="391" y="87"/>
                    <a:pt x="328" y="43"/>
                    <a:pt x="284" y="24"/>
                  </a:cubicBezTo>
                  <a:lnTo>
                    <a:pt x="272" y="18"/>
                  </a:lnTo>
                  <a:cubicBezTo>
                    <a:pt x="244" y="6"/>
                    <a:pt x="215" y="0"/>
                    <a:pt x="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409400" y="2872425"/>
              <a:ext cx="1050" cy="450"/>
            </a:xfrm>
            <a:custGeom>
              <a:avLst/>
              <a:gdLst/>
              <a:ahLst/>
              <a:cxnLst/>
              <a:rect l="l" t="t" r="r" b="b"/>
              <a:pathLst>
                <a:path w="42" h="18" extrusionOk="0">
                  <a:moveTo>
                    <a:pt x="6" y="0"/>
                  </a:moveTo>
                  <a:cubicBezTo>
                    <a:pt x="1" y="0"/>
                    <a:pt x="15" y="9"/>
                    <a:pt x="42" y="18"/>
                  </a:cubicBezTo>
                  <a:lnTo>
                    <a:pt x="23" y="5"/>
                  </a:lnTo>
                  <a:cubicBezTo>
                    <a:pt x="14" y="2"/>
                    <a:pt x="8" y="0"/>
                    <a:pt x="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291850" y="3006750"/>
              <a:ext cx="7750" cy="4575"/>
            </a:xfrm>
            <a:custGeom>
              <a:avLst/>
              <a:gdLst/>
              <a:ahLst/>
              <a:cxnLst/>
              <a:rect l="l" t="t" r="r" b="b"/>
              <a:pathLst>
                <a:path w="310" h="183" extrusionOk="0">
                  <a:moveTo>
                    <a:pt x="194" y="0"/>
                  </a:moveTo>
                  <a:cubicBezTo>
                    <a:pt x="147" y="0"/>
                    <a:pt x="98" y="16"/>
                    <a:pt x="77" y="37"/>
                  </a:cubicBezTo>
                  <a:cubicBezTo>
                    <a:pt x="1" y="75"/>
                    <a:pt x="39" y="151"/>
                    <a:pt x="102" y="170"/>
                  </a:cubicBezTo>
                  <a:cubicBezTo>
                    <a:pt x="120" y="178"/>
                    <a:pt x="147" y="183"/>
                    <a:pt x="176" y="183"/>
                  </a:cubicBezTo>
                  <a:cubicBezTo>
                    <a:pt x="237" y="183"/>
                    <a:pt x="306" y="161"/>
                    <a:pt x="310" y="100"/>
                  </a:cubicBezTo>
                  <a:cubicBezTo>
                    <a:pt x="310" y="88"/>
                    <a:pt x="310" y="75"/>
                    <a:pt x="304" y="63"/>
                  </a:cubicBezTo>
                  <a:cubicBezTo>
                    <a:pt x="291" y="17"/>
                    <a:pt x="243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309275" y="3016700"/>
              <a:ext cx="5450" cy="2775"/>
            </a:xfrm>
            <a:custGeom>
              <a:avLst/>
              <a:gdLst/>
              <a:ahLst/>
              <a:cxnLst/>
              <a:rect l="l" t="t" r="r" b="b"/>
              <a:pathLst>
                <a:path w="218" h="111" extrusionOk="0">
                  <a:moveTo>
                    <a:pt x="88" y="0"/>
                  </a:moveTo>
                  <a:cubicBezTo>
                    <a:pt x="45" y="0"/>
                    <a:pt x="1" y="13"/>
                    <a:pt x="17" y="49"/>
                  </a:cubicBezTo>
                  <a:cubicBezTo>
                    <a:pt x="29" y="68"/>
                    <a:pt x="42" y="87"/>
                    <a:pt x="61" y="100"/>
                  </a:cubicBezTo>
                  <a:cubicBezTo>
                    <a:pt x="72" y="106"/>
                    <a:pt x="96" y="111"/>
                    <a:pt x="122" y="111"/>
                  </a:cubicBezTo>
                  <a:cubicBezTo>
                    <a:pt x="168" y="111"/>
                    <a:pt x="218" y="96"/>
                    <a:pt x="193" y="56"/>
                  </a:cubicBezTo>
                  <a:cubicBezTo>
                    <a:pt x="181" y="37"/>
                    <a:pt x="168" y="18"/>
                    <a:pt x="149" y="11"/>
                  </a:cubicBezTo>
                  <a:cubicBezTo>
                    <a:pt x="137" y="5"/>
                    <a:pt x="113" y="0"/>
                    <a:pt x="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295575" y="3030800"/>
              <a:ext cx="6725" cy="3550"/>
            </a:xfrm>
            <a:custGeom>
              <a:avLst/>
              <a:gdLst/>
              <a:ahLst/>
              <a:cxnLst/>
              <a:rect l="l" t="t" r="r" b="b"/>
              <a:pathLst>
                <a:path w="269" h="142" extrusionOk="0">
                  <a:moveTo>
                    <a:pt x="187" y="0"/>
                  </a:moveTo>
                  <a:cubicBezTo>
                    <a:pt x="180" y="0"/>
                    <a:pt x="173" y="1"/>
                    <a:pt x="167" y="2"/>
                  </a:cubicBezTo>
                  <a:lnTo>
                    <a:pt x="180" y="9"/>
                  </a:lnTo>
                  <a:cubicBezTo>
                    <a:pt x="169" y="6"/>
                    <a:pt x="159" y="5"/>
                    <a:pt x="148" y="5"/>
                  </a:cubicBezTo>
                  <a:cubicBezTo>
                    <a:pt x="109" y="5"/>
                    <a:pt x="72" y="23"/>
                    <a:pt x="47" y="53"/>
                  </a:cubicBezTo>
                  <a:lnTo>
                    <a:pt x="35" y="66"/>
                  </a:lnTo>
                  <a:cubicBezTo>
                    <a:pt x="1" y="121"/>
                    <a:pt x="76" y="142"/>
                    <a:pt x="140" y="142"/>
                  </a:cubicBezTo>
                  <a:cubicBezTo>
                    <a:pt x="171" y="142"/>
                    <a:pt x="199" y="137"/>
                    <a:pt x="211" y="129"/>
                  </a:cubicBezTo>
                  <a:lnTo>
                    <a:pt x="230" y="122"/>
                  </a:lnTo>
                  <a:cubicBezTo>
                    <a:pt x="256" y="103"/>
                    <a:pt x="268" y="91"/>
                    <a:pt x="262" y="59"/>
                  </a:cubicBezTo>
                  <a:cubicBezTo>
                    <a:pt x="262" y="47"/>
                    <a:pt x="256" y="40"/>
                    <a:pt x="249" y="34"/>
                  </a:cubicBezTo>
                  <a:cubicBezTo>
                    <a:pt x="244" y="10"/>
                    <a:pt x="213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278775" y="3034725"/>
              <a:ext cx="9325" cy="4825"/>
            </a:xfrm>
            <a:custGeom>
              <a:avLst/>
              <a:gdLst/>
              <a:ahLst/>
              <a:cxnLst/>
              <a:rect l="l" t="t" r="r" b="b"/>
              <a:pathLst>
                <a:path w="373" h="193" extrusionOk="0">
                  <a:moveTo>
                    <a:pt x="180" y="0"/>
                  </a:moveTo>
                  <a:cubicBezTo>
                    <a:pt x="155" y="0"/>
                    <a:pt x="131" y="5"/>
                    <a:pt x="108" y="16"/>
                  </a:cubicBezTo>
                  <a:cubicBezTo>
                    <a:pt x="57" y="28"/>
                    <a:pt x="0" y="85"/>
                    <a:pt x="51" y="142"/>
                  </a:cubicBezTo>
                  <a:cubicBezTo>
                    <a:pt x="89" y="176"/>
                    <a:pt x="138" y="192"/>
                    <a:pt x="189" y="192"/>
                  </a:cubicBezTo>
                  <a:cubicBezTo>
                    <a:pt x="214" y="192"/>
                    <a:pt x="240" y="188"/>
                    <a:pt x="265" y="180"/>
                  </a:cubicBezTo>
                  <a:cubicBezTo>
                    <a:pt x="316" y="161"/>
                    <a:pt x="373" y="104"/>
                    <a:pt x="322" y="54"/>
                  </a:cubicBezTo>
                  <a:cubicBezTo>
                    <a:pt x="280" y="20"/>
                    <a:pt x="230" y="0"/>
                    <a:pt x="1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282250" y="3021975"/>
              <a:ext cx="7075" cy="3475"/>
            </a:xfrm>
            <a:custGeom>
              <a:avLst/>
              <a:gdLst/>
              <a:ahLst/>
              <a:cxnLst/>
              <a:rect l="l" t="t" r="r" b="b"/>
              <a:pathLst>
                <a:path w="283" h="139" extrusionOk="0">
                  <a:moveTo>
                    <a:pt x="146" y="1"/>
                  </a:moveTo>
                  <a:cubicBezTo>
                    <a:pt x="125" y="1"/>
                    <a:pt x="106" y="4"/>
                    <a:pt x="95" y="9"/>
                  </a:cubicBezTo>
                  <a:cubicBezTo>
                    <a:pt x="0" y="40"/>
                    <a:pt x="44" y="116"/>
                    <a:pt x="120" y="135"/>
                  </a:cubicBezTo>
                  <a:cubicBezTo>
                    <a:pt x="135" y="137"/>
                    <a:pt x="152" y="139"/>
                    <a:pt x="169" y="139"/>
                  </a:cubicBezTo>
                  <a:cubicBezTo>
                    <a:pt x="208" y="139"/>
                    <a:pt x="246" y="128"/>
                    <a:pt x="259" y="84"/>
                  </a:cubicBezTo>
                  <a:cubicBezTo>
                    <a:pt x="282" y="24"/>
                    <a:pt x="205" y="1"/>
                    <a:pt x="1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301050" y="3050800"/>
              <a:ext cx="725" cy="325"/>
            </a:xfrm>
            <a:custGeom>
              <a:avLst/>
              <a:gdLst/>
              <a:ahLst/>
              <a:cxnLst/>
              <a:rect l="l" t="t" r="r" b="b"/>
              <a:pathLst>
                <a:path w="29" h="13" extrusionOk="0">
                  <a:moveTo>
                    <a:pt x="16" y="1"/>
                  </a:moveTo>
                  <a:cubicBezTo>
                    <a:pt x="9" y="1"/>
                    <a:pt x="1" y="5"/>
                    <a:pt x="5" y="10"/>
                  </a:cubicBezTo>
                  <a:cubicBezTo>
                    <a:pt x="7" y="12"/>
                    <a:pt x="10" y="12"/>
                    <a:pt x="13" y="12"/>
                  </a:cubicBezTo>
                  <a:cubicBezTo>
                    <a:pt x="20" y="12"/>
                    <a:pt x="28" y="8"/>
                    <a:pt x="24" y="3"/>
                  </a:cubicBezTo>
                  <a:cubicBezTo>
                    <a:pt x="22" y="2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287200" y="3058825"/>
              <a:ext cx="7375" cy="3900"/>
            </a:xfrm>
            <a:custGeom>
              <a:avLst/>
              <a:gdLst/>
              <a:ahLst/>
              <a:cxnLst/>
              <a:rect l="l" t="t" r="r" b="b"/>
              <a:pathLst>
                <a:path w="295" h="156" extrusionOk="0">
                  <a:moveTo>
                    <a:pt x="110" y="0"/>
                  </a:moveTo>
                  <a:cubicBezTo>
                    <a:pt x="56" y="0"/>
                    <a:pt x="1" y="19"/>
                    <a:pt x="17" y="73"/>
                  </a:cubicBezTo>
                  <a:lnTo>
                    <a:pt x="29" y="105"/>
                  </a:lnTo>
                  <a:cubicBezTo>
                    <a:pt x="42" y="144"/>
                    <a:pt x="96" y="156"/>
                    <a:pt x="145" y="156"/>
                  </a:cubicBezTo>
                  <a:cubicBezTo>
                    <a:pt x="168" y="156"/>
                    <a:pt x="190" y="153"/>
                    <a:pt x="206" y="149"/>
                  </a:cubicBezTo>
                  <a:cubicBezTo>
                    <a:pt x="250" y="137"/>
                    <a:pt x="294" y="73"/>
                    <a:pt x="231" y="36"/>
                  </a:cubicBezTo>
                  <a:lnTo>
                    <a:pt x="193" y="17"/>
                  </a:lnTo>
                  <a:cubicBezTo>
                    <a:pt x="176" y="7"/>
                    <a:pt x="143" y="0"/>
                    <a:pt x="1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313225" y="3056425"/>
              <a:ext cx="6875" cy="4075"/>
            </a:xfrm>
            <a:custGeom>
              <a:avLst/>
              <a:gdLst/>
              <a:ahLst/>
              <a:cxnLst/>
              <a:rect l="l" t="t" r="r" b="b"/>
              <a:pathLst>
                <a:path w="275" h="163" extrusionOk="0">
                  <a:moveTo>
                    <a:pt x="127" y="1"/>
                  </a:moveTo>
                  <a:cubicBezTo>
                    <a:pt x="97" y="1"/>
                    <a:pt x="67" y="9"/>
                    <a:pt x="41" y="24"/>
                  </a:cubicBezTo>
                  <a:cubicBezTo>
                    <a:pt x="16" y="37"/>
                    <a:pt x="4" y="56"/>
                    <a:pt x="4" y="81"/>
                  </a:cubicBezTo>
                  <a:cubicBezTo>
                    <a:pt x="4" y="89"/>
                    <a:pt x="6" y="98"/>
                    <a:pt x="10" y="106"/>
                  </a:cubicBezTo>
                  <a:lnTo>
                    <a:pt x="10" y="106"/>
                  </a:lnTo>
                  <a:cubicBezTo>
                    <a:pt x="10" y="108"/>
                    <a:pt x="10" y="110"/>
                    <a:pt x="10" y="113"/>
                  </a:cubicBezTo>
                  <a:cubicBezTo>
                    <a:pt x="1" y="149"/>
                    <a:pt x="57" y="162"/>
                    <a:pt x="99" y="162"/>
                  </a:cubicBezTo>
                  <a:cubicBezTo>
                    <a:pt x="115" y="162"/>
                    <a:pt x="129" y="160"/>
                    <a:pt x="136" y="157"/>
                  </a:cubicBezTo>
                  <a:cubicBezTo>
                    <a:pt x="168" y="157"/>
                    <a:pt x="193" y="151"/>
                    <a:pt x="212" y="138"/>
                  </a:cubicBezTo>
                  <a:cubicBezTo>
                    <a:pt x="275" y="125"/>
                    <a:pt x="275" y="43"/>
                    <a:pt x="218" y="24"/>
                  </a:cubicBezTo>
                  <a:cubicBezTo>
                    <a:pt x="190" y="9"/>
                    <a:pt x="158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323575" y="3031450"/>
              <a:ext cx="4050" cy="1700"/>
            </a:xfrm>
            <a:custGeom>
              <a:avLst/>
              <a:gdLst/>
              <a:ahLst/>
              <a:cxnLst/>
              <a:rect l="l" t="t" r="r" b="b"/>
              <a:pathLst>
                <a:path w="162" h="68" extrusionOk="0">
                  <a:moveTo>
                    <a:pt x="86" y="0"/>
                  </a:moveTo>
                  <a:cubicBezTo>
                    <a:pt x="45" y="0"/>
                    <a:pt x="1" y="22"/>
                    <a:pt x="31" y="52"/>
                  </a:cubicBezTo>
                  <a:cubicBezTo>
                    <a:pt x="42" y="63"/>
                    <a:pt x="61" y="68"/>
                    <a:pt x="81" y="68"/>
                  </a:cubicBezTo>
                  <a:cubicBezTo>
                    <a:pt x="121" y="68"/>
                    <a:pt x="161" y="48"/>
                    <a:pt x="132" y="14"/>
                  </a:cubicBezTo>
                  <a:cubicBezTo>
                    <a:pt x="122" y="5"/>
                    <a:pt x="105" y="0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6304950" y="3046850"/>
              <a:ext cx="8525" cy="4825"/>
            </a:xfrm>
            <a:custGeom>
              <a:avLst/>
              <a:gdLst/>
              <a:ahLst/>
              <a:cxnLst/>
              <a:rect l="l" t="t" r="r" b="b"/>
              <a:pathLst>
                <a:path w="341" h="193" extrusionOk="0">
                  <a:moveTo>
                    <a:pt x="219" y="0"/>
                  </a:moveTo>
                  <a:cubicBezTo>
                    <a:pt x="194" y="0"/>
                    <a:pt x="170" y="4"/>
                    <a:pt x="152" y="10"/>
                  </a:cubicBezTo>
                  <a:cubicBezTo>
                    <a:pt x="127" y="16"/>
                    <a:pt x="101" y="23"/>
                    <a:pt x="76" y="35"/>
                  </a:cubicBezTo>
                  <a:cubicBezTo>
                    <a:pt x="0" y="73"/>
                    <a:pt x="38" y="155"/>
                    <a:pt x="108" y="180"/>
                  </a:cubicBezTo>
                  <a:cubicBezTo>
                    <a:pt x="131" y="187"/>
                    <a:pt x="164" y="193"/>
                    <a:pt x="197" y="193"/>
                  </a:cubicBezTo>
                  <a:cubicBezTo>
                    <a:pt x="254" y="193"/>
                    <a:pt x="312" y="178"/>
                    <a:pt x="328" y="130"/>
                  </a:cubicBezTo>
                  <a:cubicBezTo>
                    <a:pt x="335" y="111"/>
                    <a:pt x="341" y="92"/>
                    <a:pt x="341" y="79"/>
                  </a:cubicBezTo>
                  <a:cubicBezTo>
                    <a:pt x="332" y="19"/>
                    <a:pt x="274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4" name="Google Shape;364;p2"/>
          <p:cNvSpPr txBox="1">
            <a:spLocks noGrp="1"/>
          </p:cNvSpPr>
          <p:nvPr>
            <p:ph type="subTitle" idx="1"/>
          </p:nvPr>
        </p:nvSpPr>
        <p:spPr>
          <a:xfrm>
            <a:off x="4450251" y="4277900"/>
            <a:ext cx="3291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5" name="Google Shape;365;p2"/>
          <p:cNvSpPr txBox="1">
            <a:spLocks noGrp="1"/>
          </p:cNvSpPr>
          <p:nvPr>
            <p:ph type="ctrTitle"/>
          </p:nvPr>
        </p:nvSpPr>
        <p:spPr>
          <a:xfrm>
            <a:off x="1646333" y="1910067"/>
            <a:ext cx="8899200" cy="22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53090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"/>
          <p:cNvSpPr txBox="1">
            <a:spLocks noGrp="1"/>
          </p:cNvSpPr>
          <p:nvPr>
            <p:ph type="title" hasCustomPrompt="1"/>
          </p:nvPr>
        </p:nvSpPr>
        <p:spPr>
          <a:xfrm>
            <a:off x="3717667" y="1073067"/>
            <a:ext cx="4756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8" name="Google Shape;368;p3"/>
          <p:cNvSpPr txBox="1">
            <a:spLocks noGrp="1"/>
          </p:cNvSpPr>
          <p:nvPr>
            <p:ph type="title" idx="2"/>
          </p:nvPr>
        </p:nvSpPr>
        <p:spPr>
          <a:xfrm>
            <a:off x="3681000" y="3532133"/>
            <a:ext cx="483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69" name="Google Shape;369;p3"/>
          <p:cNvSpPr txBox="1">
            <a:spLocks noGrp="1"/>
          </p:cNvSpPr>
          <p:nvPr>
            <p:ph type="subTitle" idx="1"/>
          </p:nvPr>
        </p:nvSpPr>
        <p:spPr>
          <a:xfrm>
            <a:off x="4068169" y="4448267"/>
            <a:ext cx="39496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70" name="Google Shape;370;p3"/>
          <p:cNvSpPr/>
          <p:nvPr/>
        </p:nvSpPr>
        <p:spPr>
          <a:xfrm rot="5400000">
            <a:off x="-210783" y="4212319"/>
            <a:ext cx="3126236" cy="3125824"/>
          </a:xfrm>
          <a:custGeom>
            <a:avLst/>
            <a:gdLst/>
            <a:ahLst/>
            <a:cxnLst/>
            <a:rect l="l" t="t" r="r" b="b"/>
            <a:pathLst>
              <a:path w="53068" h="53061" extrusionOk="0">
                <a:moveTo>
                  <a:pt x="52910" y="0"/>
                </a:moveTo>
                <a:cubicBezTo>
                  <a:pt x="52317" y="631"/>
                  <a:pt x="51301" y="1577"/>
                  <a:pt x="50317" y="2485"/>
                </a:cubicBezTo>
                <a:cubicBezTo>
                  <a:pt x="49554" y="3204"/>
                  <a:pt x="48829" y="3879"/>
                  <a:pt x="48362" y="4352"/>
                </a:cubicBezTo>
                <a:cubicBezTo>
                  <a:pt x="44679" y="8098"/>
                  <a:pt x="41727" y="11163"/>
                  <a:pt x="39072" y="14001"/>
                </a:cubicBezTo>
                <a:cubicBezTo>
                  <a:pt x="37048" y="16158"/>
                  <a:pt x="34922" y="18284"/>
                  <a:pt x="32866" y="20346"/>
                </a:cubicBezTo>
                <a:cubicBezTo>
                  <a:pt x="29561" y="23651"/>
                  <a:pt x="26143" y="27076"/>
                  <a:pt x="23065" y="30715"/>
                </a:cubicBezTo>
                <a:cubicBezTo>
                  <a:pt x="19167" y="35319"/>
                  <a:pt x="15352" y="38542"/>
                  <a:pt x="11662" y="41657"/>
                </a:cubicBezTo>
                <a:cubicBezTo>
                  <a:pt x="7884" y="44849"/>
                  <a:pt x="3974" y="48147"/>
                  <a:pt x="0" y="52922"/>
                </a:cubicBezTo>
                <a:lnTo>
                  <a:pt x="158" y="53060"/>
                </a:lnTo>
                <a:cubicBezTo>
                  <a:pt x="4125" y="48299"/>
                  <a:pt x="8023" y="45006"/>
                  <a:pt x="11794" y="41821"/>
                </a:cubicBezTo>
                <a:cubicBezTo>
                  <a:pt x="15497" y="38699"/>
                  <a:pt x="19319" y="35477"/>
                  <a:pt x="23229" y="30854"/>
                </a:cubicBezTo>
                <a:cubicBezTo>
                  <a:pt x="26300" y="27221"/>
                  <a:pt x="29713" y="23802"/>
                  <a:pt x="33017" y="20498"/>
                </a:cubicBezTo>
                <a:cubicBezTo>
                  <a:pt x="35073" y="18435"/>
                  <a:pt x="37199" y="16310"/>
                  <a:pt x="39223" y="14147"/>
                </a:cubicBezTo>
                <a:cubicBezTo>
                  <a:pt x="41885" y="11315"/>
                  <a:pt x="44837" y="8243"/>
                  <a:pt x="48520" y="4503"/>
                </a:cubicBezTo>
                <a:cubicBezTo>
                  <a:pt x="48974" y="4037"/>
                  <a:pt x="49699" y="3362"/>
                  <a:pt x="50469" y="2643"/>
                </a:cubicBezTo>
                <a:cubicBezTo>
                  <a:pt x="51453" y="1728"/>
                  <a:pt x="52468" y="782"/>
                  <a:pt x="53067" y="139"/>
                </a:cubicBezTo>
                <a:lnTo>
                  <a:pt x="529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" name="Google Shape;371;p3"/>
          <p:cNvGrpSpPr/>
          <p:nvPr/>
        </p:nvGrpSpPr>
        <p:grpSpPr>
          <a:xfrm>
            <a:off x="10251275" y="5265157"/>
            <a:ext cx="1224651" cy="1120975"/>
            <a:chOff x="2142650" y="2489700"/>
            <a:chExt cx="317750" cy="290850"/>
          </a:xfrm>
        </p:grpSpPr>
        <p:sp>
          <p:nvSpPr>
            <p:cNvPr id="372" name="Google Shape;372;p3"/>
            <p:cNvSpPr/>
            <p:nvPr/>
          </p:nvSpPr>
          <p:spPr>
            <a:xfrm>
              <a:off x="2142650" y="2489700"/>
              <a:ext cx="317750" cy="290850"/>
            </a:xfrm>
            <a:custGeom>
              <a:avLst/>
              <a:gdLst/>
              <a:ahLst/>
              <a:cxnLst/>
              <a:rect l="l" t="t" r="r" b="b"/>
              <a:pathLst>
                <a:path w="12710" h="11634" extrusionOk="0">
                  <a:moveTo>
                    <a:pt x="9987" y="1"/>
                  </a:moveTo>
                  <a:cubicBezTo>
                    <a:pt x="9548" y="1"/>
                    <a:pt x="9087" y="195"/>
                    <a:pt x="8641" y="531"/>
                  </a:cubicBezTo>
                  <a:cubicBezTo>
                    <a:pt x="7367" y="1490"/>
                    <a:pt x="1" y="10111"/>
                    <a:pt x="550" y="11190"/>
                  </a:cubicBezTo>
                  <a:cubicBezTo>
                    <a:pt x="706" y="11498"/>
                    <a:pt x="1060" y="11634"/>
                    <a:pt x="1553" y="11634"/>
                  </a:cubicBezTo>
                  <a:cubicBezTo>
                    <a:pt x="4528" y="11634"/>
                    <a:pt x="12565" y="6680"/>
                    <a:pt x="12646" y="4775"/>
                  </a:cubicBezTo>
                  <a:cubicBezTo>
                    <a:pt x="12709" y="3375"/>
                    <a:pt x="12085" y="1969"/>
                    <a:pt x="11335" y="834"/>
                  </a:cubicBezTo>
                  <a:cubicBezTo>
                    <a:pt x="10955" y="253"/>
                    <a:pt x="10486" y="1"/>
                    <a:pt x="99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2359925" y="2520425"/>
              <a:ext cx="6175" cy="7750"/>
            </a:xfrm>
            <a:custGeom>
              <a:avLst/>
              <a:gdLst/>
              <a:ahLst/>
              <a:cxnLst/>
              <a:rect l="l" t="t" r="r" b="b"/>
              <a:pathLst>
                <a:path w="247" h="310" extrusionOk="0">
                  <a:moveTo>
                    <a:pt x="140" y="0"/>
                  </a:moveTo>
                  <a:cubicBezTo>
                    <a:pt x="45" y="0"/>
                    <a:pt x="1" y="133"/>
                    <a:pt x="1" y="210"/>
                  </a:cubicBezTo>
                  <a:cubicBezTo>
                    <a:pt x="1" y="274"/>
                    <a:pt x="35" y="309"/>
                    <a:pt x="76" y="309"/>
                  </a:cubicBezTo>
                  <a:cubicBezTo>
                    <a:pt x="103" y="309"/>
                    <a:pt x="133" y="293"/>
                    <a:pt x="159" y="261"/>
                  </a:cubicBezTo>
                  <a:cubicBezTo>
                    <a:pt x="178" y="242"/>
                    <a:pt x="190" y="216"/>
                    <a:pt x="203" y="191"/>
                  </a:cubicBezTo>
                  <a:cubicBezTo>
                    <a:pt x="228" y="147"/>
                    <a:pt x="247" y="71"/>
                    <a:pt x="203" y="27"/>
                  </a:cubicBezTo>
                  <a:cubicBezTo>
                    <a:pt x="190" y="15"/>
                    <a:pt x="178" y="2"/>
                    <a:pt x="159" y="2"/>
                  </a:cubicBezTo>
                  <a:cubicBezTo>
                    <a:pt x="152" y="1"/>
                    <a:pt x="146" y="0"/>
                    <a:pt x="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2376975" y="2507325"/>
              <a:ext cx="7950" cy="9125"/>
            </a:xfrm>
            <a:custGeom>
              <a:avLst/>
              <a:gdLst/>
              <a:ahLst/>
              <a:cxnLst/>
              <a:rect l="l" t="t" r="r" b="b"/>
              <a:pathLst>
                <a:path w="318" h="365" extrusionOk="0">
                  <a:moveTo>
                    <a:pt x="193" y="0"/>
                  </a:moveTo>
                  <a:cubicBezTo>
                    <a:pt x="171" y="0"/>
                    <a:pt x="146" y="5"/>
                    <a:pt x="120" y="15"/>
                  </a:cubicBezTo>
                  <a:cubicBezTo>
                    <a:pt x="44" y="66"/>
                    <a:pt x="0" y="154"/>
                    <a:pt x="0" y="242"/>
                  </a:cubicBezTo>
                  <a:cubicBezTo>
                    <a:pt x="0" y="295"/>
                    <a:pt x="31" y="365"/>
                    <a:pt x="85" y="365"/>
                  </a:cubicBezTo>
                  <a:cubicBezTo>
                    <a:pt x="96" y="365"/>
                    <a:pt x="107" y="362"/>
                    <a:pt x="120" y="356"/>
                  </a:cubicBezTo>
                  <a:cubicBezTo>
                    <a:pt x="215" y="318"/>
                    <a:pt x="278" y="242"/>
                    <a:pt x="303" y="141"/>
                  </a:cubicBezTo>
                  <a:cubicBezTo>
                    <a:pt x="317" y="54"/>
                    <a:pt x="268" y="0"/>
                    <a:pt x="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2388475" y="2521525"/>
              <a:ext cx="10900" cy="13725"/>
            </a:xfrm>
            <a:custGeom>
              <a:avLst/>
              <a:gdLst/>
              <a:ahLst/>
              <a:cxnLst/>
              <a:rect l="l" t="t" r="r" b="b"/>
              <a:pathLst>
                <a:path w="436" h="549" extrusionOk="0">
                  <a:moveTo>
                    <a:pt x="213" y="0"/>
                  </a:moveTo>
                  <a:cubicBezTo>
                    <a:pt x="160" y="0"/>
                    <a:pt x="114" y="56"/>
                    <a:pt x="82" y="116"/>
                  </a:cubicBezTo>
                  <a:cubicBezTo>
                    <a:pt x="84" y="110"/>
                    <a:pt x="85" y="107"/>
                    <a:pt x="85" y="107"/>
                  </a:cubicBezTo>
                  <a:lnTo>
                    <a:pt x="85" y="107"/>
                  </a:lnTo>
                  <a:cubicBezTo>
                    <a:pt x="84" y="107"/>
                    <a:pt x="77" y="125"/>
                    <a:pt x="64" y="166"/>
                  </a:cubicBezTo>
                  <a:cubicBezTo>
                    <a:pt x="57" y="179"/>
                    <a:pt x="51" y="191"/>
                    <a:pt x="51" y="204"/>
                  </a:cubicBezTo>
                  <a:cubicBezTo>
                    <a:pt x="51" y="217"/>
                    <a:pt x="51" y="223"/>
                    <a:pt x="45" y="229"/>
                  </a:cubicBezTo>
                  <a:cubicBezTo>
                    <a:pt x="13" y="292"/>
                    <a:pt x="0" y="368"/>
                    <a:pt x="19" y="437"/>
                  </a:cubicBezTo>
                  <a:cubicBezTo>
                    <a:pt x="29" y="491"/>
                    <a:pt x="69" y="548"/>
                    <a:pt x="125" y="548"/>
                  </a:cubicBezTo>
                  <a:cubicBezTo>
                    <a:pt x="141" y="548"/>
                    <a:pt x="158" y="543"/>
                    <a:pt x="177" y="532"/>
                  </a:cubicBezTo>
                  <a:cubicBezTo>
                    <a:pt x="322" y="444"/>
                    <a:pt x="436" y="166"/>
                    <a:pt x="278" y="27"/>
                  </a:cubicBezTo>
                  <a:cubicBezTo>
                    <a:pt x="255" y="8"/>
                    <a:pt x="234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2371300" y="2528150"/>
              <a:ext cx="6625" cy="8600"/>
            </a:xfrm>
            <a:custGeom>
              <a:avLst/>
              <a:gdLst/>
              <a:ahLst/>
              <a:cxnLst/>
              <a:rect l="l" t="t" r="r" b="b"/>
              <a:pathLst>
                <a:path w="265" h="344" extrusionOk="0">
                  <a:moveTo>
                    <a:pt x="150" y="0"/>
                  </a:moveTo>
                  <a:cubicBezTo>
                    <a:pt x="132" y="0"/>
                    <a:pt x="112" y="8"/>
                    <a:pt x="88" y="27"/>
                  </a:cubicBezTo>
                  <a:cubicBezTo>
                    <a:pt x="44" y="71"/>
                    <a:pt x="19" y="122"/>
                    <a:pt x="13" y="179"/>
                  </a:cubicBezTo>
                  <a:cubicBezTo>
                    <a:pt x="6" y="223"/>
                    <a:pt x="0" y="324"/>
                    <a:pt x="63" y="336"/>
                  </a:cubicBezTo>
                  <a:cubicBezTo>
                    <a:pt x="76" y="341"/>
                    <a:pt x="90" y="344"/>
                    <a:pt x="105" y="344"/>
                  </a:cubicBezTo>
                  <a:cubicBezTo>
                    <a:pt x="145" y="344"/>
                    <a:pt x="187" y="325"/>
                    <a:pt x="214" y="292"/>
                  </a:cubicBezTo>
                  <a:cubicBezTo>
                    <a:pt x="233" y="267"/>
                    <a:pt x="252" y="235"/>
                    <a:pt x="259" y="197"/>
                  </a:cubicBezTo>
                  <a:cubicBezTo>
                    <a:pt x="265" y="185"/>
                    <a:pt x="265" y="166"/>
                    <a:pt x="259" y="153"/>
                  </a:cubicBezTo>
                  <a:lnTo>
                    <a:pt x="252" y="147"/>
                  </a:lnTo>
                  <a:lnTo>
                    <a:pt x="227" y="128"/>
                  </a:lnTo>
                  <a:cubicBezTo>
                    <a:pt x="227" y="71"/>
                    <a:pt x="202" y="0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2376875" y="2555450"/>
              <a:ext cx="6550" cy="7150"/>
            </a:xfrm>
            <a:custGeom>
              <a:avLst/>
              <a:gdLst/>
              <a:ahLst/>
              <a:cxnLst/>
              <a:rect l="l" t="t" r="r" b="b"/>
              <a:pathLst>
                <a:path w="262" h="286" extrusionOk="0">
                  <a:moveTo>
                    <a:pt x="194" y="1"/>
                  </a:moveTo>
                  <a:cubicBezTo>
                    <a:pt x="161" y="1"/>
                    <a:pt x="123" y="28"/>
                    <a:pt x="105" y="64"/>
                  </a:cubicBezTo>
                  <a:lnTo>
                    <a:pt x="86" y="77"/>
                  </a:lnTo>
                  <a:cubicBezTo>
                    <a:pt x="55" y="101"/>
                    <a:pt x="0" y="247"/>
                    <a:pt x="81" y="247"/>
                  </a:cubicBezTo>
                  <a:cubicBezTo>
                    <a:pt x="83" y="247"/>
                    <a:pt x="84" y="247"/>
                    <a:pt x="86" y="247"/>
                  </a:cubicBezTo>
                  <a:cubicBezTo>
                    <a:pt x="99" y="260"/>
                    <a:pt x="118" y="272"/>
                    <a:pt x="137" y="272"/>
                  </a:cubicBezTo>
                  <a:lnTo>
                    <a:pt x="143" y="279"/>
                  </a:lnTo>
                  <a:cubicBezTo>
                    <a:pt x="152" y="283"/>
                    <a:pt x="160" y="286"/>
                    <a:pt x="168" y="286"/>
                  </a:cubicBezTo>
                  <a:cubicBezTo>
                    <a:pt x="233" y="286"/>
                    <a:pt x="262" y="141"/>
                    <a:pt x="256" y="102"/>
                  </a:cubicBezTo>
                  <a:cubicBezTo>
                    <a:pt x="256" y="89"/>
                    <a:pt x="250" y="77"/>
                    <a:pt x="250" y="58"/>
                  </a:cubicBezTo>
                  <a:cubicBezTo>
                    <a:pt x="242" y="17"/>
                    <a:pt x="219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2401400" y="2555600"/>
              <a:ext cx="9325" cy="11475"/>
            </a:xfrm>
            <a:custGeom>
              <a:avLst/>
              <a:gdLst/>
              <a:ahLst/>
              <a:cxnLst/>
              <a:rect l="l" t="t" r="r" b="b"/>
              <a:pathLst>
                <a:path w="373" h="459" extrusionOk="0">
                  <a:moveTo>
                    <a:pt x="248" y="0"/>
                  </a:moveTo>
                  <a:cubicBezTo>
                    <a:pt x="236" y="0"/>
                    <a:pt x="225" y="3"/>
                    <a:pt x="215" y="8"/>
                  </a:cubicBezTo>
                  <a:cubicBezTo>
                    <a:pt x="114" y="46"/>
                    <a:pt x="1" y="165"/>
                    <a:pt x="13" y="291"/>
                  </a:cubicBezTo>
                  <a:cubicBezTo>
                    <a:pt x="13" y="348"/>
                    <a:pt x="39" y="399"/>
                    <a:pt x="76" y="437"/>
                  </a:cubicBezTo>
                  <a:cubicBezTo>
                    <a:pt x="97" y="451"/>
                    <a:pt x="121" y="459"/>
                    <a:pt x="145" y="459"/>
                  </a:cubicBezTo>
                  <a:cubicBezTo>
                    <a:pt x="173" y="459"/>
                    <a:pt x="201" y="448"/>
                    <a:pt x="221" y="424"/>
                  </a:cubicBezTo>
                  <a:cubicBezTo>
                    <a:pt x="329" y="329"/>
                    <a:pt x="373" y="184"/>
                    <a:pt x="329" y="52"/>
                  </a:cubicBezTo>
                  <a:cubicBezTo>
                    <a:pt x="315" y="19"/>
                    <a:pt x="280" y="0"/>
                    <a:pt x="2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2404850" y="2543225"/>
              <a:ext cx="7350" cy="8825"/>
            </a:xfrm>
            <a:custGeom>
              <a:avLst/>
              <a:gdLst/>
              <a:ahLst/>
              <a:cxnLst/>
              <a:rect l="l" t="t" r="r" b="b"/>
              <a:pathLst>
                <a:path w="294" h="353" extrusionOk="0">
                  <a:moveTo>
                    <a:pt x="195" y="0"/>
                  </a:moveTo>
                  <a:cubicBezTo>
                    <a:pt x="112" y="0"/>
                    <a:pt x="1" y="185"/>
                    <a:pt x="77" y="295"/>
                  </a:cubicBezTo>
                  <a:lnTo>
                    <a:pt x="102" y="326"/>
                  </a:lnTo>
                  <a:cubicBezTo>
                    <a:pt x="116" y="344"/>
                    <a:pt x="131" y="352"/>
                    <a:pt x="146" y="352"/>
                  </a:cubicBezTo>
                  <a:cubicBezTo>
                    <a:pt x="219" y="352"/>
                    <a:pt x="294" y="169"/>
                    <a:pt x="273" y="112"/>
                  </a:cubicBezTo>
                  <a:lnTo>
                    <a:pt x="260" y="68"/>
                  </a:lnTo>
                  <a:cubicBezTo>
                    <a:pt x="246" y="20"/>
                    <a:pt x="222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2320700" y="2580575"/>
              <a:ext cx="6325" cy="6925"/>
            </a:xfrm>
            <a:custGeom>
              <a:avLst/>
              <a:gdLst/>
              <a:ahLst/>
              <a:cxnLst/>
              <a:rect l="l" t="t" r="r" b="b"/>
              <a:pathLst>
                <a:path w="253" h="277" extrusionOk="0">
                  <a:moveTo>
                    <a:pt x="78" y="1"/>
                  </a:moveTo>
                  <a:cubicBezTo>
                    <a:pt x="27" y="1"/>
                    <a:pt x="0" y="107"/>
                    <a:pt x="6" y="150"/>
                  </a:cubicBezTo>
                  <a:cubicBezTo>
                    <a:pt x="12" y="216"/>
                    <a:pt x="29" y="277"/>
                    <a:pt x="102" y="277"/>
                  </a:cubicBezTo>
                  <a:cubicBezTo>
                    <a:pt x="106" y="277"/>
                    <a:pt x="109" y="277"/>
                    <a:pt x="113" y="276"/>
                  </a:cubicBezTo>
                  <a:cubicBezTo>
                    <a:pt x="247" y="265"/>
                    <a:pt x="253" y="11"/>
                    <a:pt x="164" y="11"/>
                  </a:cubicBezTo>
                  <a:cubicBezTo>
                    <a:pt x="153" y="11"/>
                    <a:pt x="140" y="15"/>
                    <a:pt x="126" y="24"/>
                  </a:cubicBezTo>
                  <a:lnTo>
                    <a:pt x="107" y="11"/>
                  </a:lnTo>
                  <a:cubicBezTo>
                    <a:pt x="96" y="4"/>
                    <a:pt x="87" y="1"/>
                    <a:pt x="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2328925" y="2595700"/>
              <a:ext cx="5175" cy="6825"/>
            </a:xfrm>
            <a:custGeom>
              <a:avLst/>
              <a:gdLst/>
              <a:ahLst/>
              <a:cxnLst/>
              <a:rect l="l" t="t" r="r" b="b"/>
              <a:pathLst>
                <a:path w="207" h="273" extrusionOk="0">
                  <a:moveTo>
                    <a:pt x="141" y="1"/>
                  </a:moveTo>
                  <a:cubicBezTo>
                    <a:pt x="96" y="1"/>
                    <a:pt x="47" y="88"/>
                    <a:pt x="43" y="151"/>
                  </a:cubicBezTo>
                  <a:cubicBezTo>
                    <a:pt x="19" y="192"/>
                    <a:pt x="1" y="272"/>
                    <a:pt x="50" y="272"/>
                  </a:cubicBezTo>
                  <a:cubicBezTo>
                    <a:pt x="54" y="272"/>
                    <a:pt x="57" y="271"/>
                    <a:pt x="62" y="271"/>
                  </a:cubicBezTo>
                  <a:lnTo>
                    <a:pt x="87" y="271"/>
                  </a:lnTo>
                  <a:cubicBezTo>
                    <a:pt x="92" y="272"/>
                    <a:pt x="98" y="273"/>
                    <a:pt x="103" y="273"/>
                  </a:cubicBezTo>
                  <a:cubicBezTo>
                    <a:pt x="169" y="273"/>
                    <a:pt x="207" y="171"/>
                    <a:pt x="207" y="113"/>
                  </a:cubicBezTo>
                  <a:cubicBezTo>
                    <a:pt x="207" y="88"/>
                    <a:pt x="200" y="56"/>
                    <a:pt x="181" y="31"/>
                  </a:cubicBezTo>
                  <a:cubicBezTo>
                    <a:pt x="169" y="10"/>
                    <a:pt x="155" y="1"/>
                    <a:pt x="1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2340175" y="2567275"/>
              <a:ext cx="8650" cy="9975"/>
            </a:xfrm>
            <a:custGeom>
              <a:avLst/>
              <a:gdLst/>
              <a:ahLst/>
              <a:cxnLst/>
              <a:rect l="l" t="t" r="r" b="b"/>
              <a:pathLst>
                <a:path w="346" h="399" extrusionOk="0">
                  <a:moveTo>
                    <a:pt x="221" y="1"/>
                  </a:moveTo>
                  <a:cubicBezTo>
                    <a:pt x="207" y="1"/>
                    <a:pt x="191" y="5"/>
                    <a:pt x="173" y="14"/>
                  </a:cubicBezTo>
                  <a:cubicBezTo>
                    <a:pt x="54" y="71"/>
                    <a:pt x="1" y="399"/>
                    <a:pt x="125" y="399"/>
                  </a:cubicBezTo>
                  <a:cubicBezTo>
                    <a:pt x="139" y="399"/>
                    <a:pt x="155" y="395"/>
                    <a:pt x="173" y="386"/>
                  </a:cubicBezTo>
                  <a:cubicBezTo>
                    <a:pt x="298" y="323"/>
                    <a:pt x="3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2173875" y="2748100"/>
              <a:ext cx="15800" cy="18625"/>
            </a:xfrm>
            <a:custGeom>
              <a:avLst/>
              <a:gdLst/>
              <a:ahLst/>
              <a:cxnLst/>
              <a:rect l="l" t="t" r="r" b="b"/>
              <a:pathLst>
                <a:path w="632" h="745" extrusionOk="0">
                  <a:moveTo>
                    <a:pt x="380" y="1"/>
                  </a:moveTo>
                  <a:cubicBezTo>
                    <a:pt x="277" y="1"/>
                    <a:pt x="177" y="129"/>
                    <a:pt x="139" y="204"/>
                  </a:cubicBezTo>
                  <a:cubicBezTo>
                    <a:pt x="70" y="324"/>
                    <a:pt x="1" y="589"/>
                    <a:pt x="139" y="696"/>
                  </a:cubicBezTo>
                  <a:cubicBezTo>
                    <a:pt x="173" y="729"/>
                    <a:pt x="216" y="745"/>
                    <a:pt x="261" y="745"/>
                  </a:cubicBezTo>
                  <a:cubicBezTo>
                    <a:pt x="293" y="745"/>
                    <a:pt x="325" y="737"/>
                    <a:pt x="354" y="721"/>
                  </a:cubicBezTo>
                  <a:cubicBezTo>
                    <a:pt x="455" y="658"/>
                    <a:pt x="530" y="563"/>
                    <a:pt x="562" y="456"/>
                  </a:cubicBezTo>
                  <a:cubicBezTo>
                    <a:pt x="600" y="343"/>
                    <a:pt x="631" y="147"/>
                    <a:pt x="524" y="59"/>
                  </a:cubicBezTo>
                  <a:cubicBezTo>
                    <a:pt x="499" y="40"/>
                    <a:pt x="467" y="27"/>
                    <a:pt x="436" y="15"/>
                  </a:cubicBezTo>
                  <a:cubicBezTo>
                    <a:pt x="417" y="5"/>
                    <a:pt x="398" y="1"/>
                    <a:pt x="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2208900" y="2743700"/>
              <a:ext cx="9625" cy="11325"/>
            </a:xfrm>
            <a:custGeom>
              <a:avLst/>
              <a:gdLst/>
              <a:ahLst/>
              <a:cxnLst/>
              <a:rect l="l" t="t" r="r" b="b"/>
              <a:pathLst>
                <a:path w="385" h="453" extrusionOk="0">
                  <a:moveTo>
                    <a:pt x="174" y="0"/>
                  </a:moveTo>
                  <a:cubicBezTo>
                    <a:pt x="76" y="0"/>
                    <a:pt x="1" y="169"/>
                    <a:pt x="6" y="254"/>
                  </a:cubicBezTo>
                  <a:lnTo>
                    <a:pt x="6" y="304"/>
                  </a:lnTo>
                  <a:cubicBezTo>
                    <a:pt x="11" y="382"/>
                    <a:pt x="48" y="453"/>
                    <a:pt x="112" y="453"/>
                  </a:cubicBezTo>
                  <a:cubicBezTo>
                    <a:pt x="136" y="453"/>
                    <a:pt x="164" y="442"/>
                    <a:pt x="195" y="418"/>
                  </a:cubicBezTo>
                  <a:cubicBezTo>
                    <a:pt x="271" y="355"/>
                    <a:pt x="385" y="115"/>
                    <a:pt x="265" y="39"/>
                  </a:cubicBezTo>
                  <a:lnTo>
                    <a:pt x="233" y="20"/>
                  </a:lnTo>
                  <a:cubicBezTo>
                    <a:pt x="213" y="6"/>
                    <a:pt x="193" y="0"/>
                    <a:pt x="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2185550" y="2724000"/>
              <a:ext cx="14275" cy="19525"/>
            </a:xfrm>
            <a:custGeom>
              <a:avLst/>
              <a:gdLst/>
              <a:ahLst/>
              <a:cxnLst/>
              <a:rect l="l" t="t" r="r" b="b"/>
              <a:pathLst>
                <a:path w="571" h="781" extrusionOk="0">
                  <a:moveTo>
                    <a:pt x="374" y="1"/>
                  </a:moveTo>
                  <a:cubicBezTo>
                    <a:pt x="349" y="1"/>
                    <a:pt x="321" y="7"/>
                    <a:pt x="291" y="20"/>
                  </a:cubicBezTo>
                  <a:cubicBezTo>
                    <a:pt x="108" y="102"/>
                    <a:pt x="26" y="310"/>
                    <a:pt x="13" y="499"/>
                  </a:cubicBezTo>
                  <a:cubicBezTo>
                    <a:pt x="13" y="499"/>
                    <a:pt x="13" y="506"/>
                    <a:pt x="13" y="512"/>
                  </a:cubicBezTo>
                  <a:cubicBezTo>
                    <a:pt x="0" y="613"/>
                    <a:pt x="51" y="714"/>
                    <a:pt x="145" y="764"/>
                  </a:cubicBezTo>
                  <a:lnTo>
                    <a:pt x="158" y="771"/>
                  </a:lnTo>
                  <a:cubicBezTo>
                    <a:pt x="172" y="778"/>
                    <a:pt x="187" y="781"/>
                    <a:pt x="203" y="781"/>
                  </a:cubicBezTo>
                  <a:cubicBezTo>
                    <a:pt x="260" y="781"/>
                    <a:pt x="325" y="743"/>
                    <a:pt x="360" y="714"/>
                  </a:cubicBezTo>
                  <a:cubicBezTo>
                    <a:pt x="461" y="626"/>
                    <a:pt x="524" y="499"/>
                    <a:pt x="549" y="367"/>
                  </a:cubicBezTo>
                  <a:cubicBezTo>
                    <a:pt x="571" y="226"/>
                    <a:pt x="527" y="1"/>
                    <a:pt x="3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2246100" y="2722600"/>
              <a:ext cx="6800" cy="7550"/>
            </a:xfrm>
            <a:custGeom>
              <a:avLst/>
              <a:gdLst/>
              <a:ahLst/>
              <a:cxnLst/>
              <a:rect l="l" t="t" r="r" b="b"/>
              <a:pathLst>
                <a:path w="272" h="302" extrusionOk="0">
                  <a:moveTo>
                    <a:pt x="127" y="0"/>
                  </a:moveTo>
                  <a:cubicBezTo>
                    <a:pt x="43" y="0"/>
                    <a:pt x="0" y="141"/>
                    <a:pt x="0" y="202"/>
                  </a:cubicBezTo>
                  <a:cubicBezTo>
                    <a:pt x="0" y="270"/>
                    <a:pt x="32" y="302"/>
                    <a:pt x="72" y="302"/>
                  </a:cubicBezTo>
                  <a:cubicBezTo>
                    <a:pt x="99" y="302"/>
                    <a:pt x="130" y="287"/>
                    <a:pt x="158" y="259"/>
                  </a:cubicBezTo>
                  <a:cubicBezTo>
                    <a:pt x="164" y="246"/>
                    <a:pt x="177" y="234"/>
                    <a:pt x="190" y="221"/>
                  </a:cubicBezTo>
                  <a:cubicBezTo>
                    <a:pt x="240" y="171"/>
                    <a:pt x="271" y="7"/>
                    <a:pt x="171" y="0"/>
                  </a:cubicBezTo>
                  <a:lnTo>
                    <a:pt x="133" y="0"/>
                  </a:lnTo>
                  <a:cubicBezTo>
                    <a:pt x="131" y="0"/>
                    <a:pt x="129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371750" y="2645150"/>
              <a:ext cx="9350" cy="12325"/>
            </a:xfrm>
            <a:custGeom>
              <a:avLst/>
              <a:gdLst/>
              <a:ahLst/>
              <a:cxnLst/>
              <a:rect l="l" t="t" r="r" b="b"/>
              <a:pathLst>
                <a:path w="374" h="493" extrusionOk="0">
                  <a:moveTo>
                    <a:pt x="287" y="1"/>
                  </a:moveTo>
                  <a:cubicBezTo>
                    <a:pt x="282" y="1"/>
                    <a:pt x="277" y="1"/>
                    <a:pt x="272" y="2"/>
                  </a:cubicBezTo>
                  <a:cubicBezTo>
                    <a:pt x="70" y="33"/>
                    <a:pt x="1" y="323"/>
                    <a:pt x="127" y="468"/>
                  </a:cubicBezTo>
                  <a:cubicBezTo>
                    <a:pt x="142" y="485"/>
                    <a:pt x="160" y="492"/>
                    <a:pt x="179" y="492"/>
                  </a:cubicBezTo>
                  <a:cubicBezTo>
                    <a:pt x="223" y="492"/>
                    <a:pt x="271" y="455"/>
                    <a:pt x="297" y="424"/>
                  </a:cubicBezTo>
                  <a:cubicBezTo>
                    <a:pt x="342" y="368"/>
                    <a:pt x="360" y="292"/>
                    <a:pt x="360" y="222"/>
                  </a:cubicBezTo>
                  <a:cubicBezTo>
                    <a:pt x="373" y="197"/>
                    <a:pt x="373" y="166"/>
                    <a:pt x="373" y="140"/>
                  </a:cubicBezTo>
                  <a:cubicBezTo>
                    <a:pt x="373" y="87"/>
                    <a:pt x="356" y="1"/>
                    <a:pt x="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391950" y="2647825"/>
              <a:ext cx="10100" cy="9100"/>
            </a:xfrm>
            <a:custGeom>
              <a:avLst/>
              <a:gdLst/>
              <a:ahLst/>
              <a:cxnLst/>
              <a:rect l="l" t="t" r="r" b="b"/>
              <a:pathLst>
                <a:path w="404" h="364" extrusionOk="0">
                  <a:moveTo>
                    <a:pt x="271" y="1"/>
                  </a:moveTo>
                  <a:cubicBezTo>
                    <a:pt x="261" y="1"/>
                    <a:pt x="250" y="3"/>
                    <a:pt x="240" y="8"/>
                  </a:cubicBezTo>
                  <a:cubicBezTo>
                    <a:pt x="196" y="40"/>
                    <a:pt x="152" y="71"/>
                    <a:pt x="120" y="115"/>
                  </a:cubicBezTo>
                  <a:cubicBezTo>
                    <a:pt x="76" y="160"/>
                    <a:pt x="0" y="343"/>
                    <a:pt x="120" y="349"/>
                  </a:cubicBezTo>
                  <a:cubicBezTo>
                    <a:pt x="134" y="359"/>
                    <a:pt x="150" y="364"/>
                    <a:pt x="166" y="364"/>
                  </a:cubicBezTo>
                  <a:cubicBezTo>
                    <a:pt x="180" y="364"/>
                    <a:pt x="194" y="361"/>
                    <a:pt x="208" y="355"/>
                  </a:cubicBezTo>
                  <a:cubicBezTo>
                    <a:pt x="240" y="343"/>
                    <a:pt x="271" y="324"/>
                    <a:pt x="297" y="292"/>
                  </a:cubicBezTo>
                  <a:cubicBezTo>
                    <a:pt x="322" y="261"/>
                    <a:pt x="328" y="216"/>
                    <a:pt x="353" y="179"/>
                  </a:cubicBezTo>
                  <a:cubicBezTo>
                    <a:pt x="379" y="141"/>
                    <a:pt x="404" y="78"/>
                    <a:pt x="360" y="59"/>
                  </a:cubicBezTo>
                  <a:cubicBezTo>
                    <a:pt x="347" y="59"/>
                    <a:pt x="341" y="59"/>
                    <a:pt x="341" y="46"/>
                  </a:cubicBezTo>
                  <a:cubicBezTo>
                    <a:pt x="327" y="18"/>
                    <a:pt x="300" y="1"/>
                    <a:pt x="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2410400" y="2614275"/>
              <a:ext cx="14525" cy="16900"/>
            </a:xfrm>
            <a:custGeom>
              <a:avLst/>
              <a:gdLst/>
              <a:ahLst/>
              <a:cxnLst/>
              <a:rect l="l" t="t" r="r" b="b"/>
              <a:pathLst>
                <a:path w="581" h="676" extrusionOk="0">
                  <a:moveTo>
                    <a:pt x="423" y="1"/>
                  </a:moveTo>
                  <a:cubicBezTo>
                    <a:pt x="334" y="7"/>
                    <a:pt x="252" y="51"/>
                    <a:pt x="202" y="120"/>
                  </a:cubicBezTo>
                  <a:cubicBezTo>
                    <a:pt x="76" y="253"/>
                    <a:pt x="0" y="650"/>
                    <a:pt x="252" y="675"/>
                  </a:cubicBezTo>
                  <a:cubicBezTo>
                    <a:pt x="256" y="676"/>
                    <a:pt x="260" y="676"/>
                    <a:pt x="263" y="676"/>
                  </a:cubicBezTo>
                  <a:cubicBezTo>
                    <a:pt x="328" y="676"/>
                    <a:pt x="381" y="623"/>
                    <a:pt x="423" y="581"/>
                  </a:cubicBezTo>
                  <a:cubicBezTo>
                    <a:pt x="524" y="486"/>
                    <a:pt x="580" y="354"/>
                    <a:pt x="580" y="215"/>
                  </a:cubicBezTo>
                  <a:cubicBezTo>
                    <a:pt x="580" y="114"/>
                    <a:pt x="543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2389300" y="2623325"/>
              <a:ext cx="6875" cy="7950"/>
            </a:xfrm>
            <a:custGeom>
              <a:avLst/>
              <a:gdLst/>
              <a:ahLst/>
              <a:cxnLst/>
              <a:rect l="l" t="t" r="r" b="b"/>
              <a:pathLst>
                <a:path w="275" h="318" extrusionOk="0">
                  <a:moveTo>
                    <a:pt x="175" y="1"/>
                  </a:moveTo>
                  <a:cubicBezTo>
                    <a:pt x="165" y="1"/>
                    <a:pt x="152" y="4"/>
                    <a:pt x="138" y="11"/>
                  </a:cubicBezTo>
                  <a:cubicBezTo>
                    <a:pt x="41" y="56"/>
                    <a:pt x="1" y="317"/>
                    <a:pt x="100" y="317"/>
                  </a:cubicBezTo>
                  <a:cubicBezTo>
                    <a:pt x="111" y="317"/>
                    <a:pt x="124" y="314"/>
                    <a:pt x="138" y="307"/>
                  </a:cubicBezTo>
                  <a:cubicBezTo>
                    <a:pt x="234" y="262"/>
                    <a:pt x="275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2372900" y="2632800"/>
              <a:ext cx="5350" cy="7275"/>
            </a:xfrm>
            <a:custGeom>
              <a:avLst/>
              <a:gdLst/>
              <a:ahLst/>
              <a:cxnLst/>
              <a:rect l="l" t="t" r="r" b="b"/>
              <a:pathLst>
                <a:path w="214" h="291" extrusionOk="0">
                  <a:moveTo>
                    <a:pt x="113" y="1"/>
                  </a:moveTo>
                  <a:cubicBezTo>
                    <a:pt x="48" y="1"/>
                    <a:pt x="6" y="117"/>
                    <a:pt x="18" y="180"/>
                  </a:cubicBezTo>
                  <a:cubicBezTo>
                    <a:pt x="18" y="193"/>
                    <a:pt x="18" y="206"/>
                    <a:pt x="12" y="218"/>
                  </a:cubicBezTo>
                  <a:cubicBezTo>
                    <a:pt x="0" y="263"/>
                    <a:pt x="23" y="290"/>
                    <a:pt x="49" y="290"/>
                  </a:cubicBezTo>
                  <a:cubicBezTo>
                    <a:pt x="67" y="290"/>
                    <a:pt x="87" y="278"/>
                    <a:pt x="100" y="250"/>
                  </a:cubicBezTo>
                  <a:cubicBezTo>
                    <a:pt x="106" y="237"/>
                    <a:pt x="113" y="231"/>
                    <a:pt x="119" y="218"/>
                  </a:cubicBezTo>
                  <a:cubicBezTo>
                    <a:pt x="169" y="168"/>
                    <a:pt x="214" y="35"/>
                    <a:pt x="132" y="4"/>
                  </a:cubicBezTo>
                  <a:cubicBezTo>
                    <a:pt x="125" y="2"/>
                    <a:pt x="119" y="1"/>
                    <a:pt x="1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2348075" y="2686650"/>
              <a:ext cx="4175" cy="4750"/>
            </a:xfrm>
            <a:custGeom>
              <a:avLst/>
              <a:gdLst/>
              <a:ahLst/>
              <a:cxnLst/>
              <a:rect l="l" t="t" r="r" b="b"/>
              <a:pathLst>
                <a:path w="167" h="190" extrusionOk="0">
                  <a:moveTo>
                    <a:pt x="108" y="0"/>
                  </a:moveTo>
                  <a:cubicBezTo>
                    <a:pt x="101" y="0"/>
                    <a:pt x="93" y="2"/>
                    <a:pt x="84" y="7"/>
                  </a:cubicBezTo>
                  <a:cubicBezTo>
                    <a:pt x="22" y="35"/>
                    <a:pt x="0" y="190"/>
                    <a:pt x="60" y="190"/>
                  </a:cubicBezTo>
                  <a:cubicBezTo>
                    <a:pt x="67" y="190"/>
                    <a:pt x="75" y="188"/>
                    <a:pt x="84" y="183"/>
                  </a:cubicBezTo>
                  <a:cubicBezTo>
                    <a:pt x="140" y="155"/>
                    <a:pt x="167" y="0"/>
                    <a:pt x="1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2256175" y="2662200"/>
              <a:ext cx="6975" cy="9850"/>
            </a:xfrm>
            <a:custGeom>
              <a:avLst/>
              <a:gdLst/>
              <a:ahLst/>
              <a:cxnLst/>
              <a:rect l="l" t="t" r="r" b="b"/>
              <a:pathLst>
                <a:path w="279" h="394" extrusionOk="0">
                  <a:moveTo>
                    <a:pt x="196" y="1"/>
                  </a:moveTo>
                  <a:cubicBezTo>
                    <a:pt x="58" y="1"/>
                    <a:pt x="1" y="203"/>
                    <a:pt x="26" y="310"/>
                  </a:cubicBezTo>
                  <a:cubicBezTo>
                    <a:pt x="42" y="369"/>
                    <a:pt x="76" y="394"/>
                    <a:pt x="112" y="394"/>
                  </a:cubicBezTo>
                  <a:cubicBezTo>
                    <a:pt x="145" y="394"/>
                    <a:pt x="182" y="372"/>
                    <a:pt x="209" y="335"/>
                  </a:cubicBezTo>
                  <a:cubicBezTo>
                    <a:pt x="253" y="278"/>
                    <a:pt x="278" y="215"/>
                    <a:pt x="278" y="152"/>
                  </a:cubicBezTo>
                  <a:cubicBezTo>
                    <a:pt x="278" y="127"/>
                    <a:pt x="272" y="108"/>
                    <a:pt x="266" y="89"/>
                  </a:cubicBezTo>
                  <a:cubicBezTo>
                    <a:pt x="266" y="45"/>
                    <a:pt x="253" y="7"/>
                    <a:pt x="1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2272875" y="2630400"/>
              <a:ext cx="13900" cy="14125"/>
            </a:xfrm>
            <a:custGeom>
              <a:avLst/>
              <a:gdLst/>
              <a:ahLst/>
              <a:cxnLst/>
              <a:rect l="l" t="t" r="r" b="b"/>
              <a:pathLst>
                <a:path w="556" h="565" extrusionOk="0">
                  <a:moveTo>
                    <a:pt x="348" y="1"/>
                  </a:moveTo>
                  <a:cubicBezTo>
                    <a:pt x="197" y="1"/>
                    <a:pt x="0" y="351"/>
                    <a:pt x="153" y="503"/>
                  </a:cubicBezTo>
                  <a:cubicBezTo>
                    <a:pt x="165" y="516"/>
                    <a:pt x="178" y="529"/>
                    <a:pt x="197" y="535"/>
                  </a:cubicBezTo>
                  <a:cubicBezTo>
                    <a:pt x="223" y="556"/>
                    <a:pt x="249" y="565"/>
                    <a:pt x="275" y="565"/>
                  </a:cubicBezTo>
                  <a:cubicBezTo>
                    <a:pt x="428" y="565"/>
                    <a:pt x="556" y="237"/>
                    <a:pt x="475" y="112"/>
                  </a:cubicBezTo>
                  <a:lnTo>
                    <a:pt x="475" y="112"/>
                  </a:lnTo>
                  <a:lnTo>
                    <a:pt x="475" y="125"/>
                  </a:lnTo>
                  <a:cubicBezTo>
                    <a:pt x="462" y="106"/>
                    <a:pt x="456" y="87"/>
                    <a:pt x="443" y="68"/>
                  </a:cubicBezTo>
                  <a:cubicBezTo>
                    <a:pt x="417" y="21"/>
                    <a:pt x="384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2287875" y="2650600"/>
              <a:ext cx="11850" cy="15200"/>
            </a:xfrm>
            <a:custGeom>
              <a:avLst/>
              <a:gdLst/>
              <a:ahLst/>
              <a:cxnLst/>
              <a:rect l="l" t="t" r="r" b="b"/>
              <a:pathLst>
                <a:path w="474" h="608" extrusionOk="0">
                  <a:moveTo>
                    <a:pt x="323" y="1"/>
                  </a:moveTo>
                  <a:cubicBezTo>
                    <a:pt x="258" y="1"/>
                    <a:pt x="181" y="50"/>
                    <a:pt x="146" y="93"/>
                  </a:cubicBezTo>
                  <a:cubicBezTo>
                    <a:pt x="64" y="200"/>
                    <a:pt x="1" y="389"/>
                    <a:pt x="64" y="515"/>
                  </a:cubicBezTo>
                  <a:lnTo>
                    <a:pt x="76" y="534"/>
                  </a:lnTo>
                  <a:cubicBezTo>
                    <a:pt x="105" y="587"/>
                    <a:pt x="145" y="608"/>
                    <a:pt x="187" y="608"/>
                  </a:cubicBezTo>
                  <a:cubicBezTo>
                    <a:pt x="245" y="608"/>
                    <a:pt x="307" y="567"/>
                    <a:pt x="348" y="515"/>
                  </a:cubicBezTo>
                  <a:cubicBezTo>
                    <a:pt x="448" y="402"/>
                    <a:pt x="474" y="244"/>
                    <a:pt x="430" y="99"/>
                  </a:cubicBezTo>
                  <a:cubicBezTo>
                    <a:pt x="430" y="93"/>
                    <a:pt x="423" y="80"/>
                    <a:pt x="417" y="74"/>
                  </a:cubicBezTo>
                  <a:cubicBezTo>
                    <a:pt x="400" y="20"/>
                    <a:pt x="364" y="1"/>
                    <a:pt x="3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2310900" y="2638700"/>
              <a:ext cx="11050" cy="10925"/>
            </a:xfrm>
            <a:custGeom>
              <a:avLst/>
              <a:gdLst/>
              <a:ahLst/>
              <a:cxnLst/>
              <a:rect l="l" t="t" r="r" b="b"/>
              <a:pathLst>
                <a:path w="442" h="437" extrusionOk="0">
                  <a:moveTo>
                    <a:pt x="298" y="1"/>
                  </a:moveTo>
                  <a:cubicBezTo>
                    <a:pt x="265" y="1"/>
                    <a:pt x="229" y="20"/>
                    <a:pt x="215" y="39"/>
                  </a:cubicBezTo>
                  <a:lnTo>
                    <a:pt x="202" y="52"/>
                  </a:lnTo>
                  <a:cubicBezTo>
                    <a:pt x="127" y="121"/>
                    <a:pt x="0" y="436"/>
                    <a:pt x="202" y="436"/>
                  </a:cubicBezTo>
                  <a:cubicBezTo>
                    <a:pt x="291" y="436"/>
                    <a:pt x="341" y="342"/>
                    <a:pt x="385" y="279"/>
                  </a:cubicBezTo>
                  <a:cubicBezTo>
                    <a:pt x="423" y="216"/>
                    <a:pt x="442" y="77"/>
                    <a:pt x="360" y="26"/>
                  </a:cubicBezTo>
                  <a:lnTo>
                    <a:pt x="328" y="7"/>
                  </a:lnTo>
                  <a:cubicBezTo>
                    <a:pt x="319" y="3"/>
                    <a:pt x="309" y="1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7" name="Google Shape;397;p3"/>
          <p:cNvSpPr/>
          <p:nvPr/>
        </p:nvSpPr>
        <p:spPr>
          <a:xfrm rot="5400000">
            <a:off x="27393" y="-195746"/>
            <a:ext cx="784537" cy="2281123"/>
          </a:xfrm>
          <a:custGeom>
            <a:avLst/>
            <a:gdLst/>
            <a:ahLst/>
            <a:cxnLst/>
            <a:rect l="l" t="t" r="r" b="b"/>
            <a:pathLst>
              <a:path w="8247" h="23979" extrusionOk="0">
                <a:moveTo>
                  <a:pt x="7730" y="1"/>
                </a:moveTo>
                <a:cubicBezTo>
                  <a:pt x="7629" y="1"/>
                  <a:pt x="7513" y="29"/>
                  <a:pt x="7392" y="95"/>
                </a:cubicBezTo>
                <a:cubicBezTo>
                  <a:pt x="7291" y="132"/>
                  <a:pt x="7197" y="189"/>
                  <a:pt x="7115" y="259"/>
                </a:cubicBezTo>
                <a:cubicBezTo>
                  <a:pt x="6459" y="795"/>
                  <a:pt x="5809" y="1337"/>
                  <a:pt x="5153" y="1873"/>
                </a:cubicBezTo>
                <a:cubicBezTo>
                  <a:pt x="4970" y="2018"/>
                  <a:pt x="4794" y="2163"/>
                  <a:pt x="4617" y="2308"/>
                </a:cubicBezTo>
                <a:cubicBezTo>
                  <a:pt x="4182" y="2655"/>
                  <a:pt x="3741" y="3008"/>
                  <a:pt x="3305" y="3355"/>
                </a:cubicBezTo>
                <a:cubicBezTo>
                  <a:pt x="3242" y="3406"/>
                  <a:pt x="3179" y="3463"/>
                  <a:pt x="3122" y="3513"/>
                </a:cubicBezTo>
                <a:cubicBezTo>
                  <a:pt x="2189" y="4270"/>
                  <a:pt x="1249" y="5027"/>
                  <a:pt x="322" y="5783"/>
                </a:cubicBezTo>
                <a:cubicBezTo>
                  <a:pt x="297" y="5802"/>
                  <a:pt x="284" y="5815"/>
                  <a:pt x="265" y="5834"/>
                </a:cubicBezTo>
                <a:cubicBezTo>
                  <a:pt x="183" y="5872"/>
                  <a:pt x="120" y="5941"/>
                  <a:pt x="108" y="6036"/>
                </a:cubicBezTo>
                <a:cubicBezTo>
                  <a:pt x="7" y="6244"/>
                  <a:pt x="114" y="6414"/>
                  <a:pt x="316" y="6458"/>
                </a:cubicBezTo>
                <a:cubicBezTo>
                  <a:pt x="328" y="6465"/>
                  <a:pt x="335" y="6471"/>
                  <a:pt x="347" y="6484"/>
                </a:cubicBezTo>
                <a:cubicBezTo>
                  <a:pt x="1754" y="7657"/>
                  <a:pt x="3167" y="8817"/>
                  <a:pt x="4598" y="9971"/>
                </a:cubicBezTo>
                <a:cubicBezTo>
                  <a:pt x="4939" y="10255"/>
                  <a:pt x="5286" y="10539"/>
                  <a:pt x="5633" y="10823"/>
                </a:cubicBezTo>
                <a:cubicBezTo>
                  <a:pt x="6099" y="11214"/>
                  <a:pt x="6566" y="11598"/>
                  <a:pt x="7039" y="11983"/>
                </a:cubicBezTo>
                <a:cubicBezTo>
                  <a:pt x="6415" y="12500"/>
                  <a:pt x="5784" y="13024"/>
                  <a:pt x="5153" y="13541"/>
                </a:cubicBezTo>
                <a:cubicBezTo>
                  <a:pt x="4977" y="13680"/>
                  <a:pt x="4794" y="13825"/>
                  <a:pt x="4617" y="13970"/>
                </a:cubicBezTo>
                <a:lnTo>
                  <a:pt x="3305" y="15017"/>
                </a:lnTo>
                <a:cubicBezTo>
                  <a:pt x="3242" y="15067"/>
                  <a:pt x="3186" y="15124"/>
                  <a:pt x="3129" y="15174"/>
                </a:cubicBezTo>
                <a:cubicBezTo>
                  <a:pt x="2189" y="15931"/>
                  <a:pt x="1249" y="16688"/>
                  <a:pt x="316" y="17445"/>
                </a:cubicBezTo>
                <a:cubicBezTo>
                  <a:pt x="297" y="17458"/>
                  <a:pt x="278" y="17477"/>
                  <a:pt x="265" y="17495"/>
                </a:cubicBezTo>
                <a:cubicBezTo>
                  <a:pt x="177" y="17527"/>
                  <a:pt x="120" y="17603"/>
                  <a:pt x="108" y="17691"/>
                </a:cubicBezTo>
                <a:cubicBezTo>
                  <a:pt x="1" y="17905"/>
                  <a:pt x="114" y="18076"/>
                  <a:pt x="316" y="18114"/>
                </a:cubicBezTo>
                <a:cubicBezTo>
                  <a:pt x="328" y="18126"/>
                  <a:pt x="335" y="18132"/>
                  <a:pt x="347" y="18145"/>
                </a:cubicBezTo>
                <a:cubicBezTo>
                  <a:pt x="1748" y="19318"/>
                  <a:pt x="3167" y="20479"/>
                  <a:pt x="4592" y="21633"/>
                </a:cubicBezTo>
                <a:cubicBezTo>
                  <a:pt x="4939" y="21917"/>
                  <a:pt x="5279" y="22200"/>
                  <a:pt x="5626" y="22484"/>
                </a:cubicBezTo>
                <a:cubicBezTo>
                  <a:pt x="6150" y="22913"/>
                  <a:pt x="6673" y="23348"/>
                  <a:pt x="7203" y="23777"/>
                </a:cubicBezTo>
                <a:cubicBezTo>
                  <a:pt x="7378" y="23920"/>
                  <a:pt x="7553" y="23979"/>
                  <a:pt x="7696" y="23979"/>
                </a:cubicBezTo>
                <a:cubicBezTo>
                  <a:pt x="7998" y="23979"/>
                  <a:pt x="8166" y="23719"/>
                  <a:pt x="7922" y="23424"/>
                </a:cubicBezTo>
                <a:cubicBezTo>
                  <a:pt x="7872" y="23336"/>
                  <a:pt x="7802" y="23260"/>
                  <a:pt x="7727" y="23197"/>
                </a:cubicBezTo>
                <a:cubicBezTo>
                  <a:pt x="7058" y="22667"/>
                  <a:pt x="6396" y="22131"/>
                  <a:pt x="5740" y="21601"/>
                </a:cubicBezTo>
                <a:cubicBezTo>
                  <a:pt x="5563" y="21456"/>
                  <a:pt x="5380" y="21311"/>
                  <a:pt x="5204" y="21160"/>
                </a:cubicBezTo>
                <a:lnTo>
                  <a:pt x="3917" y="20107"/>
                </a:lnTo>
                <a:cubicBezTo>
                  <a:pt x="3854" y="20050"/>
                  <a:pt x="3791" y="19999"/>
                  <a:pt x="3722" y="19955"/>
                </a:cubicBezTo>
                <a:cubicBezTo>
                  <a:pt x="2845" y="19230"/>
                  <a:pt x="1962" y="18511"/>
                  <a:pt x="1085" y="17792"/>
                </a:cubicBezTo>
                <a:cubicBezTo>
                  <a:pt x="2467" y="16694"/>
                  <a:pt x="3835" y="15584"/>
                  <a:pt x="5191" y="14474"/>
                </a:cubicBezTo>
                <a:cubicBezTo>
                  <a:pt x="5544" y="14191"/>
                  <a:pt x="5891" y="13913"/>
                  <a:pt x="6238" y="13629"/>
                </a:cubicBezTo>
                <a:cubicBezTo>
                  <a:pt x="6768" y="13207"/>
                  <a:pt x="7298" y="12778"/>
                  <a:pt x="7821" y="12349"/>
                </a:cubicBezTo>
                <a:cubicBezTo>
                  <a:pt x="7859" y="12324"/>
                  <a:pt x="7891" y="12292"/>
                  <a:pt x="7922" y="12261"/>
                </a:cubicBezTo>
                <a:cubicBezTo>
                  <a:pt x="7973" y="12223"/>
                  <a:pt x="8010" y="12172"/>
                  <a:pt x="8029" y="12116"/>
                </a:cubicBezTo>
                <a:cubicBezTo>
                  <a:pt x="8137" y="11914"/>
                  <a:pt x="8048" y="11744"/>
                  <a:pt x="7872" y="11687"/>
                </a:cubicBezTo>
                <a:cubicBezTo>
                  <a:pt x="7827" y="11630"/>
                  <a:pt x="7777" y="11586"/>
                  <a:pt x="7727" y="11542"/>
                </a:cubicBezTo>
                <a:cubicBezTo>
                  <a:pt x="7064" y="11012"/>
                  <a:pt x="6402" y="10476"/>
                  <a:pt x="5740" y="9946"/>
                </a:cubicBezTo>
                <a:cubicBezTo>
                  <a:pt x="5563" y="9795"/>
                  <a:pt x="5387" y="9650"/>
                  <a:pt x="5210" y="9505"/>
                </a:cubicBezTo>
                <a:lnTo>
                  <a:pt x="3917" y="8439"/>
                </a:lnTo>
                <a:cubicBezTo>
                  <a:pt x="3854" y="8382"/>
                  <a:pt x="3791" y="8338"/>
                  <a:pt x="3722" y="8287"/>
                </a:cubicBezTo>
                <a:cubicBezTo>
                  <a:pt x="2845" y="7562"/>
                  <a:pt x="1962" y="6843"/>
                  <a:pt x="1085" y="6124"/>
                </a:cubicBezTo>
                <a:cubicBezTo>
                  <a:pt x="2467" y="5027"/>
                  <a:pt x="3835" y="3923"/>
                  <a:pt x="5191" y="2807"/>
                </a:cubicBezTo>
                <a:cubicBezTo>
                  <a:pt x="5544" y="2523"/>
                  <a:pt x="5891" y="2245"/>
                  <a:pt x="6238" y="1961"/>
                </a:cubicBezTo>
                <a:cubicBezTo>
                  <a:pt x="6768" y="1539"/>
                  <a:pt x="7298" y="1110"/>
                  <a:pt x="7821" y="681"/>
                </a:cubicBezTo>
                <a:cubicBezTo>
                  <a:pt x="8246" y="339"/>
                  <a:pt x="8077" y="1"/>
                  <a:pt x="773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8" name="Google Shape;398;p3"/>
          <p:cNvGrpSpPr/>
          <p:nvPr/>
        </p:nvGrpSpPr>
        <p:grpSpPr>
          <a:xfrm>
            <a:off x="-435310" y="3755097"/>
            <a:ext cx="2097167" cy="1961023"/>
            <a:chOff x="1406328" y="2355572"/>
            <a:chExt cx="1311385" cy="1226253"/>
          </a:xfrm>
        </p:grpSpPr>
        <p:sp>
          <p:nvSpPr>
            <p:cNvPr id="399" name="Google Shape;399;p3"/>
            <p:cNvSpPr/>
            <p:nvPr/>
          </p:nvSpPr>
          <p:spPr>
            <a:xfrm>
              <a:off x="1406328" y="2355572"/>
              <a:ext cx="1311385" cy="1226253"/>
            </a:xfrm>
            <a:custGeom>
              <a:avLst/>
              <a:gdLst/>
              <a:ahLst/>
              <a:cxnLst/>
              <a:rect l="l" t="t" r="r" b="b"/>
              <a:pathLst>
                <a:path w="14942" h="13972" extrusionOk="0">
                  <a:moveTo>
                    <a:pt x="11104" y="0"/>
                  </a:moveTo>
                  <a:cubicBezTo>
                    <a:pt x="9254" y="0"/>
                    <a:pt x="6524" y="615"/>
                    <a:pt x="4390" y="2966"/>
                  </a:cubicBezTo>
                  <a:cubicBezTo>
                    <a:pt x="1388" y="6278"/>
                    <a:pt x="0" y="10320"/>
                    <a:pt x="625" y="13764"/>
                  </a:cubicBezTo>
                  <a:cubicBezTo>
                    <a:pt x="630" y="13796"/>
                    <a:pt x="648" y="13810"/>
                    <a:pt x="665" y="13810"/>
                  </a:cubicBezTo>
                  <a:cubicBezTo>
                    <a:pt x="669" y="13810"/>
                    <a:pt x="672" y="13809"/>
                    <a:pt x="675" y="13808"/>
                  </a:cubicBezTo>
                  <a:cubicBezTo>
                    <a:pt x="688" y="13827"/>
                    <a:pt x="700" y="13840"/>
                    <a:pt x="719" y="13846"/>
                  </a:cubicBezTo>
                  <a:cubicBezTo>
                    <a:pt x="1067" y="13932"/>
                    <a:pt x="1433" y="13971"/>
                    <a:pt x="1811" y="13971"/>
                  </a:cubicBezTo>
                  <a:cubicBezTo>
                    <a:pt x="4995" y="13971"/>
                    <a:pt x="9055" y="11143"/>
                    <a:pt x="10848" y="9040"/>
                  </a:cubicBezTo>
                  <a:cubicBezTo>
                    <a:pt x="12362" y="7268"/>
                    <a:pt x="14941" y="3206"/>
                    <a:pt x="13522" y="261"/>
                  </a:cubicBezTo>
                  <a:cubicBezTo>
                    <a:pt x="13491" y="194"/>
                    <a:pt x="13457" y="168"/>
                    <a:pt x="13423" y="168"/>
                  </a:cubicBezTo>
                  <a:cubicBezTo>
                    <a:pt x="13325" y="168"/>
                    <a:pt x="13231" y="385"/>
                    <a:pt x="13226" y="488"/>
                  </a:cubicBezTo>
                  <a:lnTo>
                    <a:pt x="13226" y="507"/>
                  </a:lnTo>
                  <a:cubicBezTo>
                    <a:pt x="13223" y="497"/>
                    <a:pt x="13216" y="490"/>
                    <a:pt x="13208" y="490"/>
                  </a:cubicBezTo>
                  <a:cubicBezTo>
                    <a:pt x="13201" y="490"/>
                    <a:pt x="13194" y="495"/>
                    <a:pt x="13188" y="507"/>
                  </a:cubicBezTo>
                  <a:cubicBezTo>
                    <a:pt x="13188" y="507"/>
                    <a:pt x="13188" y="507"/>
                    <a:pt x="13188" y="507"/>
                  </a:cubicBezTo>
                  <a:lnTo>
                    <a:pt x="13188" y="507"/>
                  </a:lnTo>
                  <a:cubicBezTo>
                    <a:pt x="13231" y="291"/>
                    <a:pt x="12376" y="0"/>
                    <a:pt x="111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1746154" y="2594556"/>
              <a:ext cx="645512" cy="656658"/>
            </a:xfrm>
            <a:custGeom>
              <a:avLst/>
              <a:gdLst/>
              <a:ahLst/>
              <a:cxnLst/>
              <a:rect l="l" t="t" r="r" b="b"/>
              <a:pathLst>
                <a:path w="7355" h="7482" extrusionOk="0">
                  <a:moveTo>
                    <a:pt x="3603" y="1"/>
                  </a:moveTo>
                  <a:cubicBezTo>
                    <a:pt x="3384" y="1"/>
                    <a:pt x="3156" y="26"/>
                    <a:pt x="2921" y="79"/>
                  </a:cubicBezTo>
                  <a:cubicBezTo>
                    <a:pt x="1350" y="433"/>
                    <a:pt x="215" y="1940"/>
                    <a:pt x="89" y="3485"/>
                  </a:cubicBezTo>
                  <a:cubicBezTo>
                    <a:pt x="1" y="3939"/>
                    <a:pt x="7" y="4400"/>
                    <a:pt x="108" y="4847"/>
                  </a:cubicBezTo>
                  <a:cubicBezTo>
                    <a:pt x="316" y="5762"/>
                    <a:pt x="959" y="6481"/>
                    <a:pt x="1741" y="6960"/>
                  </a:cubicBezTo>
                  <a:cubicBezTo>
                    <a:pt x="2314" y="7316"/>
                    <a:pt x="2939" y="7482"/>
                    <a:pt x="3550" y="7482"/>
                  </a:cubicBezTo>
                  <a:cubicBezTo>
                    <a:pt x="4976" y="7482"/>
                    <a:pt x="6325" y="6575"/>
                    <a:pt x="6749" y="5056"/>
                  </a:cubicBezTo>
                  <a:cubicBezTo>
                    <a:pt x="7355" y="2887"/>
                    <a:pt x="5951" y="1"/>
                    <a:pt x="3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2491366" y="2448778"/>
              <a:ext cx="30367" cy="22205"/>
            </a:xfrm>
            <a:custGeom>
              <a:avLst/>
              <a:gdLst/>
              <a:ahLst/>
              <a:cxnLst/>
              <a:rect l="l" t="t" r="r" b="b"/>
              <a:pathLst>
                <a:path w="346" h="253" extrusionOk="0">
                  <a:moveTo>
                    <a:pt x="213" y="0"/>
                  </a:moveTo>
                  <a:cubicBezTo>
                    <a:pt x="158" y="0"/>
                    <a:pt x="91" y="60"/>
                    <a:pt x="62" y="94"/>
                  </a:cubicBezTo>
                  <a:cubicBezTo>
                    <a:pt x="31" y="137"/>
                    <a:pt x="0" y="252"/>
                    <a:pt x="86" y="252"/>
                  </a:cubicBezTo>
                  <a:cubicBezTo>
                    <a:pt x="89" y="252"/>
                    <a:pt x="91" y="252"/>
                    <a:pt x="93" y="252"/>
                  </a:cubicBezTo>
                  <a:lnTo>
                    <a:pt x="125" y="252"/>
                  </a:lnTo>
                  <a:cubicBezTo>
                    <a:pt x="194" y="233"/>
                    <a:pt x="346" y="120"/>
                    <a:pt x="270" y="38"/>
                  </a:cubicBezTo>
                  <a:cubicBezTo>
                    <a:pt x="264" y="31"/>
                    <a:pt x="264" y="25"/>
                    <a:pt x="257" y="19"/>
                  </a:cubicBezTo>
                  <a:cubicBezTo>
                    <a:pt x="244" y="6"/>
                    <a:pt x="229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2516116" y="2476951"/>
              <a:ext cx="16588" cy="15096"/>
            </a:xfrm>
            <a:custGeom>
              <a:avLst/>
              <a:gdLst/>
              <a:ahLst/>
              <a:cxnLst/>
              <a:rect l="l" t="t" r="r" b="b"/>
              <a:pathLst>
                <a:path w="189" h="172" extrusionOk="0">
                  <a:moveTo>
                    <a:pt x="89" y="0"/>
                  </a:moveTo>
                  <a:cubicBezTo>
                    <a:pt x="57" y="0"/>
                    <a:pt x="32" y="19"/>
                    <a:pt x="26" y="45"/>
                  </a:cubicBezTo>
                  <a:cubicBezTo>
                    <a:pt x="7" y="70"/>
                    <a:pt x="1" y="101"/>
                    <a:pt x="1" y="133"/>
                  </a:cubicBezTo>
                  <a:cubicBezTo>
                    <a:pt x="1" y="152"/>
                    <a:pt x="20" y="171"/>
                    <a:pt x="45" y="171"/>
                  </a:cubicBezTo>
                  <a:cubicBezTo>
                    <a:pt x="49" y="171"/>
                    <a:pt x="53" y="171"/>
                    <a:pt x="57" y="171"/>
                  </a:cubicBezTo>
                  <a:cubicBezTo>
                    <a:pt x="133" y="171"/>
                    <a:pt x="188" y="116"/>
                    <a:pt x="158" y="38"/>
                  </a:cubicBezTo>
                  <a:cubicBezTo>
                    <a:pt x="152" y="19"/>
                    <a:pt x="139" y="13"/>
                    <a:pt x="121" y="7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2491805" y="2503192"/>
              <a:ext cx="36510" cy="33263"/>
            </a:xfrm>
            <a:custGeom>
              <a:avLst/>
              <a:gdLst/>
              <a:ahLst/>
              <a:cxnLst/>
              <a:rect l="l" t="t" r="r" b="b"/>
              <a:pathLst>
                <a:path w="416" h="379" extrusionOk="0">
                  <a:moveTo>
                    <a:pt x="372" y="1"/>
                  </a:moveTo>
                  <a:cubicBezTo>
                    <a:pt x="352" y="1"/>
                    <a:pt x="328" y="10"/>
                    <a:pt x="309" y="23"/>
                  </a:cubicBezTo>
                  <a:cubicBezTo>
                    <a:pt x="240" y="36"/>
                    <a:pt x="177" y="74"/>
                    <a:pt x="126" y="130"/>
                  </a:cubicBezTo>
                  <a:cubicBezTo>
                    <a:pt x="76" y="174"/>
                    <a:pt x="0" y="288"/>
                    <a:pt x="70" y="357"/>
                  </a:cubicBezTo>
                  <a:cubicBezTo>
                    <a:pt x="84" y="372"/>
                    <a:pt x="104" y="378"/>
                    <a:pt x="126" y="378"/>
                  </a:cubicBezTo>
                  <a:cubicBezTo>
                    <a:pt x="199" y="378"/>
                    <a:pt x="299" y="310"/>
                    <a:pt x="328" y="256"/>
                  </a:cubicBezTo>
                  <a:cubicBezTo>
                    <a:pt x="353" y="225"/>
                    <a:pt x="372" y="187"/>
                    <a:pt x="385" y="149"/>
                  </a:cubicBezTo>
                  <a:cubicBezTo>
                    <a:pt x="385" y="118"/>
                    <a:pt x="391" y="92"/>
                    <a:pt x="398" y="61"/>
                  </a:cubicBezTo>
                  <a:cubicBezTo>
                    <a:pt x="416" y="17"/>
                    <a:pt x="398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2459069" y="2484850"/>
              <a:ext cx="27470" cy="24048"/>
            </a:xfrm>
            <a:custGeom>
              <a:avLst/>
              <a:gdLst/>
              <a:ahLst/>
              <a:cxnLst/>
              <a:rect l="l" t="t" r="r" b="b"/>
              <a:pathLst>
                <a:path w="313" h="274" extrusionOk="0">
                  <a:moveTo>
                    <a:pt x="253" y="1"/>
                  </a:moveTo>
                  <a:cubicBezTo>
                    <a:pt x="201" y="1"/>
                    <a:pt x="129" y="41"/>
                    <a:pt x="102" y="68"/>
                  </a:cubicBezTo>
                  <a:cubicBezTo>
                    <a:pt x="51" y="119"/>
                    <a:pt x="0" y="270"/>
                    <a:pt x="98" y="270"/>
                  </a:cubicBezTo>
                  <a:cubicBezTo>
                    <a:pt x="110" y="270"/>
                    <a:pt x="124" y="268"/>
                    <a:pt x="140" y="264"/>
                  </a:cubicBezTo>
                  <a:lnTo>
                    <a:pt x="165" y="270"/>
                  </a:lnTo>
                  <a:cubicBezTo>
                    <a:pt x="172" y="273"/>
                    <a:pt x="179" y="274"/>
                    <a:pt x="186" y="274"/>
                  </a:cubicBezTo>
                  <a:cubicBezTo>
                    <a:pt x="225" y="274"/>
                    <a:pt x="268" y="233"/>
                    <a:pt x="279" y="201"/>
                  </a:cubicBezTo>
                  <a:cubicBezTo>
                    <a:pt x="297" y="156"/>
                    <a:pt x="304" y="112"/>
                    <a:pt x="310" y="68"/>
                  </a:cubicBezTo>
                  <a:cubicBezTo>
                    <a:pt x="313" y="18"/>
                    <a:pt x="287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3"/>
            <p:cNvSpPr/>
            <p:nvPr/>
          </p:nvSpPr>
          <p:spPr>
            <a:xfrm>
              <a:off x="2416503" y="2426925"/>
              <a:ext cx="25540" cy="25101"/>
            </a:xfrm>
            <a:custGeom>
              <a:avLst/>
              <a:gdLst/>
              <a:ahLst/>
              <a:cxnLst/>
              <a:rect l="l" t="t" r="r" b="b"/>
              <a:pathLst>
                <a:path w="291" h="286" extrusionOk="0">
                  <a:moveTo>
                    <a:pt x="217" y="1"/>
                  </a:moveTo>
                  <a:cubicBezTo>
                    <a:pt x="196" y="1"/>
                    <a:pt x="172" y="6"/>
                    <a:pt x="152" y="15"/>
                  </a:cubicBezTo>
                  <a:lnTo>
                    <a:pt x="139" y="22"/>
                  </a:lnTo>
                  <a:cubicBezTo>
                    <a:pt x="64" y="53"/>
                    <a:pt x="7" y="129"/>
                    <a:pt x="0" y="211"/>
                  </a:cubicBezTo>
                  <a:cubicBezTo>
                    <a:pt x="0" y="264"/>
                    <a:pt x="37" y="285"/>
                    <a:pt x="79" y="285"/>
                  </a:cubicBezTo>
                  <a:cubicBezTo>
                    <a:pt x="101" y="285"/>
                    <a:pt x="125" y="279"/>
                    <a:pt x="145" y="268"/>
                  </a:cubicBezTo>
                  <a:lnTo>
                    <a:pt x="152" y="261"/>
                  </a:lnTo>
                  <a:cubicBezTo>
                    <a:pt x="227" y="230"/>
                    <a:pt x="284" y="154"/>
                    <a:pt x="291" y="72"/>
                  </a:cubicBezTo>
                  <a:cubicBezTo>
                    <a:pt x="291" y="19"/>
                    <a:pt x="257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3"/>
            <p:cNvSpPr/>
            <p:nvPr/>
          </p:nvSpPr>
          <p:spPr>
            <a:xfrm>
              <a:off x="2366828" y="2492573"/>
              <a:ext cx="32649" cy="22468"/>
            </a:xfrm>
            <a:custGeom>
              <a:avLst/>
              <a:gdLst/>
              <a:ahLst/>
              <a:cxnLst/>
              <a:rect l="l" t="t" r="r" b="b"/>
              <a:pathLst>
                <a:path w="372" h="256" extrusionOk="0">
                  <a:moveTo>
                    <a:pt x="253" y="0"/>
                  </a:moveTo>
                  <a:cubicBezTo>
                    <a:pt x="153" y="0"/>
                    <a:pt x="1" y="208"/>
                    <a:pt x="112" y="245"/>
                  </a:cubicBezTo>
                  <a:lnTo>
                    <a:pt x="144" y="251"/>
                  </a:lnTo>
                  <a:cubicBezTo>
                    <a:pt x="152" y="254"/>
                    <a:pt x="161" y="256"/>
                    <a:pt x="169" y="256"/>
                  </a:cubicBezTo>
                  <a:cubicBezTo>
                    <a:pt x="257" y="256"/>
                    <a:pt x="371" y="124"/>
                    <a:pt x="314" y="49"/>
                  </a:cubicBezTo>
                  <a:lnTo>
                    <a:pt x="302" y="24"/>
                  </a:lnTo>
                  <a:cubicBezTo>
                    <a:pt x="289" y="7"/>
                    <a:pt x="272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1525249" y="3458339"/>
              <a:ext cx="30630" cy="20010"/>
            </a:xfrm>
            <a:custGeom>
              <a:avLst/>
              <a:gdLst/>
              <a:ahLst/>
              <a:cxnLst/>
              <a:rect l="l" t="t" r="r" b="b"/>
              <a:pathLst>
                <a:path w="349" h="228" extrusionOk="0">
                  <a:moveTo>
                    <a:pt x="213" y="0"/>
                  </a:moveTo>
                  <a:cubicBezTo>
                    <a:pt x="98" y="0"/>
                    <a:pt x="0" y="228"/>
                    <a:pt x="110" y="228"/>
                  </a:cubicBezTo>
                  <a:cubicBezTo>
                    <a:pt x="112" y="228"/>
                    <a:pt x="113" y="228"/>
                    <a:pt x="115" y="228"/>
                  </a:cubicBezTo>
                  <a:cubicBezTo>
                    <a:pt x="140" y="221"/>
                    <a:pt x="171" y="215"/>
                    <a:pt x="197" y="202"/>
                  </a:cubicBezTo>
                  <a:cubicBezTo>
                    <a:pt x="235" y="183"/>
                    <a:pt x="348" y="70"/>
                    <a:pt x="285" y="26"/>
                  </a:cubicBezTo>
                  <a:cubicBezTo>
                    <a:pt x="266" y="7"/>
                    <a:pt x="247" y="1"/>
                    <a:pt x="222" y="1"/>
                  </a:cubicBezTo>
                  <a:cubicBezTo>
                    <a:pt x="219" y="0"/>
                    <a:pt x="216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1550789" y="3498799"/>
              <a:ext cx="19484" cy="18606"/>
            </a:xfrm>
            <a:custGeom>
              <a:avLst/>
              <a:gdLst/>
              <a:ahLst/>
              <a:cxnLst/>
              <a:rect l="l" t="t" r="r" b="b"/>
              <a:pathLst>
                <a:path w="222" h="212" extrusionOk="0">
                  <a:moveTo>
                    <a:pt x="123" y="1"/>
                  </a:moveTo>
                  <a:cubicBezTo>
                    <a:pt x="86" y="1"/>
                    <a:pt x="40" y="46"/>
                    <a:pt x="26" y="76"/>
                  </a:cubicBezTo>
                  <a:cubicBezTo>
                    <a:pt x="0" y="107"/>
                    <a:pt x="0" y="145"/>
                    <a:pt x="7" y="177"/>
                  </a:cubicBezTo>
                  <a:cubicBezTo>
                    <a:pt x="20" y="202"/>
                    <a:pt x="39" y="212"/>
                    <a:pt x="59" y="212"/>
                  </a:cubicBezTo>
                  <a:cubicBezTo>
                    <a:pt x="104" y="212"/>
                    <a:pt x="155" y="165"/>
                    <a:pt x="177" y="139"/>
                  </a:cubicBezTo>
                  <a:cubicBezTo>
                    <a:pt x="221" y="82"/>
                    <a:pt x="196" y="57"/>
                    <a:pt x="152" y="13"/>
                  </a:cubicBezTo>
                  <a:cubicBezTo>
                    <a:pt x="143" y="4"/>
                    <a:pt x="134" y="1"/>
                    <a:pt x="1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634868" y="3465009"/>
              <a:ext cx="33351" cy="31069"/>
            </a:xfrm>
            <a:custGeom>
              <a:avLst/>
              <a:gdLst/>
              <a:ahLst/>
              <a:cxnLst/>
              <a:rect l="l" t="t" r="r" b="b"/>
              <a:pathLst>
                <a:path w="380" h="354" extrusionOk="0">
                  <a:moveTo>
                    <a:pt x="278" y="0"/>
                  </a:moveTo>
                  <a:cubicBezTo>
                    <a:pt x="171" y="7"/>
                    <a:pt x="77" y="76"/>
                    <a:pt x="33" y="177"/>
                  </a:cubicBezTo>
                  <a:cubicBezTo>
                    <a:pt x="1" y="246"/>
                    <a:pt x="1" y="353"/>
                    <a:pt x="102" y="353"/>
                  </a:cubicBezTo>
                  <a:cubicBezTo>
                    <a:pt x="209" y="347"/>
                    <a:pt x="304" y="278"/>
                    <a:pt x="348" y="177"/>
                  </a:cubicBezTo>
                  <a:cubicBezTo>
                    <a:pt x="379" y="107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91775" y="3414456"/>
              <a:ext cx="23258" cy="23345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89" y="1"/>
                  </a:moveTo>
                  <a:cubicBezTo>
                    <a:pt x="150" y="1"/>
                    <a:pt x="103" y="32"/>
                    <a:pt x="82" y="53"/>
                  </a:cubicBezTo>
                  <a:lnTo>
                    <a:pt x="69" y="65"/>
                  </a:lnTo>
                  <a:cubicBezTo>
                    <a:pt x="13" y="103"/>
                    <a:pt x="0" y="173"/>
                    <a:pt x="25" y="236"/>
                  </a:cubicBezTo>
                  <a:cubicBezTo>
                    <a:pt x="42" y="258"/>
                    <a:pt x="66" y="265"/>
                    <a:pt x="91" y="265"/>
                  </a:cubicBezTo>
                  <a:cubicBezTo>
                    <a:pt x="123" y="265"/>
                    <a:pt x="158" y="253"/>
                    <a:pt x="183" y="242"/>
                  </a:cubicBezTo>
                  <a:cubicBezTo>
                    <a:pt x="214" y="223"/>
                    <a:pt x="265" y="173"/>
                    <a:pt x="233" y="141"/>
                  </a:cubicBezTo>
                  <a:lnTo>
                    <a:pt x="233" y="135"/>
                  </a:lnTo>
                  <a:cubicBezTo>
                    <a:pt x="233" y="135"/>
                    <a:pt x="233" y="135"/>
                    <a:pt x="233" y="128"/>
                  </a:cubicBezTo>
                  <a:cubicBezTo>
                    <a:pt x="252" y="103"/>
                    <a:pt x="252" y="65"/>
                    <a:pt x="240" y="34"/>
                  </a:cubicBezTo>
                  <a:cubicBezTo>
                    <a:pt x="229" y="10"/>
                    <a:pt x="210" y="1"/>
                    <a:pt x="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739571" y="3442717"/>
              <a:ext cx="27558" cy="22380"/>
            </a:xfrm>
            <a:custGeom>
              <a:avLst/>
              <a:gdLst/>
              <a:ahLst/>
              <a:cxnLst/>
              <a:rect l="l" t="t" r="r" b="b"/>
              <a:pathLst>
                <a:path w="314" h="255" extrusionOk="0">
                  <a:moveTo>
                    <a:pt x="177" y="0"/>
                  </a:moveTo>
                  <a:cubicBezTo>
                    <a:pt x="159" y="0"/>
                    <a:pt x="142" y="5"/>
                    <a:pt x="126" y="15"/>
                  </a:cubicBezTo>
                  <a:cubicBezTo>
                    <a:pt x="126" y="8"/>
                    <a:pt x="126" y="8"/>
                    <a:pt x="126" y="2"/>
                  </a:cubicBezTo>
                  <a:cubicBezTo>
                    <a:pt x="63" y="8"/>
                    <a:pt x="13" y="59"/>
                    <a:pt x="13" y="116"/>
                  </a:cubicBezTo>
                  <a:lnTo>
                    <a:pt x="19" y="116"/>
                  </a:lnTo>
                  <a:cubicBezTo>
                    <a:pt x="0" y="147"/>
                    <a:pt x="0" y="191"/>
                    <a:pt x="19" y="223"/>
                  </a:cubicBezTo>
                  <a:lnTo>
                    <a:pt x="32" y="235"/>
                  </a:lnTo>
                  <a:cubicBezTo>
                    <a:pt x="46" y="248"/>
                    <a:pt x="63" y="254"/>
                    <a:pt x="81" y="254"/>
                  </a:cubicBezTo>
                  <a:cubicBezTo>
                    <a:pt x="179" y="254"/>
                    <a:pt x="314" y="96"/>
                    <a:pt x="240" y="27"/>
                  </a:cubicBezTo>
                  <a:lnTo>
                    <a:pt x="227" y="15"/>
                  </a:lnTo>
                  <a:cubicBezTo>
                    <a:pt x="211" y="5"/>
                    <a:pt x="194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1813733" y="3418230"/>
              <a:ext cx="31069" cy="19835"/>
            </a:xfrm>
            <a:custGeom>
              <a:avLst/>
              <a:gdLst/>
              <a:ahLst/>
              <a:cxnLst/>
              <a:rect l="l" t="t" r="r" b="b"/>
              <a:pathLst>
                <a:path w="354" h="226" extrusionOk="0">
                  <a:moveTo>
                    <a:pt x="224" y="0"/>
                  </a:moveTo>
                  <a:cubicBezTo>
                    <a:pt x="93" y="0"/>
                    <a:pt x="0" y="226"/>
                    <a:pt x="126" y="226"/>
                  </a:cubicBezTo>
                  <a:cubicBezTo>
                    <a:pt x="132" y="226"/>
                    <a:pt x="138" y="225"/>
                    <a:pt x="145" y="224"/>
                  </a:cubicBezTo>
                  <a:cubicBezTo>
                    <a:pt x="164" y="218"/>
                    <a:pt x="183" y="212"/>
                    <a:pt x="202" y="205"/>
                  </a:cubicBezTo>
                  <a:cubicBezTo>
                    <a:pt x="265" y="180"/>
                    <a:pt x="353" y="60"/>
                    <a:pt x="271" y="10"/>
                  </a:cubicBezTo>
                  <a:cubicBezTo>
                    <a:pt x="267" y="5"/>
                    <a:pt x="262" y="1"/>
                    <a:pt x="258" y="1"/>
                  </a:cubicBezTo>
                  <a:cubicBezTo>
                    <a:pt x="256" y="1"/>
                    <a:pt x="254" y="2"/>
                    <a:pt x="252" y="3"/>
                  </a:cubicBezTo>
                  <a:cubicBezTo>
                    <a:pt x="243" y="1"/>
                    <a:pt x="23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1722896" y="3414632"/>
              <a:ext cx="23872" cy="13955"/>
            </a:xfrm>
            <a:custGeom>
              <a:avLst/>
              <a:gdLst/>
              <a:ahLst/>
              <a:cxnLst/>
              <a:rect l="l" t="t" r="r" b="b"/>
              <a:pathLst>
                <a:path w="272" h="159" extrusionOk="0">
                  <a:moveTo>
                    <a:pt x="177" y="0"/>
                  </a:moveTo>
                  <a:cubicBezTo>
                    <a:pt x="102" y="0"/>
                    <a:pt x="1" y="158"/>
                    <a:pt x="95" y="158"/>
                  </a:cubicBezTo>
                  <a:cubicBezTo>
                    <a:pt x="177" y="158"/>
                    <a:pt x="272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1654878" y="3418143"/>
              <a:ext cx="24048" cy="18343"/>
            </a:xfrm>
            <a:custGeom>
              <a:avLst/>
              <a:gdLst/>
              <a:ahLst/>
              <a:cxnLst/>
              <a:rect l="l" t="t" r="r" b="b"/>
              <a:pathLst>
                <a:path w="274" h="209" extrusionOk="0">
                  <a:moveTo>
                    <a:pt x="193" y="0"/>
                  </a:moveTo>
                  <a:cubicBezTo>
                    <a:pt x="175" y="0"/>
                    <a:pt x="154" y="7"/>
                    <a:pt x="132" y="23"/>
                  </a:cubicBezTo>
                  <a:lnTo>
                    <a:pt x="114" y="36"/>
                  </a:lnTo>
                  <a:cubicBezTo>
                    <a:pt x="69" y="68"/>
                    <a:pt x="0" y="150"/>
                    <a:pt x="50" y="194"/>
                  </a:cubicBezTo>
                  <a:cubicBezTo>
                    <a:pt x="63" y="204"/>
                    <a:pt x="77" y="209"/>
                    <a:pt x="92" y="209"/>
                  </a:cubicBezTo>
                  <a:cubicBezTo>
                    <a:pt x="138" y="209"/>
                    <a:pt x="191" y="166"/>
                    <a:pt x="214" y="137"/>
                  </a:cubicBezTo>
                  <a:lnTo>
                    <a:pt x="227" y="118"/>
                  </a:lnTo>
                  <a:cubicBezTo>
                    <a:pt x="274" y="57"/>
                    <a:pt x="244" y="0"/>
                    <a:pt x="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1503747" y="3367502"/>
              <a:ext cx="25540" cy="21766"/>
            </a:xfrm>
            <a:custGeom>
              <a:avLst/>
              <a:gdLst/>
              <a:ahLst/>
              <a:cxnLst/>
              <a:rect l="l" t="t" r="r" b="b"/>
              <a:pathLst>
                <a:path w="291" h="248" extrusionOk="0">
                  <a:moveTo>
                    <a:pt x="231" y="0"/>
                  </a:moveTo>
                  <a:cubicBezTo>
                    <a:pt x="228" y="0"/>
                    <a:pt x="224" y="0"/>
                    <a:pt x="221" y="1"/>
                  </a:cubicBezTo>
                  <a:lnTo>
                    <a:pt x="189" y="1"/>
                  </a:lnTo>
                  <a:cubicBezTo>
                    <a:pt x="120" y="8"/>
                    <a:pt x="57" y="52"/>
                    <a:pt x="25" y="121"/>
                  </a:cubicBezTo>
                  <a:cubicBezTo>
                    <a:pt x="0" y="172"/>
                    <a:pt x="0" y="241"/>
                    <a:pt x="76" y="247"/>
                  </a:cubicBezTo>
                  <a:cubicBezTo>
                    <a:pt x="139" y="247"/>
                    <a:pt x="196" y="222"/>
                    <a:pt x="234" y="172"/>
                  </a:cubicBezTo>
                  <a:cubicBezTo>
                    <a:pt x="271" y="140"/>
                    <a:pt x="290" y="96"/>
                    <a:pt x="284" y="52"/>
                  </a:cubicBezTo>
                  <a:cubicBezTo>
                    <a:pt x="278" y="45"/>
                    <a:pt x="278" y="39"/>
                    <a:pt x="278" y="39"/>
                  </a:cubicBezTo>
                  <a:cubicBezTo>
                    <a:pt x="272" y="17"/>
                    <a:pt x="253" y="0"/>
                    <a:pt x="2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1962582" y="2677845"/>
              <a:ext cx="39406" cy="26681"/>
            </a:xfrm>
            <a:custGeom>
              <a:avLst/>
              <a:gdLst/>
              <a:ahLst/>
              <a:cxnLst/>
              <a:rect l="l" t="t" r="r" b="b"/>
              <a:pathLst>
                <a:path w="449" h="304" extrusionOk="0">
                  <a:moveTo>
                    <a:pt x="290" y="1"/>
                  </a:moveTo>
                  <a:cubicBezTo>
                    <a:pt x="267" y="1"/>
                    <a:pt x="244" y="7"/>
                    <a:pt x="221" y="20"/>
                  </a:cubicBezTo>
                  <a:lnTo>
                    <a:pt x="209" y="32"/>
                  </a:lnTo>
                  <a:cubicBezTo>
                    <a:pt x="146" y="58"/>
                    <a:pt x="1" y="203"/>
                    <a:pt x="83" y="278"/>
                  </a:cubicBezTo>
                  <a:lnTo>
                    <a:pt x="95" y="285"/>
                  </a:lnTo>
                  <a:cubicBezTo>
                    <a:pt x="114" y="297"/>
                    <a:pt x="136" y="304"/>
                    <a:pt x="159" y="304"/>
                  </a:cubicBezTo>
                  <a:cubicBezTo>
                    <a:pt x="182" y="304"/>
                    <a:pt x="206" y="297"/>
                    <a:pt x="228" y="285"/>
                  </a:cubicBezTo>
                  <a:lnTo>
                    <a:pt x="247" y="278"/>
                  </a:lnTo>
                  <a:cubicBezTo>
                    <a:pt x="310" y="240"/>
                    <a:pt x="449" y="108"/>
                    <a:pt x="367" y="32"/>
                  </a:cubicBezTo>
                  <a:lnTo>
                    <a:pt x="354" y="20"/>
                  </a:lnTo>
                  <a:cubicBezTo>
                    <a:pt x="335" y="7"/>
                    <a:pt x="313" y="1"/>
                    <a:pt x="2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2040605" y="2665645"/>
              <a:ext cx="39845" cy="29577"/>
            </a:xfrm>
            <a:custGeom>
              <a:avLst/>
              <a:gdLst/>
              <a:ahLst/>
              <a:cxnLst/>
              <a:rect l="l" t="t" r="r" b="b"/>
              <a:pathLst>
                <a:path w="454" h="337" extrusionOk="0">
                  <a:moveTo>
                    <a:pt x="238" y="1"/>
                  </a:moveTo>
                  <a:cubicBezTo>
                    <a:pt x="135" y="1"/>
                    <a:pt x="44" y="111"/>
                    <a:pt x="14" y="197"/>
                  </a:cubicBezTo>
                  <a:lnTo>
                    <a:pt x="14" y="203"/>
                  </a:lnTo>
                  <a:cubicBezTo>
                    <a:pt x="1" y="234"/>
                    <a:pt x="14" y="272"/>
                    <a:pt x="39" y="291"/>
                  </a:cubicBezTo>
                  <a:cubicBezTo>
                    <a:pt x="63" y="323"/>
                    <a:pt x="92" y="336"/>
                    <a:pt x="123" y="336"/>
                  </a:cubicBezTo>
                  <a:cubicBezTo>
                    <a:pt x="272" y="336"/>
                    <a:pt x="454" y="12"/>
                    <a:pt x="260" y="1"/>
                  </a:cubicBezTo>
                  <a:lnTo>
                    <a:pt x="247" y="1"/>
                  </a:lnTo>
                  <a:cubicBezTo>
                    <a:pt x="244" y="1"/>
                    <a:pt x="241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2042273" y="2690044"/>
              <a:ext cx="1229" cy="1229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4" y="13"/>
                  </a:lnTo>
                  <a:cubicBezTo>
                    <a:pt x="14" y="7"/>
                    <a:pt x="7" y="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2026300" y="2736033"/>
              <a:ext cx="35984" cy="21064"/>
            </a:xfrm>
            <a:custGeom>
              <a:avLst/>
              <a:gdLst/>
              <a:ahLst/>
              <a:cxnLst/>
              <a:rect l="l" t="t" r="r" b="b"/>
              <a:pathLst>
                <a:path w="410" h="240" extrusionOk="0">
                  <a:moveTo>
                    <a:pt x="265" y="0"/>
                  </a:moveTo>
                  <a:cubicBezTo>
                    <a:pt x="158" y="0"/>
                    <a:pt x="0" y="240"/>
                    <a:pt x="151" y="240"/>
                  </a:cubicBezTo>
                  <a:cubicBezTo>
                    <a:pt x="259" y="240"/>
                    <a:pt x="410" y="0"/>
                    <a:pt x="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2004271" y="2712687"/>
              <a:ext cx="22643" cy="18343"/>
            </a:xfrm>
            <a:custGeom>
              <a:avLst/>
              <a:gdLst/>
              <a:ahLst/>
              <a:cxnLst/>
              <a:rect l="l" t="t" r="r" b="b"/>
              <a:pathLst>
                <a:path w="258" h="209" extrusionOk="0">
                  <a:moveTo>
                    <a:pt x="161" y="1"/>
                  </a:moveTo>
                  <a:cubicBezTo>
                    <a:pt x="108" y="1"/>
                    <a:pt x="40" y="74"/>
                    <a:pt x="30" y="108"/>
                  </a:cubicBezTo>
                  <a:cubicBezTo>
                    <a:pt x="1" y="162"/>
                    <a:pt x="25" y="209"/>
                    <a:pt x="73" y="209"/>
                  </a:cubicBezTo>
                  <a:cubicBezTo>
                    <a:pt x="86" y="209"/>
                    <a:pt x="102" y="205"/>
                    <a:pt x="119" y="197"/>
                  </a:cubicBezTo>
                  <a:lnTo>
                    <a:pt x="144" y="184"/>
                  </a:lnTo>
                  <a:cubicBezTo>
                    <a:pt x="188" y="159"/>
                    <a:pt x="257" y="89"/>
                    <a:pt x="213" y="33"/>
                  </a:cubicBezTo>
                  <a:lnTo>
                    <a:pt x="201" y="20"/>
                  </a:lnTo>
                  <a:cubicBezTo>
                    <a:pt x="190" y="6"/>
                    <a:pt x="176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1915891" y="2706105"/>
              <a:ext cx="37914" cy="25803"/>
            </a:xfrm>
            <a:custGeom>
              <a:avLst/>
              <a:gdLst/>
              <a:ahLst/>
              <a:cxnLst/>
              <a:rect l="l" t="t" r="r" b="b"/>
              <a:pathLst>
                <a:path w="432" h="294" extrusionOk="0">
                  <a:moveTo>
                    <a:pt x="223" y="1"/>
                  </a:moveTo>
                  <a:cubicBezTo>
                    <a:pt x="142" y="1"/>
                    <a:pt x="67" y="80"/>
                    <a:pt x="34" y="146"/>
                  </a:cubicBezTo>
                  <a:cubicBezTo>
                    <a:pt x="0" y="219"/>
                    <a:pt x="23" y="293"/>
                    <a:pt x="101" y="293"/>
                  </a:cubicBezTo>
                  <a:cubicBezTo>
                    <a:pt x="110" y="293"/>
                    <a:pt x="119" y="292"/>
                    <a:pt x="129" y="291"/>
                  </a:cubicBezTo>
                  <a:cubicBezTo>
                    <a:pt x="135" y="291"/>
                    <a:pt x="142" y="291"/>
                    <a:pt x="148" y="284"/>
                  </a:cubicBezTo>
                  <a:cubicBezTo>
                    <a:pt x="224" y="272"/>
                    <a:pt x="432" y="51"/>
                    <a:pt x="280" y="7"/>
                  </a:cubicBezTo>
                  <a:lnTo>
                    <a:pt x="262" y="7"/>
                  </a:lnTo>
                  <a:cubicBezTo>
                    <a:pt x="249" y="3"/>
                    <a:pt x="236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1935989" y="2759905"/>
              <a:ext cx="18957" cy="20098"/>
            </a:xfrm>
            <a:custGeom>
              <a:avLst/>
              <a:gdLst/>
              <a:ahLst/>
              <a:cxnLst/>
              <a:rect l="l" t="t" r="r" b="b"/>
              <a:pathLst>
                <a:path w="216" h="229" extrusionOk="0">
                  <a:moveTo>
                    <a:pt x="158" y="0"/>
                  </a:moveTo>
                  <a:cubicBezTo>
                    <a:pt x="103" y="0"/>
                    <a:pt x="29" y="81"/>
                    <a:pt x="20" y="119"/>
                  </a:cubicBezTo>
                  <a:cubicBezTo>
                    <a:pt x="20" y="132"/>
                    <a:pt x="14" y="138"/>
                    <a:pt x="14" y="144"/>
                  </a:cubicBezTo>
                  <a:cubicBezTo>
                    <a:pt x="1" y="170"/>
                    <a:pt x="14" y="201"/>
                    <a:pt x="39" y="220"/>
                  </a:cubicBezTo>
                  <a:lnTo>
                    <a:pt x="51" y="220"/>
                  </a:lnTo>
                  <a:cubicBezTo>
                    <a:pt x="60" y="226"/>
                    <a:pt x="69" y="228"/>
                    <a:pt x="79" y="228"/>
                  </a:cubicBezTo>
                  <a:cubicBezTo>
                    <a:pt x="133" y="228"/>
                    <a:pt x="198" y="149"/>
                    <a:pt x="209" y="106"/>
                  </a:cubicBezTo>
                  <a:cubicBezTo>
                    <a:pt x="215" y="81"/>
                    <a:pt x="209" y="56"/>
                    <a:pt x="203" y="31"/>
                  </a:cubicBezTo>
                  <a:cubicBezTo>
                    <a:pt x="192" y="9"/>
                    <a:pt x="176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2098793" y="3131590"/>
              <a:ext cx="27822" cy="25715"/>
            </a:xfrm>
            <a:custGeom>
              <a:avLst/>
              <a:gdLst/>
              <a:ahLst/>
              <a:cxnLst/>
              <a:rect l="l" t="t" r="r" b="b"/>
              <a:pathLst>
                <a:path w="317" h="293" extrusionOk="0">
                  <a:moveTo>
                    <a:pt x="222" y="1"/>
                  </a:moveTo>
                  <a:cubicBezTo>
                    <a:pt x="211" y="1"/>
                    <a:pt x="200" y="3"/>
                    <a:pt x="189" y="9"/>
                  </a:cubicBezTo>
                  <a:cubicBezTo>
                    <a:pt x="107" y="28"/>
                    <a:pt x="44" y="91"/>
                    <a:pt x="19" y="173"/>
                  </a:cubicBezTo>
                  <a:cubicBezTo>
                    <a:pt x="0" y="223"/>
                    <a:pt x="19" y="286"/>
                    <a:pt x="82" y="293"/>
                  </a:cubicBezTo>
                  <a:cubicBezTo>
                    <a:pt x="183" y="280"/>
                    <a:pt x="265" y="211"/>
                    <a:pt x="290" y="116"/>
                  </a:cubicBezTo>
                  <a:cubicBezTo>
                    <a:pt x="316" y="59"/>
                    <a:pt x="273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2124772" y="3165204"/>
              <a:ext cx="24135" cy="20537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3" y="0"/>
                  </a:moveTo>
                  <a:cubicBezTo>
                    <a:pt x="93" y="0"/>
                    <a:pt x="23" y="74"/>
                    <a:pt x="13" y="124"/>
                  </a:cubicBezTo>
                  <a:lnTo>
                    <a:pt x="13" y="149"/>
                  </a:lnTo>
                  <a:cubicBezTo>
                    <a:pt x="1" y="193"/>
                    <a:pt x="20" y="225"/>
                    <a:pt x="64" y="231"/>
                  </a:cubicBezTo>
                  <a:lnTo>
                    <a:pt x="76" y="231"/>
                  </a:lnTo>
                  <a:cubicBezTo>
                    <a:pt x="81" y="232"/>
                    <a:pt x="87" y="233"/>
                    <a:pt x="92" y="233"/>
                  </a:cubicBezTo>
                  <a:cubicBezTo>
                    <a:pt x="173" y="233"/>
                    <a:pt x="275" y="107"/>
                    <a:pt x="221" y="36"/>
                  </a:cubicBezTo>
                  <a:cubicBezTo>
                    <a:pt x="215" y="29"/>
                    <a:pt x="209" y="17"/>
                    <a:pt x="196" y="17"/>
                  </a:cubicBezTo>
                  <a:cubicBezTo>
                    <a:pt x="183" y="5"/>
                    <a:pt x="168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2194545" y="3129045"/>
              <a:ext cx="34228" cy="25891"/>
            </a:xfrm>
            <a:custGeom>
              <a:avLst/>
              <a:gdLst/>
              <a:ahLst/>
              <a:cxnLst/>
              <a:rect l="l" t="t" r="r" b="b"/>
              <a:pathLst>
                <a:path w="390" h="295" extrusionOk="0">
                  <a:moveTo>
                    <a:pt x="303" y="0"/>
                  </a:moveTo>
                  <a:cubicBezTo>
                    <a:pt x="292" y="0"/>
                    <a:pt x="279" y="2"/>
                    <a:pt x="265" y="6"/>
                  </a:cubicBezTo>
                  <a:lnTo>
                    <a:pt x="246" y="6"/>
                  </a:lnTo>
                  <a:cubicBezTo>
                    <a:pt x="171" y="25"/>
                    <a:pt x="0" y="177"/>
                    <a:pt x="95" y="265"/>
                  </a:cubicBezTo>
                  <a:lnTo>
                    <a:pt x="101" y="271"/>
                  </a:lnTo>
                  <a:cubicBezTo>
                    <a:pt x="118" y="288"/>
                    <a:pt x="137" y="295"/>
                    <a:pt x="158" y="295"/>
                  </a:cubicBezTo>
                  <a:cubicBezTo>
                    <a:pt x="224" y="295"/>
                    <a:pt x="301" y="226"/>
                    <a:pt x="335" y="183"/>
                  </a:cubicBezTo>
                  <a:cubicBezTo>
                    <a:pt x="379" y="121"/>
                    <a:pt x="389" y="0"/>
                    <a:pt x="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2142500" y="3124042"/>
              <a:ext cx="33263" cy="19396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246" y="0"/>
                  </a:moveTo>
                  <a:cubicBezTo>
                    <a:pt x="146" y="0"/>
                    <a:pt x="0" y="221"/>
                    <a:pt x="139" y="221"/>
                  </a:cubicBezTo>
                  <a:cubicBezTo>
                    <a:pt x="240" y="221"/>
                    <a:pt x="379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2066145" y="3184600"/>
              <a:ext cx="14481" cy="14218"/>
            </a:xfrm>
            <a:custGeom>
              <a:avLst/>
              <a:gdLst/>
              <a:ahLst/>
              <a:cxnLst/>
              <a:rect l="l" t="t" r="r" b="b"/>
              <a:pathLst>
                <a:path w="165" h="162" extrusionOk="0">
                  <a:moveTo>
                    <a:pt x="96" y="0"/>
                  </a:moveTo>
                  <a:cubicBezTo>
                    <a:pt x="67" y="0"/>
                    <a:pt x="34" y="35"/>
                    <a:pt x="19" y="54"/>
                  </a:cubicBezTo>
                  <a:cubicBezTo>
                    <a:pt x="6" y="80"/>
                    <a:pt x="0" y="105"/>
                    <a:pt x="6" y="136"/>
                  </a:cubicBezTo>
                  <a:cubicBezTo>
                    <a:pt x="10" y="154"/>
                    <a:pt x="20" y="161"/>
                    <a:pt x="33" y="161"/>
                  </a:cubicBezTo>
                  <a:cubicBezTo>
                    <a:pt x="66" y="161"/>
                    <a:pt x="117" y="118"/>
                    <a:pt x="126" y="105"/>
                  </a:cubicBezTo>
                  <a:lnTo>
                    <a:pt x="133" y="99"/>
                  </a:lnTo>
                  <a:cubicBezTo>
                    <a:pt x="151" y="73"/>
                    <a:pt x="164" y="23"/>
                    <a:pt x="126" y="17"/>
                  </a:cubicBezTo>
                  <a:cubicBezTo>
                    <a:pt x="126" y="10"/>
                    <a:pt x="120" y="10"/>
                    <a:pt x="120" y="10"/>
                  </a:cubicBezTo>
                  <a:cubicBezTo>
                    <a:pt x="113" y="3"/>
                    <a:pt x="105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2104849" y="3071646"/>
              <a:ext cx="26505" cy="22731"/>
            </a:xfrm>
            <a:custGeom>
              <a:avLst/>
              <a:gdLst/>
              <a:ahLst/>
              <a:cxnLst/>
              <a:rect l="l" t="t" r="r" b="b"/>
              <a:pathLst>
                <a:path w="302" h="259" extrusionOk="0">
                  <a:moveTo>
                    <a:pt x="178" y="0"/>
                  </a:moveTo>
                  <a:cubicBezTo>
                    <a:pt x="119" y="0"/>
                    <a:pt x="52" y="70"/>
                    <a:pt x="32" y="105"/>
                  </a:cubicBezTo>
                  <a:cubicBezTo>
                    <a:pt x="32" y="118"/>
                    <a:pt x="26" y="124"/>
                    <a:pt x="26" y="130"/>
                  </a:cubicBezTo>
                  <a:cubicBezTo>
                    <a:pt x="1" y="162"/>
                    <a:pt x="1" y="200"/>
                    <a:pt x="26" y="231"/>
                  </a:cubicBezTo>
                  <a:cubicBezTo>
                    <a:pt x="36" y="247"/>
                    <a:pt x="55" y="258"/>
                    <a:pt x="76" y="258"/>
                  </a:cubicBezTo>
                  <a:cubicBezTo>
                    <a:pt x="80" y="258"/>
                    <a:pt x="84" y="258"/>
                    <a:pt x="89" y="257"/>
                  </a:cubicBezTo>
                  <a:cubicBezTo>
                    <a:pt x="164" y="250"/>
                    <a:pt x="301" y="132"/>
                    <a:pt x="242" y="50"/>
                  </a:cubicBezTo>
                  <a:lnTo>
                    <a:pt x="242" y="50"/>
                  </a:lnTo>
                  <a:cubicBezTo>
                    <a:pt x="250" y="62"/>
                    <a:pt x="254" y="67"/>
                    <a:pt x="254" y="67"/>
                  </a:cubicBezTo>
                  <a:cubicBezTo>
                    <a:pt x="255" y="67"/>
                    <a:pt x="226" y="26"/>
                    <a:pt x="221" y="17"/>
                  </a:cubicBezTo>
                  <a:cubicBezTo>
                    <a:pt x="208" y="5"/>
                    <a:pt x="193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2190069" y="3080862"/>
              <a:ext cx="20537" cy="16588"/>
            </a:xfrm>
            <a:custGeom>
              <a:avLst/>
              <a:gdLst/>
              <a:ahLst/>
              <a:cxnLst/>
              <a:rect l="l" t="t" r="r" b="b"/>
              <a:pathLst>
                <a:path w="234" h="189" extrusionOk="0">
                  <a:moveTo>
                    <a:pt x="175" y="1"/>
                  </a:moveTo>
                  <a:cubicBezTo>
                    <a:pt x="163" y="1"/>
                    <a:pt x="150" y="3"/>
                    <a:pt x="140" y="7"/>
                  </a:cubicBezTo>
                  <a:lnTo>
                    <a:pt x="121" y="13"/>
                  </a:lnTo>
                  <a:cubicBezTo>
                    <a:pt x="77" y="32"/>
                    <a:pt x="1" y="107"/>
                    <a:pt x="32" y="158"/>
                  </a:cubicBezTo>
                  <a:cubicBezTo>
                    <a:pt x="37" y="176"/>
                    <a:pt x="55" y="188"/>
                    <a:pt x="72" y="188"/>
                  </a:cubicBezTo>
                  <a:cubicBezTo>
                    <a:pt x="78" y="188"/>
                    <a:pt x="84" y="187"/>
                    <a:pt x="89" y="183"/>
                  </a:cubicBezTo>
                  <a:cubicBezTo>
                    <a:pt x="152" y="164"/>
                    <a:pt x="196" y="114"/>
                    <a:pt x="215" y="51"/>
                  </a:cubicBezTo>
                  <a:cubicBezTo>
                    <a:pt x="233" y="14"/>
                    <a:pt x="206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0" name="Google Shape;430;p3"/>
          <p:cNvGrpSpPr/>
          <p:nvPr/>
        </p:nvGrpSpPr>
        <p:grpSpPr>
          <a:xfrm>
            <a:off x="10787342" y="526692"/>
            <a:ext cx="1686393" cy="1825616"/>
            <a:chOff x="6268200" y="2359750"/>
            <a:chExt cx="319175" cy="345525"/>
          </a:xfrm>
        </p:grpSpPr>
        <p:sp>
          <p:nvSpPr>
            <p:cNvPr id="431" name="Google Shape;431;p3"/>
            <p:cNvSpPr/>
            <p:nvPr/>
          </p:nvSpPr>
          <p:spPr>
            <a:xfrm>
              <a:off x="6268200" y="2359750"/>
              <a:ext cx="319175" cy="345525"/>
            </a:xfrm>
            <a:custGeom>
              <a:avLst/>
              <a:gdLst/>
              <a:ahLst/>
              <a:cxnLst/>
              <a:rect l="l" t="t" r="r" b="b"/>
              <a:pathLst>
                <a:path w="12767" h="13821" extrusionOk="0">
                  <a:moveTo>
                    <a:pt x="9336" y="0"/>
                  </a:moveTo>
                  <a:cubicBezTo>
                    <a:pt x="8373" y="0"/>
                    <a:pt x="7414" y="400"/>
                    <a:pt x="6693" y="1144"/>
                  </a:cubicBezTo>
                  <a:cubicBezTo>
                    <a:pt x="5097" y="2802"/>
                    <a:pt x="5639" y="4991"/>
                    <a:pt x="6169" y="7104"/>
                  </a:cubicBezTo>
                  <a:cubicBezTo>
                    <a:pt x="6428" y="8144"/>
                    <a:pt x="6674" y="9128"/>
                    <a:pt x="6680" y="10049"/>
                  </a:cubicBezTo>
                  <a:cubicBezTo>
                    <a:pt x="6699" y="12042"/>
                    <a:pt x="5400" y="13133"/>
                    <a:pt x="4176" y="13486"/>
                  </a:cubicBezTo>
                  <a:cubicBezTo>
                    <a:pt x="3819" y="13590"/>
                    <a:pt x="3457" y="13640"/>
                    <a:pt x="3102" y="13640"/>
                  </a:cubicBezTo>
                  <a:cubicBezTo>
                    <a:pt x="1898" y="13640"/>
                    <a:pt x="771" y="13066"/>
                    <a:pt x="152" y="12067"/>
                  </a:cubicBezTo>
                  <a:lnTo>
                    <a:pt x="1" y="12168"/>
                  </a:lnTo>
                  <a:cubicBezTo>
                    <a:pt x="650" y="13215"/>
                    <a:pt x="1842" y="13821"/>
                    <a:pt x="3104" y="13821"/>
                  </a:cubicBezTo>
                  <a:cubicBezTo>
                    <a:pt x="3482" y="13821"/>
                    <a:pt x="3861" y="13770"/>
                    <a:pt x="4227" y="13663"/>
                  </a:cubicBezTo>
                  <a:cubicBezTo>
                    <a:pt x="5507" y="13291"/>
                    <a:pt x="6882" y="12143"/>
                    <a:pt x="6863" y="10049"/>
                  </a:cubicBezTo>
                  <a:cubicBezTo>
                    <a:pt x="6850" y="9103"/>
                    <a:pt x="6592" y="8062"/>
                    <a:pt x="6346" y="7060"/>
                  </a:cubicBezTo>
                  <a:cubicBezTo>
                    <a:pt x="5829" y="4991"/>
                    <a:pt x="5299" y="2853"/>
                    <a:pt x="6825" y="1270"/>
                  </a:cubicBezTo>
                  <a:cubicBezTo>
                    <a:pt x="7507" y="561"/>
                    <a:pt x="8416" y="181"/>
                    <a:pt x="9332" y="181"/>
                  </a:cubicBezTo>
                  <a:cubicBezTo>
                    <a:pt x="9729" y="181"/>
                    <a:pt x="10127" y="253"/>
                    <a:pt x="10508" y="400"/>
                  </a:cubicBezTo>
                  <a:cubicBezTo>
                    <a:pt x="11782" y="898"/>
                    <a:pt x="12545" y="2102"/>
                    <a:pt x="12590" y="3704"/>
                  </a:cubicBezTo>
                  <a:lnTo>
                    <a:pt x="12766" y="3698"/>
                  </a:lnTo>
                  <a:cubicBezTo>
                    <a:pt x="12722" y="2020"/>
                    <a:pt x="11921" y="753"/>
                    <a:pt x="10571" y="229"/>
                  </a:cubicBezTo>
                  <a:cubicBezTo>
                    <a:pt x="10171" y="75"/>
                    <a:pt x="9753" y="0"/>
                    <a:pt x="93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6432975" y="2394900"/>
              <a:ext cx="120175" cy="104150"/>
            </a:xfrm>
            <a:custGeom>
              <a:avLst/>
              <a:gdLst/>
              <a:ahLst/>
              <a:cxnLst/>
              <a:rect l="l" t="t" r="r" b="b"/>
              <a:pathLst>
                <a:path w="4807" h="4166" extrusionOk="0">
                  <a:moveTo>
                    <a:pt x="2484" y="1"/>
                  </a:moveTo>
                  <a:cubicBezTo>
                    <a:pt x="1561" y="1"/>
                    <a:pt x="769" y="591"/>
                    <a:pt x="442" y="1586"/>
                  </a:cubicBezTo>
                  <a:cubicBezTo>
                    <a:pt x="1" y="2954"/>
                    <a:pt x="1155" y="4146"/>
                    <a:pt x="2391" y="4165"/>
                  </a:cubicBezTo>
                  <a:cubicBezTo>
                    <a:pt x="2405" y="4165"/>
                    <a:pt x="2420" y="4166"/>
                    <a:pt x="2434" y="4166"/>
                  </a:cubicBezTo>
                  <a:cubicBezTo>
                    <a:pt x="3477" y="4166"/>
                    <a:pt x="4450" y="3489"/>
                    <a:pt x="4662" y="2450"/>
                  </a:cubicBezTo>
                  <a:cubicBezTo>
                    <a:pt x="4807" y="1750"/>
                    <a:pt x="4422" y="747"/>
                    <a:pt x="3766" y="368"/>
                  </a:cubicBezTo>
                  <a:cubicBezTo>
                    <a:pt x="3332" y="118"/>
                    <a:pt x="2895" y="1"/>
                    <a:pt x="2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6321650" y="2596600"/>
              <a:ext cx="64525" cy="56025"/>
            </a:xfrm>
            <a:custGeom>
              <a:avLst/>
              <a:gdLst/>
              <a:ahLst/>
              <a:cxnLst/>
              <a:rect l="l" t="t" r="r" b="b"/>
              <a:pathLst>
                <a:path w="2581" h="2241" extrusionOk="0">
                  <a:moveTo>
                    <a:pt x="1335" y="1"/>
                  </a:moveTo>
                  <a:cubicBezTo>
                    <a:pt x="839" y="1"/>
                    <a:pt x="415" y="319"/>
                    <a:pt x="241" y="853"/>
                  </a:cubicBezTo>
                  <a:cubicBezTo>
                    <a:pt x="1" y="1584"/>
                    <a:pt x="619" y="2228"/>
                    <a:pt x="1281" y="2240"/>
                  </a:cubicBezTo>
                  <a:cubicBezTo>
                    <a:pt x="1286" y="2240"/>
                    <a:pt x="1291" y="2240"/>
                    <a:pt x="1296" y="2240"/>
                  </a:cubicBezTo>
                  <a:cubicBezTo>
                    <a:pt x="1858" y="2240"/>
                    <a:pt x="2386" y="1876"/>
                    <a:pt x="2498" y="1319"/>
                  </a:cubicBezTo>
                  <a:cubicBezTo>
                    <a:pt x="2580" y="941"/>
                    <a:pt x="2372" y="405"/>
                    <a:pt x="2019" y="197"/>
                  </a:cubicBezTo>
                  <a:cubicBezTo>
                    <a:pt x="1787" y="63"/>
                    <a:pt x="1554" y="1"/>
                    <a:pt x="1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6523050" y="2459800"/>
              <a:ext cx="8950" cy="4275"/>
            </a:xfrm>
            <a:custGeom>
              <a:avLst/>
              <a:gdLst/>
              <a:ahLst/>
              <a:cxnLst/>
              <a:rect l="l" t="t" r="r" b="b"/>
              <a:pathLst>
                <a:path w="358" h="171" extrusionOk="0">
                  <a:moveTo>
                    <a:pt x="207" y="0"/>
                  </a:moveTo>
                  <a:cubicBezTo>
                    <a:pt x="194" y="0"/>
                    <a:pt x="182" y="2"/>
                    <a:pt x="169" y="5"/>
                  </a:cubicBezTo>
                  <a:cubicBezTo>
                    <a:pt x="150" y="5"/>
                    <a:pt x="125" y="5"/>
                    <a:pt x="106" y="11"/>
                  </a:cubicBezTo>
                  <a:cubicBezTo>
                    <a:pt x="68" y="18"/>
                    <a:pt x="37" y="49"/>
                    <a:pt x="24" y="87"/>
                  </a:cubicBezTo>
                  <a:cubicBezTo>
                    <a:pt x="0" y="149"/>
                    <a:pt x="74" y="168"/>
                    <a:pt x="133" y="168"/>
                  </a:cubicBezTo>
                  <a:cubicBezTo>
                    <a:pt x="152" y="168"/>
                    <a:pt x="169" y="166"/>
                    <a:pt x="182" y="163"/>
                  </a:cubicBezTo>
                  <a:lnTo>
                    <a:pt x="182" y="163"/>
                  </a:lnTo>
                  <a:cubicBezTo>
                    <a:pt x="157" y="169"/>
                    <a:pt x="153" y="171"/>
                    <a:pt x="159" y="171"/>
                  </a:cubicBezTo>
                  <a:cubicBezTo>
                    <a:pt x="164" y="171"/>
                    <a:pt x="179" y="169"/>
                    <a:pt x="188" y="169"/>
                  </a:cubicBezTo>
                  <a:cubicBezTo>
                    <a:pt x="220" y="169"/>
                    <a:pt x="245" y="169"/>
                    <a:pt x="276" y="163"/>
                  </a:cubicBezTo>
                  <a:cubicBezTo>
                    <a:pt x="308" y="150"/>
                    <a:pt x="333" y="131"/>
                    <a:pt x="346" y="100"/>
                  </a:cubicBezTo>
                  <a:cubicBezTo>
                    <a:pt x="358" y="52"/>
                    <a:pt x="319" y="27"/>
                    <a:pt x="277" y="13"/>
                  </a:cubicBezTo>
                  <a:lnTo>
                    <a:pt x="277" y="13"/>
                  </a:lnTo>
                  <a:cubicBezTo>
                    <a:pt x="278" y="14"/>
                    <a:pt x="280" y="14"/>
                    <a:pt x="280" y="14"/>
                  </a:cubicBezTo>
                  <a:cubicBezTo>
                    <a:pt x="283" y="14"/>
                    <a:pt x="272" y="10"/>
                    <a:pt x="245" y="5"/>
                  </a:cubicBezTo>
                  <a:cubicBezTo>
                    <a:pt x="232" y="2"/>
                    <a:pt x="220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6531750" y="2446725"/>
              <a:ext cx="7525" cy="4150"/>
            </a:xfrm>
            <a:custGeom>
              <a:avLst/>
              <a:gdLst/>
              <a:ahLst/>
              <a:cxnLst/>
              <a:rect l="l" t="t" r="r" b="b"/>
              <a:pathLst>
                <a:path w="301" h="166" extrusionOk="0">
                  <a:moveTo>
                    <a:pt x="156" y="1"/>
                  </a:moveTo>
                  <a:cubicBezTo>
                    <a:pt x="74" y="1"/>
                    <a:pt x="1" y="53"/>
                    <a:pt x="61" y="124"/>
                  </a:cubicBezTo>
                  <a:cubicBezTo>
                    <a:pt x="52" y="156"/>
                    <a:pt x="99" y="165"/>
                    <a:pt x="133" y="165"/>
                  </a:cubicBezTo>
                  <a:cubicBezTo>
                    <a:pt x="146" y="165"/>
                    <a:pt x="157" y="164"/>
                    <a:pt x="162" y="162"/>
                  </a:cubicBezTo>
                  <a:cubicBezTo>
                    <a:pt x="206" y="150"/>
                    <a:pt x="294" y="143"/>
                    <a:pt x="294" y="80"/>
                  </a:cubicBezTo>
                  <a:cubicBezTo>
                    <a:pt x="301" y="36"/>
                    <a:pt x="237" y="11"/>
                    <a:pt x="193" y="5"/>
                  </a:cubicBezTo>
                  <a:cubicBezTo>
                    <a:pt x="181" y="2"/>
                    <a:pt x="168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6518300" y="2440075"/>
              <a:ext cx="9950" cy="4850"/>
            </a:xfrm>
            <a:custGeom>
              <a:avLst/>
              <a:gdLst/>
              <a:ahLst/>
              <a:cxnLst/>
              <a:rect l="l" t="t" r="r" b="b"/>
              <a:pathLst>
                <a:path w="398" h="194" extrusionOk="0">
                  <a:moveTo>
                    <a:pt x="186" y="1"/>
                  </a:moveTo>
                  <a:cubicBezTo>
                    <a:pt x="175" y="1"/>
                    <a:pt x="164" y="3"/>
                    <a:pt x="151" y="6"/>
                  </a:cubicBezTo>
                  <a:cubicBezTo>
                    <a:pt x="107" y="6"/>
                    <a:pt x="63" y="31"/>
                    <a:pt x="38" y="69"/>
                  </a:cubicBezTo>
                  <a:cubicBezTo>
                    <a:pt x="0" y="151"/>
                    <a:pt x="104" y="193"/>
                    <a:pt x="203" y="193"/>
                  </a:cubicBezTo>
                  <a:cubicBezTo>
                    <a:pt x="272" y="193"/>
                    <a:pt x="337" y="173"/>
                    <a:pt x="353" y="132"/>
                  </a:cubicBezTo>
                  <a:cubicBezTo>
                    <a:pt x="384" y="119"/>
                    <a:pt x="397" y="100"/>
                    <a:pt x="384" y="75"/>
                  </a:cubicBezTo>
                  <a:cubicBezTo>
                    <a:pt x="356" y="35"/>
                    <a:pt x="306" y="5"/>
                    <a:pt x="259" y="5"/>
                  </a:cubicBezTo>
                  <a:cubicBezTo>
                    <a:pt x="254" y="5"/>
                    <a:pt x="250" y="5"/>
                    <a:pt x="246" y="6"/>
                  </a:cubicBezTo>
                  <a:lnTo>
                    <a:pt x="220" y="6"/>
                  </a:lnTo>
                  <a:cubicBezTo>
                    <a:pt x="208" y="3"/>
                    <a:pt x="197" y="1"/>
                    <a:pt x="1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6521000" y="2448950"/>
              <a:ext cx="7075" cy="4550"/>
            </a:xfrm>
            <a:custGeom>
              <a:avLst/>
              <a:gdLst/>
              <a:ahLst/>
              <a:cxnLst/>
              <a:rect l="l" t="t" r="r" b="b"/>
              <a:pathLst>
                <a:path w="283" h="182" extrusionOk="0">
                  <a:moveTo>
                    <a:pt x="138" y="0"/>
                  </a:moveTo>
                  <a:cubicBezTo>
                    <a:pt x="120" y="0"/>
                    <a:pt x="102" y="4"/>
                    <a:pt x="94" y="10"/>
                  </a:cubicBezTo>
                  <a:cubicBezTo>
                    <a:pt x="75" y="17"/>
                    <a:pt x="56" y="35"/>
                    <a:pt x="37" y="48"/>
                  </a:cubicBezTo>
                  <a:cubicBezTo>
                    <a:pt x="24" y="67"/>
                    <a:pt x="30" y="80"/>
                    <a:pt x="24" y="98"/>
                  </a:cubicBezTo>
                  <a:cubicBezTo>
                    <a:pt x="1" y="159"/>
                    <a:pt x="74" y="182"/>
                    <a:pt x="134" y="182"/>
                  </a:cubicBezTo>
                  <a:cubicBezTo>
                    <a:pt x="156" y="182"/>
                    <a:pt x="175" y="179"/>
                    <a:pt x="188" y="174"/>
                  </a:cubicBezTo>
                  <a:cubicBezTo>
                    <a:pt x="283" y="149"/>
                    <a:pt x="245" y="73"/>
                    <a:pt x="182" y="54"/>
                  </a:cubicBezTo>
                  <a:cubicBezTo>
                    <a:pt x="182" y="54"/>
                    <a:pt x="182" y="48"/>
                    <a:pt x="194" y="42"/>
                  </a:cubicBezTo>
                  <a:cubicBezTo>
                    <a:pt x="211" y="13"/>
                    <a:pt x="173" y="0"/>
                    <a:pt x="1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6474550" y="2455875"/>
              <a:ext cx="9475" cy="5275"/>
            </a:xfrm>
            <a:custGeom>
              <a:avLst/>
              <a:gdLst/>
              <a:ahLst/>
              <a:cxnLst/>
              <a:rect l="l" t="t" r="r" b="b"/>
              <a:pathLst>
                <a:path w="379" h="211" extrusionOk="0">
                  <a:moveTo>
                    <a:pt x="175" y="0"/>
                  </a:moveTo>
                  <a:cubicBezTo>
                    <a:pt x="89" y="0"/>
                    <a:pt x="1" y="42"/>
                    <a:pt x="22" y="118"/>
                  </a:cubicBezTo>
                  <a:cubicBezTo>
                    <a:pt x="34" y="149"/>
                    <a:pt x="72" y="175"/>
                    <a:pt x="104" y="194"/>
                  </a:cubicBezTo>
                  <a:cubicBezTo>
                    <a:pt x="120" y="204"/>
                    <a:pt x="159" y="210"/>
                    <a:pt x="201" y="210"/>
                  </a:cubicBezTo>
                  <a:cubicBezTo>
                    <a:pt x="284" y="210"/>
                    <a:pt x="379" y="185"/>
                    <a:pt x="337" y="118"/>
                  </a:cubicBezTo>
                  <a:cubicBezTo>
                    <a:pt x="337" y="118"/>
                    <a:pt x="328" y="88"/>
                    <a:pt x="325" y="88"/>
                  </a:cubicBezTo>
                  <a:cubicBezTo>
                    <a:pt x="325" y="88"/>
                    <a:pt x="324" y="89"/>
                    <a:pt x="324" y="93"/>
                  </a:cubicBezTo>
                  <a:cubicBezTo>
                    <a:pt x="319" y="30"/>
                    <a:pt x="248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6461675" y="2440675"/>
              <a:ext cx="9175" cy="5725"/>
            </a:xfrm>
            <a:custGeom>
              <a:avLst/>
              <a:gdLst/>
              <a:ahLst/>
              <a:cxnLst/>
              <a:rect l="l" t="t" r="r" b="b"/>
              <a:pathLst>
                <a:path w="367" h="229" extrusionOk="0">
                  <a:moveTo>
                    <a:pt x="175" y="1"/>
                  </a:moveTo>
                  <a:cubicBezTo>
                    <a:pt x="120" y="1"/>
                    <a:pt x="65" y="26"/>
                    <a:pt x="26" y="70"/>
                  </a:cubicBezTo>
                  <a:cubicBezTo>
                    <a:pt x="19" y="89"/>
                    <a:pt x="7" y="108"/>
                    <a:pt x="7" y="127"/>
                  </a:cubicBezTo>
                  <a:cubicBezTo>
                    <a:pt x="1" y="177"/>
                    <a:pt x="83" y="215"/>
                    <a:pt x="120" y="221"/>
                  </a:cubicBezTo>
                  <a:lnTo>
                    <a:pt x="158" y="228"/>
                  </a:lnTo>
                  <a:cubicBezTo>
                    <a:pt x="164" y="228"/>
                    <a:pt x="170" y="229"/>
                    <a:pt x="176" y="229"/>
                  </a:cubicBezTo>
                  <a:cubicBezTo>
                    <a:pt x="227" y="229"/>
                    <a:pt x="282" y="204"/>
                    <a:pt x="316" y="158"/>
                  </a:cubicBezTo>
                  <a:cubicBezTo>
                    <a:pt x="366" y="83"/>
                    <a:pt x="291" y="20"/>
                    <a:pt x="221" y="7"/>
                  </a:cubicBezTo>
                  <a:cubicBezTo>
                    <a:pt x="206" y="3"/>
                    <a:pt x="190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6478075" y="2428725"/>
              <a:ext cx="7600" cy="5325"/>
            </a:xfrm>
            <a:custGeom>
              <a:avLst/>
              <a:gdLst/>
              <a:ahLst/>
              <a:cxnLst/>
              <a:rect l="l" t="t" r="r" b="b"/>
              <a:pathLst>
                <a:path w="304" h="213" extrusionOk="0">
                  <a:moveTo>
                    <a:pt x="117" y="1"/>
                  </a:moveTo>
                  <a:cubicBezTo>
                    <a:pt x="62" y="1"/>
                    <a:pt x="16" y="16"/>
                    <a:pt x="7" y="50"/>
                  </a:cubicBezTo>
                  <a:cubicBezTo>
                    <a:pt x="0" y="69"/>
                    <a:pt x="0" y="88"/>
                    <a:pt x="13" y="100"/>
                  </a:cubicBezTo>
                  <a:cubicBezTo>
                    <a:pt x="26" y="125"/>
                    <a:pt x="38" y="151"/>
                    <a:pt x="51" y="170"/>
                  </a:cubicBezTo>
                  <a:cubicBezTo>
                    <a:pt x="73" y="198"/>
                    <a:pt x="102" y="213"/>
                    <a:pt x="133" y="213"/>
                  </a:cubicBezTo>
                  <a:cubicBezTo>
                    <a:pt x="157" y="213"/>
                    <a:pt x="181" y="205"/>
                    <a:pt x="202" y="189"/>
                  </a:cubicBezTo>
                  <a:lnTo>
                    <a:pt x="265" y="125"/>
                  </a:lnTo>
                  <a:cubicBezTo>
                    <a:pt x="284" y="119"/>
                    <a:pt x="291" y="100"/>
                    <a:pt x="297" y="81"/>
                  </a:cubicBezTo>
                  <a:cubicBezTo>
                    <a:pt x="303" y="37"/>
                    <a:pt x="246" y="18"/>
                    <a:pt x="171" y="6"/>
                  </a:cubicBezTo>
                  <a:cubicBezTo>
                    <a:pt x="152" y="3"/>
                    <a:pt x="134" y="1"/>
                    <a:pt x="1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6476400" y="2439775"/>
              <a:ext cx="8225" cy="4425"/>
            </a:xfrm>
            <a:custGeom>
              <a:avLst/>
              <a:gdLst/>
              <a:ahLst/>
              <a:cxnLst/>
              <a:rect l="l" t="t" r="r" b="b"/>
              <a:pathLst>
                <a:path w="329" h="177" extrusionOk="0">
                  <a:moveTo>
                    <a:pt x="94" y="1"/>
                  </a:moveTo>
                  <a:cubicBezTo>
                    <a:pt x="45" y="1"/>
                    <a:pt x="0" y="18"/>
                    <a:pt x="17" y="68"/>
                  </a:cubicBezTo>
                  <a:lnTo>
                    <a:pt x="17" y="93"/>
                  </a:lnTo>
                  <a:cubicBezTo>
                    <a:pt x="10" y="157"/>
                    <a:pt x="73" y="176"/>
                    <a:pt x="137" y="176"/>
                  </a:cubicBezTo>
                  <a:cubicBezTo>
                    <a:pt x="182" y="176"/>
                    <a:pt x="227" y="167"/>
                    <a:pt x="250" y="156"/>
                  </a:cubicBezTo>
                  <a:cubicBezTo>
                    <a:pt x="292" y="138"/>
                    <a:pt x="329" y="97"/>
                    <a:pt x="288" y="66"/>
                  </a:cubicBezTo>
                  <a:lnTo>
                    <a:pt x="288" y="66"/>
                  </a:lnTo>
                  <a:cubicBezTo>
                    <a:pt x="260" y="31"/>
                    <a:pt x="219" y="10"/>
                    <a:pt x="177" y="10"/>
                  </a:cubicBezTo>
                  <a:cubicBezTo>
                    <a:pt x="172" y="10"/>
                    <a:pt x="167" y="11"/>
                    <a:pt x="162" y="11"/>
                  </a:cubicBezTo>
                  <a:cubicBezTo>
                    <a:pt x="143" y="5"/>
                    <a:pt x="118" y="1"/>
                    <a:pt x="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490050" y="2442125"/>
              <a:ext cx="7500" cy="3050"/>
            </a:xfrm>
            <a:custGeom>
              <a:avLst/>
              <a:gdLst/>
              <a:ahLst/>
              <a:cxnLst/>
              <a:rect l="l" t="t" r="r" b="b"/>
              <a:pathLst>
                <a:path w="300" h="122" extrusionOk="0">
                  <a:moveTo>
                    <a:pt x="137" y="0"/>
                  </a:moveTo>
                  <a:cubicBezTo>
                    <a:pt x="105" y="0"/>
                    <a:pt x="74" y="8"/>
                    <a:pt x="58" y="25"/>
                  </a:cubicBezTo>
                  <a:cubicBezTo>
                    <a:pt x="0" y="77"/>
                    <a:pt x="85" y="121"/>
                    <a:pt x="162" y="121"/>
                  </a:cubicBezTo>
                  <a:cubicBezTo>
                    <a:pt x="196" y="121"/>
                    <a:pt x="228" y="113"/>
                    <a:pt x="247" y="94"/>
                  </a:cubicBezTo>
                  <a:cubicBezTo>
                    <a:pt x="300" y="41"/>
                    <a:pt x="213" y="0"/>
                    <a:pt x="1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6350" y="2412025"/>
              <a:ext cx="9475" cy="4825"/>
            </a:xfrm>
            <a:custGeom>
              <a:avLst/>
              <a:gdLst/>
              <a:ahLst/>
              <a:cxnLst/>
              <a:rect l="l" t="t" r="r" b="b"/>
              <a:pathLst>
                <a:path w="379" h="193" extrusionOk="0">
                  <a:moveTo>
                    <a:pt x="195" y="1"/>
                  </a:moveTo>
                  <a:cubicBezTo>
                    <a:pt x="102" y="1"/>
                    <a:pt x="0" y="44"/>
                    <a:pt x="32" y="119"/>
                  </a:cubicBezTo>
                  <a:cubicBezTo>
                    <a:pt x="54" y="169"/>
                    <a:pt x="120" y="192"/>
                    <a:pt x="185" y="192"/>
                  </a:cubicBezTo>
                  <a:cubicBezTo>
                    <a:pt x="283" y="192"/>
                    <a:pt x="378" y="140"/>
                    <a:pt x="322" y="49"/>
                  </a:cubicBezTo>
                  <a:cubicBezTo>
                    <a:pt x="303" y="16"/>
                    <a:pt x="250" y="1"/>
                    <a:pt x="1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361875" y="2632300"/>
              <a:ext cx="10100" cy="5750"/>
            </a:xfrm>
            <a:custGeom>
              <a:avLst/>
              <a:gdLst/>
              <a:ahLst/>
              <a:cxnLst/>
              <a:rect l="l" t="t" r="r" b="b"/>
              <a:pathLst>
                <a:path w="404" h="230" extrusionOk="0">
                  <a:moveTo>
                    <a:pt x="212" y="0"/>
                  </a:moveTo>
                  <a:cubicBezTo>
                    <a:pt x="163" y="0"/>
                    <a:pt x="116" y="17"/>
                    <a:pt x="76" y="49"/>
                  </a:cubicBezTo>
                  <a:cubicBezTo>
                    <a:pt x="57" y="68"/>
                    <a:pt x="38" y="87"/>
                    <a:pt x="25" y="112"/>
                  </a:cubicBezTo>
                  <a:cubicBezTo>
                    <a:pt x="0" y="156"/>
                    <a:pt x="63" y="200"/>
                    <a:pt x="95" y="213"/>
                  </a:cubicBezTo>
                  <a:cubicBezTo>
                    <a:pt x="122" y="224"/>
                    <a:pt x="150" y="229"/>
                    <a:pt x="178" y="229"/>
                  </a:cubicBezTo>
                  <a:cubicBezTo>
                    <a:pt x="213" y="229"/>
                    <a:pt x="249" y="221"/>
                    <a:pt x="284" y="207"/>
                  </a:cubicBezTo>
                  <a:cubicBezTo>
                    <a:pt x="309" y="188"/>
                    <a:pt x="328" y="169"/>
                    <a:pt x="353" y="150"/>
                  </a:cubicBezTo>
                  <a:cubicBezTo>
                    <a:pt x="404" y="99"/>
                    <a:pt x="353" y="36"/>
                    <a:pt x="297" y="17"/>
                  </a:cubicBezTo>
                  <a:cubicBezTo>
                    <a:pt x="269" y="6"/>
                    <a:pt x="240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6365650" y="2617600"/>
              <a:ext cx="7775" cy="4575"/>
            </a:xfrm>
            <a:custGeom>
              <a:avLst/>
              <a:gdLst/>
              <a:ahLst/>
              <a:cxnLst/>
              <a:rect l="l" t="t" r="r" b="b"/>
              <a:pathLst>
                <a:path w="311" h="183" extrusionOk="0">
                  <a:moveTo>
                    <a:pt x="149" y="0"/>
                  </a:moveTo>
                  <a:cubicBezTo>
                    <a:pt x="125" y="0"/>
                    <a:pt x="103" y="3"/>
                    <a:pt x="89" y="6"/>
                  </a:cubicBezTo>
                  <a:cubicBezTo>
                    <a:pt x="7" y="38"/>
                    <a:pt x="1" y="120"/>
                    <a:pt x="89" y="151"/>
                  </a:cubicBezTo>
                  <a:cubicBezTo>
                    <a:pt x="108" y="151"/>
                    <a:pt x="127" y="164"/>
                    <a:pt x="146" y="170"/>
                  </a:cubicBezTo>
                  <a:cubicBezTo>
                    <a:pt x="160" y="178"/>
                    <a:pt x="189" y="183"/>
                    <a:pt x="218" y="183"/>
                  </a:cubicBezTo>
                  <a:cubicBezTo>
                    <a:pt x="265" y="183"/>
                    <a:pt x="310" y="169"/>
                    <a:pt x="291" y="126"/>
                  </a:cubicBezTo>
                  <a:cubicBezTo>
                    <a:pt x="284" y="107"/>
                    <a:pt x="291" y="101"/>
                    <a:pt x="291" y="82"/>
                  </a:cubicBezTo>
                  <a:cubicBezTo>
                    <a:pt x="295" y="18"/>
                    <a:pt x="213" y="0"/>
                    <a:pt x="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6347675" y="2612125"/>
              <a:ext cx="7750" cy="4450"/>
            </a:xfrm>
            <a:custGeom>
              <a:avLst/>
              <a:gdLst/>
              <a:ahLst/>
              <a:cxnLst/>
              <a:rect l="l" t="t" r="r" b="b"/>
              <a:pathLst>
                <a:path w="310" h="178" extrusionOk="0">
                  <a:moveTo>
                    <a:pt x="176" y="0"/>
                  </a:moveTo>
                  <a:cubicBezTo>
                    <a:pt x="148" y="0"/>
                    <a:pt x="121" y="4"/>
                    <a:pt x="101" y="11"/>
                  </a:cubicBezTo>
                  <a:cubicBezTo>
                    <a:pt x="38" y="30"/>
                    <a:pt x="1" y="99"/>
                    <a:pt x="70" y="137"/>
                  </a:cubicBezTo>
                  <a:cubicBezTo>
                    <a:pt x="95" y="156"/>
                    <a:pt x="127" y="169"/>
                    <a:pt x="158" y="175"/>
                  </a:cubicBezTo>
                  <a:cubicBezTo>
                    <a:pt x="168" y="177"/>
                    <a:pt x="182" y="178"/>
                    <a:pt x="197" y="178"/>
                  </a:cubicBezTo>
                  <a:cubicBezTo>
                    <a:pt x="240" y="178"/>
                    <a:pt x="294" y="168"/>
                    <a:pt x="303" y="131"/>
                  </a:cubicBezTo>
                  <a:cubicBezTo>
                    <a:pt x="310" y="112"/>
                    <a:pt x="310" y="87"/>
                    <a:pt x="303" y="61"/>
                  </a:cubicBezTo>
                  <a:cubicBezTo>
                    <a:pt x="287" y="16"/>
                    <a:pt x="229" y="0"/>
                    <a:pt x="1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6353175" y="2620175"/>
              <a:ext cx="7675" cy="3100"/>
            </a:xfrm>
            <a:custGeom>
              <a:avLst/>
              <a:gdLst/>
              <a:ahLst/>
              <a:cxnLst/>
              <a:rect l="l" t="t" r="r" b="b"/>
              <a:pathLst>
                <a:path w="307" h="124" extrusionOk="0">
                  <a:moveTo>
                    <a:pt x="137" y="0"/>
                  </a:moveTo>
                  <a:cubicBezTo>
                    <a:pt x="105" y="0"/>
                    <a:pt x="76" y="7"/>
                    <a:pt x="58" y="23"/>
                  </a:cubicBezTo>
                  <a:cubicBezTo>
                    <a:pt x="0" y="81"/>
                    <a:pt x="90" y="123"/>
                    <a:pt x="167" y="123"/>
                  </a:cubicBezTo>
                  <a:cubicBezTo>
                    <a:pt x="200" y="123"/>
                    <a:pt x="231" y="116"/>
                    <a:pt x="247" y="99"/>
                  </a:cubicBezTo>
                  <a:cubicBezTo>
                    <a:pt x="306" y="45"/>
                    <a:pt x="216" y="0"/>
                    <a:pt x="1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6341850" y="2632025"/>
              <a:ext cx="10025" cy="5375"/>
            </a:xfrm>
            <a:custGeom>
              <a:avLst/>
              <a:gdLst/>
              <a:ahLst/>
              <a:cxnLst/>
              <a:rect l="l" t="t" r="r" b="b"/>
              <a:pathLst>
                <a:path w="401" h="215" extrusionOk="0">
                  <a:moveTo>
                    <a:pt x="180" y="1"/>
                  </a:moveTo>
                  <a:cubicBezTo>
                    <a:pt x="155" y="1"/>
                    <a:pt x="130" y="6"/>
                    <a:pt x="107" y="16"/>
                  </a:cubicBezTo>
                  <a:cubicBezTo>
                    <a:pt x="70" y="28"/>
                    <a:pt x="0" y="73"/>
                    <a:pt x="32" y="117"/>
                  </a:cubicBezTo>
                  <a:cubicBezTo>
                    <a:pt x="51" y="148"/>
                    <a:pt x="76" y="174"/>
                    <a:pt x="101" y="192"/>
                  </a:cubicBezTo>
                  <a:cubicBezTo>
                    <a:pt x="122" y="206"/>
                    <a:pt x="169" y="215"/>
                    <a:pt x="218" y="215"/>
                  </a:cubicBezTo>
                  <a:cubicBezTo>
                    <a:pt x="306" y="215"/>
                    <a:pt x="400" y="187"/>
                    <a:pt x="360" y="110"/>
                  </a:cubicBezTo>
                  <a:cubicBezTo>
                    <a:pt x="347" y="79"/>
                    <a:pt x="322" y="54"/>
                    <a:pt x="297" y="35"/>
                  </a:cubicBezTo>
                  <a:cubicBezTo>
                    <a:pt x="259" y="12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6329550" y="2621450"/>
              <a:ext cx="12325" cy="5950"/>
            </a:xfrm>
            <a:custGeom>
              <a:avLst/>
              <a:gdLst/>
              <a:ahLst/>
              <a:cxnLst/>
              <a:rect l="l" t="t" r="r" b="b"/>
              <a:pathLst>
                <a:path w="493" h="238" extrusionOk="0">
                  <a:moveTo>
                    <a:pt x="286" y="0"/>
                  </a:moveTo>
                  <a:cubicBezTo>
                    <a:pt x="269" y="0"/>
                    <a:pt x="253" y="2"/>
                    <a:pt x="240" y="4"/>
                  </a:cubicBezTo>
                  <a:lnTo>
                    <a:pt x="177" y="10"/>
                  </a:lnTo>
                  <a:cubicBezTo>
                    <a:pt x="51" y="35"/>
                    <a:pt x="0" y="142"/>
                    <a:pt x="133" y="206"/>
                  </a:cubicBezTo>
                  <a:cubicBezTo>
                    <a:pt x="164" y="218"/>
                    <a:pt x="202" y="231"/>
                    <a:pt x="234" y="231"/>
                  </a:cubicBezTo>
                  <a:cubicBezTo>
                    <a:pt x="252" y="235"/>
                    <a:pt x="276" y="238"/>
                    <a:pt x="302" y="238"/>
                  </a:cubicBezTo>
                  <a:cubicBezTo>
                    <a:pt x="386" y="238"/>
                    <a:pt x="492" y="210"/>
                    <a:pt x="492" y="124"/>
                  </a:cubicBezTo>
                  <a:cubicBezTo>
                    <a:pt x="492" y="29"/>
                    <a:pt x="371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0" name="Google Shape;450;p3"/>
          <p:cNvSpPr/>
          <p:nvPr/>
        </p:nvSpPr>
        <p:spPr>
          <a:xfrm>
            <a:off x="10948701" y="5329934"/>
            <a:ext cx="73433" cy="1762633"/>
          </a:xfrm>
          <a:custGeom>
            <a:avLst/>
            <a:gdLst/>
            <a:ahLst/>
            <a:cxnLst/>
            <a:rect l="l" t="t" r="r" b="b"/>
            <a:pathLst>
              <a:path w="1042" h="52879" extrusionOk="0">
                <a:moveTo>
                  <a:pt x="379" y="1"/>
                </a:moveTo>
                <a:cubicBezTo>
                  <a:pt x="405" y="2631"/>
                  <a:pt x="468" y="5305"/>
                  <a:pt x="524" y="7897"/>
                </a:cubicBezTo>
                <a:cubicBezTo>
                  <a:pt x="676" y="14482"/>
                  <a:pt x="827" y="21299"/>
                  <a:pt x="531" y="27997"/>
                </a:cubicBezTo>
                <a:cubicBezTo>
                  <a:pt x="474" y="29316"/>
                  <a:pt x="398" y="30646"/>
                  <a:pt x="329" y="31939"/>
                </a:cubicBezTo>
                <a:cubicBezTo>
                  <a:pt x="171" y="34866"/>
                  <a:pt x="1" y="37893"/>
                  <a:pt x="1" y="40914"/>
                </a:cubicBezTo>
                <a:cubicBezTo>
                  <a:pt x="1" y="43910"/>
                  <a:pt x="146" y="49340"/>
                  <a:pt x="379" y="52878"/>
                </a:cubicBezTo>
                <a:lnTo>
                  <a:pt x="587" y="52872"/>
                </a:lnTo>
                <a:cubicBezTo>
                  <a:pt x="354" y="49340"/>
                  <a:pt x="215" y="43916"/>
                  <a:pt x="215" y="40920"/>
                </a:cubicBezTo>
                <a:cubicBezTo>
                  <a:pt x="215" y="37906"/>
                  <a:pt x="386" y="34878"/>
                  <a:pt x="543" y="31958"/>
                </a:cubicBezTo>
                <a:cubicBezTo>
                  <a:pt x="613" y="30665"/>
                  <a:pt x="688" y="29328"/>
                  <a:pt x="745" y="28010"/>
                </a:cubicBezTo>
                <a:cubicBezTo>
                  <a:pt x="1042" y="21306"/>
                  <a:pt x="884" y="14488"/>
                  <a:pt x="739" y="7891"/>
                </a:cubicBezTo>
                <a:cubicBezTo>
                  <a:pt x="682" y="5305"/>
                  <a:pt x="619" y="2625"/>
                  <a:pt x="58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 </a:t>
            </a:r>
            <a:endParaRPr sz="2400">
              <a:solidFill>
                <a:schemeClr val="dk2"/>
              </a:solidFill>
            </a:endParaRPr>
          </a:p>
        </p:txBody>
      </p:sp>
      <p:grpSp>
        <p:nvGrpSpPr>
          <p:cNvPr id="451" name="Google Shape;451;p3"/>
          <p:cNvGrpSpPr/>
          <p:nvPr/>
        </p:nvGrpSpPr>
        <p:grpSpPr>
          <a:xfrm rot="4499983">
            <a:off x="11328945" y="3179770"/>
            <a:ext cx="864176" cy="2210524"/>
            <a:chOff x="2508475" y="2379100"/>
            <a:chExt cx="147125" cy="376350"/>
          </a:xfrm>
        </p:grpSpPr>
        <p:sp>
          <p:nvSpPr>
            <p:cNvPr id="452" name="Google Shape;452;p3"/>
            <p:cNvSpPr/>
            <p:nvPr/>
          </p:nvSpPr>
          <p:spPr>
            <a:xfrm>
              <a:off x="2508475" y="24387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4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6"/>
                    <a:pt x="309" y="5623"/>
                    <a:pt x="297" y="6355"/>
                  </a:cubicBezTo>
                  <a:cubicBezTo>
                    <a:pt x="284" y="7093"/>
                    <a:pt x="278" y="7850"/>
                    <a:pt x="284" y="8594"/>
                  </a:cubicBezTo>
                  <a:cubicBezTo>
                    <a:pt x="284" y="8783"/>
                    <a:pt x="297" y="8966"/>
                    <a:pt x="315" y="9149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1000" y="12590"/>
                    <a:pt x="1179" y="12670"/>
                    <a:pt x="1332" y="12670"/>
                  </a:cubicBezTo>
                  <a:cubicBezTo>
                    <a:pt x="2297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9" y="357"/>
                  </a:cubicBezTo>
                  <a:cubicBezTo>
                    <a:pt x="1673" y="109"/>
                    <a:pt x="1527" y="1"/>
                    <a:pt x="13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537725" y="2468000"/>
              <a:ext cx="8450" cy="6100"/>
            </a:xfrm>
            <a:custGeom>
              <a:avLst/>
              <a:gdLst/>
              <a:ahLst/>
              <a:cxnLst/>
              <a:rect l="l" t="t" r="r" b="b"/>
              <a:pathLst>
                <a:path w="338" h="244" extrusionOk="0">
                  <a:moveTo>
                    <a:pt x="191" y="0"/>
                  </a:moveTo>
                  <a:cubicBezTo>
                    <a:pt x="127" y="0"/>
                    <a:pt x="59" y="69"/>
                    <a:pt x="35" y="119"/>
                  </a:cubicBezTo>
                  <a:cubicBezTo>
                    <a:pt x="0" y="193"/>
                    <a:pt x="32" y="244"/>
                    <a:pt x="90" y="244"/>
                  </a:cubicBezTo>
                  <a:cubicBezTo>
                    <a:pt x="105" y="244"/>
                    <a:pt x="123" y="240"/>
                    <a:pt x="142" y="232"/>
                  </a:cubicBezTo>
                  <a:lnTo>
                    <a:pt x="186" y="213"/>
                  </a:lnTo>
                  <a:cubicBezTo>
                    <a:pt x="224" y="194"/>
                    <a:pt x="337" y="87"/>
                    <a:pt x="268" y="37"/>
                  </a:cubicBezTo>
                  <a:cubicBezTo>
                    <a:pt x="262" y="30"/>
                    <a:pt x="255" y="24"/>
                    <a:pt x="243" y="18"/>
                  </a:cubicBezTo>
                  <a:cubicBezTo>
                    <a:pt x="227" y="5"/>
                    <a:pt x="20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2547875" y="2471400"/>
              <a:ext cx="7500" cy="5125"/>
            </a:xfrm>
            <a:custGeom>
              <a:avLst/>
              <a:gdLst/>
              <a:ahLst/>
              <a:cxnLst/>
              <a:rect l="l" t="t" r="r" b="b"/>
              <a:pathLst>
                <a:path w="300" h="205" extrusionOk="0">
                  <a:moveTo>
                    <a:pt x="187" y="0"/>
                  </a:moveTo>
                  <a:cubicBezTo>
                    <a:pt x="182" y="0"/>
                    <a:pt x="177" y="1"/>
                    <a:pt x="171" y="1"/>
                  </a:cubicBezTo>
                  <a:cubicBezTo>
                    <a:pt x="108" y="8"/>
                    <a:pt x="45" y="46"/>
                    <a:pt x="20" y="109"/>
                  </a:cubicBezTo>
                  <a:cubicBezTo>
                    <a:pt x="13" y="128"/>
                    <a:pt x="1" y="165"/>
                    <a:pt x="20" y="184"/>
                  </a:cubicBezTo>
                  <a:lnTo>
                    <a:pt x="26" y="191"/>
                  </a:lnTo>
                  <a:cubicBezTo>
                    <a:pt x="39" y="200"/>
                    <a:pt x="51" y="205"/>
                    <a:pt x="64" y="205"/>
                  </a:cubicBezTo>
                  <a:cubicBezTo>
                    <a:pt x="77" y="205"/>
                    <a:pt x="89" y="200"/>
                    <a:pt x="102" y="191"/>
                  </a:cubicBezTo>
                  <a:cubicBezTo>
                    <a:pt x="103" y="191"/>
                    <a:pt x="105" y="191"/>
                    <a:pt x="106" y="191"/>
                  </a:cubicBezTo>
                  <a:cubicBezTo>
                    <a:pt x="207" y="191"/>
                    <a:pt x="300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2532900" y="2478150"/>
              <a:ext cx="8225" cy="6550"/>
            </a:xfrm>
            <a:custGeom>
              <a:avLst/>
              <a:gdLst/>
              <a:ahLst/>
              <a:cxnLst/>
              <a:rect l="l" t="t" r="r" b="b"/>
              <a:pathLst>
                <a:path w="329" h="262" extrusionOk="0">
                  <a:moveTo>
                    <a:pt x="204" y="0"/>
                  </a:moveTo>
                  <a:cubicBezTo>
                    <a:pt x="162" y="0"/>
                    <a:pt x="105" y="60"/>
                    <a:pt x="95" y="85"/>
                  </a:cubicBezTo>
                  <a:cubicBezTo>
                    <a:pt x="95" y="85"/>
                    <a:pt x="102" y="78"/>
                    <a:pt x="108" y="78"/>
                  </a:cubicBezTo>
                  <a:cubicBezTo>
                    <a:pt x="64" y="123"/>
                    <a:pt x="1" y="255"/>
                    <a:pt x="108" y="261"/>
                  </a:cubicBezTo>
                  <a:cubicBezTo>
                    <a:pt x="152" y="261"/>
                    <a:pt x="196" y="236"/>
                    <a:pt x="221" y="198"/>
                  </a:cubicBezTo>
                  <a:cubicBezTo>
                    <a:pt x="272" y="154"/>
                    <a:pt x="329" y="34"/>
                    <a:pt x="221" y="22"/>
                  </a:cubicBezTo>
                  <a:lnTo>
                    <a:pt x="234" y="15"/>
                  </a:lnTo>
                  <a:cubicBezTo>
                    <a:pt x="226" y="4"/>
                    <a:pt x="21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2531950" y="2695725"/>
              <a:ext cx="7450" cy="6750"/>
            </a:xfrm>
            <a:custGeom>
              <a:avLst/>
              <a:gdLst/>
              <a:ahLst/>
              <a:cxnLst/>
              <a:rect l="l" t="t" r="r" b="b"/>
              <a:pathLst>
                <a:path w="298" h="270" extrusionOk="0">
                  <a:moveTo>
                    <a:pt x="205" y="0"/>
                  </a:moveTo>
                  <a:cubicBezTo>
                    <a:pt x="153" y="0"/>
                    <a:pt x="94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1" y="224"/>
                    <a:pt x="70" y="243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80" y="264"/>
                    <a:pt x="93" y="269"/>
                    <a:pt x="108" y="269"/>
                  </a:cubicBezTo>
                  <a:cubicBezTo>
                    <a:pt x="156" y="269"/>
                    <a:pt x="220" y="203"/>
                    <a:pt x="234" y="174"/>
                  </a:cubicBezTo>
                  <a:cubicBezTo>
                    <a:pt x="234" y="167"/>
                    <a:pt x="234" y="161"/>
                    <a:pt x="241" y="161"/>
                  </a:cubicBezTo>
                  <a:cubicBezTo>
                    <a:pt x="266" y="129"/>
                    <a:pt x="297" y="47"/>
                    <a:pt x="253" y="16"/>
                  </a:cubicBezTo>
                  <a:cubicBezTo>
                    <a:pt x="239" y="5"/>
                    <a:pt x="222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2532750" y="2716450"/>
              <a:ext cx="11375" cy="6650"/>
            </a:xfrm>
            <a:custGeom>
              <a:avLst/>
              <a:gdLst/>
              <a:ahLst/>
              <a:cxnLst/>
              <a:rect l="l" t="t" r="r" b="b"/>
              <a:pathLst>
                <a:path w="455" h="266" extrusionOk="0">
                  <a:moveTo>
                    <a:pt x="290" y="0"/>
                  </a:moveTo>
                  <a:cubicBezTo>
                    <a:pt x="171" y="0"/>
                    <a:pt x="0" y="265"/>
                    <a:pt x="158" y="265"/>
                  </a:cubicBezTo>
                  <a:cubicBezTo>
                    <a:pt x="278" y="26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2527375" y="2658100"/>
              <a:ext cx="13750" cy="21000"/>
            </a:xfrm>
            <a:custGeom>
              <a:avLst/>
              <a:gdLst/>
              <a:ahLst/>
              <a:cxnLst/>
              <a:rect l="l" t="t" r="r" b="b"/>
              <a:pathLst>
                <a:path w="550" h="840" extrusionOk="0">
                  <a:moveTo>
                    <a:pt x="480" y="1"/>
                  </a:moveTo>
                  <a:cubicBezTo>
                    <a:pt x="411" y="7"/>
                    <a:pt x="348" y="51"/>
                    <a:pt x="316" y="121"/>
                  </a:cubicBezTo>
                  <a:cubicBezTo>
                    <a:pt x="278" y="190"/>
                    <a:pt x="278" y="278"/>
                    <a:pt x="316" y="348"/>
                  </a:cubicBezTo>
                  <a:cubicBezTo>
                    <a:pt x="196" y="386"/>
                    <a:pt x="102" y="474"/>
                    <a:pt x="45" y="587"/>
                  </a:cubicBezTo>
                  <a:cubicBezTo>
                    <a:pt x="1" y="682"/>
                    <a:pt x="1" y="840"/>
                    <a:pt x="146" y="840"/>
                  </a:cubicBezTo>
                  <a:cubicBezTo>
                    <a:pt x="291" y="840"/>
                    <a:pt x="430" y="714"/>
                    <a:pt x="487" y="594"/>
                  </a:cubicBezTo>
                  <a:cubicBezTo>
                    <a:pt x="518" y="531"/>
                    <a:pt x="524" y="455"/>
                    <a:pt x="493" y="392"/>
                  </a:cubicBezTo>
                  <a:cubicBezTo>
                    <a:pt x="499" y="386"/>
                    <a:pt x="505" y="373"/>
                    <a:pt x="499" y="360"/>
                  </a:cubicBezTo>
                  <a:cubicBezTo>
                    <a:pt x="480" y="259"/>
                    <a:pt x="518" y="184"/>
                    <a:pt x="537" y="89"/>
                  </a:cubicBezTo>
                  <a:cubicBezTo>
                    <a:pt x="550" y="45"/>
                    <a:pt x="537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2522650" y="2589625"/>
              <a:ext cx="9775" cy="7100"/>
            </a:xfrm>
            <a:custGeom>
              <a:avLst/>
              <a:gdLst/>
              <a:ahLst/>
              <a:cxnLst/>
              <a:rect l="l" t="t" r="r" b="b"/>
              <a:pathLst>
                <a:path w="391" h="284" extrusionOk="0">
                  <a:moveTo>
                    <a:pt x="295" y="1"/>
                  </a:moveTo>
                  <a:cubicBezTo>
                    <a:pt x="276" y="1"/>
                    <a:pt x="255" y="4"/>
                    <a:pt x="234" y="9"/>
                  </a:cubicBezTo>
                  <a:cubicBezTo>
                    <a:pt x="171" y="22"/>
                    <a:pt x="1" y="198"/>
                    <a:pt x="121" y="242"/>
                  </a:cubicBezTo>
                  <a:lnTo>
                    <a:pt x="133" y="242"/>
                  </a:lnTo>
                  <a:cubicBezTo>
                    <a:pt x="143" y="273"/>
                    <a:pt x="169" y="284"/>
                    <a:pt x="196" y="284"/>
                  </a:cubicBezTo>
                  <a:cubicBezTo>
                    <a:pt x="218" y="284"/>
                    <a:pt x="242" y="276"/>
                    <a:pt x="259" y="268"/>
                  </a:cubicBezTo>
                  <a:cubicBezTo>
                    <a:pt x="329" y="236"/>
                    <a:pt x="379" y="173"/>
                    <a:pt x="385" y="97"/>
                  </a:cubicBezTo>
                  <a:cubicBezTo>
                    <a:pt x="390" y="24"/>
                    <a:pt x="348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2534950" y="2602450"/>
              <a:ext cx="6975" cy="4425"/>
            </a:xfrm>
            <a:custGeom>
              <a:avLst/>
              <a:gdLst/>
              <a:ahLst/>
              <a:cxnLst/>
              <a:rect l="l" t="t" r="r" b="b"/>
              <a:pathLst>
                <a:path w="279" h="177" extrusionOk="0">
                  <a:moveTo>
                    <a:pt x="175" y="0"/>
                  </a:moveTo>
                  <a:cubicBezTo>
                    <a:pt x="144" y="0"/>
                    <a:pt x="107" y="22"/>
                    <a:pt x="89" y="45"/>
                  </a:cubicBezTo>
                  <a:lnTo>
                    <a:pt x="83" y="45"/>
                  </a:lnTo>
                  <a:cubicBezTo>
                    <a:pt x="64" y="51"/>
                    <a:pt x="1" y="108"/>
                    <a:pt x="39" y="133"/>
                  </a:cubicBezTo>
                  <a:lnTo>
                    <a:pt x="57" y="165"/>
                  </a:lnTo>
                  <a:cubicBezTo>
                    <a:pt x="66" y="173"/>
                    <a:pt x="78" y="176"/>
                    <a:pt x="92" y="176"/>
                  </a:cubicBezTo>
                  <a:cubicBezTo>
                    <a:pt x="108" y="176"/>
                    <a:pt x="126" y="171"/>
                    <a:pt x="139" y="165"/>
                  </a:cubicBezTo>
                  <a:cubicBezTo>
                    <a:pt x="184" y="139"/>
                    <a:pt x="278" y="76"/>
                    <a:pt x="209" y="13"/>
                  </a:cubicBezTo>
                  <a:cubicBezTo>
                    <a:pt x="200" y="4"/>
                    <a:pt x="188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2541325" y="2588875"/>
              <a:ext cx="9100" cy="5100"/>
            </a:xfrm>
            <a:custGeom>
              <a:avLst/>
              <a:gdLst/>
              <a:ahLst/>
              <a:cxnLst/>
              <a:rect l="l" t="t" r="r" b="b"/>
              <a:pathLst>
                <a:path w="364" h="204" extrusionOk="0">
                  <a:moveTo>
                    <a:pt x="197" y="1"/>
                  </a:moveTo>
                  <a:cubicBezTo>
                    <a:pt x="96" y="1"/>
                    <a:pt x="0" y="203"/>
                    <a:pt x="96" y="203"/>
                  </a:cubicBezTo>
                  <a:cubicBezTo>
                    <a:pt x="99" y="203"/>
                    <a:pt x="102" y="203"/>
                    <a:pt x="105" y="203"/>
                  </a:cubicBezTo>
                  <a:cubicBezTo>
                    <a:pt x="130" y="203"/>
                    <a:pt x="149" y="203"/>
                    <a:pt x="175" y="190"/>
                  </a:cubicBezTo>
                  <a:cubicBezTo>
                    <a:pt x="225" y="184"/>
                    <a:pt x="364" y="45"/>
                    <a:pt x="263" y="14"/>
                  </a:cubicBezTo>
                  <a:cubicBezTo>
                    <a:pt x="244" y="1"/>
                    <a:pt x="225" y="1"/>
                    <a:pt x="206" y="1"/>
                  </a:cubicBezTo>
                  <a:cubicBezTo>
                    <a:pt x="203" y="1"/>
                    <a:pt x="200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2534475" y="2553725"/>
              <a:ext cx="12475" cy="7275"/>
            </a:xfrm>
            <a:custGeom>
              <a:avLst/>
              <a:gdLst/>
              <a:ahLst/>
              <a:cxnLst/>
              <a:rect l="l" t="t" r="r" b="b"/>
              <a:pathLst>
                <a:path w="499" h="291" extrusionOk="0">
                  <a:moveTo>
                    <a:pt x="316" y="1"/>
                  </a:moveTo>
                  <a:cubicBezTo>
                    <a:pt x="184" y="1"/>
                    <a:pt x="1" y="291"/>
                    <a:pt x="177" y="291"/>
                  </a:cubicBezTo>
                  <a:cubicBezTo>
                    <a:pt x="310" y="291"/>
                    <a:pt x="499" y="1"/>
                    <a:pt x="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2544900" y="2523150"/>
              <a:ext cx="6325" cy="5225"/>
            </a:xfrm>
            <a:custGeom>
              <a:avLst/>
              <a:gdLst/>
              <a:ahLst/>
              <a:cxnLst/>
              <a:rect l="l" t="t" r="r" b="b"/>
              <a:pathLst>
                <a:path w="253" h="209" extrusionOk="0">
                  <a:moveTo>
                    <a:pt x="202" y="0"/>
                  </a:moveTo>
                  <a:cubicBezTo>
                    <a:pt x="170" y="0"/>
                    <a:pt x="139" y="6"/>
                    <a:pt x="107" y="25"/>
                  </a:cubicBezTo>
                  <a:cubicBezTo>
                    <a:pt x="82" y="32"/>
                    <a:pt x="0" y="120"/>
                    <a:pt x="50" y="145"/>
                  </a:cubicBezTo>
                  <a:cubicBezTo>
                    <a:pt x="63" y="158"/>
                    <a:pt x="69" y="164"/>
                    <a:pt x="76" y="177"/>
                  </a:cubicBezTo>
                  <a:cubicBezTo>
                    <a:pt x="82" y="200"/>
                    <a:pt x="95" y="209"/>
                    <a:pt x="111" y="209"/>
                  </a:cubicBezTo>
                  <a:cubicBezTo>
                    <a:pt x="163" y="209"/>
                    <a:pt x="248" y="119"/>
                    <a:pt x="252" y="76"/>
                  </a:cubicBezTo>
                  <a:cubicBezTo>
                    <a:pt x="252" y="57"/>
                    <a:pt x="246" y="44"/>
                    <a:pt x="246" y="32"/>
                  </a:cubicBezTo>
                  <a:cubicBezTo>
                    <a:pt x="233" y="13"/>
                    <a:pt x="221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2540325" y="2540925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0"/>
                  </a:moveTo>
                  <a:cubicBezTo>
                    <a:pt x="273" y="0"/>
                    <a:pt x="266" y="1"/>
                    <a:pt x="259" y="2"/>
                  </a:cubicBezTo>
                  <a:cubicBezTo>
                    <a:pt x="240" y="2"/>
                    <a:pt x="227" y="8"/>
                    <a:pt x="215" y="14"/>
                  </a:cubicBezTo>
                  <a:cubicBezTo>
                    <a:pt x="158" y="27"/>
                    <a:pt x="0" y="178"/>
                    <a:pt x="114" y="216"/>
                  </a:cubicBezTo>
                  <a:cubicBezTo>
                    <a:pt x="133" y="229"/>
                    <a:pt x="151" y="229"/>
                    <a:pt x="177" y="235"/>
                  </a:cubicBezTo>
                  <a:cubicBezTo>
                    <a:pt x="181" y="236"/>
                    <a:pt x="185" y="236"/>
                    <a:pt x="189" y="236"/>
                  </a:cubicBezTo>
                  <a:cubicBezTo>
                    <a:pt x="306" y="236"/>
                    <a:pt x="419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2594725" y="23791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0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5"/>
                    <a:pt x="309" y="5623"/>
                    <a:pt x="296" y="6355"/>
                  </a:cubicBezTo>
                  <a:cubicBezTo>
                    <a:pt x="278" y="7093"/>
                    <a:pt x="278" y="7850"/>
                    <a:pt x="284" y="8594"/>
                  </a:cubicBezTo>
                  <a:cubicBezTo>
                    <a:pt x="284" y="8777"/>
                    <a:pt x="296" y="8966"/>
                    <a:pt x="315" y="9143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999" y="12590"/>
                    <a:pt x="1178" y="12670"/>
                    <a:pt x="1330" y="12670"/>
                  </a:cubicBezTo>
                  <a:cubicBezTo>
                    <a:pt x="2292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3" y="357"/>
                  </a:cubicBezTo>
                  <a:cubicBezTo>
                    <a:pt x="1667" y="109"/>
                    <a:pt x="1523" y="1"/>
                    <a:pt x="1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2623925" y="2408375"/>
              <a:ext cx="8350" cy="5975"/>
            </a:xfrm>
            <a:custGeom>
              <a:avLst/>
              <a:gdLst/>
              <a:ahLst/>
              <a:cxnLst/>
              <a:rect l="l" t="t" r="r" b="b"/>
              <a:pathLst>
                <a:path w="334" h="239" extrusionOk="0">
                  <a:moveTo>
                    <a:pt x="191" y="0"/>
                  </a:moveTo>
                  <a:cubicBezTo>
                    <a:pt x="127" y="0"/>
                    <a:pt x="60" y="66"/>
                    <a:pt x="30" y="120"/>
                  </a:cubicBezTo>
                  <a:cubicBezTo>
                    <a:pt x="1" y="189"/>
                    <a:pt x="33" y="239"/>
                    <a:pt x="91" y="239"/>
                  </a:cubicBezTo>
                  <a:cubicBezTo>
                    <a:pt x="107" y="239"/>
                    <a:pt x="125" y="235"/>
                    <a:pt x="144" y="227"/>
                  </a:cubicBezTo>
                  <a:lnTo>
                    <a:pt x="188" y="208"/>
                  </a:lnTo>
                  <a:cubicBezTo>
                    <a:pt x="226" y="189"/>
                    <a:pt x="333" y="82"/>
                    <a:pt x="270" y="38"/>
                  </a:cubicBezTo>
                  <a:lnTo>
                    <a:pt x="245" y="19"/>
                  </a:lnTo>
                  <a:cubicBezTo>
                    <a:pt x="228" y="6"/>
                    <a:pt x="21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2626075" y="2427050"/>
              <a:ext cx="9025" cy="7625"/>
            </a:xfrm>
            <a:custGeom>
              <a:avLst/>
              <a:gdLst/>
              <a:ahLst/>
              <a:cxnLst/>
              <a:rect l="l" t="t" r="r" b="b"/>
              <a:pathLst>
                <a:path w="361" h="305" extrusionOk="0">
                  <a:moveTo>
                    <a:pt x="177" y="0"/>
                  </a:moveTo>
                  <a:cubicBezTo>
                    <a:pt x="151" y="0"/>
                    <a:pt x="122" y="24"/>
                    <a:pt x="108" y="47"/>
                  </a:cubicBezTo>
                  <a:cubicBezTo>
                    <a:pt x="89" y="73"/>
                    <a:pt x="70" y="104"/>
                    <a:pt x="52" y="129"/>
                  </a:cubicBezTo>
                  <a:cubicBezTo>
                    <a:pt x="0" y="206"/>
                    <a:pt x="12" y="304"/>
                    <a:pt x="89" y="304"/>
                  </a:cubicBezTo>
                  <a:cubicBezTo>
                    <a:pt x="106" y="304"/>
                    <a:pt x="128" y="299"/>
                    <a:pt x="152" y="287"/>
                  </a:cubicBezTo>
                  <a:cubicBezTo>
                    <a:pt x="228" y="249"/>
                    <a:pt x="361" y="98"/>
                    <a:pt x="247" y="35"/>
                  </a:cubicBezTo>
                  <a:lnTo>
                    <a:pt x="203" y="10"/>
                  </a:lnTo>
                  <a:cubicBezTo>
                    <a:pt x="195" y="3"/>
                    <a:pt x="186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2634125" y="2411650"/>
              <a:ext cx="7550" cy="5175"/>
            </a:xfrm>
            <a:custGeom>
              <a:avLst/>
              <a:gdLst/>
              <a:ahLst/>
              <a:cxnLst/>
              <a:rect l="l" t="t" r="r" b="b"/>
              <a:pathLst>
                <a:path w="302" h="207" extrusionOk="0">
                  <a:moveTo>
                    <a:pt x="182" y="1"/>
                  </a:moveTo>
                  <a:cubicBezTo>
                    <a:pt x="179" y="1"/>
                    <a:pt x="175" y="1"/>
                    <a:pt x="171" y="1"/>
                  </a:cubicBezTo>
                  <a:cubicBezTo>
                    <a:pt x="102" y="7"/>
                    <a:pt x="45" y="52"/>
                    <a:pt x="20" y="108"/>
                  </a:cubicBezTo>
                  <a:cubicBezTo>
                    <a:pt x="13" y="134"/>
                    <a:pt x="1" y="165"/>
                    <a:pt x="20" y="190"/>
                  </a:cubicBezTo>
                  <a:lnTo>
                    <a:pt x="26" y="197"/>
                  </a:lnTo>
                  <a:cubicBezTo>
                    <a:pt x="35" y="203"/>
                    <a:pt x="48" y="206"/>
                    <a:pt x="61" y="206"/>
                  </a:cubicBezTo>
                  <a:cubicBezTo>
                    <a:pt x="73" y="206"/>
                    <a:pt x="86" y="203"/>
                    <a:pt x="95" y="197"/>
                  </a:cubicBezTo>
                  <a:cubicBezTo>
                    <a:pt x="97" y="197"/>
                    <a:pt x="98" y="197"/>
                    <a:pt x="100" y="197"/>
                  </a:cubicBezTo>
                  <a:cubicBezTo>
                    <a:pt x="203" y="197"/>
                    <a:pt x="3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2619150" y="2418525"/>
              <a:ext cx="8075" cy="6400"/>
            </a:xfrm>
            <a:custGeom>
              <a:avLst/>
              <a:gdLst/>
              <a:ahLst/>
              <a:cxnLst/>
              <a:rect l="l" t="t" r="r" b="b"/>
              <a:pathLst>
                <a:path w="323" h="256" extrusionOk="0">
                  <a:moveTo>
                    <a:pt x="202" y="0"/>
                  </a:moveTo>
                  <a:cubicBezTo>
                    <a:pt x="160" y="0"/>
                    <a:pt x="105" y="56"/>
                    <a:pt x="95" y="86"/>
                  </a:cubicBezTo>
                  <a:lnTo>
                    <a:pt x="101" y="79"/>
                  </a:lnTo>
                  <a:lnTo>
                    <a:pt x="101" y="79"/>
                  </a:lnTo>
                  <a:cubicBezTo>
                    <a:pt x="64" y="117"/>
                    <a:pt x="1" y="250"/>
                    <a:pt x="102" y="256"/>
                  </a:cubicBezTo>
                  <a:cubicBezTo>
                    <a:pt x="152" y="256"/>
                    <a:pt x="196" y="237"/>
                    <a:pt x="221" y="199"/>
                  </a:cubicBezTo>
                  <a:cubicBezTo>
                    <a:pt x="272" y="149"/>
                    <a:pt x="322" y="35"/>
                    <a:pt x="221" y="23"/>
                  </a:cubicBezTo>
                  <a:lnTo>
                    <a:pt x="234" y="16"/>
                  </a:lnTo>
                  <a:cubicBezTo>
                    <a:pt x="225" y="5"/>
                    <a:pt x="214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2618050" y="2636125"/>
              <a:ext cx="7600" cy="6675"/>
            </a:xfrm>
            <a:custGeom>
              <a:avLst/>
              <a:gdLst/>
              <a:ahLst/>
              <a:cxnLst/>
              <a:rect l="l" t="t" r="r" b="b"/>
              <a:pathLst>
                <a:path w="304" h="267" extrusionOk="0">
                  <a:moveTo>
                    <a:pt x="207" y="0"/>
                  </a:moveTo>
                  <a:cubicBezTo>
                    <a:pt x="153" y="0"/>
                    <a:pt x="93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0" y="218"/>
                    <a:pt x="70" y="243"/>
                  </a:cubicBezTo>
                  <a:cubicBezTo>
                    <a:pt x="70" y="243"/>
                    <a:pt x="70" y="243"/>
                    <a:pt x="70" y="249"/>
                  </a:cubicBezTo>
                  <a:cubicBezTo>
                    <a:pt x="79" y="261"/>
                    <a:pt x="91" y="266"/>
                    <a:pt x="105" y="266"/>
                  </a:cubicBezTo>
                  <a:cubicBezTo>
                    <a:pt x="155" y="266"/>
                    <a:pt x="224" y="197"/>
                    <a:pt x="234" y="167"/>
                  </a:cubicBezTo>
                  <a:lnTo>
                    <a:pt x="240" y="155"/>
                  </a:lnTo>
                  <a:cubicBezTo>
                    <a:pt x="265" y="123"/>
                    <a:pt x="303" y="41"/>
                    <a:pt x="259" y="16"/>
                  </a:cubicBezTo>
                  <a:cubicBezTo>
                    <a:pt x="243" y="5"/>
                    <a:pt x="226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2618825" y="2656700"/>
              <a:ext cx="11400" cy="6650"/>
            </a:xfrm>
            <a:custGeom>
              <a:avLst/>
              <a:gdLst/>
              <a:ahLst/>
              <a:cxnLst/>
              <a:rect l="l" t="t" r="r" b="b"/>
              <a:pathLst>
                <a:path w="456" h="266" extrusionOk="0">
                  <a:moveTo>
                    <a:pt x="297" y="0"/>
                  </a:moveTo>
                  <a:cubicBezTo>
                    <a:pt x="171" y="0"/>
                    <a:pt x="1" y="265"/>
                    <a:pt x="165" y="265"/>
                  </a:cubicBezTo>
                  <a:cubicBezTo>
                    <a:pt x="285" y="265"/>
                    <a:pt x="455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630025" y="2637450"/>
              <a:ext cx="5075" cy="2875"/>
            </a:xfrm>
            <a:custGeom>
              <a:avLst/>
              <a:gdLst/>
              <a:ahLst/>
              <a:cxnLst/>
              <a:rect l="l" t="t" r="r" b="b"/>
              <a:pathLst>
                <a:path w="203" h="115" extrusionOk="0">
                  <a:moveTo>
                    <a:pt x="127" y="1"/>
                  </a:moveTo>
                  <a:cubicBezTo>
                    <a:pt x="76" y="1"/>
                    <a:pt x="1" y="114"/>
                    <a:pt x="70" y="114"/>
                  </a:cubicBezTo>
                  <a:cubicBezTo>
                    <a:pt x="127" y="114"/>
                    <a:pt x="203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21200" y="2542675"/>
              <a:ext cx="6975" cy="4500"/>
            </a:xfrm>
            <a:custGeom>
              <a:avLst/>
              <a:gdLst/>
              <a:ahLst/>
              <a:cxnLst/>
              <a:rect l="l" t="t" r="r" b="b"/>
              <a:pathLst>
                <a:path w="279" h="180" extrusionOk="0">
                  <a:moveTo>
                    <a:pt x="175" y="1"/>
                  </a:moveTo>
                  <a:cubicBezTo>
                    <a:pt x="143" y="1"/>
                    <a:pt x="107" y="23"/>
                    <a:pt x="89" y="45"/>
                  </a:cubicBezTo>
                  <a:lnTo>
                    <a:pt x="83" y="45"/>
                  </a:lnTo>
                  <a:cubicBezTo>
                    <a:pt x="64" y="52"/>
                    <a:pt x="1" y="115"/>
                    <a:pt x="38" y="134"/>
                  </a:cubicBezTo>
                  <a:lnTo>
                    <a:pt x="57" y="165"/>
                  </a:lnTo>
                  <a:cubicBezTo>
                    <a:pt x="65" y="176"/>
                    <a:pt x="78" y="180"/>
                    <a:pt x="91" y="180"/>
                  </a:cubicBezTo>
                  <a:cubicBezTo>
                    <a:pt x="109" y="180"/>
                    <a:pt x="128" y="172"/>
                    <a:pt x="139" y="165"/>
                  </a:cubicBezTo>
                  <a:cubicBezTo>
                    <a:pt x="183" y="146"/>
                    <a:pt x="278" y="83"/>
                    <a:pt x="209" y="14"/>
                  </a:cubicBezTo>
                  <a:cubicBezTo>
                    <a:pt x="199" y="5"/>
                    <a:pt x="188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2627550" y="2529125"/>
              <a:ext cx="9125" cy="5250"/>
            </a:xfrm>
            <a:custGeom>
              <a:avLst/>
              <a:gdLst/>
              <a:ahLst/>
              <a:cxnLst/>
              <a:rect l="l" t="t" r="r" b="b"/>
              <a:pathLst>
                <a:path w="365" h="210" extrusionOk="0">
                  <a:moveTo>
                    <a:pt x="198" y="0"/>
                  </a:moveTo>
                  <a:cubicBezTo>
                    <a:pt x="91" y="0"/>
                    <a:pt x="1" y="209"/>
                    <a:pt x="98" y="209"/>
                  </a:cubicBezTo>
                  <a:cubicBezTo>
                    <a:pt x="100" y="209"/>
                    <a:pt x="103" y="209"/>
                    <a:pt x="106" y="209"/>
                  </a:cubicBezTo>
                  <a:cubicBezTo>
                    <a:pt x="125" y="209"/>
                    <a:pt x="150" y="203"/>
                    <a:pt x="175" y="196"/>
                  </a:cubicBezTo>
                  <a:cubicBezTo>
                    <a:pt x="226" y="184"/>
                    <a:pt x="365" y="51"/>
                    <a:pt x="264" y="13"/>
                  </a:cubicBezTo>
                  <a:cubicBezTo>
                    <a:pt x="245" y="7"/>
                    <a:pt x="226" y="1"/>
                    <a:pt x="207" y="1"/>
                  </a:cubicBezTo>
                  <a:cubicBezTo>
                    <a:pt x="204" y="0"/>
                    <a:pt x="201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2620725" y="2493975"/>
              <a:ext cx="12325" cy="7425"/>
            </a:xfrm>
            <a:custGeom>
              <a:avLst/>
              <a:gdLst/>
              <a:ahLst/>
              <a:cxnLst/>
              <a:rect l="l" t="t" r="r" b="b"/>
              <a:pathLst>
                <a:path w="493" h="297" extrusionOk="0">
                  <a:moveTo>
                    <a:pt x="316" y="0"/>
                  </a:moveTo>
                  <a:cubicBezTo>
                    <a:pt x="184" y="0"/>
                    <a:pt x="1" y="297"/>
                    <a:pt x="177" y="297"/>
                  </a:cubicBezTo>
                  <a:cubicBezTo>
                    <a:pt x="310" y="297"/>
                    <a:pt x="493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2631125" y="2463500"/>
              <a:ext cx="6175" cy="5250"/>
            </a:xfrm>
            <a:custGeom>
              <a:avLst/>
              <a:gdLst/>
              <a:ahLst/>
              <a:cxnLst/>
              <a:rect l="l" t="t" r="r" b="b"/>
              <a:pathLst>
                <a:path w="247" h="210" extrusionOk="0">
                  <a:moveTo>
                    <a:pt x="179" y="0"/>
                  </a:moveTo>
                  <a:cubicBezTo>
                    <a:pt x="154" y="0"/>
                    <a:pt x="129" y="11"/>
                    <a:pt x="108" y="21"/>
                  </a:cubicBezTo>
                  <a:cubicBezTo>
                    <a:pt x="83" y="34"/>
                    <a:pt x="1" y="116"/>
                    <a:pt x="45" y="147"/>
                  </a:cubicBezTo>
                  <a:cubicBezTo>
                    <a:pt x="64" y="153"/>
                    <a:pt x="70" y="160"/>
                    <a:pt x="77" y="179"/>
                  </a:cubicBezTo>
                  <a:cubicBezTo>
                    <a:pt x="83" y="201"/>
                    <a:pt x="95" y="210"/>
                    <a:pt x="111" y="210"/>
                  </a:cubicBezTo>
                  <a:cubicBezTo>
                    <a:pt x="162" y="210"/>
                    <a:pt x="247" y="115"/>
                    <a:pt x="247" y="72"/>
                  </a:cubicBezTo>
                  <a:cubicBezTo>
                    <a:pt x="247" y="59"/>
                    <a:pt x="247" y="40"/>
                    <a:pt x="241" y="27"/>
                  </a:cubicBezTo>
                  <a:cubicBezTo>
                    <a:pt x="234" y="8"/>
                    <a:pt x="215" y="2"/>
                    <a:pt x="196" y="2"/>
                  </a:cubicBezTo>
                  <a:cubicBezTo>
                    <a:pt x="191" y="1"/>
                    <a:pt x="185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2626575" y="2481150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1"/>
                  </a:moveTo>
                  <a:cubicBezTo>
                    <a:pt x="273" y="1"/>
                    <a:pt x="266" y="1"/>
                    <a:pt x="259" y="3"/>
                  </a:cubicBezTo>
                  <a:cubicBezTo>
                    <a:pt x="240" y="9"/>
                    <a:pt x="227" y="9"/>
                    <a:pt x="208" y="15"/>
                  </a:cubicBezTo>
                  <a:cubicBezTo>
                    <a:pt x="158" y="28"/>
                    <a:pt x="0" y="179"/>
                    <a:pt x="114" y="223"/>
                  </a:cubicBezTo>
                  <a:cubicBezTo>
                    <a:pt x="132" y="230"/>
                    <a:pt x="151" y="236"/>
                    <a:pt x="170" y="236"/>
                  </a:cubicBezTo>
                  <a:cubicBezTo>
                    <a:pt x="175" y="236"/>
                    <a:pt x="179" y="237"/>
                    <a:pt x="183" y="237"/>
                  </a:cubicBezTo>
                  <a:cubicBezTo>
                    <a:pt x="305" y="237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8" name="Google Shape;478;p3"/>
          <p:cNvSpPr/>
          <p:nvPr/>
        </p:nvSpPr>
        <p:spPr>
          <a:xfrm>
            <a:off x="1159720" y="4212092"/>
            <a:ext cx="645259" cy="558536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75099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5"/>
          <p:cNvSpPr txBox="1">
            <a:spLocks noGrp="1"/>
          </p:cNvSpPr>
          <p:nvPr>
            <p:ph type="subTitle" idx="1"/>
          </p:nvPr>
        </p:nvSpPr>
        <p:spPr>
          <a:xfrm>
            <a:off x="1608967" y="5181600"/>
            <a:ext cx="39664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625" name="Google Shape;625;p5"/>
          <p:cNvSpPr txBox="1">
            <a:spLocks noGrp="1"/>
          </p:cNvSpPr>
          <p:nvPr>
            <p:ph type="subTitle" idx="2"/>
          </p:nvPr>
        </p:nvSpPr>
        <p:spPr>
          <a:xfrm>
            <a:off x="6906097" y="5181600"/>
            <a:ext cx="36776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626" name="Google Shape;626;p5"/>
          <p:cNvSpPr txBox="1">
            <a:spLocks noGrp="1"/>
          </p:cNvSpPr>
          <p:nvPr>
            <p:ph type="ctrTitle"/>
          </p:nvPr>
        </p:nvSpPr>
        <p:spPr>
          <a:xfrm>
            <a:off x="1846023" y="3888015"/>
            <a:ext cx="3492400" cy="51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27" name="Google Shape;627;p5"/>
          <p:cNvSpPr txBox="1">
            <a:spLocks noGrp="1"/>
          </p:cNvSpPr>
          <p:nvPr>
            <p:ph type="ctrTitle" idx="3"/>
          </p:nvPr>
        </p:nvSpPr>
        <p:spPr>
          <a:xfrm>
            <a:off x="6998756" y="3888015"/>
            <a:ext cx="3492400" cy="51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Fira Sans Condensed Medium"/>
              <a:buNone/>
              <a:defRPr sz="2133">
                <a:solidFill>
                  <a:schemeClr val="dk2"/>
                </a:solidFill>
                <a:latin typeface="Fira Sans Condensed Medium"/>
                <a:ea typeface="Fira Sans Condensed Medium"/>
                <a:cs typeface="Fira Sans Condensed Medium"/>
                <a:sym typeface="Fira Sans Condensed Medium"/>
              </a:defRPr>
            </a:lvl9pPr>
          </a:lstStyle>
          <a:p>
            <a:endParaRPr/>
          </a:p>
        </p:txBody>
      </p:sp>
      <p:sp>
        <p:nvSpPr>
          <p:cNvPr id="628" name="Google Shape;628;p5"/>
          <p:cNvSpPr txBox="1">
            <a:spLocks noGrp="1"/>
          </p:cNvSpPr>
          <p:nvPr>
            <p:ph type="title" idx="4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629" name="Google Shape;629;p5"/>
          <p:cNvGrpSpPr/>
          <p:nvPr/>
        </p:nvGrpSpPr>
        <p:grpSpPr>
          <a:xfrm>
            <a:off x="11348439" y="125955"/>
            <a:ext cx="1301576" cy="1009312"/>
            <a:chOff x="1982250" y="2295975"/>
            <a:chExt cx="334825" cy="259650"/>
          </a:xfrm>
        </p:grpSpPr>
        <p:sp>
          <p:nvSpPr>
            <p:cNvPr id="630" name="Google Shape;630;p5"/>
            <p:cNvSpPr/>
            <p:nvPr/>
          </p:nvSpPr>
          <p:spPr>
            <a:xfrm>
              <a:off x="1982250" y="2295975"/>
              <a:ext cx="334825" cy="259650"/>
            </a:xfrm>
            <a:custGeom>
              <a:avLst/>
              <a:gdLst/>
              <a:ahLst/>
              <a:cxnLst/>
              <a:rect l="l" t="t" r="r" b="b"/>
              <a:pathLst>
                <a:path w="13393" h="10386" extrusionOk="0">
                  <a:moveTo>
                    <a:pt x="7902" y="0"/>
                  </a:moveTo>
                  <a:cubicBezTo>
                    <a:pt x="3449" y="0"/>
                    <a:pt x="0" y="4648"/>
                    <a:pt x="2601" y="8721"/>
                  </a:cubicBezTo>
                  <a:cubicBezTo>
                    <a:pt x="3365" y="9917"/>
                    <a:pt x="4775" y="10385"/>
                    <a:pt x="6270" y="10385"/>
                  </a:cubicBezTo>
                  <a:cubicBezTo>
                    <a:pt x="8000" y="10385"/>
                    <a:pt x="9844" y="9760"/>
                    <a:pt x="10933" y="8911"/>
                  </a:cubicBezTo>
                  <a:cubicBezTo>
                    <a:pt x="13153" y="7182"/>
                    <a:pt x="13392" y="1222"/>
                    <a:pt x="9577" y="220"/>
                  </a:cubicBezTo>
                  <a:cubicBezTo>
                    <a:pt x="9010" y="70"/>
                    <a:pt x="8448" y="0"/>
                    <a:pt x="7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5"/>
            <p:cNvSpPr/>
            <p:nvPr/>
          </p:nvSpPr>
          <p:spPr>
            <a:xfrm>
              <a:off x="2216125" y="2397450"/>
              <a:ext cx="12500" cy="10625"/>
            </a:xfrm>
            <a:custGeom>
              <a:avLst/>
              <a:gdLst/>
              <a:ahLst/>
              <a:cxnLst/>
              <a:rect l="l" t="t" r="r" b="b"/>
              <a:pathLst>
                <a:path w="500" h="425" extrusionOk="0">
                  <a:moveTo>
                    <a:pt x="341" y="0"/>
                  </a:moveTo>
                  <a:cubicBezTo>
                    <a:pt x="243" y="0"/>
                    <a:pt x="145" y="78"/>
                    <a:pt x="89" y="159"/>
                  </a:cubicBezTo>
                  <a:cubicBezTo>
                    <a:pt x="39" y="235"/>
                    <a:pt x="1" y="348"/>
                    <a:pt x="102" y="405"/>
                  </a:cubicBezTo>
                  <a:cubicBezTo>
                    <a:pt x="121" y="418"/>
                    <a:pt x="152" y="424"/>
                    <a:pt x="178" y="424"/>
                  </a:cubicBezTo>
                  <a:cubicBezTo>
                    <a:pt x="304" y="411"/>
                    <a:pt x="405" y="317"/>
                    <a:pt x="424" y="191"/>
                  </a:cubicBezTo>
                  <a:cubicBezTo>
                    <a:pt x="474" y="121"/>
                    <a:pt x="499" y="46"/>
                    <a:pt x="411" y="14"/>
                  </a:cubicBezTo>
                  <a:cubicBezTo>
                    <a:pt x="388" y="4"/>
                    <a:pt x="365" y="0"/>
                    <a:pt x="3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5"/>
            <p:cNvSpPr/>
            <p:nvPr/>
          </p:nvSpPr>
          <p:spPr>
            <a:xfrm>
              <a:off x="2233075" y="2395575"/>
              <a:ext cx="19350" cy="12500"/>
            </a:xfrm>
            <a:custGeom>
              <a:avLst/>
              <a:gdLst/>
              <a:ahLst/>
              <a:cxnLst/>
              <a:rect l="l" t="t" r="r" b="b"/>
              <a:pathLst>
                <a:path w="774" h="500" extrusionOk="0">
                  <a:moveTo>
                    <a:pt x="615" y="1"/>
                  </a:moveTo>
                  <a:cubicBezTo>
                    <a:pt x="441" y="1"/>
                    <a:pt x="234" y="117"/>
                    <a:pt x="118" y="234"/>
                  </a:cubicBezTo>
                  <a:cubicBezTo>
                    <a:pt x="1" y="346"/>
                    <a:pt x="23" y="500"/>
                    <a:pt x="135" y="500"/>
                  </a:cubicBezTo>
                  <a:cubicBezTo>
                    <a:pt x="168" y="500"/>
                    <a:pt x="209" y="486"/>
                    <a:pt x="256" y="455"/>
                  </a:cubicBezTo>
                  <a:lnTo>
                    <a:pt x="256" y="455"/>
                  </a:lnTo>
                  <a:cubicBezTo>
                    <a:pt x="219" y="480"/>
                    <a:pt x="364" y="493"/>
                    <a:pt x="389" y="493"/>
                  </a:cubicBezTo>
                  <a:cubicBezTo>
                    <a:pt x="540" y="474"/>
                    <a:pt x="666" y="379"/>
                    <a:pt x="729" y="247"/>
                  </a:cubicBezTo>
                  <a:cubicBezTo>
                    <a:pt x="774" y="146"/>
                    <a:pt x="767" y="1"/>
                    <a:pt x="629" y="1"/>
                  </a:cubicBezTo>
                  <a:cubicBezTo>
                    <a:pt x="624" y="1"/>
                    <a:pt x="620" y="1"/>
                    <a:pt x="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5"/>
            <p:cNvSpPr/>
            <p:nvPr/>
          </p:nvSpPr>
          <p:spPr>
            <a:xfrm>
              <a:off x="2243100" y="2417525"/>
              <a:ext cx="11375" cy="10950"/>
            </a:xfrm>
            <a:custGeom>
              <a:avLst/>
              <a:gdLst/>
              <a:ahLst/>
              <a:cxnLst/>
              <a:rect l="l" t="t" r="r" b="b"/>
              <a:pathLst>
                <a:path w="455" h="438" extrusionOk="0">
                  <a:moveTo>
                    <a:pt x="322" y="1"/>
                  </a:moveTo>
                  <a:cubicBezTo>
                    <a:pt x="181" y="1"/>
                    <a:pt x="71" y="174"/>
                    <a:pt x="32" y="290"/>
                  </a:cubicBezTo>
                  <a:cubicBezTo>
                    <a:pt x="0" y="390"/>
                    <a:pt x="66" y="437"/>
                    <a:pt x="141" y="437"/>
                  </a:cubicBezTo>
                  <a:cubicBezTo>
                    <a:pt x="171" y="437"/>
                    <a:pt x="201" y="430"/>
                    <a:pt x="228" y="416"/>
                  </a:cubicBezTo>
                  <a:cubicBezTo>
                    <a:pt x="322" y="372"/>
                    <a:pt x="455" y="233"/>
                    <a:pt x="417" y="107"/>
                  </a:cubicBezTo>
                  <a:cubicBezTo>
                    <a:pt x="417" y="107"/>
                    <a:pt x="410" y="107"/>
                    <a:pt x="410" y="100"/>
                  </a:cubicBezTo>
                  <a:cubicBezTo>
                    <a:pt x="429" y="63"/>
                    <a:pt x="436" y="25"/>
                    <a:pt x="385" y="12"/>
                  </a:cubicBezTo>
                  <a:cubicBezTo>
                    <a:pt x="364" y="4"/>
                    <a:pt x="343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2222600" y="2420625"/>
              <a:ext cx="11525" cy="7525"/>
            </a:xfrm>
            <a:custGeom>
              <a:avLst/>
              <a:gdLst/>
              <a:ahLst/>
              <a:cxnLst/>
              <a:rect l="l" t="t" r="r" b="b"/>
              <a:pathLst>
                <a:path w="461" h="301" extrusionOk="0">
                  <a:moveTo>
                    <a:pt x="309" y="0"/>
                  </a:moveTo>
                  <a:cubicBezTo>
                    <a:pt x="291" y="0"/>
                    <a:pt x="271" y="5"/>
                    <a:pt x="253" y="14"/>
                  </a:cubicBezTo>
                  <a:lnTo>
                    <a:pt x="228" y="27"/>
                  </a:lnTo>
                  <a:cubicBezTo>
                    <a:pt x="152" y="58"/>
                    <a:pt x="1" y="229"/>
                    <a:pt x="127" y="292"/>
                  </a:cubicBezTo>
                  <a:cubicBezTo>
                    <a:pt x="140" y="298"/>
                    <a:pt x="154" y="300"/>
                    <a:pt x="168" y="300"/>
                  </a:cubicBezTo>
                  <a:cubicBezTo>
                    <a:pt x="212" y="300"/>
                    <a:pt x="257" y="275"/>
                    <a:pt x="291" y="260"/>
                  </a:cubicBezTo>
                  <a:cubicBezTo>
                    <a:pt x="341" y="241"/>
                    <a:pt x="461" y="121"/>
                    <a:pt x="392" y="65"/>
                  </a:cubicBezTo>
                  <a:cubicBezTo>
                    <a:pt x="382" y="57"/>
                    <a:pt x="376" y="53"/>
                    <a:pt x="372" y="51"/>
                  </a:cubicBezTo>
                  <a:lnTo>
                    <a:pt x="372" y="51"/>
                  </a:lnTo>
                  <a:cubicBezTo>
                    <a:pt x="369" y="15"/>
                    <a:pt x="341" y="0"/>
                    <a:pt x="3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5"/>
            <p:cNvSpPr/>
            <p:nvPr/>
          </p:nvSpPr>
          <p:spPr>
            <a:xfrm>
              <a:off x="2236925" y="2343625"/>
              <a:ext cx="10325" cy="9725"/>
            </a:xfrm>
            <a:custGeom>
              <a:avLst/>
              <a:gdLst/>
              <a:ahLst/>
              <a:cxnLst/>
              <a:rect l="l" t="t" r="r" b="b"/>
              <a:pathLst>
                <a:path w="413" h="389" extrusionOk="0">
                  <a:moveTo>
                    <a:pt x="306" y="1"/>
                  </a:moveTo>
                  <a:cubicBezTo>
                    <a:pt x="188" y="1"/>
                    <a:pt x="0" y="131"/>
                    <a:pt x="46" y="288"/>
                  </a:cubicBezTo>
                  <a:cubicBezTo>
                    <a:pt x="52" y="307"/>
                    <a:pt x="58" y="326"/>
                    <a:pt x="71" y="338"/>
                  </a:cubicBezTo>
                  <a:cubicBezTo>
                    <a:pt x="91" y="374"/>
                    <a:pt x="120" y="389"/>
                    <a:pt x="152" y="389"/>
                  </a:cubicBezTo>
                  <a:cubicBezTo>
                    <a:pt x="233" y="389"/>
                    <a:pt x="332" y="300"/>
                    <a:pt x="355" y="237"/>
                  </a:cubicBezTo>
                  <a:cubicBezTo>
                    <a:pt x="367" y="199"/>
                    <a:pt x="380" y="162"/>
                    <a:pt x="393" y="124"/>
                  </a:cubicBezTo>
                  <a:cubicBezTo>
                    <a:pt x="412" y="37"/>
                    <a:pt x="369" y="1"/>
                    <a:pt x="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5"/>
            <p:cNvSpPr/>
            <p:nvPr/>
          </p:nvSpPr>
          <p:spPr>
            <a:xfrm>
              <a:off x="2199750" y="2495950"/>
              <a:ext cx="11700" cy="8150"/>
            </a:xfrm>
            <a:custGeom>
              <a:avLst/>
              <a:gdLst/>
              <a:ahLst/>
              <a:cxnLst/>
              <a:rect l="l" t="t" r="r" b="b"/>
              <a:pathLst>
                <a:path w="468" h="326" extrusionOk="0">
                  <a:moveTo>
                    <a:pt x="329" y="1"/>
                  </a:moveTo>
                  <a:cubicBezTo>
                    <a:pt x="315" y="1"/>
                    <a:pt x="299" y="4"/>
                    <a:pt x="284" y="10"/>
                  </a:cubicBezTo>
                  <a:cubicBezTo>
                    <a:pt x="208" y="48"/>
                    <a:pt x="0" y="325"/>
                    <a:pt x="208" y="325"/>
                  </a:cubicBezTo>
                  <a:cubicBezTo>
                    <a:pt x="309" y="306"/>
                    <a:pt x="391" y="243"/>
                    <a:pt x="442" y="155"/>
                  </a:cubicBezTo>
                  <a:cubicBezTo>
                    <a:pt x="468" y="75"/>
                    <a:pt x="406" y="1"/>
                    <a:pt x="3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2243875" y="2463375"/>
              <a:ext cx="13450" cy="13550"/>
            </a:xfrm>
            <a:custGeom>
              <a:avLst/>
              <a:gdLst/>
              <a:ahLst/>
              <a:cxnLst/>
              <a:rect l="l" t="t" r="r" b="b"/>
              <a:pathLst>
                <a:path w="538" h="542" extrusionOk="0">
                  <a:moveTo>
                    <a:pt x="396" y="0"/>
                  </a:moveTo>
                  <a:cubicBezTo>
                    <a:pt x="225" y="0"/>
                    <a:pt x="83" y="221"/>
                    <a:pt x="39" y="354"/>
                  </a:cubicBezTo>
                  <a:cubicBezTo>
                    <a:pt x="0" y="465"/>
                    <a:pt x="78" y="541"/>
                    <a:pt x="179" y="541"/>
                  </a:cubicBezTo>
                  <a:cubicBezTo>
                    <a:pt x="193" y="541"/>
                    <a:pt x="207" y="540"/>
                    <a:pt x="222" y="537"/>
                  </a:cubicBezTo>
                  <a:cubicBezTo>
                    <a:pt x="266" y="518"/>
                    <a:pt x="310" y="499"/>
                    <a:pt x="354" y="468"/>
                  </a:cubicBezTo>
                  <a:cubicBezTo>
                    <a:pt x="373" y="455"/>
                    <a:pt x="392" y="436"/>
                    <a:pt x="411" y="417"/>
                  </a:cubicBezTo>
                  <a:cubicBezTo>
                    <a:pt x="442" y="386"/>
                    <a:pt x="474" y="348"/>
                    <a:pt x="493" y="304"/>
                  </a:cubicBezTo>
                  <a:lnTo>
                    <a:pt x="493" y="297"/>
                  </a:lnTo>
                  <a:cubicBezTo>
                    <a:pt x="499" y="291"/>
                    <a:pt x="499" y="278"/>
                    <a:pt x="499" y="272"/>
                  </a:cubicBezTo>
                  <a:cubicBezTo>
                    <a:pt x="512" y="240"/>
                    <a:pt x="524" y="215"/>
                    <a:pt x="524" y="184"/>
                  </a:cubicBezTo>
                  <a:cubicBezTo>
                    <a:pt x="524" y="177"/>
                    <a:pt x="524" y="177"/>
                    <a:pt x="524" y="171"/>
                  </a:cubicBezTo>
                  <a:lnTo>
                    <a:pt x="524" y="140"/>
                  </a:lnTo>
                  <a:cubicBezTo>
                    <a:pt x="537" y="89"/>
                    <a:pt x="518" y="39"/>
                    <a:pt x="468" y="13"/>
                  </a:cubicBezTo>
                  <a:cubicBezTo>
                    <a:pt x="443" y="4"/>
                    <a:pt x="419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2054675" y="2425375"/>
              <a:ext cx="11850" cy="11225"/>
            </a:xfrm>
            <a:custGeom>
              <a:avLst/>
              <a:gdLst/>
              <a:ahLst/>
              <a:cxnLst/>
              <a:rect l="l" t="t" r="r" b="b"/>
              <a:pathLst>
                <a:path w="474" h="449" extrusionOk="0">
                  <a:moveTo>
                    <a:pt x="348" y="1"/>
                  </a:moveTo>
                  <a:cubicBezTo>
                    <a:pt x="215" y="13"/>
                    <a:pt x="102" y="102"/>
                    <a:pt x="45" y="222"/>
                  </a:cubicBezTo>
                  <a:cubicBezTo>
                    <a:pt x="1" y="310"/>
                    <a:pt x="7" y="449"/>
                    <a:pt x="133" y="449"/>
                  </a:cubicBezTo>
                  <a:cubicBezTo>
                    <a:pt x="266" y="430"/>
                    <a:pt x="379" y="348"/>
                    <a:pt x="436" y="228"/>
                  </a:cubicBezTo>
                  <a:cubicBezTo>
                    <a:pt x="474" y="140"/>
                    <a:pt x="474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2061400" y="2459775"/>
              <a:ext cx="9550" cy="8525"/>
            </a:xfrm>
            <a:custGeom>
              <a:avLst/>
              <a:gdLst/>
              <a:ahLst/>
              <a:cxnLst/>
              <a:rect l="l" t="t" r="r" b="b"/>
              <a:pathLst>
                <a:path w="382" h="341" extrusionOk="0">
                  <a:moveTo>
                    <a:pt x="183" y="1"/>
                  </a:moveTo>
                  <a:cubicBezTo>
                    <a:pt x="127" y="1"/>
                    <a:pt x="56" y="83"/>
                    <a:pt x="47" y="126"/>
                  </a:cubicBezTo>
                  <a:cubicBezTo>
                    <a:pt x="22" y="164"/>
                    <a:pt x="9" y="214"/>
                    <a:pt x="3" y="258"/>
                  </a:cubicBezTo>
                  <a:cubicBezTo>
                    <a:pt x="0" y="319"/>
                    <a:pt x="31" y="340"/>
                    <a:pt x="71" y="340"/>
                  </a:cubicBezTo>
                  <a:cubicBezTo>
                    <a:pt x="131" y="340"/>
                    <a:pt x="212" y="295"/>
                    <a:pt x="242" y="265"/>
                  </a:cubicBezTo>
                  <a:cubicBezTo>
                    <a:pt x="312" y="202"/>
                    <a:pt x="381" y="69"/>
                    <a:pt x="230" y="31"/>
                  </a:cubicBezTo>
                  <a:cubicBezTo>
                    <a:pt x="217" y="10"/>
                    <a:pt x="201" y="1"/>
                    <a:pt x="1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2100550" y="2434350"/>
              <a:ext cx="13500" cy="10600"/>
            </a:xfrm>
            <a:custGeom>
              <a:avLst/>
              <a:gdLst/>
              <a:ahLst/>
              <a:cxnLst/>
              <a:rect l="l" t="t" r="r" b="b"/>
              <a:pathLst>
                <a:path w="540" h="424" extrusionOk="0">
                  <a:moveTo>
                    <a:pt x="371" y="1"/>
                  </a:moveTo>
                  <a:cubicBezTo>
                    <a:pt x="366" y="1"/>
                    <a:pt x="360" y="1"/>
                    <a:pt x="354" y="1"/>
                  </a:cubicBezTo>
                  <a:cubicBezTo>
                    <a:pt x="209" y="8"/>
                    <a:pt x="1" y="172"/>
                    <a:pt x="20" y="336"/>
                  </a:cubicBezTo>
                  <a:cubicBezTo>
                    <a:pt x="20" y="367"/>
                    <a:pt x="32" y="411"/>
                    <a:pt x="70" y="418"/>
                  </a:cubicBezTo>
                  <a:cubicBezTo>
                    <a:pt x="87" y="422"/>
                    <a:pt x="104" y="424"/>
                    <a:pt x="121" y="424"/>
                  </a:cubicBezTo>
                  <a:cubicBezTo>
                    <a:pt x="154" y="424"/>
                    <a:pt x="186" y="416"/>
                    <a:pt x="215" y="399"/>
                  </a:cubicBezTo>
                  <a:lnTo>
                    <a:pt x="234" y="386"/>
                  </a:lnTo>
                  <a:lnTo>
                    <a:pt x="247" y="392"/>
                  </a:lnTo>
                  <a:cubicBezTo>
                    <a:pt x="257" y="396"/>
                    <a:pt x="267" y="397"/>
                    <a:pt x="278" y="397"/>
                  </a:cubicBezTo>
                  <a:cubicBezTo>
                    <a:pt x="342" y="397"/>
                    <a:pt x="403" y="333"/>
                    <a:pt x="430" y="279"/>
                  </a:cubicBezTo>
                  <a:cubicBezTo>
                    <a:pt x="485" y="187"/>
                    <a:pt x="540" y="1"/>
                    <a:pt x="3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2079275" y="2426175"/>
              <a:ext cx="12250" cy="9700"/>
            </a:xfrm>
            <a:custGeom>
              <a:avLst/>
              <a:gdLst/>
              <a:ahLst/>
              <a:cxnLst/>
              <a:rect l="l" t="t" r="r" b="b"/>
              <a:pathLst>
                <a:path w="490" h="388" extrusionOk="0">
                  <a:moveTo>
                    <a:pt x="380" y="1"/>
                  </a:moveTo>
                  <a:cubicBezTo>
                    <a:pt x="367" y="1"/>
                    <a:pt x="352" y="3"/>
                    <a:pt x="335" y="7"/>
                  </a:cubicBezTo>
                  <a:cubicBezTo>
                    <a:pt x="234" y="32"/>
                    <a:pt x="1" y="240"/>
                    <a:pt x="127" y="354"/>
                  </a:cubicBezTo>
                  <a:cubicBezTo>
                    <a:pt x="155" y="379"/>
                    <a:pt x="185" y="388"/>
                    <a:pt x="217" y="388"/>
                  </a:cubicBezTo>
                  <a:cubicBezTo>
                    <a:pt x="257" y="388"/>
                    <a:pt x="299" y="374"/>
                    <a:pt x="341" y="360"/>
                  </a:cubicBezTo>
                  <a:cubicBezTo>
                    <a:pt x="385" y="341"/>
                    <a:pt x="461" y="266"/>
                    <a:pt x="430" y="215"/>
                  </a:cubicBezTo>
                  <a:lnTo>
                    <a:pt x="430" y="215"/>
                  </a:lnTo>
                  <a:cubicBezTo>
                    <a:pt x="476" y="125"/>
                    <a:pt x="489" y="1"/>
                    <a:pt x="3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2087325" y="2394300"/>
              <a:ext cx="9400" cy="10225"/>
            </a:xfrm>
            <a:custGeom>
              <a:avLst/>
              <a:gdLst/>
              <a:ahLst/>
              <a:cxnLst/>
              <a:rect l="l" t="t" r="r" b="b"/>
              <a:pathLst>
                <a:path w="376" h="409" extrusionOk="0">
                  <a:moveTo>
                    <a:pt x="309" y="1"/>
                  </a:moveTo>
                  <a:cubicBezTo>
                    <a:pt x="298" y="1"/>
                    <a:pt x="286" y="3"/>
                    <a:pt x="271" y="8"/>
                  </a:cubicBezTo>
                  <a:cubicBezTo>
                    <a:pt x="164" y="39"/>
                    <a:pt x="82" y="115"/>
                    <a:pt x="38" y="216"/>
                  </a:cubicBezTo>
                  <a:cubicBezTo>
                    <a:pt x="6" y="273"/>
                    <a:pt x="0" y="361"/>
                    <a:pt x="70" y="386"/>
                  </a:cubicBezTo>
                  <a:lnTo>
                    <a:pt x="114" y="405"/>
                  </a:lnTo>
                  <a:cubicBezTo>
                    <a:pt x="121" y="408"/>
                    <a:pt x="129" y="409"/>
                    <a:pt x="137" y="409"/>
                  </a:cubicBezTo>
                  <a:cubicBezTo>
                    <a:pt x="187" y="409"/>
                    <a:pt x="239" y="361"/>
                    <a:pt x="271" y="323"/>
                  </a:cubicBezTo>
                  <a:cubicBezTo>
                    <a:pt x="322" y="266"/>
                    <a:pt x="353" y="197"/>
                    <a:pt x="360" y="121"/>
                  </a:cubicBezTo>
                  <a:cubicBezTo>
                    <a:pt x="376" y="68"/>
                    <a:pt x="369" y="1"/>
                    <a:pt x="3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2141575" y="2326175"/>
              <a:ext cx="12775" cy="9875"/>
            </a:xfrm>
            <a:custGeom>
              <a:avLst/>
              <a:gdLst/>
              <a:ahLst/>
              <a:cxnLst/>
              <a:rect l="l" t="t" r="r" b="b"/>
              <a:pathLst>
                <a:path w="511" h="395" extrusionOk="0">
                  <a:moveTo>
                    <a:pt x="397" y="0"/>
                  </a:moveTo>
                  <a:cubicBezTo>
                    <a:pt x="256" y="0"/>
                    <a:pt x="0" y="208"/>
                    <a:pt x="132" y="355"/>
                  </a:cubicBezTo>
                  <a:lnTo>
                    <a:pt x="139" y="368"/>
                  </a:lnTo>
                  <a:cubicBezTo>
                    <a:pt x="155" y="387"/>
                    <a:pt x="180" y="394"/>
                    <a:pt x="206" y="394"/>
                  </a:cubicBezTo>
                  <a:cubicBezTo>
                    <a:pt x="241" y="394"/>
                    <a:pt x="278" y="382"/>
                    <a:pt x="303" y="368"/>
                  </a:cubicBezTo>
                  <a:cubicBezTo>
                    <a:pt x="422" y="311"/>
                    <a:pt x="511" y="204"/>
                    <a:pt x="479" y="59"/>
                  </a:cubicBezTo>
                  <a:cubicBezTo>
                    <a:pt x="469" y="18"/>
                    <a:pt x="438" y="0"/>
                    <a:pt x="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2149125" y="2378025"/>
              <a:ext cx="13675" cy="11675"/>
            </a:xfrm>
            <a:custGeom>
              <a:avLst/>
              <a:gdLst/>
              <a:ahLst/>
              <a:cxnLst/>
              <a:rect l="l" t="t" r="r" b="b"/>
              <a:pathLst>
                <a:path w="547" h="467" extrusionOk="0">
                  <a:moveTo>
                    <a:pt x="354" y="0"/>
                  </a:moveTo>
                  <a:cubicBezTo>
                    <a:pt x="330" y="0"/>
                    <a:pt x="301" y="9"/>
                    <a:pt x="272" y="28"/>
                  </a:cubicBezTo>
                  <a:cubicBezTo>
                    <a:pt x="146" y="110"/>
                    <a:pt x="1" y="287"/>
                    <a:pt x="114" y="432"/>
                  </a:cubicBezTo>
                  <a:cubicBezTo>
                    <a:pt x="134" y="456"/>
                    <a:pt x="161" y="467"/>
                    <a:pt x="191" y="467"/>
                  </a:cubicBezTo>
                  <a:cubicBezTo>
                    <a:pt x="335" y="467"/>
                    <a:pt x="547" y="215"/>
                    <a:pt x="410" y="110"/>
                  </a:cubicBezTo>
                  <a:cubicBezTo>
                    <a:pt x="436" y="38"/>
                    <a:pt x="404" y="0"/>
                    <a:pt x="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2176100" y="2337375"/>
              <a:ext cx="9475" cy="9725"/>
            </a:xfrm>
            <a:custGeom>
              <a:avLst/>
              <a:gdLst/>
              <a:ahLst/>
              <a:cxnLst/>
              <a:rect l="l" t="t" r="r" b="b"/>
              <a:pathLst>
                <a:path w="379" h="389" extrusionOk="0">
                  <a:moveTo>
                    <a:pt x="292" y="0"/>
                  </a:moveTo>
                  <a:cubicBezTo>
                    <a:pt x="245" y="0"/>
                    <a:pt x="188" y="30"/>
                    <a:pt x="158" y="52"/>
                  </a:cubicBezTo>
                  <a:cubicBezTo>
                    <a:pt x="114" y="71"/>
                    <a:pt x="76" y="109"/>
                    <a:pt x="57" y="153"/>
                  </a:cubicBezTo>
                  <a:cubicBezTo>
                    <a:pt x="50" y="172"/>
                    <a:pt x="38" y="191"/>
                    <a:pt x="32" y="210"/>
                  </a:cubicBezTo>
                  <a:lnTo>
                    <a:pt x="32" y="229"/>
                  </a:lnTo>
                  <a:cubicBezTo>
                    <a:pt x="0" y="266"/>
                    <a:pt x="13" y="330"/>
                    <a:pt x="57" y="355"/>
                  </a:cubicBezTo>
                  <a:lnTo>
                    <a:pt x="82" y="374"/>
                  </a:lnTo>
                  <a:cubicBezTo>
                    <a:pt x="99" y="384"/>
                    <a:pt x="116" y="388"/>
                    <a:pt x="133" y="388"/>
                  </a:cubicBezTo>
                  <a:cubicBezTo>
                    <a:pt x="234" y="388"/>
                    <a:pt x="339" y="236"/>
                    <a:pt x="366" y="172"/>
                  </a:cubicBezTo>
                  <a:cubicBezTo>
                    <a:pt x="378" y="134"/>
                    <a:pt x="378" y="90"/>
                    <a:pt x="366" y="52"/>
                  </a:cubicBezTo>
                  <a:cubicBezTo>
                    <a:pt x="353" y="14"/>
                    <a:pt x="325" y="0"/>
                    <a:pt x="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2139025" y="2483100"/>
              <a:ext cx="14550" cy="8525"/>
            </a:xfrm>
            <a:custGeom>
              <a:avLst/>
              <a:gdLst/>
              <a:ahLst/>
              <a:cxnLst/>
              <a:rect l="l" t="t" r="r" b="b"/>
              <a:pathLst>
                <a:path w="582" h="341" extrusionOk="0">
                  <a:moveTo>
                    <a:pt x="373" y="0"/>
                  </a:moveTo>
                  <a:cubicBezTo>
                    <a:pt x="222" y="0"/>
                    <a:pt x="1" y="341"/>
                    <a:pt x="209" y="341"/>
                  </a:cubicBezTo>
                  <a:cubicBezTo>
                    <a:pt x="360" y="341"/>
                    <a:pt x="581" y="0"/>
                    <a:pt x="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2132100" y="2514750"/>
              <a:ext cx="12000" cy="11400"/>
            </a:xfrm>
            <a:custGeom>
              <a:avLst/>
              <a:gdLst/>
              <a:ahLst/>
              <a:cxnLst/>
              <a:rect l="l" t="t" r="r" b="b"/>
              <a:pathLst>
                <a:path w="480" h="456" extrusionOk="0">
                  <a:moveTo>
                    <a:pt x="294" y="0"/>
                  </a:moveTo>
                  <a:cubicBezTo>
                    <a:pt x="228" y="0"/>
                    <a:pt x="155" y="69"/>
                    <a:pt x="120" y="115"/>
                  </a:cubicBezTo>
                  <a:lnTo>
                    <a:pt x="82" y="172"/>
                  </a:lnTo>
                  <a:cubicBezTo>
                    <a:pt x="1" y="289"/>
                    <a:pt x="22" y="456"/>
                    <a:pt x="143" y="456"/>
                  </a:cubicBezTo>
                  <a:cubicBezTo>
                    <a:pt x="172" y="456"/>
                    <a:pt x="206" y="446"/>
                    <a:pt x="246" y="424"/>
                  </a:cubicBezTo>
                  <a:cubicBezTo>
                    <a:pt x="354" y="380"/>
                    <a:pt x="436" y="286"/>
                    <a:pt x="461" y="178"/>
                  </a:cubicBezTo>
                  <a:cubicBezTo>
                    <a:pt x="480" y="84"/>
                    <a:pt x="448" y="21"/>
                    <a:pt x="354" y="8"/>
                  </a:cubicBezTo>
                  <a:lnTo>
                    <a:pt x="309" y="2"/>
                  </a:lnTo>
                  <a:cubicBezTo>
                    <a:pt x="304" y="1"/>
                    <a:pt x="299" y="0"/>
                    <a:pt x="2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2150550" y="2522550"/>
              <a:ext cx="17175" cy="13350"/>
            </a:xfrm>
            <a:custGeom>
              <a:avLst/>
              <a:gdLst/>
              <a:ahLst/>
              <a:cxnLst/>
              <a:rect l="l" t="t" r="r" b="b"/>
              <a:pathLst>
                <a:path w="687" h="534" extrusionOk="0">
                  <a:moveTo>
                    <a:pt x="493" y="1"/>
                  </a:moveTo>
                  <a:cubicBezTo>
                    <a:pt x="459" y="1"/>
                    <a:pt x="420" y="10"/>
                    <a:pt x="379" y="30"/>
                  </a:cubicBezTo>
                  <a:cubicBezTo>
                    <a:pt x="316" y="56"/>
                    <a:pt x="259" y="100"/>
                    <a:pt x="215" y="144"/>
                  </a:cubicBezTo>
                  <a:cubicBezTo>
                    <a:pt x="139" y="220"/>
                    <a:pt x="0" y="516"/>
                    <a:pt x="202" y="522"/>
                  </a:cubicBezTo>
                  <a:cubicBezTo>
                    <a:pt x="223" y="530"/>
                    <a:pt x="245" y="533"/>
                    <a:pt x="266" y="533"/>
                  </a:cubicBezTo>
                  <a:cubicBezTo>
                    <a:pt x="412" y="533"/>
                    <a:pt x="563" y="379"/>
                    <a:pt x="612" y="264"/>
                  </a:cubicBezTo>
                  <a:cubicBezTo>
                    <a:pt x="686" y="121"/>
                    <a:pt x="617" y="1"/>
                    <a:pt x="4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49" name="Google Shape;649;p5"/>
          <p:cNvGrpSpPr/>
          <p:nvPr/>
        </p:nvGrpSpPr>
        <p:grpSpPr>
          <a:xfrm>
            <a:off x="11348440" y="529294"/>
            <a:ext cx="645937" cy="1652428"/>
            <a:chOff x="2508475" y="2379100"/>
            <a:chExt cx="147125" cy="376350"/>
          </a:xfrm>
        </p:grpSpPr>
        <p:sp>
          <p:nvSpPr>
            <p:cNvPr id="650" name="Google Shape;650;p5"/>
            <p:cNvSpPr/>
            <p:nvPr/>
          </p:nvSpPr>
          <p:spPr>
            <a:xfrm>
              <a:off x="2508475" y="24387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4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6"/>
                    <a:pt x="309" y="5623"/>
                    <a:pt x="297" y="6355"/>
                  </a:cubicBezTo>
                  <a:cubicBezTo>
                    <a:pt x="284" y="7093"/>
                    <a:pt x="278" y="7850"/>
                    <a:pt x="284" y="8594"/>
                  </a:cubicBezTo>
                  <a:cubicBezTo>
                    <a:pt x="284" y="8783"/>
                    <a:pt x="297" y="8966"/>
                    <a:pt x="315" y="9149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1000" y="12590"/>
                    <a:pt x="1179" y="12670"/>
                    <a:pt x="1332" y="12670"/>
                  </a:cubicBezTo>
                  <a:cubicBezTo>
                    <a:pt x="2297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9" y="357"/>
                  </a:cubicBezTo>
                  <a:cubicBezTo>
                    <a:pt x="1673" y="109"/>
                    <a:pt x="1527" y="1"/>
                    <a:pt x="13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2537725" y="2468000"/>
              <a:ext cx="8450" cy="6100"/>
            </a:xfrm>
            <a:custGeom>
              <a:avLst/>
              <a:gdLst/>
              <a:ahLst/>
              <a:cxnLst/>
              <a:rect l="l" t="t" r="r" b="b"/>
              <a:pathLst>
                <a:path w="338" h="244" extrusionOk="0">
                  <a:moveTo>
                    <a:pt x="191" y="0"/>
                  </a:moveTo>
                  <a:cubicBezTo>
                    <a:pt x="127" y="0"/>
                    <a:pt x="59" y="69"/>
                    <a:pt x="35" y="119"/>
                  </a:cubicBezTo>
                  <a:cubicBezTo>
                    <a:pt x="0" y="193"/>
                    <a:pt x="32" y="244"/>
                    <a:pt x="90" y="244"/>
                  </a:cubicBezTo>
                  <a:cubicBezTo>
                    <a:pt x="105" y="244"/>
                    <a:pt x="123" y="240"/>
                    <a:pt x="142" y="232"/>
                  </a:cubicBezTo>
                  <a:lnTo>
                    <a:pt x="186" y="213"/>
                  </a:lnTo>
                  <a:cubicBezTo>
                    <a:pt x="224" y="194"/>
                    <a:pt x="337" y="87"/>
                    <a:pt x="268" y="37"/>
                  </a:cubicBezTo>
                  <a:cubicBezTo>
                    <a:pt x="262" y="30"/>
                    <a:pt x="255" y="24"/>
                    <a:pt x="243" y="18"/>
                  </a:cubicBezTo>
                  <a:cubicBezTo>
                    <a:pt x="227" y="5"/>
                    <a:pt x="209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2547875" y="2471400"/>
              <a:ext cx="7500" cy="5125"/>
            </a:xfrm>
            <a:custGeom>
              <a:avLst/>
              <a:gdLst/>
              <a:ahLst/>
              <a:cxnLst/>
              <a:rect l="l" t="t" r="r" b="b"/>
              <a:pathLst>
                <a:path w="300" h="205" extrusionOk="0">
                  <a:moveTo>
                    <a:pt x="187" y="0"/>
                  </a:moveTo>
                  <a:cubicBezTo>
                    <a:pt x="182" y="0"/>
                    <a:pt x="177" y="1"/>
                    <a:pt x="171" y="1"/>
                  </a:cubicBezTo>
                  <a:cubicBezTo>
                    <a:pt x="108" y="8"/>
                    <a:pt x="45" y="46"/>
                    <a:pt x="20" y="109"/>
                  </a:cubicBezTo>
                  <a:cubicBezTo>
                    <a:pt x="13" y="128"/>
                    <a:pt x="1" y="165"/>
                    <a:pt x="20" y="184"/>
                  </a:cubicBezTo>
                  <a:lnTo>
                    <a:pt x="26" y="191"/>
                  </a:lnTo>
                  <a:cubicBezTo>
                    <a:pt x="39" y="200"/>
                    <a:pt x="51" y="205"/>
                    <a:pt x="64" y="205"/>
                  </a:cubicBezTo>
                  <a:cubicBezTo>
                    <a:pt x="77" y="205"/>
                    <a:pt x="89" y="200"/>
                    <a:pt x="102" y="191"/>
                  </a:cubicBezTo>
                  <a:cubicBezTo>
                    <a:pt x="103" y="191"/>
                    <a:pt x="105" y="191"/>
                    <a:pt x="106" y="191"/>
                  </a:cubicBezTo>
                  <a:cubicBezTo>
                    <a:pt x="207" y="191"/>
                    <a:pt x="300" y="0"/>
                    <a:pt x="1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2532900" y="2478150"/>
              <a:ext cx="8225" cy="6550"/>
            </a:xfrm>
            <a:custGeom>
              <a:avLst/>
              <a:gdLst/>
              <a:ahLst/>
              <a:cxnLst/>
              <a:rect l="l" t="t" r="r" b="b"/>
              <a:pathLst>
                <a:path w="329" h="262" extrusionOk="0">
                  <a:moveTo>
                    <a:pt x="204" y="0"/>
                  </a:moveTo>
                  <a:cubicBezTo>
                    <a:pt x="162" y="0"/>
                    <a:pt x="105" y="60"/>
                    <a:pt x="95" y="85"/>
                  </a:cubicBezTo>
                  <a:cubicBezTo>
                    <a:pt x="95" y="85"/>
                    <a:pt x="102" y="78"/>
                    <a:pt x="108" y="78"/>
                  </a:cubicBezTo>
                  <a:cubicBezTo>
                    <a:pt x="64" y="123"/>
                    <a:pt x="1" y="255"/>
                    <a:pt x="108" y="261"/>
                  </a:cubicBezTo>
                  <a:cubicBezTo>
                    <a:pt x="152" y="261"/>
                    <a:pt x="196" y="236"/>
                    <a:pt x="221" y="198"/>
                  </a:cubicBezTo>
                  <a:cubicBezTo>
                    <a:pt x="272" y="154"/>
                    <a:pt x="329" y="34"/>
                    <a:pt x="221" y="22"/>
                  </a:cubicBezTo>
                  <a:lnTo>
                    <a:pt x="234" y="15"/>
                  </a:lnTo>
                  <a:cubicBezTo>
                    <a:pt x="226" y="4"/>
                    <a:pt x="216" y="0"/>
                    <a:pt x="2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2531950" y="2695725"/>
              <a:ext cx="7450" cy="6750"/>
            </a:xfrm>
            <a:custGeom>
              <a:avLst/>
              <a:gdLst/>
              <a:ahLst/>
              <a:cxnLst/>
              <a:rect l="l" t="t" r="r" b="b"/>
              <a:pathLst>
                <a:path w="298" h="270" extrusionOk="0">
                  <a:moveTo>
                    <a:pt x="205" y="0"/>
                  </a:moveTo>
                  <a:cubicBezTo>
                    <a:pt x="153" y="0"/>
                    <a:pt x="94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1" y="224"/>
                    <a:pt x="70" y="243"/>
                  </a:cubicBezTo>
                  <a:cubicBezTo>
                    <a:pt x="70" y="249"/>
                    <a:pt x="70" y="249"/>
                    <a:pt x="70" y="249"/>
                  </a:cubicBezTo>
                  <a:cubicBezTo>
                    <a:pt x="80" y="264"/>
                    <a:pt x="93" y="269"/>
                    <a:pt x="108" y="269"/>
                  </a:cubicBezTo>
                  <a:cubicBezTo>
                    <a:pt x="156" y="269"/>
                    <a:pt x="220" y="203"/>
                    <a:pt x="234" y="174"/>
                  </a:cubicBezTo>
                  <a:cubicBezTo>
                    <a:pt x="234" y="167"/>
                    <a:pt x="234" y="161"/>
                    <a:pt x="241" y="161"/>
                  </a:cubicBezTo>
                  <a:cubicBezTo>
                    <a:pt x="266" y="129"/>
                    <a:pt x="297" y="47"/>
                    <a:pt x="253" y="16"/>
                  </a:cubicBezTo>
                  <a:cubicBezTo>
                    <a:pt x="239" y="5"/>
                    <a:pt x="222" y="0"/>
                    <a:pt x="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2532750" y="2716450"/>
              <a:ext cx="11375" cy="6650"/>
            </a:xfrm>
            <a:custGeom>
              <a:avLst/>
              <a:gdLst/>
              <a:ahLst/>
              <a:cxnLst/>
              <a:rect l="l" t="t" r="r" b="b"/>
              <a:pathLst>
                <a:path w="455" h="266" extrusionOk="0">
                  <a:moveTo>
                    <a:pt x="290" y="0"/>
                  </a:moveTo>
                  <a:cubicBezTo>
                    <a:pt x="171" y="0"/>
                    <a:pt x="0" y="265"/>
                    <a:pt x="158" y="265"/>
                  </a:cubicBezTo>
                  <a:cubicBezTo>
                    <a:pt x="278" y="265"/>
                    <a:pt x="454" y="0"/>
                    <a:pt x="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2527375" y="2658100"/>
              <a:ext cx="13750" cy="21000"/>
            </a:xfrm>
            <a:custGeom>
              <a:avLst/>
              <a:gdLst/>
              <a:ahLst/>
              <a:cxnLst/>
              <a:rect l="l" t="t" r="r" b="b"/>
              <a:pathLst>
                <a:path w="550" h="840" extrusionOk="0">
                  <a:moveTo>
                    <a:pt x="480" y="1"/>
                  </a:moveTo>
                  <a:cubicBezTo>
                    <a:pt x="411" y="7"/>
                    <a:pt x="348" y="51"/>
                    <a:pt x="316" y="121"/>
                  </a:cubicBezTo>
                  <a:cubicBezTo>
                    <a:pt x="278" y="190"/>
                    <a:pt x="278" y="278"/>
                    <a:pt x="316" y="348"/>
                  </a:cubicBezTo>
                  <a:cubicBezTo>
                    <a:pt x="196" y="386"/>
                    <a:pt x="102" y="474"/>
                    <a:pt x="45" y="587"/>
                  </a:cubicBezTo>
                  <a:cubicBezTo>
                    <a:pt x="1" y="682"/>
                    <a:pt x="1" y="840"/>
                    <a:pt x="146" y="840"/>
                  </a:cubicBezTo>
                  <a:cubicBezTo>
                    <a:pt x="291" y="840"/>
                    <a:pt x="430" y="714"/>
                    <a:pt x="487" y="594"/>
                  </a:cubicBezTo>
                  <a:cubicBezTo>
                    <a:pt x="518" y="531"/>
                    <a:pt x="524" y="455"/>
                    <a:pt x="493" y="392"/>
                  </a:cubicBezTo>
                  <a:cubicBezTo>
                    <a:pt x="499" y="386"/>
                    <a:pt x="505" y="373"/>
                    <a:pt x="499" y="360"/>
                  </a:cubicBezTo>
                  <a:cubicBezTo>
                    <a:pt x="480" y="259"/>
                    <a:pt x="518" y="184"/>
                    <a:pt x="537" y="89"/>
                  </a:cubicBezTo>
                  <a:cubicBezTo>
                    <a:pt x="550" y="45"/>
                    <a:pt x="537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2522650" y="2589625"/>
              <a:ext cx="9775" cy="7100"/>
            </a:xfrm>
            <a:custGeom>
              <a:avLst/>
              <a:gdLst/>
              <a:ahLst/>
              <a:cxnLst/>
              <a:rect l="l" t="t" r="r" b="b"/>
              <a:pathLst>
                <a:path w="391" h="284" extrusionOk="0">
                  <a:moveTo>
                    <a:pt x="295" y="1"/>
                  </a:moveTo>
                  <a:cubicBezTo>
                    <a:pt x="276" y="1"/>
                    <a:pt x="255" y="4"/>
                    <a:pt x="234" y="9"/>
                  </a:cubicBezTo>
                  <a:cubicBezTo>
                    <a:pt x="171" y="22"/>
                    <a:pt x="1" y="198"/>
                    <a:pt x="121" y="242"/>
                  </a:cubicBezTo>
                  <a:lnTo>
                    <a:pt x="133" y="242"/>
                  </a:lnTo>
                  <a:cubicBezTo>
                    <a:pt x="143" y="273"/>
                    <a:pt x="169" y="284"/>
                    <a:pt x="196" y="284"/>
                  </a:cubicBezTo>
                  <a:cubicBezTo>
                    <a:pt x="218" y="284"/>
                    <a:pt x="242" y="276"/>
                    <a:pt x="259" y="268"/>
                  </a:cubicBezTo>
                  <a:cubicBezTo>
                    <a:pt x="329" y="236"/>
                    <a:pt x="379" y="173"/>
                    <a:pt x="385" y="97"/>
                  </a:cubicBezTo>
                  <a:cubicBezTo>
                    <a:pt x="390" y="24"/>
                    <a:pt x="348" y="1"/>
                    <a:pt x="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2534950" y="2602450"/>
              <a:ext cx="6975" cy="4425"/>
            </a:xfrm>
            <a:custGeom>
              <a:avLst/>
              <a:gdLst/>
              <a:ahLst/>
              <a:cxnLst/>
              <a:rect l="l" t="t" r="r" b="b"/>
              <a:pathLst>
                <a:path w="279" h="177" extrusionOk="0">
                  <a:moveTo>
                    <a:pt x="175" y="0"/>
                  </a:moveTo>
                  <a:cubicBezTo>
                    <a:pt x="144" y="0"/>
                    <a:pt x="107" y="22"/>
                    <a:pt x="89" y="45"/>
                  </a:cubicBezTo>
                  <a:lnTo>
                    <a:pt x="83" y="45"/>
                  </a:lnTo>
                  <a:cubicBezTo>
                    <a:pt x="64" y="51"/>
                    <a:pt x="1" y="108"/>
                    <a:pt x="39" y="133"/>
                  </a:cubicBezTo>
                  <a:lnTo>
                    <a:pt x="57" y="165"/>
                  </a:lnTo>
                  <a:cubicBezTo>
                    <a:pt x="66" y="173"/>
                    <a:pt x="78" y="176"/>
                    <a:pt x="92" y="176"/>
                  </a:cubicBezTo>
                  <a:cubicBezTo>
                    <a:pt x="108" y="176"/>
                    <a:pt x="126" y="171"/>
                    <a:pt x="139" y="165"/>
                  </a:cubicBezTo>
                  <a:cubicBezTo>
                    <a:pt x="184" y="139"/>
                    <a:pt x="278" y="76"/>
                    <a:pt x="209" y="13"/>
                  </a:cubicBezTo>
                  <a:cubicBezTo>
                    <a:pt x="200" y="4"/>
                    <a:pt x="188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2541325" y="2588875"/>
              <a:ext cx="9100" cy="5100"/>
            </a:xfrm>
            <a:custGeom>
              <a:avLst/>
              <a:gdLst/>
              <a:ahLst/>
              <a:cxnLst/>
              <a:rect l="l" t="t" r="r" b="b"/>
              <a:pathLst>
                <a:path w="364" h="204" extrusionOk="0">
                  <a:moveTo>
                    <a:pt x="197" y="1"/>
                  </a:moveTo>
                  <a:cubicBezTo>
                    <a:pt x="96" y="1"/>
                    <a:pt x="0" y="203"/>
                    <a:pt x="96" y="203"/>
                  </a:cubicBezTo>
                  <a:cubicBezTo>
                    <a:pt x="99" y="203"/>
                    <a:pt x="102" y="203"/>
                    <a:pt x="105" y="203"/>
                  </a:cubicBezTo>
                  <a:cubicBezTo>
                    <a:pt x="130" y="203"/>
                    <a:pt x="149" y="203"/>
                    <a:pt x="175" y="190"/>
                  </a:cubicBezTo>
                  <a:cubicBezTo>
                    <a:pt x="225" y="184"/>
                    <a:pt x="364" y="45"/>
                    <a:pt x="263" y="14"/>
                  </a:cubicBezTo>
                  <a:cubicBezTo>
                    <a:pt x="244" y="1"/>
                    <a:pt x="225" y="1"/>
                    <a:pt x="206" y="1"/>
                  </a:cubicBezTo>
                  <a:cubicBezTo>
                    <a:pt x="203" y="1"/>
                    <a:pt x="200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2534475" y="2553725"/>
              <a:ext cx="12475" cy="7275"/>
            </a:xfrm>
            <a:custGeom>
              <a:avLst/>
              <a:gdLst/>
              <a:ahLst/>
              <a:cxnLst/>
              <a:rect l="l" t="t" r="r" b="b"/>
              <a:pathLst>
                <a:path w="499" h="291" extrusionOk="0">
                  <a:moveTo>
                    <a:pt x="316" y="1"/>
                  </a:moveTo>
                  <a:cubicBezTo>
                    <a:pt x="184" y="1"/>
                    <a:pt x="1" y="291"/>
                    <a:pt x="177" y="291"/>
                  </a:cubicBezTo>
                  <a:cubicBezTo>
                    <a:pt x="310" y="291"/>
                    <a:pt x="499" y="1"/>
                    <a:pt x="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2544900" y="2523150"/>
              <a:ext cx="6325" cy="5225"/>
            </a:xfrm>
            <a:custGeom>
              <a:avLst/>
              <a:gdLst/>
              <a:ahLst/>
              <a:cxnLst/>
              <a:rect l="l" t="t" r="r" b="b"/>
              <a:pathLst>
                <a:path w="253" h="209" extrusionOk="0">
                  <a:moveTo>
                    <a:pt x="202" y="0"/>
                  </a:moveTo>
                  <a:cubicBezTo>
                    <a:pt x="170" y="0"/>
                    <a:pt x="139" y="6"/>
                    <a:pt x="107" y="25"/>
                  </a:cubicBezTo>
                  <a:cubicBezTo>
                    <a:pt x="82" y="32"/>
                    <a:pt x="0" y="120"/>
                    <a:pt x="50" y="145"/>
                  </a:cubicBezTo>
                  <a:cubicBezTo>
                    <a:pt x="63" y="158"/>
                    <a:pt x="69" y="164"/>
                    <a:pt x="76" y="177"/>
                  </a:cubicBezTo>
                  <a:cubicBezTo>
                    <a:pt x="82" y="200"/>
                    <a:pt x="95" y="209"/>
                    <a:pt x="111" y="209"/>
                  </a:cubicBezTo>
                  <a:cubicBezTo>
                    <a:pt x="163" y="209"/>
                    <a:pt x="248" y="119"/>
                    <a:pt x="252" y="76"/>
                  </a:cubicBezTo>
                  <a:cubicBezTo>
                    <a:pt x="252" y="57"/>
                    <a:pt x="246" y="44"/>
                    <a:pt x="246" y="32"/>
                  </a:cubicBezTo>
                  <a:cubicBezTo>
                    <a:pt x="233" y="13"/>
                    <a:pt x="221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2540325" y="2540925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0"/>
                  </a:moveTo>
                  <a:cubicBezTo>
                    <a:pt x="273" y="0"/>
                    <a:pt x="266" y="1"/>
                    <a:pt x="259" y="2"/>
                  </a:cubicBezTo>
                  <a:cubicBezTo>
                    <a:pt x="240" y="2"/>
                    <a:pt x="227" y="8"/>
                    <a:pt x="215" y="14"/>
                  </a:cubicBezTo>
                  <a:cubicBezTo>
                    <a:pt x="158" y="27"/>
                    <a:pt x="0" y="178"/>
                    <a:pt x="114" y="216"/>
                  </a:cubicBezTo>
                  <a:cubicBezTo>
                    <a:pt x="133" y="229"/>
                    <a:pt x="151" y="229"/>
                    <a:pt x="177" y="235"/>
                  </a:cubicBezTo>
                  <a:cubicBezTo>
                    <a:pt x="181" y="236"/>
                    <a:pt x="185" y="236"/>
                    <a:pt x="189" y="236"/>
                  </a:cubicBezTo>
                  <a:cubicBezTo>
                    <a:pt x="306" y="236"/>
                    <a:pt x="419" y="0"/>
                    <a:pt x="2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2594725" y="2379100"/>
              <a:ext cx="60875" cy="316750"/>
            </a:xfrm>
            <a:custGeom>
              <a:avLst/>
              <a:gdLst/>
              <a:ahLst/>
              <a:cxnLst/>
              <a:rect l="l" t="t" r="r" b="b"/>
              <a:pathLst>
                <a:path w="2435" h="12670" extrusionOk="0">
                  <a:moveTo>
                    <a:pt x="1390" y="1"/>
                  </a:moveTo>
                  <a:cubicBezTo>
                    <a:pt x="694" y="1"/>
                    <a:pt x="315" y="2966"/>
                    <a:pt x="315" y="4148"/>
                  </a:cubicBezTo>
                  <a:cubicBezTo>
                    <a:pt x="315" y="4885"/>
                    <a:pt x="309" y="5623"/>
                    <a:pt x="296" y="6355"/>
                  </a:cubicBezTo>
                  <a:cubicBezTo>
                    <a:pt x="278" y="7093"/>
                    <a:pt x="278" y="7850"/>
                    <a:pt x="284" y="8594"/>
                  </a:cubicBezTo>
                  <a:cubicBezTo>
                    <a:pt x="284" y="8777"/>
                    <a:pt x="296" y="8966"/>
                    <a:pt x="315" y="9143"/>
                  </a:cubicBezTo>
                  <a:cubicBezTo>
                    <a:pt x="391" y="10026"/>
                    <a:pt x="0" y="11741"/>
                    <a:pt x="788" y="12410"/>
                  </a:cubicBezTo>
                  <a:cubicBezTo>
                    <a:pt x="999" y="12590"/>
                    <a:pt x="1178" y="12670"/>
                    <a:pt x="1330" y="12670"/>
                  </a:cubicBezTo>
                  <a:cubicBezTo>
                    <a:pt x="2292" y="12670"/>
                    <a:pt x="2170" y="9478"/>
                    <a:pt x="2170" y="8607"/>
                  </a:cubicBezTo>
                  <a:cubicBezTo>
                    <a:pt x="2239" y="7812"/>
                    <a:pt x="2214" y="7011"/>
                    <a:pt x="2195" y="6210"/>
                  </a:cubicBezTo>
                  <a:cubicBezTo>
                    <a:pt x="2176" y="5081"/>
                    <a:pt x="2435" y="1322"/>
                    <a:pt x="1823" y="357"/>
                  </a:cubicBezTo>
                  <a:cubicBezTo>
                    <a:pt x="1667" y="109"/>
                    <a:pt x="1523" y="1"/>
                    <a:pt x="13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2623925" y="2408375"/>
              <a:ext cx="8350" cy="5975"/>
            </a:xfrm>
            <a:custGeom>
              <a:avLst/>
              <a:gdLst/>
              <a:ahLst/>
              <a:cxnLst/>
              <a:rect l="l" t="t" r="r" b="b"/>
              <a:pathLst>
                <a:path w="334" h="239" extrusionOk="0">
                  <a:moveTo>
                    <a:pt x="191" y="0"/>
                  </a:moveTo>
                  <a:cubicBezTo>
                    <a:pt x="127" y="0"/>
                    <a:pt x="60" y="66"/>
                    <a:pt x="30" y="120"/>
                  </a:cubicBezTo>
                  <a:cubicBezTo>
                    <a:pt x="1" y="189"/>
                    <a:pt x="33" y="239"/>
                    <a:pt x="91" y="239"/>
                  </a:cubicBezTo>
                  <a:cubicBezTo>
                    <a:pt x="107" y="239"/>
                    <a:pt x="125" y="235"/>
                    <a:pt x="144" y="227"/>
                  </a:cubicBezTo>
                  <a:lnTo>
                    <a:pt x="188" y="208"/>
                  </a:lnTo>
                  <a:cubicBezTo>
                    <a:pt x="226" y="189"/>
                    <a:pt x="333" y="82"/>
                    <a:pt x="270" y="38"/>
                  </a:cubicBezTo>
                  <a:lnTo>
                    <a:pt x="245" y="19"/>
                  </a:lnTo>
                  <a:cubicBezTo>
                    <a:pt x="228" y="6"/>
                    <a:pt x="210" y="0"/>
                    <a:pt x="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2626075" y="2427050"/>
              <a:ext cx="9025" cy="7625"/>
            </a:xfrm>
            <a:custGeom>
              <a:avLst/>
              <a:gdLst/>
              <a:ahLst/>
              <a:cxnLst/>
              <a:rect l="l" t="t" r="r" b="b"/>
              <a:pathLst>
                <a:path w="361" h="305" extrusionOk="0">
                  <a:moveTo>
                    <a:pt x="177" y="0"/>
                  </a:moveTo>
                  <a:cubicBezTo>
                    <a:pt x="151" y="0"/>
                    <a:pt x="122" y="24"/>
                    <a:pt x="108" y="47"/>
                  </a:cubicBezTo>
                  <a:cubicBezTo>
                    <a:pt x="89" y="73"/>
                    <a:pt x="70" y="104"/>
                    <a:pt x="52" y="129"/>
                  </a:cubicBezTo>
                  <a:cubicBezTo>
                    <a:pt x="0" y="206"/>
                    <a:pt x="12" y="304"/>
                    <a:pt x="89" y="304"/>
                  </a:cubicBezTo>
                  <a:cubicBezTo>
                    <a:pt x="106" y="304"/>
                    <a:pt x="128" y="299"/>
                    <a:pt x="152" y="287"/>
                  </a:cubicBezTo>
                  <a:cubicBezTo>
                    <a:pt x="228" y="249"/>
                    <a:pt x="361" y="98"/>
                    <a:pt x="247" y="35"/>
                  </a:cubicBezTo>
                  <a:lnTo>
                    <a:pt x="203" y="10"/>
                  </a:lnTo>
                  <a:cubicBezTo>
                    <a:pt x="195" y="3"/>
                    <a:pt x="186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2634125" y="2411650"/>
              <a:ext cx="7550" cy="5175"/>
            </a:xfrm>
            <a:custGeom>
              <a:avLst/>
              <a:gdLst/>
              <a:ahLst/>
              <a:cxnLst/>
              <a:rect l="l" t="t" r="r" b="b"/>
              <a:pathLst>
                <a:path w="302" h="207" extrusionOk="0">
                  <a:moveTo>
                    <a:pt x="182" y="1"/>
                  </a:moveTo>
                  <a:cubicBezTo>
                    <a:pt x="179" y="1"/>
                    <a:pt x="175" y="1"/>
                    <a:pt x="171" y="1"/>
                  </a:cubicBezTo>
                  <a:cubicBezTo>
                    <a:pt x="102" y="7"/>
                    <a:pt x="45" y="52"/>
                    <a:pt x="20" y="108"/>
                  </a:cubicBezTo>
                  <a:cubicBezTo>
                    <a:pt x="13" y="134"/>
                    <a:pt x="1" y="165"/>
                    <a:pt x="20" y="190"/>
                  </a:cubicBezTo>
                  <a:lnTo>
                    <a:pt x="26" y="197"/>
                  </a:lnTo>
                  <a:cubicBezTo>
                    <a:pt x="35" y="203"/>
                    <a:pt x="48" y="206"/>
                    <a:pt x="61" y="206"/>
                  </a:cubicBezTo>
                  <a:cubicBezTo>
                    <a:pt x="73" y="206"/>
                    <a:pt x="86" y="203"/>
                    <a:pt x="95" y="197"/>
                  </a:cubicBezTo>
                  <a:cubicBezTo>
                    <a:pt x="97" y="197"/>
                    <a:pt x="98" y="197"/>
                    <a:pt x="100" y="197"/>
                  </a:cubicBezTo>
                  <a:cubicBezTo>
                    <a:pt x="203" y="197"/>
                    <a:pt x="3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2619150" y="2418525"/>
              <a:ext cx="8075" cy="6400"/>
            </a:xfrm>
            <a:custGeom>
              <a:avLst/>
              <a:gdLst/>
              <a:ahLst/>
              <a:cxnLst/>
              <a:rect l="l" t="t" r="r" b="b"/>
              <a:pathLst>
                <a:path w="323" h="256" extrusionOk="0">
                  <a:moveTo>
                    <a:pt x="202" y="0"/>
                  </a:moveTo>
                  <a:cubicBezTo>
                    <a:pt x="160" y="0"/>
                    <a:pt x="105" y="56"/>
                    <a:pt x="95" y="86"/>
                  </a:cubicBezTo>
                  <a:lnTo>
                    <a:pt x="101" y="79"/>
                  </a:lnTo>
                  <a:lnTo>
                    <a:pt x="101" y="79"/>
                  </a:lnTo>
                  <a:cubicBezTo>
                    <a:pt x="64" y="117"/>
                    <a:pt x="1" y="250"/>
                    <a:pt x="102" y="256"/>
                  </a:cubicBezTo>
                  <a:cubicBezTo>
                    <a:pt x="152" y="256"/>
                    <a:pt x="196" y="237"/>
                    <a:pt x="221" y="199"/>
                  </a:cubicBezTo>
                  <a:cubicBezTo>
                    <a:pt x="272" y="149"/>
                    <a:pt x="322" y="35"/>
                    <a:pt x="221" y="23"/>
                  </a:cubicBezTo>
                  <a:lnTo>
                    <a:pt x="234" y="16"/>
                  </a:lnTo>
                  <a:cubicBezTo>
                    <a:pt x="225" y="5"/>
                    <a:pt x="214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2618050" y="2636125"/>
              <a:ext cx="7600" cy="6675"/>
            </a:xfrm>
            <a:custGeom>
              <a:avLst/>
              <a:gdLst/>
              <a:ahLst/>
              <a:cxnLst/>
              <a:rect l="l" t="t" r="r" b="b"/>
              <a:pathLst>
                <a:path w="304" h="267" extrusionOk="0">
                  <a:moveTo>
                    <a:pt x="207" y="0"/>
                  </a:moveTo>
                  <a:cubicBezTo>
                    <a:pt x="153" y="0"/>
                    <a:pt x="93" y="43"/>
                    <a:pt x="70" y="85"/>
                  </a:cubicBezTo>
                  <a:lnTo>
                    <a:pt x="64" y="92"/>
                  </a:lnTo>
                  <a:cubicBezTo>
                    <a:pt x="45" y="129"/>
                    <a:pt x="0" y="218"/>
                    <a:pt x="70" y="243"/>
                  </a:cubicBezTo>
                  <a:cubicBezTo>
                    <a:pt x="70" y="243"/>
                    <a:pt x="70" y="243"/>
                    <a:pt x="70" y="249"/>
                  </a:cubicBezTo>
                  <a:cubicBezTo>
                    <a:pt x="79" y="261"/>
                    <a:pt x="91" y="266"/>
                    <a:pt x="105" y="266"/>
                  </a:cubicBezTo>
                  <a:cubicBezTo>
                    <a:pt x="155" y="266"/>
                    <a:pt x="224" y="197"/>
                    <a:pt x="234" y="167"/>
                  </a:cubicBezTo>
                  <a:lnTo>
                    <a:pt x="240" y="155"/>
                  </a:lnTo>
                  <a:cubicBezTo>
                    <a:pt x="265" y="123"/>
                    <a:pt x="303" y="41"/>
                    <a:pt x="259" y="16"/>
                  </a:cubicBezTo>
                  <a:cubicBezTo>
                    <a:pt x="243" y="5"/>
                    <a:pt x="226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2618825" y="2656700"/>
              <a:ext cx="11400" cy="6650"/>
            </a:xfrm>
            <a:custGeom>
              <a:avLst/>
              <a:gdLst/>
              <a:ahLst/>
              <a:cxnLst/>
              <a:rect l="l" t="t" r="r" b="b"/>
              <a:pathLst>
                <a:path w="456" h="266" extrusionOk="0">
                  <a:moveTo>
                    <a:pt x="297" y="0"/>
                  </a:moveTo>
                  <a:cubicBezTo>
                    <a:pt x="171" y="0"/>
                    <a:pt x="1" y="265"/>
                    <a:pt x="165" y="265"/>
                  </a:cubicBezTo>
                  <a:cubicBezTo>
                    <a:pt x="285" y="265"/>
                    <a:pt x="455" y="0"/>
                    <a:pt x="2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2630025" y="2637450"/>
              <a:ext cx="5075" cy="2875"/>
            </a:xfrm>
            <a:custGeom>
              <a:avLst/>
              <a:gdLst/>
              <a:ahLst/>
              <a:cxnLst/>
              <a:rect l="l" t="t" r="r" b="b"/>
              <a:pathLst>
                <a:path w="203" h="115" extrusionOk="0">
                  <a:moveTo>
                    <a:pt x="127" y="1"/>
                  </a:moveTo>
                  <a:cubicBezTo>
                    <a:pt x="76" y="1"/>
                    <a:pt x="1" y="114"/>
                    <a:pt x="70" y="114"/>
                  </a:cubicBezTo>
                  <a:cubicBezTo>
                    <a:pt x="127" y="114"/>
                    <a:pt x="203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2621200" y="2542675"/>
              <a:ext cx="6975" cy="4500"/>
            </a:xfrm>
            <a:custGeom>
              <a:avLst/>
              <a:gdLst/>
              <a:ahLst/>
              <a:cxnLst/>
              <a:rect l="l" t="t" r="r" b="b"/>
              <a:pathLst>
                <a:path w="279" h="180" extrusionOk="0">
                  <a:moveTo>
                    <a:pt x="175" y="1"/>
                  </a:moveTo>
                  <a:cubicBezTo>
                    <a:pt x="143" y="1"/>
                    <a:pt x="107" y="23"/>
                    <a:pt x="89" y="45"/>
                  </a:cubicBezTo>
                  <a:lnTo>
                    <a:pt x="83" y="45"/>
                  </a:lnTo>
                  <a:cubicBezTo>
                    <a:pt x="64" y="52"/>
                    <a:pt x="1" y="115"/>
                    <a:pt x="38" y="134"/>
                  </a:cubicBezTo>
                  <a:lnTo>
                    <a:pt x="57" y="165"/>
                  </a:lnTo>
                  <a:cubicBezTo>
                    <a:pt x="65" y="176"/>
                    <a:pt x="78" y="180"/>
                    <a:pt x="91" y="180"/>
                  </a:cubicBezTo>
                  <a:cubicBezTo>
                    <a:pt x="109" y="180"/>
                    <a:pt x="128" y="172"/>
                    <a:pt x="139" y="165"/>
                  </a:cubicBezTo>
                  <a:cubicBezTo>
                    <a:pt x="183" y="146"/>
                    <a:pt x="278" y="83"/>
                    <a:pt x="209" y="14"/>
                  </a:cubicBezTo>
                  <a:cubicBezTo>
                    <a:pt x="199" y="5"/>
                    <a:pt x="188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2627550" y="2529125"/>
              <a:ext cx="9125" cy="5250"/>
            </a:xfrm>
            <a:custGeom>
              <a:avLst/>
              <a:gdLst/>
              <a:ahLst/>
              <a:cxnLst/>
              <a:rect l="l" t="t" r="r" b="b"/>
              <a:pathLst>
                <a:path w="365" h="210" extrusionOk="0">
                  <a:moveTo>
                    <a:pt x="198" y="0"/>
                  </a:moveTo>
                  <a:cubicBezTo>
                    <a:pt x="91" y="0"/>
                    <a:pt x="1" y="209"/>
                    <a:pt x="98" y="209"/>
                  </a:cubicBezTo>
                  <a:cubicBezTo>
                    <a:pt x="100" y="209"/>
                    <a:pt x="103" y="209"/>
                    <a:pt x="106" y="209"/>
                  </a:cubicBezTo>
                  <a:cubicBezTo>
                    <a:pt x="125" y="209"/>
                    <a:pt x="150" y="203"/>
                    <a:pt x="175" y="196"/>
                  </a:cubicBezTo>
                  <a:cubicBezTo>
                    <a:pt x="226" y="184"/>
                    <a:pt x="365" y="51"/>
                    <a:pt x="264" y="13"/>
                  </a:cubicBezTo>
                  <a:cubicBezTo>
                    <a:pt x="245" y="7"/>
                    <a:pt x="226" y="1"/>
                    <a:pt x="207" y="1"/>
                  </a:cubicBezTo>
                  <a:cubicBezTo>
                    <a:pt x="204" y="0"/>
                    <a:pt x="201" y="0"/>
                    <a:pt x="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2620725" y="2493975"/>
              <a:ext cx="12325" cy="7425"/>
            </a:xfrm>
            <a:custGeom>
              <a:avLst/>
              <a:gdLst/>
              <a:ahLst/>
              <a:cxnLst/>
              <a:rect l="l" t="t" r="r" b="b"/>
              <a:pathLst>
                <a:path w="493" h="297" extrusionOk="0">
                  <a:moveTo>
                    <a:pt x="316" y="0"/>
                  </a:moveTo>
                  <a:cubicBezTo>
                    <a:pt x="184" y="0"/>
                    <a:pt x="1" y="297"/>
                    <a:pt x="177" y="297"/>
                  </a:cubicBezTo>
                  <a:cubicBezTo>
                    <a:pt x="310" y="297"/>
                    <a:pt x="493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2631125" y="2463500"/>
              <a:ext cx="6175" cy="5250"/>
            </a:xfrm>
            <a:custGeom>
              <a:avLst/>
              <a:gdLst/>
              <a:ahLst/>
              <a:cxnLst/>
              <a:rect l="l" t="t" r="r" b="b"/>
              <a:pathLst>
                <a:path w="247" h="210" extrusionOk="0">
                  <a:moveTo>
                    <a:pt x="179" y="0"/>
                  </a:moveTo>
                  <a:cubicBezTo>
                    <a:pt x="154" y="0"/>
                    <a:pt x="129" y="11"/>
                    <a:pt x="108" y="21"/>
                  </a:cubicBezTo>
                  <a:cubicBezTo>
                    <a:pt x="83" y="34"/>
                    <a:pt x="1" y="116"/>
                    <a:pt x="45" y="147"/>
                  </a:cubicBezTo>
                  <a:cubicBezTo>
                    <a:pt x="64" y="153"/>
                    <a:pt x="70" y="160"/>
                    <a:pt x="77" y="179"/>
                  </a:cubicBezTo>
                  <a:cubicBezTo>
                    <a:pt x="83" y="201"/>
                    <a:pt x="95" y="210"/>
                    <a:pt x="111" y="210"/>
                  </a:cubicBezTo>
                  <a:cubicBezTo>
                    <a:pt x="162" y="210"/>
                    <a:pt x="247" y="115"/>
                    <a:pt x="247" y="72"/>
                  </a:cubicBezTo>
                  <a:cubicBezTo>
                    <a:pt x="247" y="59"/>
                    <a:pt x="247" y="40"/>
                    <a:pt x="241" y="27"/>
                  </a:cubicBezTo>
                  <a:cubicBezTo>
                    <a:pt x="234" y="8"/>
                    <a:pt x="215" y="2"/>
                    <a:pt x="196" y="2"/>
                  </a:cubicBezTo>
                  <a:cubicBezTo>
                    <a:pt x="191" y="1"/>
                    <a:pt x="185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2626575" y="2481150"/>
              <a:ext cx="10475" cy="5925"/>
            </a:xfrm>
            <a:custGeom>
              <a:avLst/>
              <a:gdLst/>
              <a:ahLst/>
              <a:cxnLst/>
              <a:rect l="l" t="t" r="r" b="b"/>
              <a:pathLst>
                <a:path w="419" h="237" extrusionOk="0">
                  <a:moveTo>
                    <a:pt x="280" y="1"/>
                  </a:moveTo>
                  <a:cubicBezTo>
                    <a:pt x="273" y="1"/>
                    <a:pt x="266" y="1"/>
                    <a:pt x="259" y="3"/>
                  </a:cubicBezTo>
                  <a:cubicBezTo>
                    <a:pt x="240" y="9"/>
                    <a:pt x="227" y="9"/>
                    <a:pt x="208" y="15"/>
                  </a:cubicBezTo>
                  <a:cubicBezTo>
                    <a:pt x="158" y="28"/>
                    <a:pt x="0" y="179"/>
                    <a:pt x="114" y="223"/>
                  </a:cubicBezTo>
                  <a:cubicBezTo>
                    <a:pt x="132" y="230"/>
                    <a:pt x="151" y="236"/>
                    <a:pt x="170" y="236"/>
                  </a:cubicBezTo>
                  <a:cubicBezTo>
                    <a:pt x="175" y="236"/>
                    <a:pt x="179" y="237"/>
                    <a:pt x="183" y="237"/>
                  </a:cubicBezTo>
                  <a:cubicBezTo>
                    <a:pt x="305" y="237"/>
                    <a:pt x="419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6" name="Google Shape;676;p5"/>
          <p:cNvGrpSpPr/>
          <p:nvPr/>
        </p:nvGrpSpPr>
        <p:grpSpPr>
          <a:xfrm>
            <a:off x="-243288" y="5327847"/>
            <a:ext cx="1145131" cy="888967"/>
            <a:chOff x="1145300" y="2753225"/>
            <a:chExt cx="173375" cy="134575"/>
          </a:xfrm>
        </p:grpSpPr>
        <p:sp>
          <p:nvSpPr>
            <p:cNvPr id="677" name="Google Shape;677;p5"/>
            <p:cNvSpPr/>
            <p:nvPr/>
          </p:nvSpPr>
          <p:spPr>
            <a:xfrm>
              <a:off x="1145300" y="2753225"/>
              <a:ext cx="173375" cy="134575"/>
            </a:xfrm>
            <a:custGeom>
              <a:avLst/>
              <a:gdLst/>
              <a:ahLst/>
              <a:cxnLst/>
              <a:rect l="l" t="t" r="r" b="b"/>
              <a:pathLst>
                <a:path w="6935" h="5383" extrusionOk="0">
                  <a:moveTo>
                    <a:pt x="3921" y="1"/>
                  </a:moveTo>
                  <a:cubicBezTo>
                    <a:pt x="3730" y="1"/>
                    <a:pt x="3544" y="15"/>
                    <a:pt x="3371" y="43"/>
                  </a:cubicBezTo>
                  <a:cubicBezTo>
                    <a:pt x="520" y="514"/>
                    <a:pt x="0" y="5383"/>
                    <a:pt x="2910" y="5383"/>
                  </a:cubicBezTo>
                  <a:cubicBezTo>
                    <a:pt x="3038" y="5383"/>
                    <a:pt x="3173" y="5373"/>
                    <a:pt x="3314" y="5354"/>
                  </a:cubicBezTo>
                  <a:cubicBezTo>
                    <a:pt x="5005" y="5114"/>
                    <a:pt x="6935" y="2932"/>
                    <a:pt x="6184" y="1178"/>
                  </a:cubicBezTo>
                  <a:cubicBezTo>
                    <a:pt x="5820" y="326"/>
                    <a:pt x="4814" y="1"/>
                    <a:pt x="39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1252425" y="2768250"/>
              <a:ext cx="15950" cy="13850"/>
            </a:xfrm>
            <a:custGeom>
              <a:avLst/>
              <a:gdLst/>
              <a:ahLst/>
              <a:cxnLst/>
              <a:rect l="l" t="t" r="r" b="b"/>
              <a:pathLst>
                <a:path w="638" h="554" extrusionOk="0">
                  <a:moveTo>
                    <a:pt x="421" y="1"/>
                  </a:moveTo>
                  <a:cubicBezTo>
                    <a:pt x="279" y="1"/>
                    <a:pt x="107" y="176"/>
                    <a:pt x="58" y="275"/>
                  </a:cubicBezTo>
                  <a:cubicBezTo>
                    <a:pt x="26" y="344"/>
                    <a:pt x="1" y="451"/>
                    <a:pt x="64" y="514"/>
                  </a:cubicBezTo>
                  <a:cubicBezTo>
                    <a:pt x="92" y="543"/>
                    <a:pt x="129" y="553"/>
                    <a:pt x="166" y="553"/>
                  </a:cubicBezTo>
                  <a:cubicBezTo>
                    <a:pt x="212" y="553"/>
                    <a:pt x="259" y="538"/>
                    <a:pt x="297" y="521"/>
                  </a:cubicBezTo>
                  <a:cubicBezTo>
                    <a:pt x="329" y="502"/>
                    <a:pt x="360" y="483"/>
                    <a:pt x="392" y="464"/>
                  </a:cubicBezTo>
                  <a:cubicBezTo>
                    <a:pt x="480" y="401"/>
                    <a:pt x="638" y="218"/>
                    <a:pt x="568" y="104"/>
                  </a:cubicBezTo>
                  <a:cubicBezTo>
                    <a:pt x="562" y="85"/>
                    <a:pt x="549" y="67"/>
                    <a:pt x="531" y="48"/>
                  </a:cubicBezTo>
                  <a:cubicBezTo>
                    <a:pt x="499" y="14"/>
                    <a:pt x="461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1267400" y="2775425"/>
              <a:ext cx="8700" cy="8225"/>
            </a:xfrm>
            <a:custGeom>
              <a:avLst/>
              <a:gdLst/>
              <a:ahLst/>
              <a:cxnLst/>
              <a:rect l="l" t="t" r="r" b="b"/>
              <a:pathLst>
                <a:path w="348" h="329" extrusionOk="0">
                  <a:moveTo>
                    <a:pt x="253" y="0"/>
                  </a:moveTo>
                  <a:cubicBezTo>
                    <a:pt x="159" y="13"/>
                    <a:pt x="70" y="70"/>
                    <a:pt x="32" y="164"/>
                  </a:cubicBezTo>
                  <a:cubicBezTo>
                    <a:pt x="1" y="227"/>
                    <a:pt x="1" y="328"/>
                    <a:pt x="96" y="328"/>
                  </a:cubicBezTo>
                  <a:cubicBezTo>
                    <a:pt x="196" y="322"/>
                    <a:pt x="278" y="259"/>
                    <a:pt x="323" y="164"/>
                  </a:cubicBezTo>
                  <a:cubicBezTo>
                    <a:pt x="348" y="101"/>
                    <a:pt x="348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1261100" y="2790075"/>
              <a:ext cx="8375" cy="7275"/>
            </a:xfrm>
            <a:custGeom>
              <a:avLst/>
              <a:gdLst/>
              <a:ahLst/>
              <a:cxnLst/>
              <a:rect l="l" t="t" r="r" b="b"/>
              <a:pathLst>
                <a:path w="335" h="291" extrusionOk="0">
                  <a:moveTo>
                    <a:pt x="237" y="1"/>
                  </a:moveTo>
                  <a:cubicBezTo>
                    <a:pt x="197" y="1"/>
                    <a:pt x="152" y="21"/>
                    <a:pt x="127" y="39"/>
                  </a:cubicBezTo>
                  <a:lnTo>
                    <a:pt x="108" y="58"/>
                  </a:lnTo>
                  <a:cubicBezTo>
                    <a:pt x="57" y="95"/>
                    <a:pt x="1" y="165"/>
                    <a:pt x="20" y="234"/>
                  </a:cubicBezTo>
                  <a:cubicBezTo>
                    <a:pt x="26" y="234"/>
                    <a:pt x="26" y="240"/>
                    <a:pt x="26" y="247"/>
                  </a:cubicBezTo>
                  <a:cubicBezTo>
                    <a:pt x="37" y="279"/>
                    <a:pt x="62" y="290"/>
                    <a:pt x="91" y="290"/>
                  </a:cubicBezTo>
                  <a:cubicBezTo>
                    <a:pt x="130" y="290"/>
                    <a:pt x="177" y="269"/>
                    <a:pt x="202" y="247"/>
                  </a:cubicBezTo>
                  <a:lnTo>
                    <a:pt x="240" y="215"/>
                  </a:lnTo>
                  <a:cubicBezTo>
                    <a:pt x="284" y="190"/>
                    <a:pt x="335" y="127"/>
                    <a:pt x="316" y="76"/>
                  </a:cubicBezTo>
                  <a:cubicBezTo>
                    <a:pt x="316" y="64"/>
                    <a:pt x="303" y="58"/>
                    <a:pt x="303" y="45"/>
                  </a:cubicBezTo>
                  <a:cubicBezTo>
                    <a:pt x="292" y="12"/>
                    <a:pt x="266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1250225" y="2787100"/>
              <a:ext cx="6400" cy="6725"/>
            </a:xfrm>
            <a:custGeom>
              <a:avLst/>
              <a:gdLst/>
              <a:ahLst/>
              <a:cxnLst/>
              <a:rect l="l" t="t" r="r" b="b"/>
              <a:pathLst>
                <a:path w="256" h="269" extrusionOk="0">
                  <a:moveTo>
                    <a:pt x="202" y="0"/>
                  </a:moveTo>
                  <a:cubicBezTo>
                    <a:pt x="153" y="0"/>
                    <a:pt x="75" y="48"/>
                    <a:pt x="45" y="82"/>
                  </a:cubicBezTo>
                  <a:cubicBezTo>
                    <a:pt x="7" y="120"/>
                    <a:pt x="0" y="183"/>
                    <a:pt x="19" y="233"/>
                  </a:cubicBezTo>
                  <a:cubicBezTo>
                    <a:pt x="32" y="258"/>
                    <a:pt x="50" y="268"/>
                    <a:pt x="70" y="268"/>
                  </a:cubicBezTo>
                  <a:cubicBezTo>
                    <a:pt x="131" y="268"/>
                    <a:pt x="213" y="175"/>
                    <a:pt x="228" y="132"/>
                  </a:cubicBezTo>
                  <a:cubicBezTo>
                    <a:pt x="234" y="113"/>
                    <a:pt x="240" y="101"/>
                    <a:pt x="240" y="82"/>
                  </a:cubicBezTo>
                  <a:cubicBezTo>
                    <a:pt x="255" y="21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1207325" y="2798150"/>
              <a:ext cx="7125" cy="6800"/>
            </a:xfrm>
            <a:custGeom>
              <a:avLst/>
              <a:gdLst/>
              <a:ahLst/>
              <a:cxnLst/>
              <a:rect l="l" t="t" r="r" b="b"/>
              <a:pathLst>
                <a:path w="285" h="272" extrusionOk="0">
                  <a:moveTo>
                    <a:pt x="221" y="1"/>
                  </a:moveTo>
                  <a:cubicBezTo>
                    <a:pt x="154" y="1"/>
                    <a:pt x="46" y="101"/>
                    <a:pt x="32" y="138"/>
                  </a:cubicBezTo>
                  <a:cubicBezTo>
                    <a:pt x="7" y="189"/>
                    <a:pt x="1" y="245"/>
                    <a:pt x="58" y="264"/>
                  </a:cubicBezTo>
                  <a:cubicBezTo>
                    <a:pt x="68" y="269"/>
                    <a:pt x="79" y="272"/>
                    <a:pt x="90" y="272"/>
                  </a:cubicBezTo>
                  <a:cubicBezTo>
                    <a:pt x="133" y="272"/>
                    <a:pt x="180" y="238"/>
                    <a:pt x="215" y="208"/>
                  </a:cubicBezTo>
                  <a:cubicBezTo>
                    <a:pt x="260" y="170"/>
                    <a:pt x="285" y="107"/>
                    <a:pt x="272" y="50"/>
                  </a:cubicBezTo>
                  <a:cubicBezTo>
                    <a:pt x="265" y="14"/>
                    <a:pt x="2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1216275" y="2827200"/>
              <a:ext cx="9375" cy="6875"/>
            </a:xfrm>
            <a:custGeom>
              <a:avLst/>
              <a:gdLst/>
              <a:ahLst/>
              <a:cxnLst/>
              <a:rect l="l" t="t" r="r" b="b"/>
              <a:pathLst>
                <a:path w="375" h="275" extrusionOk="0">
                  <a:moveTo>
                    <a:pt x="215" y="1"/>
                  </a:moveTo>
                  <a:cubicBezTo>
                    <a:pt x="141" y="1"/>
                    <a:pt x="62" y="90"/>
                    <a:pt x="40" y="143"/>
                  </a:cubicBezTo>
                  <a:cubicBezTo>
                    <a:pt x="1" y="222"/>
                    <a:pt x="39" y="275"/>
                    <a:pt x="104" y="275"/>
                  </a:cubicBezTo>
                  <a:cubicBezTo>
                    <a:pt x="121" y="275"/>
                    <a:pt x="140" y="271"/>
                    <a:pt x="160" y="263"/>
                  </a:cubicBezTo>
                  <a:lnTo>
                    <a:pt x="185" y="250"/>
                  </a:lnTo>
                  <a:cubicBezTo>
                    <a:pt x="261" y="225"/>
                    <a:pt x="375" y="80"/>
                    <a:pt x="274" y="17"/>
                  </a:cubicBezTo>
                  <a:lnTo>
                    <a:pt x="255" y="11"/>
                  </a:lnTo>
                  <a:cubicBezTo>
                    <a:pt x="242" y="4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5"/>
            <p:cNvSpPr/>
            <p:nvPr/>
          </p:nvSpPr>
          <p:spPr>
            <a:xfrm>
              <a:off x="1228150" y="2817825"/>
              <a:ext cx="8075" cy="4775"/>
            </a:xfrm>
            <a:custGeom>
              <a:avLst/>
              <a:gdLst/>
              <a:ahLst/>
              <a:cxnLst/>
              <a:rect l="l" t="t" r="r" b="b"/>
              <a:pathLst>
                <a:path w="323" h="191" extrusionOk="0">
                  <a:moveTo>
                    <a:pt x="202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1187450" y="2849675"/>
              <a:ext cx="9475" cy="7375"/>
            </a:xfrm>
            <a:custGeom>
              <a:avLst/>
              <a:gdLst/>
              <a:ahLst/>
              <a:cxnLst/>
              <a:rect l="l" t="t" r="r" b="b"/>
              <a:pathLst>
                <a:path w="379" h="295" extrusionOk="0">
                  <a:moveTo>
                    <a:pt x="271" y="0"/>
                  </a:moveTo>
                  <a:cubicBezTo>
                    <a:pt x="167" y="0"/>
                    <a:pt x="1" y="171"/>
                    <a:pt x="90" y="259"/>
                  </a:cubicBezTo>
                  <a:lnTo>
                    <a:pt x="96" y="272"/>
                  </a:lnTo>
                  <a:cubicBezTo>
                    <a:pt x="114" y="288"/>
                    <a:pt x="134" y="294"/>
                    <a:pt x="156" y="294"/>
                  </a:cubicBezTo>
                  <a:cubicBezTo>
                    <a:pt x="256" y="294"/>
                    <a:pt x="378" y="147"/>
                    <a:pt x="342" y="64"/>
                  </a:cubicBezTo>
                  <a:cubicBezTo>
                    <a:pt x="342" y="58"/>
                    <a:pt x="342" y="51"/>
                    <a:pt x="336" y="45"/>
                  </a:cubicBezTo>
                  <a:cubicBezTo>
                    <a:pt x="323" y="13"/>
                    <a:pt x="299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5"/>
            <p:cNvSpPr/>
            <p:nvPr/>
          </p:nvSpPr>
          <p:spPr>
            <a:xfrm>
              <a:off x="1198825" y="2870525"/>
              <a:ext cx="7275" cy="6550"/>
            </a:xfrm>
            <a:custGeom>
              <a:avLst/>
              <a:gdLst/>
              <a:ahLst/>
              <a:cxnLst/>
              <a:rect l="l" t="t" r="r" b="b"/>
              <a:pathLst>
                <a:path w="291" h="262" extrusionOk="0">
                  <a:moveTo>
                    <a:pt x="208" y="1"/>
                  </a:moveTo>
                  <a:cubicBezTo>
                    <a:pt x="181" y="1"/>
                    <a:pt x="150" y="14"/>
                    <a:pt x="127" y="31"/>
                  </a:cubicBezTo>
                  <a:cubicBezTo>
                    <a:pt x="108" y="37"/>
                    <a:pt x="89" y="50"/>
                    <a:pt x="76" y="62"/>
                  </a:cubicBezTo>
                  <a:cubicBezTo>
                    <a:pt x="26" y="100"/>
                    <a:pt x="0" y="163"/>
                    <a:pt x="7" y="226"/>
                  </a:cubicBezTo>
                  <a:cubicBezTo>
                    <a:pt x="11" y="253"/>
                    <a:pt x="38" y="261"/>
                    <a:pt x="64" y="261"/>
                  </a:cubicBezTo>
                  <a:cubicBezTo>
                    <a:pt x="75" y="261"/>
                    <a:pt x="86" y="260"/>
                    <a:pt x="95" y="258"/>
                  </a:cubicBezTo>
                  <a:cubicBezTo>
                    <a:pt x="127" y="245"/>
                    <a:pt x="152" y="233"/>
                    <a:pt x="177" y="214"/>
                  </a:cubicBezTo>
                  <a:cubicBezTo>
                    <a:pt x="227" y="176"/>
                    <a:pt x="291" y="107"/>
                    <a:pt x="265" y="37"/>
                  </a:cubicBezTo>
                  <a:cubicBezTo>
                    <a:pt x="254" y="11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224675" y="2861050"/>
              <a:ext cx="9175" cy="8200"/>
            </a:xfrm>
            <a:custGeom>
              <a:avLst/>
              <a:gdLst/>
              <a:ahLst/>
              <a:cxnLst/>
              <a:rect l="l" t="t" r="r" b="b"/>
              <a:pathLst>
                <a:path w="367" h="328" extrusionOk="0">
                  <a:moveTo>
                    <a:pt x="255" y="1"/>
                  </a:moveTo>
                  <a:cubicBezTo>
                    <a:pt x="241" y="1"/>
                    <a:pt x="228" y="3"/>
                    <a:pt x="215" y="6"/>
                  </a:cubicBezTo>
                  <a:cubicBezTo>
                    <a:pt x="139" y="31"/>
                    <a:pt x="70" y="88"/>
                    <a:pt x="32" y="164"/>
                  </a:cubicBezTo>
                  <a:cubicBezTo>
                    <a:pt x="13" y="214"/>
                    <a:pt x="1" y="296"/>
                    <a:pt x="64" y="322"/>
                  </a:cubicBezTo>
                  <a:cubicBezTo>
                    <a:pt x="76" y="326"/>
                    <a:pt x="88" y="328"/>
                    <a:pt x="100" y="328"/>
                  </a:cubicBezTo>
                  <a:cubicBezTo>
                    <a:pt x="158" y="328"/>
                    <a:pt x="217" y="282"/>
                    <a:pt x="259" y="246"/>
                  </a:cubicBezTo>
                  <a:lnTo>
                    <a:pt x="310" y="202"/>
                  </a:lnTo>
                  <a:cubicBezTo>
                    <a:pt x="335" y="189"/>
                    <a:pt x="367" y="151"/>
                    <a:pt x="354" y="126"/>
                  </a:cubicBezTo>
                  <a:cubicBezTo>
                    <a:pt x="348" y="101"/>
                    <a:pt x="341" y="76"/>
                    <a:pt x="335" y="50"/>
                  </a:cubicBezTo>
                  <a:cubicBezTo>
                    <a:pt x="326" y="14"/>
                    <a:pt x="291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207975" y="2849400"/>
              <a:ext cx="7575" cy="6450"/>
            </a:xfrm>
            <a:custGeom>
              <a:avLst/>
              <a:gdLst/>
              <a:ahLst/>
              <a:cxnLst/>
              <a:rect l="l" t="t" r="r" b="b"/>
              <a:pathLst>
                <a:path w="303" h="258" extrusionOk="0">
                  <a:moveTo>
                    <a:pt x="211" y="0"/>
                  </a:moveTo>
                  <a:cubicBezTo>
                    <a:pt x="181" y="0"/>
                    <a:pt x="146" y="10"/>
                    <a:pt x="114" y="31"/>
                  </a:cubicBezTo>
                  <a:cubicBezTo>
                    <a:pt x="76" y="56"/>
                    <a:pt x="44" y="94"/>
                    <a:pt x="25" y="138"/>
                  </a:cubicBezTo>
                  <a:cubicBezTo>
                    <a:pt x="0" y="195"/>
                    <a:pt x="6" y="251"/>
                    <a:pt x="70" y="258"/>
                  </a:cubicBezTo>
                  <a:cubicBezTo>
                    <a:pt x="107" y="258"/>
                    <a:pt x="145" y="245"/>
                    <a:pt x="177" y="226"/>
                  </a:cubicBezTo>
                  <a:cubicBezTo>
                    <a:pt x="196" y="220"/>
                    <a:pt x="215" y="201"/>
                    <a:pt x="234" y="182"/>
                  </a:cubicBezTo>
                  <a:cubicBezTo>
                    <a:pt x="259" y="157"/>
                    <a:pt x="278" y="119"/>
                    <a:pt x="290" y="81"/>
                  </a:cubicBezTo>
                  <a:cubicBezTo>
                    <a:pt x="302" y="29"/>
                    <a:pt x="26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5"/>
            <p:cNvSpPr/>
            <p:nvPr/>
          </p:nvSpPr>
          <p:spPr>
            <a:xfrm>
              <a:off x="1246225" y="2854100"/>
              <a:ext cx="9375" cy="6300"/>
            </a:xfrm>
            <a:custGeom>
              <a:avLst/>
              <a:gdLst/>
              <a:ahLst/>
              <a:cxnLst/>
              <a:rect l="l" t="t" r="r" b="b"/>
              <a:pathLst>
                <a:path w="375" h="252" extrusionOk="0">
                  <a:moveTo>
                    <a:pt x="198" y="0"/>
                  </a:moveTo>
                  <a:cubicBezTo>
                    <a:pt x="123" y="7"/>
                    <a:pt x="60" y="57"/>
                    <a:pt x="28" y="127"/>
                  </a:cubicBezTo>
                  <a:cubicBezTo>
                    <a:pt x="0" y="182"/>
                    <a:pt x="16" y="251"/>
                    <a:pt x="75" y="251"/>
                  </a:cubicBezTo>
                  <a:cubicBezTo>
                    <a:pt x="84" y="251"/>
                    <a:pt x="93" y="250"/>
                    <a:pt x="104" y="246"/>
                  </a:cubicBezTo>
                  <a:lnTo>
                    <a:pt x="123" y="246"/>
                  </a:lnTo>
                  <a:cubicBezTo>
                    <a:pt x="205" y="221"/>
                    <a:pt x="375" y="7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1230125" y="2849525"/>
              <a:ext cx="7975" cy="6725"/>
            </a:xfrm>
            <a:custGeom>
              <a:avLst/>
              <a:gdLst/>
              <a:ahLst/>
              <a:cxnLst/>
              <a:rect l="l" t="t" r="r" b="b"/>
              <a:pathLst>
                <a:path w="319" h="269" extrusionOk="0">
                  <a:moveTo>
                    <a:pt x="249" y="1"/>
                  </a:moveTo>
                  <a:lnTo>
                    <a:pt x="268" y="26"/>
                  </a:lnTo>
                  <a:lnTo>
                    <a:pt x="268" y="32"/>
                  </a:lnTo>
                  <a:cubicBezTo>
                    <a:pt x="237" y="22"/>
                    <a:pt x="208" y="17"/>
                    <a:pt x="183" y="17"/>
                  </a:cubicBezTo>
                  <a:cubicBezTo>
                    <a:pt x="127" y="17"/>
                    <a:pt x="84" y="41"/>
                    <a:pt x="54" y="89"/>
                  </a:cubicBezTo>
                  <a:cubicBezTo>
                    <a:pt x="35" y="108"/>
                    <a:pt x="22" y="139"/>
                    <a:pt x="16" y="164"/>
                  </a:cubicBezTo>
                  <a:cubicBezTo>
                    <a:pt x="1" y="238"/>
                    <a:pt x="42" y="269"/>
                    <a:pt x="92" y="269"/>
                  </a:cubicBezTo>
                  <a:cubicBezTo>
                    <a:pt x="124" y="269"/>
                    <a:pt x="159" y="256"/>
                    <a:pt x="186" y="234"/>
                  </a:cubicBezTo>
                  <a:cubicBezTo>
                    <a:pt x="212" y="215"/>
                    <a:pt x="237" y="196"/>
                    <a:pt x="249" y="171"/>
                  </a:cubicBezTo>
                  <a:cubicBezTo>
                    <a:pt x="281" y="120"/>
                    <a:pt x="319" y="38"/>
                    <a:pt x="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1235550" y="2865600"/>
              <a:ext cx="11700" cy="6975"/>
            </a:xfrm>
            <a:custGeom>
              <a:avLst/>
              <a:gdLst/>
              <a:ahLst/>
              <a:cxnLst/>
              <a:rect l="l" t="t" r="r" b="b"/>
              <a:pathLst>
                <a:path w="468" h="279" extrusionOk="0">
                  <a:moveTo>
                    <a:pt x="297" y="1"/>
                  </a:moveTo>
                  <a:cubicBezTo>
                    <a:pt x="178" y="1"/>
                    <a:pt x="1" y="278"/>
                    <a:pt x="165" y="278"/>
                  </a:cubicBezTo>
                  <a:cubicBezTo>
                    <a:pt x="291" y="278"/>
                    <a:pt x="468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1277650" y="2828875"/>
              <a:ext cx="9500" cy="9000"/>
            </a:xfrm>
            <a:custGeom>
              <a:avLst/>
              <a:gdLst/>
              <a:ahLst/>
              <a:cxnLst/>
              <a:rect l="l" t="t" r="r" b="b"/>
              <a:pathLst>
                <a:path w="380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46"/>
                    <a:pt x="1" y="360"/>
                    <a:pt x="102" y="360"/>
                  </a:cubicBezTo>
                  <a:cubicBezTo>
                    <a:pt x="209" y="347"/>
                    <a:pt x="304" y="278"/>
                    <a:pt x="348" y="183"/>
                  </a:cubicBezTo>
                  <a:cubicBezTo>
                    <a:pt x="379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3" name="Google Shape;693;p5"/>
          <p:cNvSpPr/>
          <p:nvPr/>
        </p:nvSpPr>
        <p:spPr>
          <a:xfrm rot="5400000">
            <a:off x="255887" y="5723759"/>
            <a:ext cx="645933" cy="559103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4" name="Google Shape;694;p5"/>
          <p:cNvGrpSpPr/>
          <p:nvPr/>
        </p:nvGrpSpPr>
        <p:grpSpPr>
          <a:xfrm>
            <a:off x="772940" y="6326265"/>
            <a:ext cx="374097" cy="354408"/>
            <a:chOff x="484075" y="3026900"/>
            <a:chExt cx="161975" cy="153450"/>
          </a:xfrm>
        </p:grpSpPr>
        <p:sp>
          <p:nvSpPr>
            <p:cNvPr id="695" name="Google Shape;695;p5"/>
            <p:cNvSpPr/>
            <p:nvPr/>
          </p:nvSpPr>
          <p:spPr>
            <a:xfrm>
              <a:off x="492450" y="3034950"/>
              <a:ext cx="144125" cy="137525"/>
            </a:xfrm>
            <a:custGeom>
              <a:avLst/>
              <a:gdLst/>
              <a:ahLst/>
              <a:cxnLst/>
              <a:rect l="l" t="t" r="r" b="b"/>
              <a:pathLst>
                <a:path w="5765" h="5501" extrusionOk="0">
                  <a:moveTo>
                    <a:pt x="2554" y="0"/>
                  </a:moveTo>
                  <a:cubicBezTo>
                    <a:pt x="2126" y="0"/>
                    <a:pt x="1703" y="108"/>
                    <a:pt x="1331" y="316"/>
                  </a:cubicBezTo>
                  <a:cubicBezTo>
                    <a:pt x="776" y="619"/>
                    <a:pt x="379" y="1167"/>
                    <a:pt x="202" y="1848"/>
                  </a:cubicBezTo>
                  <a:cubicBezTo>
                    <a:pt x="0" y="2662"/>
                    <a:pt x="126" y="3520"/>
                    <a:pt x="568" y="4232"/>
                  </a:cubicBezTo>
                  <a:cubicBezTo>
                    <a:pt x="1079" y="5052"/>
                    <a:pt x="1873" y="5500"/>
                    <a:pt x="2813" y="5500"/>
                  </a:cubicBezTo>
                  <a:cubicBezTo>
                    <a:pt x="3866" y="5500"/>
                    <a:pt x="4875" y="4907"/>
                    <a:pt x="5330" y="4024"/>
                  </a:cubicBezTo>
                  <a:cubicBezTo>
                    <a:pt x="5765" y="3179"/>
                    <a:pt x="5639" y="2208"/>
                    <a:pt x="4983" y="1293"/>
                  </a:cubicBezTo>
                  <a:cubicBezTo>
                    <a:pt x="4402" y="480"/>
                    <a:pt x="3494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484075" y="3026900"/>
              <a:ext cx="161975" cy="153450"/>
            </a:xfrm>
            <a:custGeom>
              <a:avLst/>
              <a:gdLst/>
              <a:ahLst/>
              <a:cxnLst/>
              <a:rect l="l" t="t" r="r" b="b"/>
              <a:pathLst>
                <a:path w="6479" h="6138" extrusionOk="0">
                  <a:moveTo>
                    <a:pt x="2889" y="631"/>
                  </a:moveTo>
                  <a:cubicBezTo>
                    <a:pt x="3703" y="631"/>
                    <a:pt x="4529" y="1054"/>
                    <a:pt x="5059" y="1798"/>
                  </a:cubicBezTo>
                  <a:cubicBezTo>
                    <a:pt x="6478" y="3779"/>
                    <a:pt x="4832" y="5500"/>
                    <a:pt x="3148" y="5500"/>
                  </a:cubicBezTo>
                  <a:cubicBezTo>
                    <a:pt x="2410" y="5500"/>
                    <a:pt x="1666" y="5172"/>
                    <a:pt x="1168" y="4384"/>
                  </a:cubicBezTo>
                  <a:cubicBezTo>
                    <a:pt x="430" y="3205"/>
                    <a:pt x="714" y="1527"/>
                    <a:pt x="1817" y="909"/>
                  </a:cubicBezTo>
                  <a:cubicBezTo>
                    <a:pt x="2145" y="732"/>
                    <a:pt x="2517" y="638"/>
                    <a:pt x="2889" y="638"/>
                  </a:cubicBezTo>
                  <a:lnTo>
                    <a:pt x="2889" y="631"/>
                  </a:lnTo>
                  <a:close/>
                  <a:moveTo>
                    <a:pt x="2889" y="1"/>
                  </a:moveTo>
                  <a:lnTo>
                    <a:pt x="2889" y="7"/>
                  </a:lnTo>
                  <a:cubicBezTo>
                    <a:pt x="2410" y="7"/>
                    <a:pt x="1931" y="121"/>
                    <a:pt x="1508" y="354"/>
                  </a:cubicBezTo>
                  <a:cubicBezTo>
                    <a:pt x="884" y="701"/>
                    <a:pt x="423" y="1319"/>
                    <a:pt x="228" y="2088"/>
                  </a:cubicBezTo>
                  <a:cubicBezTo>
                    <a:pt x="1" y="2984"/>
                    <a:pt x="152" y="3930"/>
                    <a:pt x="632" y="4718"/>
                  </a:cubicBezTo>
                  <a:cubicBezTo>
                    <a:pt x="1199" y="5620"/>
                    <a:pt x="2114" y="6137"/>
                    <a:pt x="3148" y="6137"/>
                  </a:cubicBezTo>
                  <a:cubicBezTo>
                    <a:pt x="4315" y="6137"/>
                    <a:pt x="5437" y="5475"/>
                    <a:pt x="5942" y="4491"/>
                  </a:cubicBezTo>
                  <a:cubicBezTo>
                    <a:pt x="6428" y="3545"/>
                    <a:pt x="6295" y="2435"/>
                    <a:pt x="5576" y="1432"/>
                  </a:cubicBezTo>
                  <a:cubicBezTo>
                    <a:pt x="4939" y="537"/>
                    <a:pt x="3930" y="1"/>
                    <a:pt x="2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525400" y="3102200"/>
              <a:ext cx="14850" cy="10125"/>
            </a:xfrm>
            <a:custGeom>
              <a:avLst/>
              <a:gdLst/>
              <a:ahLst/>
              <a:cxnLst/>
              <a:rect l="l" t="t" r="r" b="b"/>
              <a:pathLst>
                <a:path w="594" h="405" extrusionOk="0">
                  <a:moveTo>
                    <a:pt x="249" y="0"/>
                  </a:moveTo>
                  <a:cubicBezTo>
                    <a:pt x="233" y="0"/>
                    <a:pt x="218" y="1"/>
                    <a:pt x="202" y="4"/>
                  </a:cubicBezTo>
                  <a:cubicBezTo>
                    <a:pt x="114" y="22"/>
                    <a:pt x="0" y="111"/>
                    <a:pt x="70" y="237"/>
                  </a:cubicBezTo>
                  <a:cubicBezTo>
                    <a:pt x="125" y="343"/>
                    <a:pt x="235" y="404"/>
                    <a:pt x="355" y="404"/>
                  </a:cubicBezTo>
                  <a:cubicBezTo>
                    <a:pt x="371" y="404"/>
                    <a:pt x="388" y="403"/>
                    <a:pt x="404" y="401"/>
                  </a:cubicBezTo>
                  <a:cubicBezTo>
                    <a:pt x="517" y="395"/>
                    <a:pt x="593" y="275"/>
                    <a:pt x="536" y="167"/>
                  </a:cubicBezTo>
                  <a:cubicBezTo>
                    <a:pt x="475" y="62"/>
                    <a:pt x="365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5"/>
            <p:cNvSpPr/>
            <p:nvPr/>
          </p:nvSpPr>
          <p:spPr>
            <a:xfrm>
              <a:off x="527125" y="3082050"/>
              <a:ext cx="10600" cy="7375"/>
            </a:xfrm>
            <a:custGeom>
              <a:avLst/>
              <a:gdLst/>
              <a:ahLst/>
              <a:cxnLst/>
              <a:rect l="l" t="t" r="r" b="b"/>
              <a:pathLst>
                <a:path w="424" h="295" extrusionOk="0">
                  <a:moveTo>
                    <a:pt x="173" y="0"/>
                  </a:moveTo>
                  <a:cubicBezTo>
                    <a:pt x="162" y="0"/>
                    <a:pt x="151" y="1"/>
                    <a:pt x="139" y="2"/>
                  </a:cubicBezTo>
                  <a:cubicBezTo>
                    <a:pt x="57" y="9"/>
                    <a:pt x="1" y="97"/>
                    <a:pt x="45" y="173"/>
                  </a:cubicBezTo>
                  <a:cubicBezTo>
                    <a:pt x="84" y="251"/>
                    <a:pt x="168" y="294"/>
                    <a:pt x="252" y="294"/>
                  </a:cubicBezTo>
                  <a:cubicBezTo>
                    <a:pt x="263" y="294"/>
                    <a:pt x="274" y="294"/>
                    <a:pt x="284" y="292"/>
                  </a:cubicBezTo>
                  <a:cubicBezTo>
                    <a:pt x="373" y="286"/>
                    <a:pt x="423" y="198"/>
                    <a:pt x="385" y="122"/>
                  </a:cubicBezTo>
                  <a:cubicBezTo>
                    <a:pt x="341" y="44"/>
                    <a:pt x="261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541950" y="3079500"/>
              <a:ext cx="9025" cy="7225"/>
            </a:xfrm>
            <a:custGeom>
              <a:avLst/>
              <a:gdLst/>
              <a:ahLst/>
              <a:cxnLst/>
              <a:rect l="l" t="t" r="r" b="b"/>
              <a:pathLst>
                <a:path w="361" h="289" extrusionOk="0">
                  <a:moveTo>
                    <a:pt x="96" y="0"/>
                  </a:moveTo>
                  <a:cubicBezTo>
                    <a:pt x="46" y="0"/>
                    <a:pt x="1" y="18"/>
                    <a:pt x="1" y="73"/>
                  </a:cubicBezTo>
                  <a:lnTo>
                    <a:pt x="1" y="111"/>
                  </a:lnTo>
                  <a:cubicBezTo>
                    <a:pt x="1" y="236"/>
                    <a:pt x="119" y="289"/>
                    <a:pt x="206" y="289"/>
                  </a:cubicBezTo>
                  <a:cubicBezTo>
                    <a:pt x="216" y="289"/>
                    <a:pt x="225" y="288"/>
                    <a:pt x="234" y="287"/>
                  </a:cubicBezTo>
                  <a:cubicBezTo>
                    <a:pt x="354" y="268"/>
                    <a:pt x="360" y="155"/>
                    <a:pt x="272" y="73"/>
                  </a:cubicBezTo>
                  <a:lnTo>
                    <a:pt x="234" y="41"/>
                  </a:lnTo>
                  <a:cubicBezTo>
                    <a:pt x="214" y="21"/>
                    <a:pt x="152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546375" y="3097850"/>
              <a:ext cx="5375" cy="4175"/>
            </a:xfrm>
            <a:custGeom>
              <a:avLst/>
              <a:gdLst/>
              <a:ahLst/>
              <a:cxnLst/>
              <a:rect l="l" t="t" r="r" b="b"/>
              <a:pathLst>
                <a:path w="215" h="167" extrusionOk="0">
                  <a:moveTo>
                    <a:pt x="58" y="1"/>
                  </a:moveTo>
                  <a:cubicBezTo>
                    <a:pt x="43" y="1"/>
                    <a:pt x="29" y="7"/>
                    <a:pt x="19" y="26"/>
                  </a:cubicBezTo>
                  <a:cubicBezTo>
                    <a:pt x="13" y="26"/>
                    <a:pt x="13" y="26"/>
                    <a:pt x="13" y="32"/>
                  </a:cubicBezTo>
                  <a:cubicBezTo>
                    <a:pt x="0" y="45"/>
                    <a:pt x="0" y="64"/>
                    <a:pt x="13" y="83"/>
                  </a:cubicBezTo>
                  <a:cubicBezTo>
                    <a:pt x="13" y="89"/>
                    <a:pt x="19" y="102"/>
                    <a:pt x="19" y="108"/>
                  </a:cubicBezTo>
                  <a:cubicBezTo>
                    <a:pt x="32" y="148"/>
                    <a:pt x="75" y="167"/>
                    <a:pt x="114" y="167"/>
                  </a:cubicBezTo>
                  <a:cubicBezTo>
                    <a:pt x="167" y="167"/>
                    <a:pt x="214" y="132"/>
                    <a:pt x="170" y="70"/>
                  </a:cubicBezTo>
                  <a:cubicBezTo>
                    <a:pt x="158" y="45"/>
                    <a:pt x="133" y="20"/>
                    <a:pt x="101" y="14"/>
                  </a:cubicBezTo>
                  <a:cubicBezTo>
                    <a:pt x="88" y="7"/>
                    <a:pt x="73" y="1"/>
                    <a:pt x="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5"/>
            <p:cNvSpPr/>
            <p:nvPr/>
          </p:nvSpPr>
          <p:spPr>
            <a:xfrm>
              <a:off x="584525" y="3105800"/>
              <a:ext cx="12625" cy="8900"/>
            </a:xfrm>
            <a:custGeom>
              <a:avLst/>
              <a:gdLst/>
              <a:ahLst/>
              <a:cxnLst/>
              <a:rect l="l" t="t" r="r" b="b"/>
              <a:pathLst>
                <a:path w="505" h="356" extrusionOk="0">
                  <a:moveTo>
                    <a:pt x="208" y="1"/>
                  </a:moveTo>
                  <a:cubicBezTo>
                    <a:pt x="194" y="1"/>
                    <a:pt x="179" y="2"/>
                    <a:pt x="164" y="5"/>
                  </a:cubicBezTo>
                  <a:cubicBezTo>
                    <a:pt x="63" y="11"/>
                    <a:pt x="0" y="118"/>
                    <a:pt x="38" y="206"/>
                  </a:cubicBezTo>
                  <a:cubicBezTo>
                    <a:pt x="93" y="300"/>
                    <a:pt x="191" y="355"/>
                    <a:pt x="295" y="355"/>
                  </a:cubicBezTo>
                  <a:cubicBezTo>
                    <a:pt x="310" y="355"/>
                    <a:pt x="326" y="354"/>
                    <a:pt x="341" y="351"/>
                  </a:cubicBezTo>
                  <a:cubicBezTo>
                    <a:pt x="442" y="345"/>
                    <a:pt x="505" y="238"/>
                    <a:pt x="461" y="143"/>
                  </a:cubicBezTo>
                  <a:cubicBezTo>
                    <a:pt x="406" y="55"/>
                    <a:pt x="308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317145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91" name="Google Shape;1091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92" name="Google Shape;1092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80471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12"/>
          <p:cNvSpPr txBox="1">
            <a:spLocks noGrp="1"/>
          </p:cNvSpPr>
          <p:nvPr>
            <p:ph type="title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1353" name="Google Shape;1353;p12"/>
          <p:cNvGrpSpPr/>
          <p:nvPr/>
        </p:nvGrpSpPr>
        <p:grpSpPr>
          <a:xfrm>
            <a:off x="-174849" y="5762988"/>
            <a:ext cx="694225" cy="657667"/>
            <a:chOff x="484075" y="3026900"/>
            <a:chExt cx="161975" cy="153450"/>
          </a:xfrm>
        </p:grpSpPr>
        <p:sp>
          <p:nvSpPr>
            <p:cNvPr id="1354" name="Google Shape;1354;p12"/>
            <p:cNvSpPr/>
            <p:nvPr/>
          </p:nvSpPr>
          <p:spPr>
            <a:xfrm>
              <a:off x="492450" y="3034950"/>
              <a:ext cx="144125" cy="137525"/>
            </a:xfrm>
            <a:custGeom>
              <a:avLst/>
              <a:gdLst/>
              <a:ahLst/>
              <a:cxnLst/>
              <a:rect l="l" t="t" r="r" b="b"/>
              <a:pathLst>
                <a:path w="5765" h="5501" extrusionOk="0">
                  <a:moveTo>
                    <a:pt x="2554" y="0"/>
                  </a:moveTo>
                  <a:cubicBezTo>
                    <a:pt x="2126" y="0"/>
                    <a:pt x="1703" y="108"/>
                    <a:pt x="1331" y="316"/>
                  </a:cubicBezTo>
                  <a:cubicBezTo>
                    <a:pt x="776" y="619"/>
                    <a:pt x="379" y="1167"/>
                    <a:pt x="202" y="1848"/>
                  </a:cubicBezTo>
                  <a:cubicBezTo>
                    <a:pt x="0" y="2662"/>
                    <a:pt x="126" y="3520"/>
                    <a:pt x="568" y="4232"/>
                  </a:cubicBezTo>
                  <a:cubicBezTo>
                    <a:pt x="1079" y="5052"/>
                    <a:pt x="1873" y="5500"/>
                    <a:pt x="2813" y="5500"/>
                  </a:cubicBezTo>
                  <a:cubicBezTo>
                    <a:pt x="3866" y="5500"/>
                    <a:pt x="4875" y="4907"/>
                    <a:pt x="5330" y="4024"/>
                  </a:cubicBezTo>
                  <a:cubicBezTo>
                    <a:pt x="5765" y="3179"/>
                    <a:pt x="5639" y="2208"/>
                    <a:pt x="4983" y="1293"/>
                  </a:cubicBezTo>
                  <a:cubicBezTo>
                    <a:pt x="4402" y="480"/>
                    <a:pt x="3494" y="0"/>
                    <a:pt x="25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12"/>
            <p:cNvSpPr/>
            <p:nvPr/>
          </p:nvSpPr>
          <p:spPr>
            <a:xfrm>
              <a:off x="484075" y="3026900"/>
              <a:ext cx="161975" cy="153450"/>
            </a:xfrm>
            <a:custGeom>
              <a:avLst/>
              <a:gdLst/>
              <a:ahLst/>
              <a:cxnLst/>
              <a:rect l="l" t="t" r="r" b="b"/>
              <a:pathLst>
                <a:path w="6479" h="6138" extrusionOk="0">
                  <a:moveTo>
                    <a:pt x="2889" y="631"/>
                  </a:moveTo>
                  <a:cubicBezTo>
                    <a:pt x="3703" y="631"/>
                    <a:pt x="4529" y="1054"/>
                    <a:pt x="5059" y="1798"/>
                  </a:cubicBezTo>
                  <a:cubicBezTo>
                    <a:pt x="6478" y="3779"/>
                    <a:pt x="4832" y="5500"/>
                    <a:pt x="3148" y="5500"/>
                  </a:cubicBezTo>
                  <a:cubicBezTo>
                    <a:pt x="2410" y="5500"/>
                    <a:pt x="1666" y="5172"/>
                    <a:pt x="1168" y="4384"/>
                  </a:cubicBezTo>
                  <a:cubicBezTo>
                    <a:pt x="430" y="3205"/>
                    <a:pt x="714" y="1527"/>
                    <a:pt x="1817" y="909"/>
                  </a:cubicBezTo>
                  <a:cubicBezTo>
                    <a:pt x="2145" y="732"/>
                    <a:pt x="2517" y="638"/>
                    <a:pt x="2889" y="638"/>
                  </a:cubicBezTo>
                  <a:lnTo>
                    <a:pt x="2889" y="631"/>
                  </a:lnTo>
                  <a:close/>
                  <a:moveTo>
                    <a:pt x="2889" y="1"/>
                  </a:moveTo>
                  <a:lnTo>
                    <a:pt x="2889" y="7"/>
                  </a:lnTo>
                  <a:cubicBezTo>
                    <a:pt x="2410" y="7"/>
                    <a:pt x="1931" y="121"/>
                    <a:pt x="1508" y="354"/>
                  </a:cubicBezTo>
                  <a:cubicBezTo>
                    <a:pt x="884" y="701"/>
                    <a:pt x="423" y="1319"/>
                    <a:pt x="228" y="2088"/>
                  </a:cubicBezTo>
                  <a:cubicBezTo>
                    <a:pt x="1" y="2984"/>
                    <a:pt x="152" y="3930"/>
                    <a:pt x="632" y="4718"/>
                  </a:cubicBezTo>
                  <a:cubicBezTo>
                    <a:pt x="1199" y="5620"/>
                    <a:pt x="2114" y="6137"/>
                    <a:pt x="3148" y="6137"/>
                  </a:cubicBezTo>
                  <a:cubicBezTo>
                    <a:pt x="4315" y="6137"/>
                    <a:pt x="5437" y="5475"/>
                    <a:pt x="5942" y="4491"/>
                  </a:cubicBezTo>
                  <a:cubicBezTo>
                    <a:pt x="6428" y="3545"/>
                    <a:pt x="6295" y="2435"/>
                    <a:pt x="5576" y="1432"/>
                  </a:cubicBezTo>
                  <a:cubicBezTo>
                    <a:pt x="4939" y="537"/>
                    <a:pt x="3930" y="1"/>
                    <a:pt x="2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12"/>
            <p:cNvSpPr/>
            <p:nvPr/>
          </p:nvSpPr>
          <p:spPr>
            <a:xfrm>
              <a:off x="525400" y="3102200"/>
              <a:ext cx="14850" cy="10125"/>
            </a:xfrm>
            <a:custGeom>
              <a:avLst/>
              <a:gdLst/>
              <a:ahLst/>
              <a:cxnLst/>
              <a:rect l="l" t="t" r="r" b="b"/>
              <a:pathLst>
                <a:path w="594" h="405" extrusionOk="0">
                  <a:moveTo>
                    <a:pt x="249" y="0"/>
                  </a:moveTo>
                  <a:cubicBezTo>
                    <a:pt x="233" y="0"/>
                    <a:pt x="218" y="1"/>
                    <a:pt x="202" y="4"/>
                  </a:cubicBezTo>
                  <a:cubicBezTo>
                    <a:pt x="114" y="22"/>
                    <a:pt x="0" y="111"/>
                    <a:pt x="70" y="237"/>
                  </a:cubicBezTo>
                  <a:cubicBezTo>
                    <a:pt x="125" y="343"/>
                    <a:pt x="235" y="404"/>
                    <a:pt x="355" y="404"/>
                  </a:cubicBezTo>
                  <a:cubicBezTo>
                    <a:pt x="371" y="404"/>
                    <a:pt x="388" y="403"/>
                    <a:pt x="404" y="401"/>
                  </a:cubicBezTo>
                  <a:cubicBezTo>
                    <a:pt x="517" y="395"/>
                    <a:pt x="593" y="275"/>
                    <a:pt x="536" y="167"/>
                  </a:cubicBezTo>
                  <a:cubicBezTo>
                    <a:pt x="475" y="62"/>
                    <a:pt x="365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12"/>
            <p:cNvSpPr/>
            <p:nvPr/>
          </p:nvSpPr>
          <p:spPr>
            <a:xfrm>
              <a:off x="527125" y="3082050"/>
              <a:ext cx="10600" cy="7375"/>
            </a:xfrm>
            <a:custGeom>
              <a:avLst/>
              <a:gdLst/>
              <a:ahLst/>
              <a:cxnLst/>
              <a:rect l="l" t="t" r="r" b="b"/>
              <a:pathLst>
                <a:path w="424" h="295" extrusionOk="0">
                  <a:moveTo>
                    <a:pt x="173" y="0"/>
                  </a:moveTo>
                  <a:cubicBezTo>
                    <a:pt x="162" y="0"/>
                    <a:pt x="151" y="1"/>
                    <a:pt x="139" y="2"/>
                  </a:cubicBezTo>
                  <a:cubicBezTo>
                    <a:pt x="57" y="9"/>
                    <a:pt x="1" y="97"/>
                    <a:pt x="45" y="173"/>
                  </a:cubicBezTo>
                  <a:cubicBezTo>
                    <a:pt x="84" y="251"/>
                    <a:pt x="168" y="294"/>
                    <a:pt x="252" y="294"/>
                  </a:cubicBezTo>
                  <a:cubicBezTo>
                    <a:pt x="263" y="294"/>
                    <a:pt x="274" y="294"/>
                    <a:pt x="284" y="292"/>
                  </a:cubicBezTo>
                  <a:cubicBezTo>
                    <a:pt x="373" y="286"/>
                    <a:pt x="423" y="198"/>
                    <a:pt x="385" y="122"/>
                  </a:cubicBezTo>
                  <a:cubicBezTo>
                    <a:pt x="341" y="44"/>
                    <a:pt x="261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12"/>
            <p:cNvSpPr/>
            <p:nvPr/>
          </p:nvSpPr>
          <p:spPr>
            <a:xfrm>
              <a:off x="541950" y="3079500"/>
              <a:ext cx="9025" cy="7225"/>
            </a:xfrm>
            <a:custGeom>
              <a:avLst/>
              <a:gdLst/>
              <a:ahLst/>
              <a:cxnLst/>
              <a:rect l="l" t="t" r="r" b="b"/>
              <a:pathLst>
                <a:path w="361" h="289" extrusionOk="0">
                  <a:moveTo>
                    <a:pt x="96" y="0"/>
                  </a:moveTo>
                  <a:cubicBezTo>
                    <a:pt x="46" y="0"/>
                    <a:pt x="1" y="18"/>
                    <a:pt x="1" y="73"/>
                  </a:cubicBezTo>
                  <a:lnTo>
                    <a:pt x="1" y="111"/>
                  </a:lnTo>
                  <a:cubicBezTo>
                    <a:pt x="1" y="236"/>
                    <a:pt x="119" y="289"/>
                    <a:pt x="206" y="289"/>
                  </a:cubicBezTo>
                  <a:cubicBezTo>
                    <a:pt x="216" y="289"/>
                    <a:pt x="225" y="288"/>
                    <a:pt x="234" y="287"/>
                  </a:cubicBezTo>
                  <a:cubicBezTo>
                    <a:pt x="354" y="268"/>
                    <a:pt x="360" y="155"/>
                    <a:pt x="272" y="73"/>
                  </a:cubicBezTo>
                  <a:lnTo>
                    <a:pt x="234" y="41"/>
                  </a:lnTo>
                  <a:cubicBezTo>
                    <a:pt x="214" y="21"/>
                    <a:pt x="152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12"/>
            <p:cNvSpPr/>
            <p:nvPr/>
          </p:nvSpPr>
          <p:spPr>
            <a:xfrm>
              <a:off x="546375" y="3097850"/>
              <a:ext cx="5375" cy="4175"/>
            </a:xfrm>
            <a:custGeom>
              <a:avLst/>
              <a:gdLst/>
              <a:ahLst/>
              <a:cxnLst/>
              <a:rect l="l" t="t" r="r" b="b"/>
              <a:pathLst>
                <a:path w="215" h="167" extrusionOk="0">
                  <a:moveTo>
                    <a:pt x="58" y="1"/>
                  </a:moveTo>
                  <a:cubicBezTo>
                    <a:pt x="43" y="1"/>
                    <a:pt x="29" y="7"/>
                    <a:pt x="19" y="26"/>
                  </a:cubicBezTo>
                  <a:cubicBezTo>
                    <a:pt x="13" y="26"/>
                    <a:pt x="13" y="26"/>
                    <a:pt x="13" y="32"/>
                  </a:cubicBezTo>
                  <a:cubicBezTo>
                    <a:pt x="0" y="45"/>
                    <a:pt x="0" y="64"/>
                    <a:pt x="13" y="83"/>
                  </a:cubicBezTo>
                  <a:cubicBezTo>
                    <a:pt x="13" y="89"/>
                    <a:pt x="19" y="102"/>
                    <a:pt x="19" y="108"/>
                  </a:cubicBezTo>
                  <a:cubicBezTo>
                    <a:pt x="32" y="148"/>
                    <a:pt x="75" y="167"/>
                    <a:pt x="114" y="167"/>
                  </a:cubicBezTo>
                  <a:cubicBezTo>
                    <a:pt x="167" y="167"/>
                    <a:pt x="214" y="132"/>
                    <a:pt x="170" y="70"/>
                  </a:cubicBezTo>
                  <a:cubicBezTo>
                    <a:pt x="158" y="45"/>
                    <a:pt x="133" y="20"/>
                    <a:pt x="101" y="14"/>
                  </a:cubicBezTo>
                  <a:cubicBezTo>
                    <a:pt x="88" y="7"/>
                    <a:pt x="73" y="1"/>
                    <a:pt x="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12"/>
            <p:cNvSpPr/>
            <p:nvPr/>
          </p:nvSpPr>
          <p:spPr>
            <a:xfrm>
              <a:off x="584525" y="3105800"/>
              <a:ext cx="12625" cy="8900"/>
            </a:xfrm>
            <a:custGeom>
              <a:avLst/>
              <a:gdLst/>
              <a:ahLst/>
              <a:cxnLst/>
              <a:rect l="l" t="t" r="r" b="b"/>
              <a:pathLst>
                <a:path w="505" h="356" extrusionOk="0">
                  <a:moveTo>
                    <a:pt x="208" y="1"/>
                  </a:moveTo>
                  <a:cubicBezTo>
                    <a:pt x="194" y="1"/>
                    <a:pt x="179" y="2"/>
                    <a:pt x="164" y="5"/>
                  </a:cubicBezTo>
                  <a:cubicBezTo>
                    <a:pt x="63" y="11"/>
                    <a:pt x="0" y="118"/>
                    <a:pt x="38" y="206"/>
                  </a:cubicBezTo>
                  <a:cubicBezTo>
                    <a:pt x="93" y="300"/>
                    <a:pt x="191" y="355"/>
                    <a:pt x="295" y="355"/>
                  </a:cubicBezTo>
                  <a:cubicBezTo>
                    <a:pt x="310" y="355"/>
                    <a:pt x="326" y="354"/>
                    <a:pt x="341" y="351"/>
                  </a:cubicBezTo>
                  <a:cubicBezTo>
                    <a:pt x="442" y="345"/>
                    <a:pt x="505" y="238"/>
                    <a:pt x="461" y="143"/>
                  </a:cubicBezTo>
                  <a:cubicBezTo>
                    <a:pt x="406" y="55"/>
                    <a:pt x="308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1" name="Google Shape;1361;p12"/>
          <p:cNvGrpSpPr/>
          <p:nvPr/>
        </p:nvGrpSpPr>
        <p:grpSpPr>
          <a:xfrm>
            <a:off x="8783677" y="-280867"/>
            <a:ext cx="848544" cy="658736"/>
            <a:chOff x="1145300" y="2753225"/>
            <a:chExt cx="173375" cy="134575"/>
          </a:xfrm>
        </p:grpSpPr>
        <p:sp>
          <p:nvSpPr>
            <p:cNvPr id="1362" name="Google Shape;1362;p12"/>
            <p:cNvSpPr/>
            <p:nvPr/>
          </p:nvSpPr>
          <p:spPr>
            <a:xfrm>
              <a:off x="1145300" y="2753225"/>
              <a:ext cx="173375" cy="134575"/>
            </a:xfrm>
            <a:custGeom>
              <a:avLst/>
              <a:gdLst/>
              <a:ahLst/>
              <a:cxnLst/>
              <a:rect l="l" t="t" r="r" b="b"/>
              <a:pathLst>
                <a:path w="6935" h="5383" extrusionOk="0">
                  <a:moveTo>
                    <a:pt x="3921" y="1"/>
                  </a:moveTo>
                  <a:cubicBezTo>
                    <a:pt x="3730" y="1"/>
                    <a:pt x="3544" y="15"/>
                    <a:pt x="3371" y="43"/>
                  </a:cubicBezTo>
                  <a:cubicBezTo>
                    <a:pt x="520" y="514"/>
                    <a:pt x="0" y="5383"/>
                    <a:pt x="2910" y="5383"/>
                  </a:cubicBezTo>
                  <a:cubicBezTo>
                    <a:pt x="3038" y="5383"/>
                    <a:pt x="3173" y="5373"/>
                    <a:pt x="3314" y="5354"/>
                  </a:cubicBezTo>
                  <a:cubicBezTo>
                    <a:pt x="5005" y="5114"/>
                    <a:pt x="6935" y="2932"/>
                    <a:pt x="6184" y="1178"/>
                  </a:cubicBezTo>
                  <a:cubicBezTo>
                    <a:pt x="5820" y="326"/>
                    <a:pt x="4814" y="1"/>
                    <a:pt x="39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12"/>
            <p:cNvSpPr/>
            <p:nvPr/>
          </p:nvSpPr>
          <p:spPr>
            <a:xfrm>
              <a:off x="1252425" y="2768250"/>
              <a:ext cx="15950" cy="13850"/>
            </a:xfrm>
            <a:custGeom>
              <a:avLst/>
              <a:gdLst/>
              <a:ahLst/>
              <a:cxnLst/>
              <a:rect l="l" t="t" r="r" b="b"/>
              <a:pathLst>
                <a:path w="638" h="554" extrusionOk="0">
                  <a:moveTo>
                    <a:pt x="421" y="1"/>
                  </a:moveTo>
                  <a:cubicBezTo>
                    <a:pt x="279" y="1"/>
                    <a:pt x="107" y="176"/>
                    <a:pt x="58" y="275"/>
                  </a:cubicBezTo>
                  <a:cubicBezTo>
                    <a:pt x="26" y="344"/>
                    <a:pt x="1" y="451"/>
                    <a:pt x="64" y="514"/>
                  </a:cubicBezTo>
                  <a:cubicBezTo>
                    <a:pt x="92" y="543"/>
                    <a:pt x="129" y="553"/>
                    <a:pt x="166" y="553"/>
                  </a:cubicBezTo>
                  <a:cubicBezTo>
                    <a:pt x="212" y="553"/>
                    <a:pt x="259" y="538"/>
                    <a:pt x="297" y="521"/>
                  </a:cubicBezTo>
                  <a:cubicBezTo>
                    <a:pt x="329" y="502"/>
                    <a:pt x="360" y="483"/>
                    <a:pt x="392" y="464"/>
                  </a:cubicBezTo>
                  <a:cubicBezTo>
                    <a:pt x="480" y="401"/>
                    <a:pt x="638" y="218"/>
                    <a:pt x="568" y="104"/>
                  </a:cubicBezTo>
                  <a:cubicBezTo>
                    <a:pt x="562" y="85"/>
                    <a:pt x="549" y="67"/>
                    <a:pt x="531" y="48"/>
                  </a:cubicBezTo>
                  <a:cubicBezTo>
                    <a:pt x="499" y="14"/>
                    <a:pt x="461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12"/>
            <p:cNvSpPr/>
            <p:nvPr/>
          </p:nvSpPr>
          <p:spPr>
            <a:xfrm>
              <a:off x="1267400" y="2775425"/>
              <a:ext cx="8700" cy="8225"/>
            </a:xfrm>
            <a:custGeom>
              <a:avLst/>
              <a:gdLst/>
              <a:ahLst/>
              <a:cxnLst/>
              <a:rect l="l" t="t" r="r" b="b"/>
              <a:pathLst>
                <a:path w="348" h="329" extrusionOk="0">
                  <a:moveTo>
                    <a:pt x="253" y="0"/>
                  </a:moveTo>
                  <a:cubicBezTo>
                    <a:pt x="159" y="13"/>
                    <a:pt x="70" y="70"/>
                    <a:pt x="32" y="164"/>
                  </a:cubicBezTo>
                  <a:cubicBezTo>
                    <a:pt x="1" y="227"/>
                    <a:pt x="1" y="328"/>
                    <a:pt x="96" y="328"/>
                  </a:cubicBezTo>
                  <a:cubicBezTo>
                    <a:pt x="196" y="322"/>
                    <a:pt x="278" y="259"/>
                    <a:pt x="323" y="164"/>
                  </a:cubicBezTo>
                  <a:cubicBezTo>
                    <a:pt x="348" y="101"/>
                    <a:pt x="348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12"/>
            <p:cNvSpPr/>
            <p:nvPr/>
          </p:nvSpPr>
          <p:spPr>
            <a:xfrm>
              <a:off x="1261100" y="2790075"/>
              <a:ext cx="8375" cy="7275"/>
            </a:xfrm>
            <a:custGeom>
              <a:avLst/>
              <a:gdLst/>
              <a:ahLst/>
              <a:cxnLst/>
              <a:rect l="l" t="t" r="r" b="b"/>
              <a:pathLst>
                <a:path w="335" h="291" extrusionOk="0">
                  <a:moveTo>
                    <a:pt x="237" y="1"/>
                  </a:moveTo>
                  <a:cubicBezTo>
                    <a:pt x="197" y="1"/>
                    <a:pt x="152" y="21"/>
                    <a:pt x="127" y="39"/>
                  </a:cubicBezTo>
                  <a:lnTo>
                    <a:pt x="108" y="58"/>
                  </a:lnTo>
                  <a:cubicBezTo>
                    <a:pt x="57" y="95"/>
                    <a:pt x="1" y="165"/>
                    <a:pt x="20" y="234"/>
                  </a:cubicBezTo>
                  <a:cubicBezTo>
                    <a:pt x="26" y="234"/>
                    <a:pt x="26" y="240"/>
                    <a:pt x="26" y="247"/>
                  </a:cubicBezTo>
                  <a:cubicBezTo>
                    <a:pt x="37" y="279"/>
                    <a:pt x="62" y="290"/>
                    <a:pt x="91" y="290"/>
                  </a:cubicBezTo>
                  <a:cubicBezTo>
                    <a:pt x="130" y="290"/>
                    <a:pt x="177" y="269"/>
                    <a:pt x="202" y="247"/>
                  </a:cubicBezTo>
                  <a:lnTo>
                    <a:pt x="240" y="215"/>
                  </a:lnTo>
                  <a:cubicBezTo>
                    <a:pt x="284" y="190"/>
                    <a:pt x="335" y="127"/>
                    <a:pt x="316" y="76"/>
                  </a:cubicBezTo>
                  <a:cubicBezTo>
                    <a:pt x="316" y="64"/>
                    <a:pt x="303" y="58"/>
                    <a:pt x="303" y="45"/>
                  </a:cubicBezTo>
                  <a:cubicBezTo>
                    <a:pt x="292" y="12"/>
                    <a:pt x="266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12"/>
            <p:cNvSpPr/>
            <p:nvPr/>
          </p:nvSpPr>
          <p:spPr>
            <a:xfrm>
              <a:off x="1250225" y="2787100"/>
              <a:ext cx="6400" cy="6725"/>
            </a:xfrm>
            <a:custGeom>
              <a:avLst/>
              <a:gdLst/>
              <a:ahLst/>
              <a:cxnLst/>
              <a:rect l="l" t="t" r="r" b="b"/>
              <a:pathLst>
                <a:path w="256" h="269" extrusionOk="0">
                  <a:moveTo>
                    <a:pt x="202" y="0"/>
                  </a:moveTo>
                  <a:cubicBezTo>
                    <a:pt x="153" y="0"/>
                    <a:pt x="75" y="48"/>
                    <a:pt x="45" y="82"/>
                  </a:cubicBezTo>
                  <a:cubicBezTo>
                    <a:pt x="7" y="120"/>
                    <a:pt x="0" y="183"/>
                    <a:pt x="19" y="233"/>
                  </a:cubicBezTo>
                  <a:cubicBezTo>
                    <a:pt x="32" y="258"/>
                    <a:pt x="50" y="268"/>
                    <a:pt x="70" y="268"/>
                  </a:cubicBezTo>
                  <a:cubicBezTo>
                    <a:pt x="131" y="268"/>
                    <a:pt x="213" y="175"/>
                    <a:pt x="228" y="132"/>
                  </a:cubicBezTo>
                  <a:cubicBezTo>
                    <a:pt x="234" y="113"/>
                    <a:pt x="240" y="101"/>
                    <a:pt x="240" y="82"/>
                  </a:cubicBezTo>
                  <a:cubicBezTo>
                    <a:pt x="255" y="21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12"/>
            <p:cNvSpPr/>
            <p:nvPr/>
          </p:nvSpPr>
          <p:spPr>
            <a:xfrm>
              <a:off x="1207325" y="2798150"/>
              <a:ext cx="7125" cy="6800"/>
            </a:xfrm>
            <a:custGeom>
              <a:avLst/>
              <a:gdLst/>
              <a:ahLst/>
              <a:cxnLst/>
              <a:rect l="l" t="t" r="r" b="b"/>
              <a:pathLst>
                <a:path w="285" h="272" extrusionOk="0">
                  <a:moveTo>
                    <a:pt x="221" y="1"/>
                  </a:moveTo>
                  <a:cubicBezTo>
                    <a:pt x="154" y="1"/>
                    <a:pt x="46" y="101"/>
                    <a:pt x="32" y="138"/>
                  </a:cubicBezTo>
                  <a:cubicBezTo>
                    <a:pt x="7" y="189"/>
                    <a:pt x="1" y="245"/>
                    <a:pt x="58" y="264"/>
                  </a:cubicBezTo>
                  <a:cubicBezTo>
                    <a:pt x="68" y="269"/>
                    <a:pt x="79" y="272"/>
                    <a:pt x="90" y="272"/>
                  </a:cubicBezTo>
                  <a:cubicBezTo>
                    <a:pt x="133" y="272"/>
                    <a:pt x="180" y="238"/>
                    <a:pt x="215" y="208"/>
                  </a:cubicBezTo>
                  <a:cubicBezTo>
                    <a:pt x="260" y="170"/>
                    <a:pt x="285" y="107"/>
                    <a:pt x="272" y="50"/>
                  </a:cubicBezTo>
                  <a:cubicBezTo>
                    <a:pt x="265" y="14"/>
                    <a:pt x="2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12"/>
            <p:cNvSpPr/>
            <p:nvPr/>
          </p:nvSpPr>
          <p:spPr>
            <a:xfrm>
              <a:off x="1216275" y="2827200"/>
              <a:ext cx="9375" cy="6875"/>
            </a:xfrm>
            <a:custGeom>
              <a:avLst/>
              <a:gdLst/>
              <a:ahLst/>
              <a:cxnLst/>
              <a:rect l="l" t="t" r="r" b="b"/>
              <a:pathLst>
                <a:path w="375" h="275" extrusionOk="0">
                  <a:moveTo>
                    <a:pt x="215" y="1"/>
                  </a:moveTo>
                  <a:cubicBezTo>
                    <a:pt x="141" y="1"/>
                    <a:pt x="62" y="90"/>
                    <a:pt x="40" y="143"/>
                  </a:cubicBezTo>
                  <a:cubicBezTo>
                    <a:pt x="1" y="222"/>
                    <a:pt x="39" y="275"/>
                    <a:pt x="104" y="275"/>
                  </a:cubicBezTo>
                  <a:cubicBezTo>
                    <a:pt x="121" y="275"/>
                    <a:pt x="140" y="271"/>
                    <a:pt x="160" y="263"/>
                  </a:cubicBezTo>
                  <a:lnTo>
                    <a:pt x="185" y="250"/>
                  </a:lnTo>
                  <a:cubicBezTo>
                    <a:pt x="261" y="225"/>
                    <a:pt x="375" y="80"/>
                    <a:pt x="274" y="17"/>
                  </a:cubicBezTo>
                  <a:lnTo>
                    <a:pt x="255" y="11"/>
                  </a:lnTo>
                  <a:cubicBezTo>
                    <a:pt x="242" y="4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12"/>
            <p:cNvSpPr/>
            <p:nvPr/>
          </p:nvSpPr>
          <p:spPr>
            <a:xfrm>
              <a:off x="1228150" y="2817825"/>
              <a:ext cx="8075" cy="4775"/>
            </a:xfrm>
            <a:custGeom>
              <a:avLst/>
              <a:gdLst/>
              <a:ahLst/>
              <a:cxnLst/>
              <a:rect l="l" t="t" r="r" b="b"/>
              <a:pathLst>
                <a:path w="323" h="191" extrusionOk="0">
                  <a:moveTo>
                    <a:pt x="202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12"/>
            <p:cNvSpPr/>
            <p:nvPr/>
          </p:nvSpPr>
          <p:spPr>
            <a:xfrm>
              <a:off x="1187450" y="2849675"/>
              <a:ext cx="9475" cy="7375"/>
            </a:xfrm>
            <a:custGeom>
              <a:avLst/>
              <a:gdLst/>
              <a:ahLst/>
              <a:cxnLst/>
              <a:rect l="l" t="t" r="r" b="b"/>
              <a:pathLst>
                <a:path w="379" h="295" extrusionOk="0">
                  <a:moveTo>
                    <a:pt x="271" y="0"/>
                  </a:moveTo>
                  <a:cubicBezTo>
                    <a:pt x="167" y="0"/>
                    <a:pt x="1" y="171"/>
                    <a:pt x="90" y="259"/>
                  </a:cubicBezTo>
                  <a:lnTo>
                    <a:pt x="96" y="272"/>
                  </a:lnTo>
                  <a:cubicBezTo>
                    <a:pt x="114" y="288"/>
                    <a:pt x="134" y="294"/>
                    <a:pt x="156" y="294"/>
                  </a:cubicBezTo>
                  <a:cubicBezTo>
                    <a:pt x="256" y="294"/>
                    <a:pt x="378" y="147"/>
                    <a:pt x="342" y="64"/>
                  </a:cubicBezTo>
                  <a:cubicBezTo>
                    <a:pt x="342" y="58"/>
                    <a:pt x="342" y="51"/>
                    <a:pt x="336" y="45"/>
                  </a:cubicBezTo>
                  <a:cubicBezTo>
                    <a:pt x="323" y="13"/>
                    <a:pt x="299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12"/>
            <p:cNvSpPr/>
            <p:nvPr/>
          </p:nvSpPr>
          <p:spPr>
            <a:xfrm>
              <a:off x="1198825" y="2870525"/>
              <a:ext cx="7275" cy="6550"/>
            </a:xfrm>
            <a:custGeom>
              <a:avLst/>
              <a:gdLst/>
              <a:ahLst/>
              <a:cxnLst/>
              <a:rect l="l" t="t" r="r" b="b"/>
              <a:pathLst>
                <a:path w="291" h="262" extrusionOk="0">
                  <a:moveTo>
                    <a:pt x="208" y="1"/>
                  </a:moveTo>
                  <a:cubicBezTo>
                    <a:pt x="181" y="1"/>
                    <a:pt x="150" y="14"/>
                    <a:pt x="127" y="31"/>
                  </a:cubicBezTo>
                  <a:cubicBezTo>
                    <a:pt x="108" y="37"/>
                    <a:pt x="89" y="50"/>
                    <a:pt x="76" y="62"/>
                  </a:cubicBezTo>
                  <a:cubicBezTo>
                    <a:pt x="26" y="100"/>
                    <a:pt x="0" y="163"/>
                    <a:pt x="7" y="226"/>
                  </a:cubicBezTo>
                  <a:cubicBezTo>
                    <a:pt x="11" y="253"/>
                    <a:pt x="38" y="261"/>
                    <a:pt x="64" y="261"/>
                  </a:cubicBezTo>
                  <a:cubicBezTo>
                    <a:pt x="75" y="261"/>
                    <a:pt x="86" y="260"/>
                    <a:pt x="95" y="258"/>
                  </a:cubicBezTo>
                  <a:cubicBezTo>
                    <a:pt x="127" y="245"/>
                    <a:pt x="152" y="233"/>
                    <a:pt x="177" y="214"/>
                  </a:cubicBezTo>
                  <a:cubicBezTo>
                    <a:pt x="227" y="176"/>
                    <a:pt x="291" y="107"/>
                    <a:pt x="265" y="37"/>
                  </a:cubicBezTo>
                  <a:cubicBezTo>
                    <a:pt x="254" y="11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12"/>
            <p:cNvSpPr/>
            <p:nvPr/>
          </p:nvSpPr>
          <p:spPr>
            <a:xfrm>
              <a:off x="1224675" y="2861050"/>
              <a:ext cx="9175" cy="8200"/>
            </a:xfrm>
            <a:custGeom>
              <a:avLst/>
              <a:gdLst/>
              <a:ahLst/>
              <a:cxnLst/>
              <a:rect l="l" t="t" r="r" b="b"/>
              <a:pathLst>
                <a:path w="367" h="328" extrusionOk="0">
                  <a:moveTo>
                    <a:pt x="255" y="1"/>
                  </a:moveTo>
                  <a:cubicBezTo>
                    <a:pt x="241" y="1"/>
                    <a:pt x="228" y="3"/>
                    <a:pt x="215" y="6"/>
                  </a:cubicBezTo>
                  <a:cubicBezTo>
                    <a:pt x="139" y="31"/>
                    <a:pt x="70" y="88"/>
                    <a:pt x="32" y="164"/>
                  </a:cubicBezTo>
                  <a:cubicBezTo>
                    <a:pt x="13" y="214"/>
                    <a:pt x="1" y="296"/>
                    <a:pt x="64" y="322"/>
                  </a:cubicBezTo>
                  <a:cubicBezTo>
                    <a:pt x="76" y="326"/>
                    <a:pt x="88" y="328"/>
                    <a:pt x="100" y="328"/>
                  </a:cubicBezTo>
                  <a:cubicBezTo>
                    <a:pt x="158" y="328"/>
                    <a:pt x="217" y="282"/>
                    <a:pt x="259" y="246"/>
                  </a:cubicBezTo>
                  <a:lnTo>
                    <a:pt x="310" y="202"/>
                  </a:lnTo>
                  <a:cubicBezTo>
                    <a:pt x="335" y="189"/>
                    <a:pt x="367" y="151"/>
                    <a:pt x="354" y="126"/>
                  </a:cubicBezTo>
                  <a:cubicBezTo>
                    <a:pt x="348" y="101"/>
                    <a:pt x="341" y="76"/>
                    <a:pt x="335" y="50"/>
                  </a:cubicBezTo>
                  <a:cubicBezTo>
                    <a:pt x="326" y="14"/>
                    <a:pt x="291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12"/>
            <p:cNvSpPr/>
            <p:nvPr/>
          </p:nvSpPr>
          <p:spPr>
            <a:xfrm>
              <a:off x="1207975" y="2849400"/>
              <a:ext cx="7575" cy="6450"/>
            </a:xfrm>
            <a:custGeom>
              <a:avLst/>
              <a:gdLst/>
              <a:ahLst/>
              <a:cxnLst/>
              <a:rect l="l" t="t" r="r" b="b"/>
              <a:pathLst>
                <a:path w="303" h="258" extrusionOk="0">
                  <a:moveTo>
                    <a:pt x="211" y="0"/>
                  </a:moveTo>
                  <a:cubicBezTo>
                    <a:pt x="181" y="0"/>
                    <a:pt x="146" y="10"/>
                    <a:pt x="114" y="31"/>
                  </a:cubicBezTo>
                  <a:cubicBezTo>
                    <a:pt x="76" y="56"/>
                    <a:pt x="44" y="94"/>
                    <a:pt x="25" y="138"/>
                  </a:cubicBezTo>
                  <a:cubicBezTo>
                    <a:pt x="0" y="195"/>
                    <a:pt x="6" y="251"/>
                    <a:pt x="70" y="258"/>
                  </a:cubicBezTo>
                  <a:cubicBezTo>
                    <a:pt x="107" y="258"/>
                    <a:pt x="145" y="245"/>
                    <a:pt x="177" y="226"/>
                  </a:cubicBezTo>
                  <a:cubicBezTo>
                    <a:pt x="196" y="220"/>
                    <a:pt x="215" y="201"/>
                    <a:pt x="234" y="182"/>
                  </a:cubicBezTo>
                  <a:cubicBezTo>
                    <a:pt x="259" y="157"/>
                    <a:pt x="278" y="119"/>
                    <a:pt x="290" y="81"/>
                  </a:cubicBezTo>
                  <a:cubicBezTo>
                    <a:pt x="302" y="29"/>
                    <a:pt x="26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12"/>
            <p:cNvSpPr/>
            <p:nvPr/>
          </p:nvSpPr>
          <p:spPr>
            <a:xfrm>
              <a:off x="1246225" y="2854100"/>
              <a:ext cx="9375" cy="6300"/>
            </a:xfrm>
            <a:custGeom>
              <a:avLst/>
              <a:gdLst/>
              <a:ahLst/>
              <a:cxnLst/>
              <a:rect l="l" t="t" r="r" b="b"/>
              <a:pathLst>
                <a:path w="375" h="252" extrusionOk="0">
                  <a:moveTo>
                    <a:pt x="198" y="0"/>
                  </a:moveTo>
                  <a:cubicBezTo>
                    <a:pt x="123" y="7"/>
                    <a:pt x="60" y="57"/>
                    <a:pt x="28" y="127"/>
                  </a:cubicBezTo>
                  <a:cubicBezTo>
                    <a:pt x="0" y="182"/>
                    <a:pt x="16" y="251"/>
                    <a:pt x="75" y="251"/>
                  </a:cubicBezTo>
                  <a:cubicBezTo>
                    <a:pt x="84" y="251"/>
                    <a:pt x="93" y="250"/>
                    <a:pt x="104" y="246"/>
                  </a:cubicBezTo>
                  <a:lnTo>
                    <a:pt x="123" y="246"/>
                  </a:lnTo>
                  <a:cubicBezTo>
                    <a:pt x="205" y="221"/>
                    <a:pt x="375" y="7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12"/>
            <p:cNvSpPr/>
            <p:nvPr/>
          </p:nvSpPr>
          <p:spPr>
            <a:xfrm>
              <a:off x="1230125" y="2849525"/>
              <a:ext cx="7975" cy="6725"/>
            </a:xfrm>
            <a:custGeom>
              <a:avLst/>
              <a:gdLst/>
              <a:ahLst/>
              <a:cxnLst/>
              <a:rect l="l" t="t" r="r" b="b"/>
              <a:pathLst>
                <a:path w="319" h="269" extrusionOk="0">
                  <a:moveTo>
                    <a:pt x="249" y="1"/>
                  </a:moveTo>
                  <a:lnTo>
                    <a:pt x="268" y="26"/>
                  </a:lnTo>
                  <a:lnTo>
                    <a:pt x="268" y="32"/>
                  </a:lnTo>
                  <a:cubicBezTo>
                    <a:pt x="237" y="22"/>
                    <a:pt x="208" y="17"/>
                    <a:pt x="183" y="17"/>
                  </a:cubicBezTo>
                  <a:cubicBezTo>
                    <a:pt x="127" y="17"/>
                    <a:pt x="84" y="41"/>
                    <a:pt x="54" y="89"/>
                  </a:cubicBezTo>
                  <a:cubicBezTo>
                    <a:pt x="35" y="108"/>
                    <a:pt x="22" y="139"/>
                    <a:pt x="16" y="164"/>
                  </a:cubicBezTo>
                  <a:cubicBezTo>
                    <a:pt x="1" y="238"/>
                    <a:pt x="42" y="269"/>
                    <a:pt x="92" y="269"/>
                  </a:cubicBezTo>
                  <a:cubicBezTo>
                    <a:pt x="124" y="269"/>
                    <a:pt x="159" y="256"/>
                    <a:pt x="186" y="234"/>
                  </a:cubicBezTo>
                  <a:cubicBezTo>
                    <a:pt x="212" y="215"/>
                    <a:pt x="237" y="196"/>
                    <a:pt x="249" y="171"/>
                  </a:cubicBezTo>
                  <a:cubicBezTo>
                    <a:pt x="281" y="120"/>
                    <a:pt x="319" y="38"/>
                    <a:pt x="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12"/>
            <p:cNvSpPr/>
            <p:nvPr/>
          </p:nvSpPr>
          <p:spPr>
            <a:xfrm>
              <a:off x="1235550" y="2865600"/>
              <a:ext cx="11700" cy="6975"/>
            </a:xfrm>
            <a:custGeom>
              <a:avLst/>
              <a:gdLst/>
              <a:ahLst/>
              <a:cxnLst/>
              <a:rect l="l" t="t" r="r" b="b"/>
              <a:pathLst>
                <a:path w="468" h="279" extrusionOk="0">
                  <a:moveTo>
                    <a:pt x="297" y="1"/>
                  </a:moveTo>
                  <a:cubicBezTo>
                    <a:pt x="178" y="1"/>
                    <a:pt x="1" y="278"/>
                    <a:pt x="165" y="278"/>
                  </a:cubicBezTo>
                  <a:cubicBezTo>
                    <a:pt x="291" y="278"/>
                    <a:pt x="468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12"/>
            <p:cNvSpPr/>
            <p:nvPr/>
          </p:nvSpPr>
          <p:spPr>
            <a:xfrm>
              <a:off x="1277650" y="2828875"/>
              <a:ext cx="9500" cy="9000"/>
            </a:xfrm>
            <a:custGeom>
              <a:avLst/>
              <a:gdLst/>
              <a:ahLst/>
              <a:cxnLst/>
              <a:rect l="l" t="t" r="r" b="b"/>
              <a:pathLst>
                <a:path w="380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46"/>
                    <a:pt x="1" y="360"/>
                    <a:pt x="102" y="360"/>
                  </a:cubicBezTo>
                  <a:cubicBezTo>
                    <a:pt x="209" y="347"/>
                    <a:pt x="304" y="278"/>
                    <a:pt x="348" y="183"/>
                  </a:cubicBezTo>
                  <a:cubicBezTo>
                    <a:pt x="379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8" name="Google Shape;1378;p12"/>
          <p:cNvGrpSpPr/>
          <p:nvPr/>
        </p:nvGrpSpPr>
        <p:grpSpPr>
          <a:xfrm>
            <a:off x="9187261" y="111916"/>
            <a:ext cx="489867" cy="379640"/>
            <a:chOff x="1891175" y="2586225"/>
            <a:chExt cx="212100" cy="164375"/>
          </a:xfrm>
        </p:grpSpPr>
        <p:sp>
          <p:nvSpPr>
            <p:cNvPr id="1379" name="Google Shape;1379;p12"/>
            <p:cNvSpPr/>
            <p:nvPr/>
          </p:nvSpPr>
          <p:spPr>
            <a:xfrm>
              <a:off x="1891175" y="2586225"/>
              <a:ext cx="212100" cy="164375"/>
            </a:xfrm>
            <a:custGeom>
              <a:avLst/>
              <a:gdLst/>
              <a:ahLst/>
              <a:cxnLst/>
              <a:rect l="l" t="t" r="r" b="b"/>
              <a:pathLst>
                <a:path w="8484" h="6575" extrusionOk="0">
                  <a:moveTo>
                    <a:pt x="5004" y="0"/>
                  </a:moveTo>
                  <a:cubicBezTo>
                    <a:pt x="2188" y="0"/>
                    <a:pt x="0" y="2940"/>
                    <a:pt x="1646" y="5518"/>
                  </a:cubicBezTo>
                  <a:cubicBezTo>
                    <a:pt x="2131" y="6278"/>
                    <a:pt x="3024" y="6575"/>
                    <a:pt x="3970" y="6575"/>
                  </a:cubicBezTo>
                  <a:cubicBezTo>
                    <a:pt x="5066" y="6575"/>
                    <a:pt x="6235" y="6177"/>
                    <a:pt x="6925" y="5638"/>
                  </a:cubicBezTo>
                  <a:cubicBezTo>
                    <a:pt x="8332" y="4547"/>
                    <a:pt x="8483" y="769"/>
                    <a:pt x="6061" y="139"/>
                  </a:cubicBezTo>
                  <a:cubicBezTo>
                    <a:pt x="5703" y="44"/>
                    <a:pt x="5349" y="0"/>
                    <a:pt x="50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12"/>
            <p:cNvSpPr/>
            <p:nvPr/>
          </p:nvSpPr>
          <p:spPr>
            <a:xfrm>
              <a:off x="2039375" y="2650525"/>
              <a:ext cx="7925" cy="6675"/>
            </a:xfrm>
            <a:custGeom>
              <a:avLst/>
              <a:gdLst/>
              <a:ahLst/>
              <a:cxnLst/>
              <a:rect l="l" t="t" r="r" b="b"/>
              <a:pathLst>
                <a:path w="317" h="267" extrusionOk="0">
                  <a:moveTo>
                    <a:pt x="212" y="0"/>
                  </a:moveTo>
                  <a:cubicBezTo>
                    <a:pt x="147" y="0"/>
                    <a:pt x="88" y="40"/>
                    <a:pt x="58" y="96"/>
                  </a:cubicBezTo>
                  <a:cubicBezTo>
                    <a:pt x="26" y="146"/>
                    <a:pt x="1" y="216"/>
                    <a:pt x="64" y="253"/>
                  </a:cubicBezTo>
                  <a:cubicBezTo>
                    <a:pt x="77" y="266"/>
                    <a:pt x="95" y="266"/>
                    <a:pt x="114" y="266"/>
                  </a:cubicBezTo>
                  <a:cubicBezTo>
                    <a:pt x="196" y="260"/>
                    <a:pt x="259" y="197"/>
                    <a:pt x="272" y="121"/>
                  </a:cubicBezTo>
                  <a:cubicBezTo>
                    <a:pt x="304" y="71"/>
                    <a:pt x="316" y="26"/>
                    <a:pt x="259" y="7"/>
                  </a:cubicBezTo>
                  <a:cubicBezTo>
                    <a:pt x="244" y="3"/>
                    <a:pt x="228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12"/>
            <p:cNvSpPr/>
            <p:nvPr/>
          </p:nvSpPr>
          <p:spPr>
            <a:xfrm>
              <a:off x="2050000" y="2649275"/>
              <a:ext cx="12425" cy="7925"/>
            </a:xfrm>
            <a:custGeom>
              <a:avLst/>
              <a:gdLst/>
              <a:ahLst/>
              <a:cxnLst/>
              <a:rect l="l" t="t" r="r" b="b"/>
              <a:pathLst>
                <a:path w="497" h="317" extrusionOk="0">
                  <a:moveTo>
                    <a:pt x="402" y="1"/>
                  </a:moveTo>
                  <a:cubicBezTo>
                    <a:pt x="276" y="7"/>
                    <a:pt x="162" y="64"/>
                    <a:pt x="74" y="152"/>
                  </a:cubicBezTo>
                  <a:cubicBezTo>
                    <a:pt x="0" y="221"/>
                    <a:pt x="19" y="317"/>
                    <a:pt x="90" y="317"/>
                  </a:cubicBezTo>
                  <a:cubicBezTo>
                    <a:pt x="110" y="317"/>
                    <a:pt x="135" y="309"/>
                    <a:pt x="162" y="291"/>
                  </a:cubicBezTo>
                  <a:lnTo>
                    <a:pt x="162" y="291"/>
                  </a:lnTo>
                  <a:cubicBezTo>
                    <a:pt x="143" y="303"/>
                    <a:pt x="238" y="310"/>
                    <a:pt x="251" y="310"/>
                  </a:cubicBezTo>
                  <a:cubicBezTo>
                    <a:pt x="345" y="297"/>
                    <a:pt x="427" y="240"/>
                    <a:pt x="465" y="152"/>
                  </a:cubicBezTo>
                  <a:cubicBezTo>
                    <a:pt x="497" y="95"/>
                    <a:pt x="490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12"/>
            <p:cNvSpPr/>
            <p:nvPr/>
          </p:nvSpPr>
          <p:spPr>
            <a:xfrm>
              <a:off x="2056325" y="2663150"/>
              <a:ext cx="7375" cy="6975"/>
            </a:xfrm>
            <a:custGeom>
              <a:avLst/>
              <a:gdLst/>
              <a:ahLst/>
              <a:cxnLst/>
              <a:rect l="l" t="t" r="r" b="b"/>
              <a:pathLst>
                <a:path w="295" h="279" extrusionOk="0">
                  <a:moveTo>
                    <a:pt x="210" y="0"/>
                  </a:moveTo>
                  <a:cubicBezTo>
                    <a:pt x="117" y="0"/>
                    <a:pt x="51" y="112"/>
                    <a:pt x="23" y="184"/>
                  </a:cubicBezTo>
                  <a:cubicBezTo>
                    <a:pt x="0" y="248"/>
                    <a:pt x="44" y="279"/>
                    <a:pt x="93" y="279"/>
                  </a:cubicBezTo>
                  <a:cubicBezTo>
                    <a:pt x="112" y="279"/>
                    <a:pt x="132" y="274"/>
                    <a:pt x="149" y="266"/>
                  </a:cubicBezTo>
                  <a:cubicBezTo>
                    <a:pt x="206" y="234"/>
                    <a:pt x="294" y="146"/>
                    <a:pt x="269" y="70"/>
                  </a:cubicBezTo>
                  <a:cubicBezTo>
                    <a:pt x="269" y="70"/>
                    <a:pt x="269" y="70"/>
                    <a:pt x="263" y="64"/>
                  </a:cubicBezTo>
                  <a:cubicBezTo>
                    <a:pt x="275" y="39"/>
                    <a:pt x="282" y="20"/>
                    <a:pt x="250" y="7"/>
                  </a:cubicBezTo>
                  <a:cubicBezTo>
                    <a:pt x="236" y="2"/>
                    <a:pt x="223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12"/>
            <p:cNvSpPr/>
            <p:nvPr/>
          </p:nvSpPr>
          <p:spPr>
            <a:xfrm>
              <a:off x="2043475" y="2665175"/>
              <a:ext cx="7275" cy="4725"/>
            </a:xfrm>
            <a:custGeom>
              <a:avLst/>
              <a:gdLst/>
              <a:ahLst/>
              <a:cxnLst/>
              <a:rect l="l" t="t" r="r" b="b"/>
              <a:pathLst>
                <a:path w="291" h="189" extrusionOk="0">
                  <a:moveTo>
                    <a:pt x="195" y="0"/>
                  </a:moveTo>
                  <a:cubicBezTo>
                    <a:pt x="183" y="0"/>
                    <a:pt x="170" y="3"/>
                    <a:pt x="159" y="8"/>
                  </a:cubicBezTo>
                  <a:lnTo>
                    <a:pt x="146" y="14"/>
                  </a:lnTo>
                  <a:cubicBezTo>
                    <a:pt x="95" y="33"/>
                    <a:pt x="1" y="147"/>
                    <a:pt x="83" y="185"/>
                  </a:cubicBezTo>
                  <a:cubicBezTo>
                    <a:pt x="90" y="188"/>
                    <a:pt x="98" y="189"/>
                    <a:pt x="106" y="189"/>
                  </a:cubicBezTo>
                  <a:cubicBezTo>
                    <a:pt x="132" y="189"/>
                    <a:pt x="160" y="175"/>
                    <a:pt x="184" y="166"/>
                  </a:cubicBezTo>
                  <a:cubicBezTo>
                    <a:pt x="215" y="153"/>
                    <a:pt x="291" y="71"/>
                    <a:pt x="247" y="40"/>
                  </a:cubicBezTo>
                  <a:cubicBezTo>
                    <a:pt x="241" y="34"/>
                    <a:pt x="237" y="31"/>
                    <a:pt x="234" y="30"/>
                  </a:cubicBezTo>
                  <a:lnTo>
                    <a:pt x="234" y="30"/>
                  </a:lnTo>
                  <a:cubicBezTo>
                    <a:pt x="232" y="8"/>
                    <a:pt x="215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12"/>
            <p:cNvSpPr/>
            <p:nvPr/>
          </p:nvSpPr>
          <p:spPr>
            <a:xfrm>
              <a:off x="2052575" y="2616325"/>
              <a:ext cx="6550" cy="6225"/>
            </a:xfrm>
            <a:custGeom>
              <a:avLst/>
              <a:gdLst/>
              <a:ahLst/>
              <a:cxnLst/>
              <a:rect l="l" t="t" r="r" b="b"/>
              <a:pathLst>
                <a:path w="262" h="249" extrusionOk="0">
                  <a:moveTo>
                    <a:pt x="196" y="0"/>
                  </a:moveTo>
                  <a:cubicBezTo>
                    <a:pt x="121" y="0"/>
                    <a:pt x="1" y="84"/>
                    <a:pt x="34" y="183"/>
                  </a:cubicBezTo>
                  <a:cubicBezTo>
                    <a:pt x="34" y="196"/>
                    <a:pt x="40" y="209"/>
                    <a:pt x="47" y="215"/>
                  </a:cubicBezTo>
                  <a:cubicBezTo>
                    <a:pt x="60" y="239"/>
                    <a:pt x="78" y="248"/>
                    <a:pt x="99" y="248"/>
                  </a:cubicBezTo>
                  <a:cubicBezTo>
                    <a:pt x="149" y="248"/>
                    <a:pt x="210" y="192"/>
                    <a:pt x="223" y="152"/>
                  </a:cubicBezTo>
                  <a:cubicBezTo>
                    <a:pt x="236" y="127"/>
                    <a:pt x="242" y="101"/>
                    <a:pt x="249" y="76"/>
                  </a:cubicBezTo>
                  <a:cubicBezTo>
                    <a:pt x="262" y="23"/>
                    <a:pt x="235" y="0"/>
                    <a:pt x="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12"/>
            <p:cNvSpPr/>
            <p:nvPr/>
          </p:nvSpPr>
          <p:spPr>
            <a:xfrm>
              <a:off x="2028975" y="2712825"/>
              <a:ext cx="7500" cy="5225"/>
            </a:xfrm>
            <a:custGeom>
              <a:avLst/>
              <a:gdLst/>
              <a:ahLst/>
              <a:cxnLst/>
              <a:rect l="l" t="t" r="r" b="b"/>
              <a:pathLst>
                <a:path w="300" h="209" extrusionOk="0">
                  <a:moveTo>
                    <a:pt x="212" y="1"/>
                  </a:moveTo>
                  <a:cubicBezTo>
                    <a:pt x="203" y="1"/>
                    <a:pt x="193" y="2"/>
                    <a:pt x="183" y="7"/>
                  </a:cubicBezTo>
                  <a:cubicBezTo>
                    <a:pt x="127" y="32"/>
                    <a:pt x="1" y="209"/>
                    <a:pt x="133" y="209"/>
                  </a:cubicBezTo>
                  <a:cubicBezTo>
                    <a:pt x="196" y="196"/>
                    <a:pt x="247" y="158"/>
                    <a:pt x="278" y="101"/>
                  </a:cubicBezTo>
                  <a:cubicBezTo>
                    <a:pt x="299" y="49"/>
                    <a:pt x="259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12"/>
            <p:cNvSpPr/>
            <p:nvPr/>
          </p:nvSpPr>
          <p:spPr>
            <a:xfrm>
              <a:off x="2056825" y="2692200"/>
              <a:ext cx="8600" cy="8600"/>
            </a:xfrm>
            <a:custGeom>
              <a:avLst/>
              <a:gdLst/>
              <a:ahLst/>
              <a:cxnLst/>
              <a:rect l="l" t="t" r="r" b="b"/>
              <a:pathLst>
                <a:path w="344" h="344" extrusionOk="0">
                  <a:moveTo>
                    <a:pt x="250" y="1"/>
                  </a:moveTo>
                  <a:cubicBezTo>
                    <a:pt x="146" y="1"/>
                    <a:pt x="61" y="144"/>
                    <a:pt x="28" y="226"/>
                  </a:cubicBezTo>
                  <a:cubicBezTo>
                    <a:pt x="1" y="292"/>
                    <a:pt x="54" y="343"/>
                    <a:pt x="114" y="343"/>
                  </a:cubicBezTo>
                  <a:cubicBezTo>
                    <a:pt x="123" y="343"/>
                    <a:pt x="133" y="342"/>
                    <a:pt x="142" y="340"/>
                  </a:cubicBezTo>
                  <a:cubicBezTo>
                    <a:pt x="173" y="327"/>
                    <a:pt x="205" y="315"/>
                    <a:pt x="230" y="296"/>
                  </a:cubicBezTo>
                  <a:cubicBezTo>
                    <a:pt x="243" y="289"/>
                    <a:pt x="255" y="277"/>
                    <a:pt x="262" y="264"/>
                  </a:cubicBezTo>
                  <a:cubicBezTo>
                    <a:pt x="287" y="245"/>
                    <a:pt x="306" y="220"/>
                    <a:pt x="318" y="195"/>
                  </a:cubicBezTo>
                  <a:cubicBezTo>
                    <a:pt x="318" y="188"/>
                    <a:pt x="318" y="182"/>
                    <a:pt x="318" y="176"/>
                  </a:cubicBezTo>
                  <a:cubicBezTo>
                    <a:pt x="331" y="157"/>
                    <a:pt x="337" y="138"/>
                    <a:pt x="337" y="113"/>
                  </a:cubicBezTo>
                  <a:cubicBezTo>
                    <a:pt x="337" y="100"/>
                    <a:pt x="337" y="94"/>
                    <a:pt x="337" y="87"/>
                  </a:cubicBezTo>
                  <a:cubicBezTo>
                    <a:pt x="344" y="56"/>
                    <a:pt x="331" y="24"/>
                    <a:pt x="299" y="12"/>
                  </a:cubicBezTo>
                  <a:cubicBezTo>
                    <a:pt x="282" y="4"/>
                    <a:pt x="266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12"/>
            <p:cNvSpPr/>
            <p:nvPr/>
          </p:nvSpPr>
          <p:spPr>
            <a:xfrm>
              <a:off x="1937200" y="2668200"/>
              <a:ext cx="7450" cy="6975"/>
            </a:xfrm>
            <a:custGeom>
              <a:avLst/>
              <a:gdLst/>
              <a:ahLst/>
              <a:cxnLst/>
              <a:rect l="l" t="t" r="r" b="b"/>
              <a:pathLst>
                <a:path w="298" h="279" extrusionOk="0">
                  <a:moveTo>
                    <a:pt x="215" y="1"/>
                  </a:moveTo>
                  <a:cubicBezTo>
                    <a:pt x="133" y="7"/>
                    <a:pt x="58" y="57"/>
                    <a:pt x="26" y="139"/>
                  </a:cubicBezTo>
                  <a:cubicBezTo>
                    <a:pt x="1" y="190"/>
                    <a:pt x="1" y="278"/>
                    <a:pt x="83" y="278"/>
                  </a:cubicBezTo>
                  <a:cubicBezTo>
                    <a:pt x="165" y="272"/>
                    <a:pt x="241" y="215"/>
                    <a:pt x="272" y="139"/>
                  </a:cubicBezTo>
                  <a:cubicBezTo>
                    <a:pt x="297" y="89"/>
                    <a:pt x="297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12"/>
            <p:cNvSpPr/>
            <p:nvPr/>
          </p:nvSpPr>
          <p:spPr>
            <a:xfrm>
              <a:off x="1941250" y="2689950"/>
              <a:ext cx="6225" cy="5375"/>
            </a:xfrm>
            <a:custGeom>
              <a:avLst/>
              <a:gdLst/>
              <a:ahLst/>
              <a:cxnLst/>
              <a:rect l="l" t="t" r="r" b="b"/>
              <a:pathLst>
                <a:path w="249" h="215" extrusionOk="0">
                  <a:moveTo>
                    <a:pt x="118" y="0"/>
                  </a:moveTo>
                  <a:cubicBezTo>
                    <a:pt x="83" y="0"/>
                    <a:pt x="38" y="53"/>
                    <a:pt x="28" y="77"/>
                  </a:cubicBezTo>
                  <a:cubicBezTo>
                    <a:pt x="16" y="102"/>
                    <a:pt x="9" y="133"/>
                    <a:pt x="3" y="165"/>
                  </a:cubicBezTo>
                  <a:cubicBezTo>
                    <a:pt x="0" y="202"/>
                    <a:pt x="18" y="215"/>
                    <a:pt x="43" y="215"/>
                  </a:cubicBezTo>
                  <a:cubicBezTo>
                    <a:pt x="82" y="215"/>
                    <a:pt x="138" y="184"/>
                    <a:pt x="161" y="165"/>
                  </a:cubicBezTo>
                  <a:cubicBezTo>
                    <a:pt x="198" y="127"/>
                    <a:pt x="249" y="39"/>
                    <a:pt x="148" y="20"/>
                  </a:cubicBezTo>
                  <a:cubicBezTo>
                    <a:pt x="140" y="6"/>
                    <a:pt x="130" y="0"/>
                    <a:pt x="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12"/>
            <p:cNvSpPr/>
            <p:nvPr/>
          </p:nvSpPr>
          <p:spPr>
            <a:xfrm>
              <a:off x="1966225" y="2673725"/>
              <a:ext cx="8500" cy="6850"/>
            </a:xfrm>
            <a:custGeom>
              <a:avLst/>
              <a:gdLst/>
              <a:ahLst/>
              <a:cxnLst/>
              <a:rect l="l" t="t" r="r" b="b"/>
              <a:pathLst>
                <a:path w="340" h="274" extrusionOk="0">
                  <a:moveTo>
                    <a:pt x="235" y="0"/>
                  </a:moveTo>
                  <a:cubicBezTo>
                    <a:pt x="233" y="0"/>
                    <a:pt x="230" y="0"/>
                    <a:pt x="227" y="0"/>
                  </a:cubicBezTo>
                  <a:cubicBezTo>
                    <a:pt x="127" y="7"/>
                    <a:pt x="0" y="114"/>
                    <a:pt x="7" y="215"/>
                  </a:cubicBezTo>
                  <a:cubicBezTo>
                    <a:pt x="7" y="240"/>
                    <a:pt x="19" y="265"/>
                    <a:pt x="45" y="271"/>
                  </a:cubicBezTo>
                  <a:cubicBezTo>
                    <a:pt x="53" y="273"/>
                    <a:pt x="61" y="274"/>
                    <a:pt x="70" y="274"/>
                  </a:cubicBezTo>
                  <a:cubicBezTo>
                    <a:pt x="93" y="274"/>
                    <a:pt x="114" y="268"/>
                    <a:pt x="133" y="259"/>
                  </a:cubicBezTo>
                  <a:cubicBezTo>
                    <a:pt x="139" y="259"/>
                    <a:pt x="145" y="253"/>
                    <a:pt x="145" y="253"/>
                  </a:cubicBezTo>
                  <a:lnTo>
                    <a:pt x="152" y="253"/>
                  </a:lnTo>
                  <a:cubicBezTo>
                    <a:pt x="157" y="254"/>
                    <a:pt x="163" y="255"/>
                    <a:pt x="168" y="255"/>
                  </a:cubicBezTo>
                  <a:cubicBezTo>
                    <a:pt x="212" y="255"/>
                    <a:pt x="249" y="211"/>
                    <a:pt x="272" y="183"/>
                  </a:cubicBezTo>
                  <a:cubicBezTo>
                    <a:pt x="302" y="122"/>
                    <a:pt x="339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12"/>
            <p:cNvSpPr/>
            <p:nvPr/>
          </p:nvSpPr>
          <p:spPr>
            <a:xfrm>
              <a:off x="1952675" y="2668575"/>
              <a:ext cx="7900" cy="6200"/>
            </a:xfrm>
            <a:custGeom>
              <a:avLst/>
              <a:gdLst/>
              <a:ahLst/>
              <a:cxnLst/>
              <a:rect l="l" t="t" r="r" b="b"/>
              <a:pathLst>
                <a:path w="316" h="248" extrusionOk="0">
                  <a:moveTo>
                    <a:pt x="245" y="0"/>
                  </a:moveTo>
                  <a:cubicBezTo>
                    <a:pt x="236" y="0"/>
                    <a:pt x="226" y="2"/>
                    <a:pt x="214" y="4"/>
                  </a:cubicBezTo>
                  <a:cubicBezTo>
                    <a:pt x="151" y="23"/>
                    <a:pt x="0" y="156"/>
                    <a:pt x="82" y="225"/>
                  </a:cubicBezTo>
                  <a:cubicBezTo>
                    <a:pt x="102" y="242"/>
                    <a:pt x="121" y="248"/>
                    <a:pt x="141" y="248"/>
                  </a:cubicBezTo>
                  <a:cubicBezTo>
                    <a:pt x="166" y="248"/>
                    <a:pt x="193" y="239"/>
                    <a:pt x="221" y="232"/>
                  </a:cubicBezTo>
                  <a:cubicBezTo>
                    <a:pt x="246" y="219"/>
                    <a:pt x="296" y="168"/>
                    <a:pt x="278" y="137"/>
                  </a:cubicBezTo>
                  <a:cubicBezTo>
                    <a:pt x="276" y="137"/>
                    <a:pt x="275" y="137"/>
                    <a:pt x="274" y="138"/>
                  </a:cubicBezTo>
                  <a:lnTo>
                    <a:pt x="274" y="138"/>
                  </a:lnTo>
                  <a:cubicBezTo>
                    <a:pt x="300" y="82"/>
                    <a:pt x="315" y="0"/>
                    <a:pt x="2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12"/>
            <p:cNvSpPr/>
            <p:nvPr/>
          </p:nvSpPr>
          <p:spPr>
            <a:xfrm>
              <a:off x="1957875" y="2648400"/>
              <a:ext cx="5800" cy="6475"/>
            </a:xfrm>
            <a:custGeom>
              <a:avLst/>
              <a:gdLst/>
              <a:ahLst/>
              <a:cxnLst/>
              <a:rect l="l" t="t" r="r" b="b"/>
              <a:pathLst>
                <a:path w="232" h="259" extrusionOk="0">
                  <a:moveTo>
                    <a:pt x="192" y="0"/>
                  </a:moveTo>
                  <a:cubicBezTo>
                    <a:pt x="186" y="0"/>
                    <a:pt x="179" y="1"/>
                    <a:pt x="170" y="4"/>
                  </a:cubicBezTo>
                  <a:cubicBezTo>
                    <a:pt x="101" y="29"/>
                    <a:pt x="51" y="74"/>
                    <a:pt x="19" y="137"/>
                  </a:cubicBezTo>
                  <a:cubicBezTo>
                    <a:pt x="0" y="174"/>
                    <a:pt x="0" y="231"/>
                    <a:pt x="44" y="244"/>
                  </a:cubicBezTo>
                  <a:lnTo>
                    <a:pt x="70" y="256"/>
                  </a:lnTo>
                  <a:cubicBezTo>
                    <a:pt x="75" y="258"/>
                    <a:pt x="80" y="259"/>
                    <a:pt x="85" y="259"/>
                  </a:cubicBezTo>
                  <a:cubicBezTo>
                    <a:pt x="117" y="259"/>
                    <a:pt x="148" y="228"/>
                    <a:pt x="164" y="206"/>
                  </a:cubicBezTo>
                  <a:cubicBezTo>
                    <a:pt x="196" y="174"/>
                    <a:pt x="221" y="130"/>
                    <a:pt x="221" y="80"/>
                  </a:cubicBezTo>
                  <a:cubicBezTo>
                    <a:pt x="232" y="42"/>
                    <a:pt x="229" y="0"/>
                    <a:pt x="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12"/>
            <p:cNvSpPr/>
            <p:nvPr/>
          </p:nvSpPr>
          <p:spPr>
            <a:xfrm>
              <a:off x="1992175" y="2605350"/>
              <a:ext cx="7975" cy="6275"/>
            </a:xfrm>
            <a:custGeom>
              <a:avLst/>
              <a:gdLst/>
              <a:ahLst/>
              <a:cxnLst/>
              <a:rect l="l" t="t" r="r" b="b"/>
              <a:pathLst>
                <a:path w="319" h="251" extrusionOk="0">
                  <a:moveTo>
                    <a:pt x="253" y="0"/>
                  </a:moveTo>
                  <a:cubicBezTo>
                    <a:pt x="163" y="0"/>
                    <a:pt x="0" y="132"/>
                    <a:pt x="79" y="225"/>
                  </a:cubicBezTo>
                  <a:lnTo>
                    <a:pt x="85" y="231"/>
                  </a:lnTo>
                  <a:cubicBezTo>
                    <a:pt x="96" y="245"/>
                    <a:pt x="113" y="251"/>
                    <a:pt x="131" y="251"/>
                  </a:cubicBezTo>
                  <a:cubicBezTo>
                    <a:pt x="154" y="251"/>
                    <a:pt x="178" y="242"/>
                    <a:pt x="192" y="231"/>
                  </a:cubicBezTo>
                  <a:cubicBezTo>
                    <a:pt x="268" y="200"/>
                    <a:pt x="318" y="118"/>
                    <a:pt x="306" y="36"/>
                  </a:cubicBezTo>
                  <a:cubicBezTo>
                    <a:pt x="299" y="11"/>
                    <a:pt x="27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12"/>
            <p:cNvSpPr/>
            <p:nvPr/>
          </p:nvSpPr>
          <p:spPr>
            <a:xfrm>
              <a:off x="1996975" y="2638150"/>
              <a:ext cx="8700" cy="7325"/>
            </a:xfrm>
            <a:custGeom>
              <a:avLst/>
              <a:gdLst/>
              <a:ahLst/>
              <a:cxnLst/>
              <a:rect l="l" t="t" r="r" b="b"/>
              <a:pathLst>
                <a:path w="348" h="293" extrusionOk="0">
                  <a:moveTo>
                    <a:pt x="224" y="0"/>
                  </a:moveTo>
                  <a:cubicBezTo>
                    <a:pt x="209" y="0"/>
                    <a:pt x="190" y="6"/>
                    <a:pt x="171" y="17"/>
                  </a:cubicBezTo>
                  <a:cubicBezTo>
                    <a:pt x="95" y="67"/>
                    <a:pt x="0" y="181"/>
                    <a:pt x="70" y="269"/>
                  </a:cubicBezTo>
                  <a:cubicBezTo>
                    <a:pt x="83" y="286"/>
                    <a:pt x="101" y="293"/>
                    <a:pt x="120" y="293"/>
                  </a:cubicBezTo>
                  <a:cubicBezTo>
                    <a:pt x="213" y="293"/>
                    <a:pt x="347" y="135"/>
                    <a:pt x="259" y="67"/>
                  </a:cubicBezTo>
                  <a:cubicBezTo>
                    <a:pt x="271" y="22"/>
                    <a:pt x="25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12"/>
            <p:cNvSpPr/>
            <p:nvPr/>
          </p:nvSpPr>
          <p:spPr>
            <a:xfrm>
              <a:off x="2014150" y="2612450"/>
              <a:ext cx="6025" cy="6175"/>
            </a:xfrm>
            <a:custGeom>
              <a:avLst/>
              <a:gdLst/>
              <a:ahLst/>
              <a:cxnLst/>
              <a:rect l="l" t="t" r="r" b="b"/>
              <a:pathLst>
                <a:path w="241" h="247" extrusionOk="0">
                  <a:moveTo>
                    <a:pt x="182" y="1"/>
                  </a:moveTo>
                  <a:cubicBezTo>
                    <a:pt x="153" y="1"/>
                    <a:pt x="118" y="18"/>
                    <a:pt x="95" y="29"/>
                  </a:cubicBezTo>
                  <a:cubicBezTo>
                    <a:pt x="70" y="48"/>
                    <a:pt x="45" y="67"/>
                    <a:pt x="32" y="99"/>
                  </a:cubicBezTo>
                  <a:cubicBezTo>
                    <a:pt x="26" y="111"/>
                    <a:pt x="26" y="118"/>
                    <a:pt x="20" y="137"/>
                  </a:cubicBezTo>
                  <a:cubicBezTo>
                    <a:pt x="20" y="137"/>
                    <a:pt x="20" y="137"/>
                    <a:pt x="20" y="143"/>
                  </a:cubicBezTo>
                  <a:cubicBezTo>
                    <a:pt x="1" y="168"/>
                    <a:pt x="7" y="206"/>
                    <a:pt x="32" y="225"/>
                  </a:cubicBezTo>
                  <a:cubicBezTo>
                    <a:pt x="39" y="231"/>
                    <a:pt x="45" y="231"/>
                    <a:pt x="51" y="238"/>
                  </a:cubicBezTo>
                  <a:cubicBezTo>
                    <a:pt x="61" y="244"/>
                    <a:pt x="72" y="247"/>
                    <a:pt x="82" y="247"/>
                  </a:cubicBezTo>
                  <a:cubicBezTo>
                    <a:pt x="145" y="247"/>
                    <a:pt x="212" y="148"/>
                    <a:pt x="228" y="105"/>
                  </a:cubicBezTo>
                  <a:cubicBezTo>
                    <a:pt x="240" y="80"/>
                    <a:pt x="234" y="55"/>
                    <a:pt x="228" y="36"/>
                  </a:cubicBezTo>
                  <a:cubicBezTo>
                    <a:pt x="220" y="10"/>
                    <a:pt x="2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12"/>
            <p:cNvSpPr/>
            <p:nvPr/>
          </p:nvSpPr>
          <p:spPr>
            <a:xfrm>
              <a:off x="1990500" y="2704625"/>
              <a:ext cx="9325" cy="5375"/>
            </a:xfrm>
            <a:custGeom>
              <a:avLst/>
              <a:gdLst/>
              <a:ahLst/>
              <a:cxnLst/>
              <a:rect l="l" t="t" r="r" b="b"/>
              <a:pathLst>
                <a:path w="373" h="215" extrusionOk="0">
                  <a:moveTo>
                    <a:pt x="240" y="0"/>
                  </a:moveTo>
                  <a:cubicBezTo>
                    <a:pt x="139" y="0"/>
                    <a:pt x="1" y="215"/>
                    <a:pt x="133" y="215"/>
                  </a:cubicBezTo>
                  <a:cubicBezTo>
                    <a:pt x="234" y="215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12"/>
            <p:cNvSpPr/>
            <p:nvPr/>
          </p:nvSpPr>
          <p:spPr>
            <a:xfrm>
              <a:off x="1986125" y="2724650"/>
              <a:ext cx="7725" cy="7325"/>
            </a:xfrm>
            <a:custGeom>
              <a:avLst/>
              <a:gdLst/>
              <a:ahLst/>
              <a:cxnLst/>
              <a:rect l="l" t="t" r="r" b="b"/>
              <a:pathLst>
                <a:path w="309" h="293" extrusionOk="0">
                  <a:moveTo>
                    <a:pt x="195" y="0"/>
                  </a:moveTo>
                  <a:cubicBezTo>
                    <a:pt x="150" y="0"/>
                    <a:pt x="100" y="45"/>
                    <a:pt x="75" y="76"/>
                  </a:cubicBezTo>
                  <a:lnTo>
                    <a:pt x="56" y="114"/>
                  </a:lnTo>
                  <a:cubicBezTo>
                    <a:pt x="0" y="185"/>
                    <a:pt x="14" y="293"/>
                    <a:pt x="90" y="293"/>
                  </a:cubicBezTo>
                  <a:cubicBezTo>
                    <a:pt x="109" y="293"/>
                    <a:pt x="131" y="286"/>
                    <a:pt x="157" y="272"/>
                  </a:cubicBezTo>
                  <a:cubicBezTo>
                    <a:pt x="226" y="246"/>
                    <a:pt x="277" y="190"/>
                    <a:pt x="296" y="114"/>
                  </a:cubicBezTo>
                  <a:cubicBezTo>
                    <a:pt x="308" y="57"/>
                    <a:pt x="289" y="13"/>
                    <a:pt x="226" y="7"/>
                  </a:cubicBezTo>
                  <a:lnTo>
                    <a:pt x="1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12"/>
            <p:cNvSpPr/>
            <p:nvPr/>
          </p:nvSpPr>
          <p:spPr>
            <a:xfrm>
              <a:off x="1997925" y="2729700"/>
              <a:ext cx="10725" cy="8350"/>
            </a:xfrm>
            <a:custGeom>
              <a:avLst/>
              <a:gdLst/>
              <a:ahLst/>
              <a:cxnLst/>
              <a:rect l="l" t="t" r="r" b="b"/>
              <a:pathLst>
                <a:path w="429" h="334" extrusionOk="0">
                  <a:moveTo>
                    <a:pt x="310" y="1"/>
                  </a:moveTo>
                  <a:cubicBezTo>
                    <a:pt x="287" y="1"/>
                    <a:pt x="262" y="7"/>
                    <a:pt x="233" y="19"/>
                  </a:cubicBezTo>
                  <a:cubicBezTo>
                    <a:pt x="196" y="38"/>
                    <a:pt x="164" y="57"/>
                    <a:pt x="133" y="89"/>
                  </a:cubicBezTo>
                  <a:cubicBezTo>
                    <a:pt x="82" y="139"/>
                    <a:pt x="0" y="328"/>
                    <a:pt x="126" y="328"/>
                  </a:cubicBezTo>
                  <a:cubicBezTo>
                    <a:pt x="138" y="332"/>
                    <a:pt x="150" y="334"/>
                    <a:pt x="162" y="334"/>
                  </a:cubicBezTo>
                  <a:cubicBezTo>
                    <a:pt x="254" y="334"/>
                    <a:pt x="351" y="237"/>
                    <a:pt x="385" y="164"/>
                  </a:cubicBezTo>
                  <a:cubicBezTo>
                    <a:pt x="429" y="71"/>
                    <a:pt x="389" y="1"/>
                    <a:pt x="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98" name="Google Shape;1398;p12"/>
          <p:cNvGrpSpPr/>
          <p:nvPr/>
        </p:nvGrpSpPr>
        <p:grpSpPr>
          <a:xfrm>
            <a:off x="602568" y="6240576"/>
            <a:ext cx="219440" cy="864675"/>
            <a:chOff x="1535150" y="2784850"/>
            <a:chExt cx="114650" cy="451700"/>
          </a:xfrm>
        </p:grpSpPr>
        <p:sp>
          <p:nvSpPr>
            <p:cNvPr id="1399" name="Google Shape;1399;p12"/>
            <p:cNvSpPr/>
            <p:nvPr/>
          </p:nvSpPr>
          <p:spPr>
            <a:xfrm>
              <a:off x="1535150" y="2784850"/>
              <a:ext cx="114650" cy="451700"/>
            </a:xfrm>
            <a:custGeom>
              <a:avLst/>
              <a:gdLst/>
              <a:ahLst/>
              <a:cxnLst/>
              <a:rect l="l" t="t" r="r" b="b"/>
              <a:pathLst>
                <a:path w="4586" h="18068" extrusionOk="0">
                  <a:moveTo>
                    <a:pt x="2227" y="1"/>
                  </a:moveTo>
                  <a:cubicBezTo>
                    <a:pt x="1286" y="1"/>
                    <a:pt x="294" y="840"/>
                    <a:pt x="215" y="3193"/>
                  </a:cubicBezTo>
                  <a:cubicBezTo>
                    <a:pt x="170" y="4562"/>
                    <a:pt x="183" y="5930"/>
                    <a:pt x="158" y="7305"/>
                  </a:cubicBezTo>
                  <a:cubicBezTo>
                    <a:pt x="133" y="9084"/>
                    <a:pt x="13" y="10843"/>
                    <a:pt x="6" y="12622"/>
                  </a:cubicBezTo>
                  <a:cubicBezTo>
                    <a:pt x="0" y="16388"/>
                    <a:pt x="128" y="18068"/>
                    <a:pt x="1104" y="18068"/>
                  </a:cubicBezTo>
                  <a:cubicBezTo>
                    <a:pt x="1147" y="18068"/>
                    <a:pt x="1191" y="18065"/>
                    <a:pt x="1236" y="18058"/>
                  </a:cubicBezTo>
                  <a:cubicBezTo>
                    <a:pt x="3198" y="17794"/>
                    <a:pt x="3526" y="16412"/>
                    <a:pt x="3627" y="14918"/>
                  </a:cubicBezTo>
                  <a:cubicBezTo>
                    <a:pt x="3791" y="12401"/>
                    <a:pt x="3879" y="9714"/>
                    <a:pt x="3974" y="7261"/>
                  </a:cubicBezTo>
                  <a:cubicBezTo>
                    <a:pt x="4049" y="5287"/>
                    <a:pt x="4585" y="2997"/>
                    <a:pt x="3841" y="1099"/>
                  </a:cubicBezTo>
                  <a:cubicBezTo>
                    <a:pt x="3587" y="457"/>
                    <a:pt x="2920" y="1"/>
                    <a:pt x="22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12"/>
            <p:cNvSpPr/>
            <p:nvPr/>
          </p:nvSpPr>
          <p:spPr>
            <a:xfrm>
              <a:off x="1603575" y="2822400"/>
              <a:ext cx="10275" cy="9500"/>
            </a:xfrm>
            <a:custGeom>
              <a:avLst/>
              <a:gdLst/>
              <a:ahLst/>
              <a:cxnLst/>
              <a:rect l="l" t="t" r="r" b="b"/>
              <a:pathLst>
                <a:path w="411" h="380" extrusionOk="0">
                  <a:moveTo>
                    <a:pt x="297" y="1"/>
                  </a:moveTo>
                  <a:cubicBezTo>
                    <a:pt x="183" y="13"/>
                    <a:pt x="82" y="83"/>
                    <a:pt x="38" y="190"/>
                  </a:cubicBezTo>
                  <a:cubicBezTo>
                    <a:pt x="0" y="266"/>
                    <a:pt x="7" y="379"/>
                    <a:pt x="120" y="379"/>
                  </a:cubicBezTo>
                  <a:cubicBezTo>
                    <a:pt x="234" y="367"/>
                    <a:pt x="328" y="297"/>
                    <a:pt x="379" y="190"/>
                  </a:cubicBezTo>
                  <a:cubicBezTo>
                    <a:pt x="410" y="121"/>
                    <a:pt x="410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12"/>
            <p:cNvSpPr/>
            <p:nvPr/>
          </p:nvSpPr>
          <p:spPr>
            <a:xfrm>
              <a:off x="1610825" y="2836800"/>
              <a:ext cx="8375" cy="7550"/>
            </a:xfrm>
            <a:custGeom>
              <a:avLst/>
              <a:gdLst/>
              <a:ahLst/>
              <a:cxnLst/>
              <a:rect l="l" t="t" r="r" b="b"/>
              <a:pathLst>
                <a:path w="335" h="302" extrusionOk="0">
                  <a:moveTo>
                    <a:pt x="212" y="0"/>
                  </a:moveTo>
                  <a:cubicBezTo>
                    <a:pt x="191" y="0"/>
                    <a:pt x="171" y="2"/>
                    <a:pt x="152" y="5"/>
                  </a:cubicBezTo>
                  <a:cubicBezTo>
                    <a:pt x="101" y="18"/>
                    <a:pt x="1" y="100"/>
                    <a:pt x="26" y="169"/>
                  </a:cubicBezTo>
                  <a:cubicBezTo>
                    <a:pt x="11" y="237"/>
                    <a:pt x="30" y="301"/>
                    <a:pt x="95" y="301"/>
                  </a:cubicBezTo>
                  <a:cubicBezTo>
                    <a:pt x="114" y="301"/>
                    <a:pt x="137" y="295"/>
                    <a:pt x="164" y="282"/>
                  </a:cubicBezTo>
                  <a:cubicBezTo>
                    <a:pt x="221" y="257"/>
                    <a:pt x="272" y="207"/>
                    <a:pt x="297" y="150"/>
                  </a:cubicBezTo>
                  <a:cubicBezTo>
                    <a:pt x="316" y="112"/>
                    <a:pt x="335" y="18"/>
                    <a:pt x="272" y="5"/>
                  </a:cubicBezTo>
                  <a:cubicBezTo>
                    <a:pt x="253" y="2"/>
                    <a:pt x="232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12"/>
            <p:cNvSpPr/>
            <p:nvPr/>
          </p:nvSpPr>
          <p:spPr>
            <a:xfrm>
              <a:off x="1600900" y="2847325"/>
              <a:ext cx="12150" cy="7275"/>
            </a:xfrm>
            <a:custGeom>
              <a:avLst/>
              <a:gdLst/>
              <a:ahLst/>
              <a:cxnLst/>
              <a:rect l="l" t="t" r="r" b="b"/>
              <a:pathLst>
                <a:path w="486" h="291" extrusionOk="0">
                  <a:moveTo>
                    <a:pt x="316" y="0"/>
                  </a:moveTo>
                  <a:cubicBezTo>
                    <a:pt x="183" y="0"/>
                    <a:pt x="0" y="290"/>
                    <a:pt x="177" y="290"/>
                  </a:cubicBezTo>
                  <a:cubicBezTo>
                    <a:pt x="303" y="290"/>
                    <a:pt x="486" y="0"/>
                    <a:pt x="3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12"/>
            <p:cNvSpPr/>
            <p:nvPr/>
          </p:nvSpPr>
          <p:spPr>
            <a:xfrm>
              <a:off x="1591125" y="2833450"/>
              <a:ext cx="7825" cy="6275"/>
            </a:xfrm>
            <a:custGeom>
              <a:avLst/>
              <a:gdLst/>
              <a:ahLst/>
              <a:cxnLst/>
              <a:rect l="l" t="t" r="r" b="b"/>
              <a:pathLst>
                <a:path w="313" h="251" extrusionOk="0">
                  <a:moveTo>
                    <a:pt x="236" y="0"/>
                  </a:moveTo>
                  <a:cubicBezTo>
                    <a:pt x="227" y="0"/>
                    <a:pt x="218" y="2"/>
                    <a:pt x="208" y="7"/>
                  </a:cubicBezTo>
                  <a:cubicBezTo>
                    <a:pt x="114" y="25"/>
                    <a:pt x="0" y="164"/>
                    <a:pt x="107" y="240"/>
                  </a:cubicBezTo>
                  <a:cubicBezTo>
                    <a:pt x="118" y="248"/>
                    <a:pt x="130" y="251"/>
                    <a:pt x="141" y="251"/>
                  </a:cubicBezTo>
                  <a:cubicBezTo>
                    <a:pt x="177" y="251"/>
                    <a:pt x="214" y="220"/>
                    <a:pt x="233" y="196"/>
                  </a:cubicBezTo>
                  <a:lnTo>
                    <a:pt x="246" y="177"/>
                  </a:lnTo>
                  <a:cubicBezTo>
                    <a:pt x="265" y="152"/>
                    <a:pt x="284" y="126"/>
                    <a:pt x="297" y="95"/>
                  </a:cubicBezTo>
                  <a:cubicBezTo>
                    <a:pt x="312" y="48"/>
                    <a:pt x="280" y="0"/>
                    <a:pt x="2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12"/>
            <p:cNvSpPr/>
            <p:nvPr/>
          </p:nvSpPr>
          <p:spPr>
            <a:xfrm>
              <a:off x="1586725" y="2802425"/>
              <a:ext cx="5650" cy="4675"/>
            </a:xfrm>
            <a:custGeom>
              <a:avLst/>
              <a:gdLst/>
              <a:ahLst/>
              <a:cxnLst/>
              <a:rect l="l" t="t" r="r" b="b"/>
              <a:pathLst>
                <a:path w="226" h="187" extrusionOk="0">
                  <a:moveTo>
                    <a:pt x="168" y="1"/>
                  </a:moveTo>
                  <a:cubicBezTo>
                    <a:pt x="157" y="1"/>
                    <a:pt x="145" y="4"/>
                    <a:pt x="132" y="11"/>
                  </a:cubicBezTo>
                  <a:cubicBezTo>
                    <a:pt x="107" y="24"/>
                    <a:pt x="82" y="43"/>
                    <a:pt x="63" y="62"/>
                  </a:cubicBezTo>
                  <a:cubicBezTo>
                    <a:pt x="0" y="124"/>
                    <a:pt x="26" y="187"/>
                    <a:pt x="78" y="187"/>
                  </a:cubicBezTo>
                  <a:cubicBezTo>
                    <a:pt x="99" y="187"/>
                    <a:pt x="125" y="176"/>
                    <a:pt x="151" y="150"/>
                  </a:cubicBezTo>
                  <a:cubicBezTo>
                    <a:pt x="170" y="131"/>
                    <a:pt x="189" y="106"/>
                    <a:pt x="201" y="81"/>
                  </a:cubicBezTo>
                  <a:cubicBezTo>
                    <a:pt x="226" y="37"/>
                    <a:pt x="205" y="1"/>
                    <a:pt x="1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12"/>
            <p:cNvSpPr/>
            <p:nvPr/>
          </p:nvSpPr>
          <p:spPr>
            <a:xfrm>
              <a:off x="1550925" y="3002675"/>
              <a:ext cx="5525" cy="4500"/>
            </a:xfrm>
            <a:custGeom>
              <a:avLst/>
              <a:gdLst/>
              <a:ahLst/>
              <a:cxnLst/>
              <a:rect l="l" t="t" r="r" b="b"/>
              <a:pathLst>
                <a:path w="221" h="180" extrusionOk="0">
                  <a:moveTo>
                    <a:pt x="121" y="0"/>
                  </a:moveTo>
                  <a:cubicBezTo>
                    <a:pt x="91" y="0"/>
                    <a:pt x="54" y="33"/>
                    <a:pt x="44" y="49"/>
                  </a:cubicBezTo>
                  <a:cubicBezTo>
                    <a:pt x="38" y="55"/>
                    <a:pt x="38" y="62"/>
                    <a:pt x="31" y="74"/>
                  </a:cubicBezTo>
                  <a:cubicBezTo>
                    <a:pt x="1" y="120"/>
                    <a:pt x="7" y="179"/>
                    <a:pt x="55" y="179"/>
                  </a:cubicBezTo>
                  <a:cubicBezTo>
                    <a:pt x="66" y="179"/>
                    <a:pt x="79" y="176"/>
                    <a:pt x="94" y="169"/>
                  </a:cubicBezTo>
                  <a:cubicBezTo>
                    <a:pt x="139" y="150"/>
                    <a:pt x="221" y="55"/>
                    <a:pt x="151" y="11"/>
                  </a:cubicBezTo>
                  <a:lnTo>
                    <a:pt x="139" y="5"/>
                  </a:lnTo>
                  <a:cubicBezTo>
                    <a:pt x="133" y="2"/>
                    <a:pt x="127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12"/>
            <p:cNvSpPr/>
            <p:nvPr/>
          </p:nvSpPr>
          <p:spPr>
            <a:xfrm>
              <a:off x="1550425" y="2984650"/>
              <a:ext cx="7300" cy="4275"/>
            </a:xfrm>
            <a:custGeom>
              <a:avLst/>
              <a:gdLst/>
              <a:ahLst/>
              <a:cxnLst/>
              <a:rect l="l" t="t" r="r" b="b"/>
              <a:pathLst>
                <a:path w="292" h="171" extrusionOk="0">
                  <a:moveTo>
                    <a:pt x="184" y="1"/>
                  </a:moveTo>
                  <a:cubicBezTo>
                    <a:pt x="108" y="1"/>
                    <a:pt x="1" y="171"/>
                    <a:pt x="108" y="171"/>
                  </a:cubicBezTo>
                  <a:cubicBezTo>
                    <a:pt x="184" y="171"/>
                    <a:pt x="291" y="1"/>
                    <a:pt x="1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12"/>
            <p:cNvSpPr/>
            <p:nvPr/>
          </p:nvSpPr>
          <p:spPr>
            <a:xfrm>
              <a:off x="1569525" y="2961650"/>
              <a:ext cx="9275" cy="7525"/>
            </a:xfrm>
            <a:custGeom>
              <a:avLst/>
              <a:gdLst/>
              <a:ahLst/>
              <a:cxnLst/>
              <a:rect l="l" t="t" r="r" b="b"/>
              <a:pathLst>
                <a:path w="371" h="301" extrusionOk="0">
                  <a:moveTo>
                    <a:pt x="259" y="1"/>
                  </a:moveTo>
                  <a:cubicBezTo>
                    <a:pt x="227" y="1"/>
                    <a:pt x="191" y="13"/>
                    <a:pt x="158" y="38"/>
                  </a:cubicBezTo>
                  <a:cubicBezTo>
                    <a:pt x="88" y="88"/>
                    <a:pt x="38" y="164"/>
                    <a:pt x="13" y="246"/>
                  </a:cubicBezTo>
                  <a:cubicBezTo>
                    <a:pt x="0" y="286"/>
                    <a:pt x="22" y="301"/>
                    <a:pt x="50" y="301"/>
                  </a:cubicBezTo>
                  <a:cubicBezTo>
                    <a:pt x="65" y="301"/>
                    <a:pt x="81" y="297"/>
                    <a:pt x="95" y="290"/>
                  </a:cubicBezTo>
                  <a:cubicBezTo>
                    <a:pt x="105" y="295"/>
                    <a:pt x="116" y="297"/>
                    <a:pt x="127" y="297"/>
                  </a:cubicBezTo>
                  <a:cubicBezTo>
                    <a:pt x="206" y="297"/>
                    <a:pt x="301" y="194"/>
                    <a:pt x="328" y="145"/>
                  </a:cubicBezTo>
                  <a:cubicBezTo>
                    <a:pt x="370" y="51"/>
                    <a:pt x="324" y="1"/>
                    <a:pt x="2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12"/>
            <p:cNvSpPr/>
            <p:nvPr/>
          </p:nvSpPr>
          <p:spPr>
            <a:xfrm>
              <a:off x="1588600" y="2976675"/>
              <a:ext cx="7750" cy="7225"/>
            </a:xfrm>
            <a:custGeom>
              <a:avLst/>
              <a:gdLst/>
              <a:ahLst/>
              <a:cxnLst/>
              <a:rect l="l" t="t" r="r" b="b"/>
              <a:pathLst>
                <a:path w="310" h="289" extrusionOk="0">
                  <a:moveTo>
                    <a:pt x="186" y="0"/>
                  </a:moveTo>
                  <a:cubicBezTo>
                    <a:pt x="170" y="0"/>
                    <a:pt x="155" y="2"/>
                    <a:pt x="139" y="4"/>
                  </a:cubicBezTo>
                  <a:cubicBezTo>
                    <a:pt x="82" y="4"/>
                    <a:pt x="0" y="80"/>
                    <a:pt x="19" y="143"/>
                  </a:cubicBezTo>
                  <a:cubicBezTo>
                    <a:pt x="38" y="187"/>
                    <a:pt x="19" y="219"/>
                    <a:pt x="51" y="263"/>
                  </a:cubicBezTo>
                  <a:cubicBezTo>
                    <a:pt x="62" y="281"/>
                    <a:pt x="78" y="288"/>
                    <a:pt x="96" y="288"/>
                  </a:cubicBezTo>
                  <a:cubicBezTo>
                    <a:pt x="161" y="288"/>
                    <a:pt x="257" y="195"/>
                    <a:pt x="271" y="156"/>
                  </a:cubicBezTo>
                  <a:lnTo>
                    <a:pt x="278" y="143"/>
                  </a:lnTo>
                  <a:cubicBezTo>
                    <a:pt x="290" y="99"/>
                    <a:pt x="309" y="36"/>
                    <a:pt x="252" y="11"/>
                  </a:cubicBezTo>
                  <a:cubicBezTo>
                    <a:pt x="230" y="3"/>
                    <a:pt x="208" y="0"/>
                    <a:pt x="1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12"/>
            <p:cNvSpPr/>
            <p:nvPr/>
          </p:nvSpPr>
          <p:spPr>
            <a:xfrm>
              <a:off x="1578975" y="3004975"/>
              <a:ext cx="6175" cy="4925"/>
            </a:xfrm>
            <a:custGeom>
              <a:avLst/>
              <a:gdLst/>
              <a:ahLst/>
              <a:cxnLst/>
              <a:rect l="l" t="t" r="r" b="b"/>
              <a:pathLst>
                <a:path w="247" h="197" extrusionOk="0">
                  <a:moveTo>
                    <a:pt x="136" y="0"/>
                  </a:moveTo>
                  <a:cubicBezTo>
                    <a:pt x="121" y="0"/>
                    <a:pt x="107" y="5"/>
                    <a:pt x="95" y="14"/>
                  </a:cubicBezTo>
                  <a:cubicBezTo>
                    <a:pt x="82" y="20"/>
                    <a:pt x="70" y="33"/>
                    <a:pt x="57" y="39"/>
                  </a:cubicBezTo>
                  <a:cubicBezTo>
                    <a:pt x="51" y="45"/>
                    <a:pt x="45" y="52"/>
                    <a:pt x="38" y="58"/>
                  </a:cubicBezTo>
                  <a:cubicBezTo>
                    <a:pt x="32" y="71"/>
                    <a:pt x="26" y="77"/>
                    <a:pt x="19" y="89"/>
                  </a:cubicBezTo>
                  <a:cubicBezTo>
                    <a:pt x="13" y="96"/>
                    <a:pt x="13" y="102"/>
                    <a:pt x="13" y="108"/>
                  </a:cubicBezTo>
                  <a:cubicBezTo>
                    <a:pt x="7" y="121"/>
                    <a:pt x="0" y="134"/>
                    <a:pt x="0" y="146"/>
                  </a:cubicBezTo>
                  <a:lnTo>
                    <a:pt x="0" y="153"/>
                  </a:lnTo>
                  <a:cubicBezTo>
                    <a:pt x="0" y="178"/>
                    <a:pt x="19" y="197"/>
                    <a:pt x="45" y="197"/>
                  </a:cubicBezTo>
                  <a:lnTo>
                    <a:pt x="57" y="197"/>
                  </a:lnTo>
                  <a:cubicBezTo>
                    <a:pt x="114" y="190"/>
                    <a:pt x="246" y="83"/>
                    <a:pt x="183" y="20"/>
                  </a:cubicBezTo>
                  <a:cubicBezTo>
                    <a:pt x="170" y="7"/>
                    <a:pt x="153" y="0"/>
                    <a:pt x="1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12"/>
            <p:cNvSpPr/>
            <p:nvPr/>
          </p:nvSpPr>
          <p:spPr>
            <a:xfrm>
              <a:off x="1574400" y="2987225"/>
              <a:ext cx="5775" cy="6075"/>
            </a:xfrm>
            <a:custGeom>
              <a:avLst/>
              <a:gdLst/>
              <a:ahLst/>
              <a:cxnLst/>
              <a:rect l="l" t="t" r="r" b="b"/>
              <a:pathLst>
                <a:path w="231" h="243" extrusionOk="0">
                  <a:moveTo>
                    <a:pt x="157" y="0"/>
                  </a:moveTo>
                  <a:cubicBezTo>
                    <a:pt x="149" y="0"/>
                    <a:pt x="141" y="2"/>
                    <a:pt x="133" y="5"/>
                  </a:cubicBezTo>
                  <a:cubicBezTo>
                    <a:pt x="64" y="24"/>
                    <a:pt x="7" y="80"/>
                    <a:pt x="1" y="156"/>
                  </a:cubicBezTo>
                  <a:cubicBezTo>
                    <a:pt x="1" y="194"/>
                    <a:pt x="1" y="213"/>
                    <a:pt x="26" y="232"/>
                  </a:cubicBezTo>
                  <a:cubicBezTo>
                    <a:pt x="38" y="239"/>
                    <a:pt x="51" y="243"/>
                    <a:pt x="64" y="243"/>
                  </a:cubicBezTo>
                  <a:cubicBezTo>
                    <a:pt x="105" y="243"/>
                    <a:pt x="147" y="210"/>
                    <a:pt x="171" y="181"/>
                  </a:cubicBezTo>
                  <a:cubicBezTo>
                    <a:pt x="190" y="150"/>
                    <a:pt x="209" y="112"/>
                    <a:pt x="215" y="80"/>
                  </a:cubicBezTo>
                  <a:cubicBezTo>
                    <a:pt x="231" y="38"/>
                    <a:pt x="198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12"/>
            <p:cNvSpPr/>
            <p:nvPr/>
          </p:nvSpPr>
          <p:spPr>
            <a:xfrm>
              <a:off x="1600250" y="2946500"/>
              <a:ext cx="9500" cy="8625"/>
            </a:xfrm>
            <a:custGeom>
              <a:avLst/>
              <a:gdLst/>
              <a:ahLst/>
              <a:cxnLst/>
              <a:rect l="l" t="t" r="r" b="b"/>
              <a:pathLst>
                <a:path w="380" h="345" extrusionOk="0">
                  <a:moveTo>
                    <a:pt x="244" y="1"/>
                  </a:moveTo>
                  <a:cubicBezTo>
                    <a:pt x="159" y="1"/>
                    <a:pt x="65" y="122"/>
                    <a:pt x="45" y="183"/>
                  </a:cubicBezTo>
                  <a:cubicBezTo>
                    <a:pt x="32" y="215"/>
                    <a:pt x="26" y="253"/>
                    <a:pt x="14" y="290"/>
                  </a:cubicBezTo>
                  <a:cubicBezTo>
                    <a:pt x="1" y="331"/>
                    <a:pt x="16" y="345"/>
                    <a:pt x="40" y="345"/>
                  </a:cubicBezTo>
                  <a:cubicBezTo>
                    <a:pt x="76" y="345"/>
                    <a:pt x="133" y="313"/>
                    <a:pt x="152" y="290"/>
                  </a:cubicBezTo>
                  <a:cubicBezTo>
                    <a:pt x="159" y="278"/>
                    <a:pt x="171" y="271"/>
                    <a:pt x="184" y="265"/>
                  </a:cubicBezTo>
                  <a:cubicBezTo>
                    <a:pt x="253" y="240"/>
                    <a:pt x="379" y="101"/>
                    <a:pt x="304" y="25"/>
                  </a:cubicBezTo>
                  <a:cubicBezTo>
                    <a:pt x="285" y="8"/>
                    <a:pt x="265" y="1"/>
                    <a:pt x="2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12"/>
            <p:cNvSpPr/>
            <p:nvPr/>
          </p:nvSpPr>
          <p:spPr>
            <a:xfrm>
              <a:off x="1565675" y="2932600"/>
              <a:ext cx="4825" cy="4900"/>
            </a:xfrm>
            <a:custGeom>
              <a:avLst/>
              <a:gdLst/>
              <a:ahLst/>
              <a:cxnLst/>
              <a:rect l="l" t="t" r="r" b="b"/>
              <a:pathLst>
                <a:path w="193" h="196" extrusionOk="0">
                  <a:moveTo>
                    <a:pt x="143" y="1"/>
                  </a:moveTo>
                  <a:cubicBezTo>
                    <a:pt x="87" y="1"/>
                    <a:pt x="1" y="65"/>
                    <a:pt x="9" y="127"/>
                  </a:cubicBezTo>
                  <a:cubicBezTo>
                    <a:pt x="9" y="134"/>
                    <a:pt x="9" y="146"/>
                    <a:pt x="9" y="153"/>
                  </a:cubicBezTo>
                  <a:cubicBezTo>
                    <a:pt x="15" y="184"/>
                    <a:pt x="32" y="196"/>
                    <a:pt x="53" y="196"/>
                  </a:cubicBezTo>
                  <a:cubicBezTo>
                    <a:pt x="80" y="196"/>
                    <a:pt x="114" y="177"/>
                    <a:pt x="141" y="153"/>
                  </a:cubicBezTo>
                  <a:cubicBezTo>
                    <a:pt x="141" y="154"/>
                    <a:pt x="141" y="155"/>
                    <a:pt x="142" y="155"/>
                  </a:cubicBezTo>
                  <a:cubicBezTo>
                    <a:pt x="143" y="155"/>
                    <a:pt x="146" y="148"/>
                    <a:pt x="160" y="134"/>
                  </a:cubicBezTo>
                  <a:cubicBezTo>
                    <a:pt x="160" y="134"/>
                    <a:pt x="160" y="127"/>
                    <a:pt x="160" y="127"/>
                  </a:cubicBezTo>
                  <a:cubicBezTo>
                    <a:pt x="167" y="115"/>
                    <a:pt x="173" y="102"/>
                    <a:pt x="173" y="90"/>
                  </a:cubicBezTo>
                  <a:lnTo>
                    <a:pt x="179" y="96"/>
                  </a:lnTo>
                  <a:cubicBezTo>
                    <a:pt x="186" y="83"/>
                    <a:pt x="186" y="77"/>
                    <a:pt x="186" y="64"/>
                  </a:cubicBezTo>
                  <a:cubicBezTo>
                    <a:pt x="192" y="19"/>
                    <a:pt x="172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12"/>
            <p:cNvSpPr/>
            <p:nvPr/>
          </p:nvSpPr>
          <p:spPr>
            <a:xfrm>
              <a:off x="1576300" y="3116100"/>
              <a:ext cx="6775" cy="6225"/>
            </a:xfrm>
            <a:custGeom>
              <a:avLst/>
              <a:gdLst/>
              <a:ahLst/>
              <a:cxnLst/>
              <a:rect l="l" t="t" r="r" b="b"/>
              <a:pathLst>
                <a:path w="271" h="249" extrusionOk="0">
                  <a:moveTo>
                    <a:pt x="193" y="1"/>
                  </a:moveTo>
                  <a:cubicBezTo>
                    <a:pt x="186" y="1"/>
                    <a:pt x="178" y="1"/>
                    <a:pt x="171" y="3"/>
                  </a:cubicBezTo>
                  <a:cubicBezTo>
                    <a:pt x="95" y="28"/>
                    <a:pt x="38" y="85"/>
                    <a:pt x="19" y="154"/>
                  </a:cubicBezTo>
                  <a:cubicBezTo>
                    <a:pt x="1" y="218"/>
                    <a:pt x="39" y="249"/>
                    <a:pt x="86" y="249"/>
                  </a:cubicBezTo>
                  <a:cubicBezTo>
                    <a:pt x="103" y="249"/>
                    <a:pt x="122" y="245"/>
                    <a:pt x="139" y="236"/>
                  </a:cubicBezTo>
                  <a:cubicBezTo>
                    <a:pt x="196" y="211"/>
                    <a:pt x="240" y="167"/>
                    <a:pt x="259" y="103"/>
                  </a:cubicBezTo>
                  <a:cubicBezTo>
                    <a:pt x="270" y="47"/>
                    <a:pt x="251" y="1"/>
                    <a:pt x="1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12"/>
            <p:cNvSpPr/>
            <p:nvPr/>
          </p:nvSpPr>
          <p:spPr>
            <a:xfrm>
              <a:off x="1569850" y="3098575"/>
              <a:ext cx="6000" cy="3950"/>
            </a:xfrm>
            <a:custGeom>
              <a:avLst/>
              <a:gdLst/>
              <a:ahLst/>
              <a:cxnLst/>
              <a:rect l="l" t="t" r="r" b="b"/>
              <a:pathLst>
                <a:path w="240" h="158" extrusionOk="0">
                  <a:moveTo>
                    <a:pt x="194" y="1"/>
                  </a:moveTo>
                  <a:cubicBezTo>
                    <a:pt x="190" y="1"/>
                    <a:pt x="186" y="2"/>
                    <a:pt x="183" y="3"/>
                  </a:cubicBezTo>
                  <a:lnTo>
                    <a:pt x="164" y="3"/>
                  </a:lnTo>
                  <a:cubicBezTo>
                    <a:pt x="157" y="2"/>
                    <a:pt x="151" y="1"/>
                    <a:pt x="145" y="1"/>
                  </a:cubicBezTo>
                  <a:cubicBezTo>
                    <a:pt x="55" y="1"/>
                    <a:pt x="1" y="157"/>
                    <a:pt x="77" y="157"/>
                  </a:cubicBezTo>
                  <a:cubicBezTo>
                    <a:pt x="82" y="157"/>
                    <a:pt x="88" y="156"/>
                    <a:pt x="94" y="155"/>
                  </a:cubicBezTo>
                  <a:cubicBezTo>
                    <a:pt x="138" y="149"/>
                    <a:pt x="189" y="117"/>
                    <a:pt x="214" y="73"/>
                  </a:cubicBezTo>
                  <a:cubicBezTo>
                    <a:pt x="220" y="67"/>
                    <a:pt x="239" y="41"/>
                    <a:pt x="227" y="22"/>
                  </a:cubicBezTo>
                  <a:lnTo>
                    <a:pt x="220" y="16"/>
                  </a:lnTo>
                  <a:cubicBezTo>
                    <a:pt x="216" y="7"/>
                    <a:pt x="204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12"/>
            <p:cNvSpPr/>
            <p:nvPr/>
          </p:nvSpPr>
          <p:spPr>
            <a:xfrm>
              <a:off x="1598325" y="3074900"/>
              <a:ext cx="8175" cy="6750"/>
            </a:xfrm>
            <a:custGeom>
              <a:avLst/>
              <a:gdLst/>
              <a:ahLst/>
              <a:cxnLst/>
              <a:rect l="l" t="t" r="r" b="b"/>
              <a:pathLst>
                <a:path w="327" h="270" extrusionOk="0">
                  <a:moveTo>
                    <a:pt x="246" y="1"/>
                  </a:moveTo>
                  <a:cubicBezTo>
                    <a:pt x="212" y="1"/>
                    <a:pt x="171" y="14"/>
                    <a:pt x="141" y="30"/>
                  </a:cubicBezTo>
                  <a:cubicBezTo>
                    <a:pt x="78" y="74"/>
                    <a:pt x="34" y="137"/>
                    <a:pt x="15" y="213"/>
                  </a:cubicBezTo>
                  <a:cubicBezTo>
                    <a:pt x="0" y="247"/>
                    <a:pt x="12" y="269"/>
                    <a:pt x="38" y="269"/>
                  </a:cubicBezTo>
                  <a:cubicBezTo>
                    <a:pt x="46" y="269"/>
                    <a:pt x="55" y="267"/>
                    <a:pt x="65" y="263"/>
                  </a:cubicBezTo>
                  <a:cubicBezTo>
                    <a:pt x="72" y="257"/>
                    <a:pt x="78" y="257"/>
                    <a:pt x="84" y="250"/>
                  </a:cubicBezTo>
                  <a:lnTo>
                    <a:pt x="84" y="257"/>
                  </a:lnTo>
                  <a:cubicBezTo>
                    <a:pt x="97" y="264"/>
                    <a:pt x="110" y="267"/>
                    <a:pt x="124" y="267"/>
                  </a:cubicBezTo>
                  <a:cubicBezTo>
                    <a:pt x="205" y="267"/>
                    <a:pt x="294" y="152"/>
                    <a:pt x="305" y="93"/>
                  </a:cubicBezTo>
                  <a:cubicBezTo>
                    <a:pt x="327" y="24"/>
                    <a:pt x="292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12"/>
            <p:cNvSpPr/>
            <p:nvPr/>
          </p:nvSpPr>
          <p:spPr>
            <a:xfrm>
              <a:off x="1608150" y="3099675"/>
              <a:ext cx="4900" cy="6950"/>
            </a:xfrm>
            <a:custGeom>
              <a:avLst/>
              <a:gdLst/>
              <a:ahLst/>
              <a:cxnLst/>
              <a:rect l="l" t="t" r="r" b="b"/>
              <a:pathLst>
                <a:path w="196" h="278" extrusionOk="0">
                  <a:moveTo>
                    <a:pt x="127" y="0"/>
                  </a:moveTo>
                  <a:cubicBezTo>
                    <a:pt x="90" y="0"/>
                    <a:pt x="41" y="57"/>
                    <a:pt x="32" y="86"/>
                  </a:cubicBezTo>
                  <a:cubicBezTo>
                    <a:pt x="7" y="136"/>
                    <a:pt x="0" y="193"/>
                    <a:pt x="7" y="243"/>
                  </a:cubicBezTo>
                  <a:cubicBezTo>
                    <a:pt x="13" y="268"/>
                    <a:pt x="27" y="278"/>
                    <a:pt x="45" y="278"/>
                  </a:cubicBezTo>
                  <a:cubicBezTo>
                    <a:pt x="95" y="278"/>
                    <a:pt x="174" y="199"/>
                    <a:pt x="183" y="161"/>
                  </a:cubicBezTo>
                  <a:cubicBezTo>
                    <a:pt x="196" y="117"/>
                    <a:pt x="183" y="67"/>
                    <a:pt x="158" y="23"/>
                  </a:cubicBezTo>
                  <a:cubicBezTo>
                    <a:pt x="150" y="7"/>
                    <a:pt x="139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12"/>
            <p:cNvSpPr/>
            <p:nvPr/>
          </p:nvSpPr>
          <p:spPr>
            <a:xfrm>
              <a:off x="1599125" y="3132900"/>
              <a:ext cx="8250" cy="6000"/>
            </a:xfrm>
            <a:custGeom>
              <a:avLst/>
              <a:gdLst/>
              <a:ahLst/>
              <a:cxnLst/>
              <a:rect l="l" t="t" r="r" b="b"/>
              <a:pathLst>
                <a:path w="330" h="240" extrusionOk="0">
                  <a:moveTo>
                    <a:pt x="169" y="1"/>
                  </a:moveTo>
                  <a:cubicBezTo>
                    <a:pt x="133" y="1"/>
                    <a:pt x="100" y="36"/>
                    <a:pt x="84" y="62"/>
                  </a:cubicBezTo>
                  <a:lnTo>
                    <a:pt x="52" y="94"/>
                  </a:lnTo>
                  <a:cubicBezTo>
                    <a:pt x="0" y="156"/>
                    <a:pt x="21" y="239"/>
                    <a:pt x="89" y="239"/>
                  </a:cubicBezTo>
                  <a:cubicBezTo>
                    <a:pt x="104" y="239"/>
                    <a:pt x="121" y="235"/>
                    <a:pt x="141" y="226"/>
                  </a:cubicBezTo>
                  <a:cubicBezTo>
                    <a:pt x="185" y="207"/>
                    <a:pt x="330" y="50"/>
                    <a:pt x="216" y="12"/>
                  </a:cubicBezTo>
                  <a:lnTo>
                    <a:pt x="191" y="5"/>
                  </a:lnTo>
                  <a:cubicBezTo>
                    <a:pt x="184" y="2"/>
                    <a:pt x="176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12"/>
            <p:cNvSpPr/>
            <p:nvPr/>
          </p:nvSpPr>
          <p:spPr>
            <a:xfrm>
              <a:off x="1594425" y="3096475"/>
              <a:ext cx="4975" cy="4100"/>
            </a:xfrm>
            <a:custGeom>
              <a:avLst/>
              <a:gdLst/>
              <a:ahLst/>
              <a:cxnLst/>
              <a:rect l="l" t="t" r="r" b="b"/>
              <a:pathLst>
                <a:path w="199" h="164" extrusionOk="0">
                  <a:moveTo>
                    <a:pt x="139" y="0"/>
                  </a:moveTo>
                  <a:cubicBezTo>
                    <a:pt x="96" y="0"/>
                    <a:pt x="40" y="19"/>
                    <a:pt x="19" y="43"/>
                  </a:cubicBezTo>
                  <a:cubicBezTo>
                    <a:pt x="7" y="69"/>
                    <a:pt x="1" y="94"/>
                    <a:pt x="1" y="125"/>
                  </a:cubicBezTo>
                  <a:cubicBezTo>
                    <a:pt x="3" y="153"/>
                    <a:pt x="18" y="164"/>
                    <a:pt x="38" y="164"/>
                  </a:cubicBezTo>
                  <a:cubicBezTo>
                    <a:pt x="66" y="164"/>
                    <a:pt x="104" y="141"/>
                    <a:pt x="127" y="119"/>
                  </a:cubicBezTo>
                  <a:cubicBezTo>
                    <a:pt x="158" y="106"/>
                    <a:pt x="177" y="75"/>
                    <a:pt x="190" y="43"/>
                  </a:cubicBezTo>
                  <a:cubicBezTo>
                    <a:pt x="198" y="12"/>
                    <a:pt x="173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12"/>
            <p:cNvSpPr/>
            <p:nvPr/>
          </p:nvSpPr>
          <p:spPr>
            <a:xfrm>
              <a:off x="1584750" y="3172225"/>
              <a:ext cx="8750" cy="5875"/>
            </a:xfrm>
            <a:custGeom>
              <a:avLst/>
              <a:gdLst/>
              <a:ahLst/>
              <a:cxnLst/>
              <a:rect l="l" t="t" r="r" b="b"/>
              <a:pathLst>
                <a:path w="350" h="235" extrusionOk="0">
                  <a:moveTo>
                    <a:pt x="211" y="1"/>
                  </a:moveTo>
                  <a:cubicBezTo>
                    <a:pt x="123" y="1"/>
                    <a:pt x="1" y="116"/>
                    <a:pt x="60" y="198"/>
                  </a:cubicBezTo>
                  <a:lnTo>
                    <a:pt x="66" y="211"/>
                  </a:lnTo>
                  <a:cubicBezTo>
                    <a:pt x="79" y="228"/>
                    <a:pt x="95" y="235"/>
                    <a:pt x="112" y="235"/>
                  </a:cubicBezTo>
                  <a:cubicBezTo>
                    <a:pt x="208" y="235"/>
                    <a:pt x="349" y="24"/>
                    <a:pt x="243" y="3"/>
                  </a:cubicBezTo>
                  <a:lnTo>
                    <a:pt x="230" y="3"/>
                  </a:lnTo>
                  <a:cubicBezTo>
                    <a:pt x="224" y="2"/>
                    <a:pt x="218" y="1"/>
                    <a:pt x="2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12"/>
            <p:cNvSpPr/>
            <p:nvPr/>
          </p:nvSpPr>
          <p:spPr>
            <a:xfrm>
              <a:off x="1569825" y="3212325"/>
              <a:ext cx="12650" cy="7450"/>
            </a:xfrm>
            <a:custGeom>
              <a:avLst/>
              <a:gdLst/>
              <a:ahLst/>
              <a:cxnLst/>
              <a:rect l="l" t="t" r="r" b="b"/>
              <a:pathLst>
                <a:path w="506" h="298" extrusionOk="0">
                  <a:moveTo>
                    <a:pt x="322" y="1"/>
                  </a:moveTo>
                  <a:cubicBezTo>
                    <a:pt x="190" y="1"/>
                    <a:pt x="1" y="297"/>
                    <a:pt x="184" y="297"/>
                  </a:cubicBezTo>
                  <a:cubicBezTo>
                    <a:pt x="316" y="297"/>
                    <a:pt x="505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12"/>
            <p:cNvSpPr/>
            <p:nvPr/>
          </p:nvSpPr>
          <p:spPr>
            <a:xfrm>
              <a:off x="1555950" y="3199675"/>
              <a:ext cx="6650" cy="7025"/>
            </a:xfrm>
            <a:custGeom>
              <a:avLst/>
              <a:gdLst/>
              <a:ahLst/>
              <a:cxnLst/>
              <a:rect l="l" t="t" r="r" b="b"/>
              <a:pathLst>
                <a:path w="266" h="281" extrusionOk="0">
                  <a:moveTo>
                    <a:pt x="212" y="1"/>
                  </a:moveTo>
                  <a:cubicBezTo>
                    <a:pt x="160" y="1"/>
                    <a:pt x="88" y="58"/>
                    <a:pt x="70" y="84"/>
                  </a:cubicBezTo>
                  <a:cubicBezTo>
                    <a:pt x="64" y="97"/>
                    <a:pt x="64" y="103"/>
                    <a:pt x="57" y="109"/>
                  </a:cubicBezTo>
                  <a:cubicBezTo>
                    <a:pt x="20" y="160"/>
                    <a:pt x="1" y="223"/>
                    <a:pt x="57" y="261"/>
                  </a:cubicBezTo>
                  <a:cubicBezTo>
                    <a:pt x="83" y="273"/>
                    <a:pt x="108" y="280"/>
                    <a:pt x="127" y="280"/>
                  </a:cubicBezTo>
                  <a:cubicBezTo>
                    <a:pt x="131" y="281"/>
                    <a:pt x="136" y="281"/>
                    <a:pt x="140" y="281"/>
                  </a:cubicBezTo>
                  <a:cubicBezTo>
                    <a:pt x="198" y="281"/>
                    <a:pt x="253" y="206"/>
                    <a:pt x="259" y="154"/>
                  </a:cubicBezTo>
                  <a:cubicBezTo>
                    <a:pt x="266" y="116"/>
                    <a:pt x="266" y="78"/>
                    <a:pt x="259" y="40"/>
                  </a:cubicBezTo>
                  <a:cubicBezTo>
                    <a:pt x="252" y="11"/>
                    <a:pt x="234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12"/>
            <p:cNvSpPr/>
            <p:nvPr/>
          </p:nvSpPr>
          <p:spPr>
            <a:xfrm>
              <a:off x="1581975" y="3196875"/>
              <a:ext cx="6950" cy="5575"/>
            </a:xfrm>
            <a:custGeom>
              <a:avLst/>
              <a:gdLst/>
              <a:ahLst/>
              <a:cxnLst/>
              <a:rect l="l" t="t" r="r" b="b"/>
              <a:pathLst>
                <a:path w="278" h="223" extrusionOk="0">
                  <a:moveTo>
                    <a:pt x="150" y="0"/>
                  </a:moveTo>
                  <a:cubicBezTo>
                    <a:pt x="126" y="0"/>
                    <a:pt x="103" y="7"/>
                    <a:pt x="82" y="20"/>
                  </a:cubicBezTo>
                  <a:cubicBezTo>
                    <a:pt x="32" y="45"/>
                    <a:pt x="0" y="95"/>
                    <a:pt x="7" y="158"/>
                  </a:cubicBezTo>
                  <a:cubicBezTo>
                    <a:pt x="0" y="158"/>
                    <a:pt x="0" y="165"/>
                    <a:pt x="7" y="165"/>
                  </a:cubicBezTo>
                  <a:cubicBezTo>
                    <a:pt x="0" y="209"/>
                    <a:pt x="26" y="223"/>
                    <a:pt x="57" y="223"/>
                  </a:cubicBezTo>
                  <a:cubicBezTo>
                    <a:pt x="89" y="223"/>
                    <a:pt x="126" y="209"/>
                    <a:pt x="145" y="196"/>
                  </a:cubicBezTo>
                  <a:cubicBezTo>
                    <a:pt x="183" y="165"/>
                    <a:pt x="278" y="39"/>
                    <a:pt x="190" y="7"/>
                  </a:cubicBezTo>
                  <a:cubicBezTo>
                    <a:pt x="176" y="3"/>
                    <a:pt x="163" y="0"/>
                    <a:pt x="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12"/>
            <p:cNvSpPr/>
            <p:nvPr/>
          </p:nvSpPr>
          <p:spPr>
            <a:xfrm>
              <a:off x="1568575" y="3196875"/>
              <a:ext cx="8050" cy="4750"/>
            </a:xfrm>
            <a:custGeom>
              <a:avLst/>
              <a:gdLst/>
              <a:ahLst/>
              <a:cxnLst/>
              <a:rect l="l" t="t" r="r" b="b"/>
              <a:pathLst>
                <a:path w="322" h="190" extrusionOk="0">
                  <a:moveTo>
                    <a:pt x="208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12"/>
            <p:cNvSpPr/>
            <p:nvPr/>
          </p:nvSpPr>
          <p:spPr>
            <a:xfrm>
              <a:off x="1556500" y="3171500"/>
              <a:ext cx="6100" cy="5650"/>
            </a:xfrm>
            <a:custGeom>
              <a:avLst/>
              <a:gdLst/>
              <a:ahLst/>
              <a:cxnLst/>
              <a:rect l="l" t="t" r="r" b="b"/>
              <a:pathLst>
                <a:path w="244" h="226" extrusionOk="0">
                  <a:moveTo>
                    <a:pt x="185" y="1"/>
                  </a:moveTo>
                  <a:cubicBezTo>
                    <a:pt x="167" y="1"/>
                    <a:pt x="148" y="7"/>
                    <a:pt x="136" y="13"/>
                  </a:cubicBezTo>
                  <a:cubicBezTo>
                    <a:pt x="73" y="38"/>
                    <a:pt x="29" y="89"/>
                    <a:pt x="17" y="152"/>
                  </a:cubicBezTo>
                  <a:cubicBezTo>
                    <a:pt x="1" y="189"/>
                    <a:pt x="33" y="226"/>
                    <a:pt x="70" y="226"/>
                  </a:cubicBezTo>
                  <a:cubicBezTo>
                    <a:pt x="78" y="226"/>
                    <a:pt x="85" y="224"/>
                    <a:pt x="92" y="221"/>
                  </a:cubicBezTo>
                  <a:cubicBezTo>
                    <a:pt x="136" y="208"/>
                    <a:pt x="174" y="177"/>
                    <a:pt x="199" y="133"/>
                  </a:cubicBezTo>
                  <a:cubicBezTo>
                    <a:pt x="204" y="128"/>
                    <a:pt x="208" y="124"/>
                    <a:pt x="206" y="124"/>
                  </a:cubicBezTo>
                  <a:cubicBezTo>
                    <a:pt x="205" y="124"/>
                    <a:pt x="203" y="125"/>
                    <a:pt x="199" y="126"/>
                  </a:cubicBezTo>
                  <a:cubicBezTo>
                    <a:pt x="218" y="107"/>
                    <a:pt x="244" y="82"/>
                    <a:pt x="237" y="57"/>
                  </a:cubicBezTo>
                  <a:lnTo>
                    <a:pt x="231" y="32"/>
                  </a:lnTo>
                  <a:cubicBezTo>
                    <a:pt x="224" y="8"/>
                    <a:pt x="205" y="1"/>
                    <a:pt x="1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12"/>
            <p:cNvSpPr/>
            <p:nvPr/>
          </p:nvSpPr>
          <p:spPr>
            <a:xfrm>
              <a:off x="1607525" y="3117575"/>
              <a:ext cx="11200" cy="10425"/>
            </a:xfrm>
            <a:custGeom>
              <a:avLst/>
              <a:gdLst/>
              <a:ahLst/>
              <a:cxnLst/>
              <a:rect l="l" t="t" r="r" b="b"/>
              <a:pathLst>
                <a:path w="448" h="417" extrusionOk="0">
                  <a:moveTo>
                    <a:pt x="328" y="0"/>
                  </a:moveTo>
                  <a:cubicBezTo>
                    <a:pt x="202" y="13"/>
                    <a:pt x="95" y="89"/>
                    <a:pt x="44" y="208"/>
                  </a:cubicBezTo>
                  <a:cubicBezTo>
                    <a:pt x="0" y="284"/>
                    <a:pt x="6" y="417"/>
                    <a:pt x="126" y="417"/>
                  </a:cubicBezTo>
                  <a:cubicBezTo>
                    <a:pt x="252" y="404"/>
                    <a:pt x="360" y="328"/>
                    <a:pt x="410" y="208"/>
                  </a:cubicBezTo>
                  <a:cubicBezTo>
                    <a:pt x="448" y="126"/>
                    <a:pt x="448" y="0"/>
                    <a:pt x="3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12"/>
            <p:cNvSpPr/>
            <p:nvPr/>
          </p:nvSpPr>
          <p:spPr>
            <a:xfrm>
              <a:off x="1561325" y="3005000"/>
              <a:ext cx="12000" cy="11200"/>
            </a:xfrm>
            <a:custGeom>
              <a:avLst/>
              <a:gdLst/>
              <a:ahLst/>
              <a:cxnLst/>
              <a:rect l="l" t="t" r="r" b="b"/>
              <a:pathLst>
                <a:path w="480" h="448" extrusionOk="0">
                  <a:moveTo>
                    <a:pt x="347" y="0"/>
                  </a:moveTo>
                  <a:cubicBezTo>
                    <a:pt x="215" y="13"/>
                    <a:pt x="95" y="95"/>
                    <a:pt x="44" y="221"/>
                  </a:cubicBezTo>
                  <a:cubicBezTo>
                    <a:pt x="0" y="309"/>
                    <a:pt x="0" y="448"/>
                    <a:pt x="133" y="448"/>
                  </a:cubicBezTo>
                  <a:cubicBezTo>
                    <a:pt x="265" y="435"/>
                    <a:pt x="379" y="347"/>
                    <a:pt x="435" y="227"/>
                  </a:cubicBezTo>
                  <a:cubicBezTo>
                    <a:pt x="479" y="139"/>
                    <a:pt x="479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12"/>
            <p:cNvSpPr/>
            <p:nvPr/>
          </p:nvSpPr>
          <p:spPr>
            <a:xfrm>
              <a:off x="1549500" y="2961325"/>
              <a:ext cx="7275" cy="6800"/>
            </a:xfrm>
            <a:custGeom>
              <a:avLst/>
              <a:gdLst/>
              <a:ahLst/>
              <a:cxnLst/>
              <a:rect l="l" t="t" r="r" b="b"/>
              <a:pathLst>
                <a:path w="291" h="272" extrusionOk="0">
                  <a:moveTo>
                    <a:pt x="215" y="0"/>
                  </a:moveTo>
                  <a:cubicBezTo>
                    <a:pt x="133" y="6"/>
                    <a:pt x="63" y="57"/>
                    <a:pt x="25" y="133"/>
                  </a:cubicBezTo>
                  <a:cubicBezTo>
                    <a:pt x="0" y="189"/>
                    <a:pt x="6" y="271"/>
                    <a:pt x="82" y="271"/>
                  </a:cubicBezTo>
                  <a:cubicBezTo>
                    <a:pt x="164" y="265"/>
                    <a:pt x="233" y="215"/>
                    <a:pt x="265" y="139"/>
                  </a:cubicBezTo>
                  <a:cubicBezTo>
                    <a:pt x="290" y="82"/>
                    <a:pt x="290" y="0"/>
                    <a:pt x="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12"/>
            <p:cNvSpPr/>
            <p:nvPr/>
          </p:nvSpPr>
          <p:spPr>
            <a:xfrm>
              <a:off x="1581825" y="2817350"/>
              <a:ext cx="7100" cy="5875"/>
            </a:xfrm>
            <a:custGeom>
              <a:avLst/>
              <a:gdLst/>
              <a:ahLst/>
              <a:cxnLst/>
              <a:rect l="l" t="t" r="r" b="b"/>
              <a:pathLst>
                <a:path w="284" h="235" extrusionOk="0">
                  <a:moveTo>
                    <a:pt x="213" y="0"/>
                  </a:moveTo>
                  <a:cubicBezTo>
                    <a:pt x="175" y="0"/>
                    <a:pt x="133" y="37"/>
                    <a:pt x="107" y="58"/>
                  </a:cubicBezTo>
                  <a:lnTo>
                    <a:pt x="101" y="64"/>
                  </a:lnTo>
                  <a:cubicBezTo>
                    <a:pt x="63" y="102"/>
                    <a:pt x="0" y="234"/>
                    <a:pt x="107" y="234"/>
                  </a:cubicBezTo>
                  <a:cubicBezTo>
                    <a:pt x="177" y="228"/>
                    <a:pt x="240" y="177"/>
                    <a:pt x="271" y="108"/>
                  </a:cubicBezTo>
                  <a:cubicBezTo>
                    <a:pt x="284" y="89"/>
                    <a:pt x="284" y="58"/>
                    <a:pt x="271" y="32"/>
                  </a:cubicBezTo>
                  <a:cubicBezTo>
                    <a:pt x="259" y="20"/>
                    <a:pt x="252" y="14"/>
                    <a:pt x="240" y="7"/>
                  </a:cubicBezTo>
                  <a:cubicBezTo>
                    <a:pt x="231" y="2"/>
                    <a:pt x="222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29" name="Google Shape;1429;p12"/>
          <p:cNvSpPr/>
          <p:nvPr/>
        </p:nvSpPr>
        <p:spPr>
          <a:xfrm rot="5400000">
            <a:off x="11135667" y="-161242"/>
            <a:ext cx="565221" cy="1643441"/>
          </a:xfrm>
          <a:custGeom>
            <a:avLst/>
            <a:gdLst/>
            <a:ahLst/>
            <a:cxnLst/>
            <a:rect l="l" t="t" r="r" b="b"/>
            <a:pathLst>
              <a:path w="8247" h="23979" extrusionOk="0">
                <a:moveTo>
                  <a:pt x="7730" y="1"/>
                </a:moveTo>
                <a:cubicBezTo>
                  <a:pt x="7629" y="1"/>
                  <a:pt x="7513" y="29"/>
                  <a:pt x="7392" y="95"/>
                </a:cubicBezTo>
                <a:cubicBezTo>
                  <a:pt x="7291" y="132"/>
                  <a:pt x="7197" y="189"/>
                  <a:pt x="7115" y="259"/>
                </a:cubicBezTo>
                <a:cubicBezTo>
                  <a:pt x="6459" y="795"/>
                  <a:pt x="5809" y="1337"/>
                  <a:pt x="5153" y="1873"/>
                </a:cubicBezTo>
                <a:cubicBezTo>
                  <a:pt x="4970" y="2018"/>
                  <a:pt x="4794" y="2163"/>
                  <a:pt x="4617" y="2308"/>
                </a:cubicBezTo>
                <a:cubicBezTo>
                  <a:pt x="4182" y="2655"/>
                  <a:pt x="3741" y="3008"/>
                  <a:pt x="3305" y="3355"/>
                </a:cubicBezTo>
                <a:cubicBezTo>
                  <a:pt x="3242" y="3406"/>
                  <a:pt x="3179" y="3463"/>
                  <a:pt x="3122" y="3513"/>
                </a:cubicBezTo>
                <a:cubicBezTo>
                  <a:pt x="2189" y="4270"/>
                  <a:pt x="1249" y="5027"/>
                  <a:pt x="322" y="5783"/>
                </a:cubicBezTo>
                <a:cubicBezTo>
                  <a:pt x="297" y="5802"/>
                  <a:pt x="284" y="5815"/>
                  <a:pt x="265" y="5834"/>
                </a:cubicBezTo>
                <a:cubicBezTo>
                  <a:pt x="183" y="5872"/>
                  <a:pt x="120" y="5941"/>
                  <a:pt x="108" y="6036"/>
                </a:cubicBezTo>
                <a:cubicBezTo>
                  <a:pt x="7" y="6244"/>
                  <a:pt x="114" y="6414"/>
                  <a:pt x="316" y="6458"/>
                </a:cubicBezTo>
                <a:cubicBezTo>
                  <a:pt x="328" y="6465"/>
                  <a:pt x="335" y="6471"/>
                  <a:pt x="347" y="6484"/>
                </a:cubicBezTo>
                <a:cubicBezTo>
                  <a:pt x="1754" y="7657"/>
                  <a:pt x="3167" y="8817"/>
                  <a:pt x="4598" y="9971"/>
                </a:cubicBezTo>
                <a:cubicBezTo>
                  <a:pt x="4939" y="10255"/>
                  <a:pt x="5286" y="10539"/>
                  <a:pt x="5633" y="10823"/>
                </a:cubicBezTo>
                <a:cubicBezTo>
                  <a:pt x="6099" y="11214"/>
                  <a:pt x="6566" y="11598"/>
                  <a:pt x="7039" y="11983"/>
                </a:cubicBezTo>
                <a:cubicBezTo>
                  <a:pt x="6415" y="12500"/>
                  <a:pt x="5784" y="13024"/>
                  <a:pt x="5153" y="13541"/>
                </a:cubicBezTo>
                <a:cubicBezTo>
                  <a:pt x="4977" y="13680"/>
                  <a:pt x="4794" y="13825"/>
                  <a:pt x="4617" y="13970"/>
                </a:cubicBezTo>
                <a:lnTo>
                  <a:pt x="3305" y="15017"/>
                </a:lnTo>
                <a:cubicBezTo>
                  <a:pt x="3242" y="15067"/>
                  <a:pt x="3186" y="15124"/>
                  <a:pt x="3129" y="15174"/>
                </a:cubicBezTo>
                <a:cubicBezTo>
                  <a:pt x="2189" y="15931"/>
                  <a:pt x="1249" y="16688"/>
                  <a:pt x="316" y="17445"/>
                </a:cubicBezTo>
                <a:cubicBezTo>
                  <a:pt x="297" y="17458"/>
                  <a:pt x="278" y="17477"/>
                  <a:pt x="265" y="17495"/>
                </a:cubicBezTo>
                <a:cubicBezTo>
                  <a:pt x="177" y="17527"/>
                  <a:pt x="120" y="17603"/>
                  <a:pt x="108" y="17691"/>
                </a:cubicBezTo>
                <a:cubicBezTo>
                  <a:pt x="1" y="17905"/>
                  <a:pt x="114" y="18076"/>
                  <a:pt x="316" y="18114"/>
                </a:cubicBezTo>
                <a:cubicBezTo>
                  <a:pt x="328" y="18126"/>
                  <a:pt x="335" y="18132"/>
                  <a:pt x="347" y="18145"/>
                </a:cubicBezTo>
                <a:cubicBezTo>
                  <a:pt x="1748" y="19318"/>
                  <a:pt x="3167" y="20479"/>
                  <a:pt x="4592" y="21633"/>
                </a:cubicBezTo>
                <a:cubicBezTo>
                  <a:pt x="4939" y="21917"/>
                  <a:pt x="5279" y="22200"/>
                  <a:pt x="5626" y="22484"/>
                </a:cubicBezTo>
                <a:cubicBezTo>
                  <a:pt x="6150" y="22913"/>
                  <a:pt x="6673" y="23348"/>
                  <a:pt x="7203" y="23777"/>
                </a:cubicBezTo>
                <a:cubicBezTo>
                  <a:pt x="7378" y="23920"/>
                  <a:pt x="7553" y="23979"/>
                  <a:pt x="7696" y="23979"/>
                </a:cubicBezTo>
                <a:cubicBezTo>
                  <a:pt x="7998" y="23979"/>
                  <a:pt x="8166" y="23719"/>
                  <a:pt x="7922" y="23424"/>
                </a:cubicBezTo>
                <a:cubicBezTo>
                  <a:pt x="7872" y="23336"/>
                  <a:pt x="7802" y="23260"/>
                  <a:pt x="7727" y="23197"/>
                </a:cubicBezTo>
                <a:cubicBezTo>
                  <a:pt x="7058" y="22667"/>
                  <a:pt x="6396" y="22131"/>
                  <a:pt x="5740" y="21601"/>
                </a:cubicBezTo>
                <a:cubicBezTo>
                  <a:pt x="5563" y="21456"/>
                  <a:pt x="5380" y="21311"/>
                  <a:pt x="5204" y="21160"/>
                </a:cubicBezTo>
                <a:lnTo>
                  <a:pt x="3917" y="20107"/>
                </a:lnTo>
                <a:cubicBezTo>
                  <a:pt x="3854" y="20050"/>
                  <a:pt x="3791" y="19999"/>
                  <a:pt x="3722" y="19955"/>
                </a:cubicBezTo>
                <a:cubicBezTo>
                  <a:pt x="2845" y="19230"/>
                  <a:pt x="1962" y="18511"/>
                  <a:pt x="1085" y="17792"/>
                </a:cubicBezTo>
                <a:cubicBezTo>
                  <a:pt x="2467" y="16694"/>
                  <a:pt x="3835" y="15584"/>
                  <a:pt x="5191" y="14474"/>
                </a:cubicBezTo>
                <a:cubicBezTo>
                  <a:pt x="5544" y="14191"/>
                  <a:pt x="5891" y="13913"/>
                  <a:pt x="6238" y="13629"/>
                </a:cubicBezTo>
                <a:cubicBezTo>
                  <a:pt x="6768" y="13207"/>
                  <a:pt x="7298" y="12778"/>
                  <a:pt x="7821" y="12349"/>
                </a:cubicBezTo>
                <a:cubicBezTo>
                  <a:pt x="7859" y="12324"/>
                  <a:pt x="7891" y="12292"/>
                  <a:pt x="7922" y="12261"/>
                </a:cubicBezTo>
                <a:cubicBezTo>
                  <a:pt x="7973" y="12223"/>
                  <a:pt x="8010" y="12172"/>
                  <a:pt x="8029" y="12116"/>
                </a:cubicBezTo>
                <a:cubicBezTo>
                  <a:pt x="8137" y="11914"/>
                  <a:pt x="8048" y="11744"/>
                  <a:pt x="7872" y="11687"/>
                </a:cubicBezTo>
                <a:cubicBezTo>
                  <a:pt x="7827" y="11630"/>
                  <a:pt x="7777" y="11586"/>
                  <a:pt x="7727" y="11542"/>
                </a:cubicBezTo>
                <a:cubicBezTo>
                  <a:pt x="7064" y="11012"/>
                  <a:pt x="6402" y="10476"/>
                  <a:pt x="5740" y="9946"/>
                </a:cubicBezTo>
                <a:cubicBezTo>
                  <a:pt x="5563" y="9795"/>
                  <a:pt x="5387" y="9650"/>
                  <a:pt x="5210" y="9505"/>
                </a:cubicBezTo>
                <a:lnTo>
                  <a:pt x="3917" y="8439"/>
                </a:lnTo>
                <a:cubicBezTo>
                  <a:pt x="3854" y="8382"/>
                  <a:pt x="3791" y="8338"/>
                  <a:pt x="3722" y="8287"/>
                </a:cubicBezTo>
                <a:cubicBezTo>
                  <a:pt x="2845" y="7562"/>
                  <a:pt x="1962" y="6843"/>
                  <a:pt x="1085" y="6124"/>
                </a:cubicBezTo>
                <a:cubicBezTo>
                  <a:pt x="2467" y="5027"/>
                  <a:pt x="3835" y="3923"/>
                  <a:pt x="5191" y="2807"/>
                </a:cubicBezTo>
                <a:cubicBezTo>
                  <a:pt x="5544" y="2523"/>
                  <a:pt x="5891" y="2245"/>
                  <a:pt x="6238" y="1961"/>
                </a:cubicBezTo>
                <a:cubicBezTo>
                  <a:pt x="6768" y="1539"/>
                  <a:pt x="7298" y="1110"/>
                  <a:pt x="7821" y="681"/>
                </a:cubicBezTo>
                <a:cubicBezTo>
                  <a:pt x="8246" y="339"/>
                  <a:pt x="8077" y="1"/>
                  <a:pt x="77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399278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13"/>
          <p:cNvSpPr txBox="1">
            <a:spLocks noGrp="1"/>
          </p:cNvSpPr>
          <p:nvPr>
            <p:ph type="title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1432" name="Google Shape;1432;p13"/>
          <p:cNvGrpSpPr/>
          <p:nvPr/>
        </p:nvGrpSpPr>
        <p:grpSpPr>
          <a:xfrm>
            <a:off x="-42451" y="6183844"/>
            <a:ext cx="690965" cy="535489"/>
            <a:chOff x="1891175" y="2586225"/>
            <a:chExt cx="212100" cy="164375"/>
          </a:xfrm>
        </p:grpSpPr>
        <p:sp>
          <p:nvSpPr>
            <p:cNvPr id="1433" name="Google Shape;1433;p13"/>
            <p:cNvSpPr/>
            <p:nvPr/>
          </p:nvSpPr>
          <p:spPr>
            <a:xfrm>
              <a:off x="1891175" y="2586225"/>
              <a:ext cx="212100" cy="164375"/>
            </a:xfrm>
            <a:custGeom>
              <a:avLst/>
              <a:gdLst/>
              <a:ahLst/>
              <a:cxnLst/>
              <a:rect l="l" t="t" r="r" b="b"/>
              <a:pathLst>
                <a:path w="8484" h="6575" extrusionOk="0">
                  <a:moveTo>
                    <a:pt x="5004" y="0"/>
                  </a:moveTo>
                  <a:cubicBezTo>
                    <a:pt x="2188" y="0"/>
                    <a:pt x="0" y="2940"/>
                    <a:pt x="1646" y="5518"/>
                  </a:cubicBezTo>
                  <a:cubicBezTo>
                    <a:pt x="2131" y="6278"/>
                    <a:pt x="3024" y="6575"/>
                    <a:pt x="3970" y="6575"/>
                  </a:cubicBezTo>
                  <a:cubicBezTo>
                    <a:pt x="5066" y="6575"/>
                    <a:pt x="6235" y="6177"/>
                    <a:pt x="6925" y="5638"/>
                  </a:cubicBezTo>
                  <a:cubicBezTo>
                    <a:pt x="8332" y="4547"/>
                    <a:pt x="8483" y="769"/>
                    <a:pt x="6061" y="139"/>
                  </a:cubicBezTo>
                  <a:cubicBezTo>
                    <a:pt x="5703" y="44"/>
                    <a:pt x="5349" y="0"/>
                    <a:pt x="50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13"/>
            <p:cNvSpPr/>
            <p:nvPr/>
          </p:nvSpPr>
          <p:spPr>
            <a:xfrm>
              <a:off x="2039375" y="2650525"/>
              <a:ext cx="7925" cy="6675"/>
            </a:xfrm>
            <a:custGeom>
              <a:avLst/>
              <a:gdLst/>
              <a:ahLst/>
              <a:cxnLst/>
              <a:rect l="l" t="t" r="r" b="b"/>
              <a:pathLst>
                <a:path w="317" h="267" extrusionOk="0">
                  <a:moveTo>
                    <a:pt x="212" y="0"/>
                  </a:moveTo>
                  <a:cubicBezTo>
                    <a:pt x="147" y="0"/>
                    <a:pt x="88" y="40"/>
                    <a:pt x="58" y="96"/>
                  </a:cubicBezTo>
                  <a:cubicBezTo>
                    <a:pt x="26" y="146"/>
                    <a:pt x="1" y="216"/>
                    <a:pt x="64" y="253"/>
                  </a:cubicBezTo>
                  <a:cubicBezTo>
                    <a:pt x="77" y="266"/>
                    <a:pt x="95" y="266"/>
                    <a:pt x="114" y="266"/>
                  </a:cubicBezTo>
                  <a:cubicBezTo>
                    <a:pt x="196" y="260"/>
                    <a:pt x="259" y="197"/>
                    <a:pt x="272" y="121"/>
                  </a:cubicBezTo>
                  <a:cubicBezTo>
                    <a:pt x="304" y="71"/>
                    <a:pt x="316" y="26"/>
                    <a:pt x="259" y="7"/>
                  </a:cubicBezTo>
                  <a:cubicBezTo>
                    <a:pt x="244" y="3"/>
                    <a:pt x="228" y="0"/>
                    <a:pt x="2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13"/>
            <p:cNvSpPr/>
            <p:nvPr/>
          </p:nvSpPr>
          <p:spPr>
            <a:xfrm>
              <a:off x="2050000" y="2649275"/>
              <a:ext cx="12425" cy="7925"/>
            </a:xfrm>
            <a:custGeom>
              <a:avLst/>
              <a:gdLst/>
              <a:ahLst/>
              <a:cxnLst/>
              <a:rect l="l" t="t" r="r" b="b"/>
              <a:pathLst>
                <a:path w="497" h="317" extrusionOk="0">
                  <a:moveTo>
                    <a:pt x="402" y="1"/>
                  </a:moveTo>
                  <a:cubicBezTo>
                    <a:pt x="276" y="7"/>
                    <a:pt x="162" y="64"/>
                    <a:pt x="74" y="152"/>
                  </a:cubicBezTo>
                  <a:cubicBezTo>
                    <a:pt x="0" y="221"/>
                    <a:pt x="19" y="317"/>
                    <a:pt x="90" y="317"/>
                  </a:cubicBezTo>
                  <a:cubicBezTo>
                    <a:pt x="110" y="317"/>
                    <a:pt x="135" y="309"/>
                    <a:pt x="162" y="291"/>
                  </a:cubicBezTo>
                  <a:lnTo>
                    <a:pt x="162" y="291"/>
                  </a:lnTo>
                  <a:cubicBezTo>
                    <a:pt x="143" y="303"/>
                    <a:pt x="238" y="310"/>
                    <a:pt x="251" y="310"/>
                  </a:cubicBezTo>
                  <a:cubicBezTo>
                    <a:pt x="345" y="297"/>
                    <a:pt x="427" y="240"/>
                    <a:pt x="465" y="152"/>
                  </a:cubicBezTo>
                  <a:cubicBezTo>
                    <a:pt x="497" y="95"/>
                    <a:pt x="490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13"/>
            <p:cNvSpPr/>
            <p:nvPr/>
          </p:nvSpPr>
          <p:spPr>
            <a:xfrm>
              <a:off x="2056325" y="2663150"/>
              <a:ext cx="7375" cy="6975"/>
            </a:xfrm>
            <a:custGeom>
              <a:avLst/>
              <a:gdLst/>
              <a:ahLst/>
              <a:cxnLst/>
              <a:rect l="l" t="t" r="r" b="b"/>
              <a:pathLst>
                <a:path w="295" h="279" extrusionOk="0">
                  <a:moveTo>
                    <a:pt x="210" y="0"/>
                  </a:moveTo>
                  <a:cubicBezTo>
                    <a:pt x="117" y="0"/>
                    <a:pt x="51" y="112"/>
                    <a:pt x="23" y="184"/>
                  </a:cubicBezTo>
                  <a:cubicBezTo>
                    <a:pt x="0" y="248"/>
                    <a:pt x="44" y="279"/>
                    <a:pt x="93" y="279"/>
                  </a:cubicBezTo>
                  <a:cubicBezTo>
                    <a:pt x="112" y="279"/>
                    <a:pt x="132" y="274"/>
                    <a:pt x="149" y="266"/>
                  </a:cubicBezTo>
                  <a:cubicBezTo>
                    <a:pt x="206" y="234"/>
                    <a:pt x="294" y="146"/>
                    <a:pt x="269" y="70"/>
                  </a:cubicBezTo>
                  <a:cubicBezTo>
                    <a:pt x="269" y="70"/>
                    <a:pt x="269" y="70"/>
                    <a:pt x="263" y="64"/>
                  </a:cubicBezTo>
                  <a:cubicBezTo>
                    <a:pt x="275" y="39"/>
                    <a:pt x="282" y="20"/>
                    <a:pt x="250" y="7"/>
                  </a:cubicBezTo>
                  <a:cubicBezTo>
                    <a:pt x="236" y="2"/>
                    <a:pt x="223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13"/>
            <p:cNvSpPr/>
            <p:nvPr/>
          </p:nvSpPr>
          <p:spPr>
            <a:xfrm>
              <a:off x="2043475" y="2665175"/>
              <a:ext cx="7275" cy="4725"/>
            </a:xfrm>
            <a:custGeom>
              <a:avLst/>
              <a:gdLst/>
              <a:ahLst/>
              <a:cxnLst/>
              <a:rect l="l" t="t" r="r" b="b"/>
              <a:pathLst>
                <a:path w="291" h="189" extrusionOk="0">
                  <a:moveTo>
                    <a:pt x="195" y="0"/>
                  </a:moveTo>
                  <a:cubicBezTo>
                    <a:pt x="183" y="0"/>
                    <a:pt x="170" y="3"/>
                    <a:pt x="159" y="8"/>
                  </a:cubicBezTo>
                  <a:lnTo>
                    <a:pt x="146" y="14"/>
                  </a:lnTo>
                  <a:cubicBezTo>
                    <a:pt x="95" y="33"/>
                    <a:pt x="1" y="147"/>
                    <a:pt x="83" y="185"/>
                  </a:cubicBezTo>
                  <a:cubicBezTo>
                    <a:pt x="90" y="188"/>
                    <a:pt x="98" y="189"/>
                    <a:pt x="106" y="189"/>
                  </a:cubicBezTo>
                  <a:cubicBezTo>
                    <a:pt x="132" y="189"/>
                    <a:pt x="160" y="175"/>
                    <a:pt x="184" y="166"/>
                  </a:cubicBezTo>
                  <a:cubicBezTo>
                    <a:pt x="215" y="153"/>
                    <a:pt x="291" y="71"/>
                    <a:pt x="247" y="40"/>
                  </a:cubicBezTo>
                  <a:cubicBezTo>
                    <a:pt x="241" y="34"/>
                    <a:pt x="237" y="31"/>
                    <a:pt x="234" y="30"/>
                  </a:cubicBezTo>
                  <a:lnTo>
                    <a:pt x="234" y="30"/>
                  </a:lnTo>
                  <a:cubicBezTo>
                    <a:pt x="232" y="8"/>
                    <a:pt x="215" y="0"/>
                    <a:pt x="1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13"/>
            <p:cNvSpPr/>
            <p:nvPr/>
          </p:nvSpPr>
          <p:spPr>
            <a:xfrm>
              <a:off x="2052575" y="2616325"/>
              <a:ext cx="6550" cy="6225"/>
            </a:xfrm>
            <a:custGeom>
              <a:avLst/>
              <a:gdLst/>
              <a:ahLst/>
              <a:cxnLst/>
              <a:rect l="l" t="t" r="r" b="b"/>
              <a:pathLst>
                <a:path w="262" h="249" extrusionOk="0">
                  <a:moveTo>
                    <a:pt x="196" y="0"/>
                  </a:moveTo>
                  <a:cubicBezTo>
                    <a:pt x="121" y="0"/>
                    <a:pt x="1" y="84"/>
                    <a:pt x="34" y="183"/>
                  </a:cubicBezTo>
                  <a:cubicBezTo>
                    <a:pt x="34" y="196"/>
                    <a:pt x="40" y="209"/>
                    <a:pt x="47" y="215"/>
                  </a:cubicBezTo>
                  <a:cubicBezTo>
                    <a:pt x="60" y="239"/>
                    <a:pt x="78" y="248"/>
                    <a:pt x="99" y="248"/>
                  </a:cubicBezTo>
                  <a:cubicBezTo>
                    <a:pt x="149" y="248"/>
                    <a:pt x="210" y="192"/>
                    <a:pt x="223" y="152"/>
                  </a:cubicBezTo>
                  <a:cubicBezTo>
                    <a:pt x="236" y="127"/>
                    <a:pt x="242" y="101"/>
                    <a:pt x="249" y="76"/>
                  </a:cubicBezTo>
                  <a:cubicBezTo>
                    <a:pt x="262" y="23"/>
                    <a:pt x="235" y="0"/>
                    <a:pt x="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13"/>
            <p:cNvSpPr/>
            <p:nvPr/>
          </p:nvSpPr>
          <p:spPr>
            <a:xfrm>
              <a:off x="2028975" y="2712825"/>
              <a:ext cx="7500" cy="5225"/>
            </a:xfrm>
            <a:custGeom>
              <a:avLst/>
              <a:gdLst/>
              <a:ahLst/>
              <a:cxnLst/>
              <a:rect l="l" t="t" r="r" b="b"/>
              <a:pathLst>
                <a:path w="300" h="209" extrusionOk="0">
                  <a:moveTo>
                    <a:pt x="212" y="1"/>
                  </a:moveTo>
                  <a:cubicBezTo>
                    <a:pt x="203" y="1"/>
                    <a:pt x="193" y="2"/>
                    <a:pt x="183" y="7"/>
                  </a:cubicBezTo>
                  <a:cubicBezTo>
                    <a:pt x="127" y="32"/>
                    <a:pt x="1" y="209"/>
                    <a:pt x="133" y="209"/>
                  </a:cubicBezTo>
                  <a:cubicBezTo>
                    <a:pt x="196" y="196"/>
                    <a:pt x="247" y="158"/>
                    <a:pt x="278" y="101"/>
                  </a:cubicBezTo>
                  <a:cubicBezTo>
                    <a:pt x="299" y="49"/>
                    <a:pt x="259" y="1"/>
                    <a:pt x="2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13"/>
            <p:cNvSpPr/>
            <p:nvPr/>
          </p:nvSpPr>
          <p:spPr>
            <a:xfrm>
              <a:off x="2056825" y="2692200"/>
              <a:ext cx="8600" cy="8600"/>
            </a:xfrm>
            <a:custGeom>
              <a:avLst/>
              <a:gdLst/>
              <a:ahLst/>
              <a:cxnLst/>
              <a:rect l="l" t="t" r="r" b="b"/>
              <a:pathLst>
                <a:path w="344" h="344" extrusionOk="0">
                  <a:moveTo>
                    <a:pt x="250" y="1"/>
                  </a:moveTo>
                  <a:cubicBezTo>
                    <a:pt x="146" y="1"/>
                    <a:pt x="61" y="144"/>
                    <a:pt x="28" y="226"/>
                  </a:cubicBezTo>
                  <a:cubicBezTo>
                    <a:pt x="1" y="292"/>
                    <a:pt x="54" y="343"/>
                    <a:pt x="114" y="343"/>
                  </a:cubicBezTo>
                  <a:cubicBezTo>
                    <a:pt x="123" y="343"/>
                    <a:pt x="133" y="342"/>
                    <a:pt x="142" y="340"/>
                  </a:cubicBezTo>
                  <a:cubicBezTo>
                    <a:pt x="173" y="327"/>
                    <a:pt x="205" y="315"/>
                    <a:pt x="230" y="296"/>
                  </a:cubicBezTo>
                  <a:cubicBezTo>
                    <a:pt x="243" y="289"/>
                    <a:pt x="255" y="277"/>
                    <a:pt x="262" y="264"/>
                  </a:cubicBezTo>
                  <a:cubicBezTo>
                    <a:pt x="287" y="245"/>
                    <a:pt x="306" y="220"/>
                    <a:pt x="318" y="195"/>
                  </a:cubicBezTo>
                  <a:cubicBezTo>
                    <a:pt x="318" y="188"/>
                    <a:pt x="318" y="182"/>
                    <a:pt x="318" y="176"/>
                  </a:cubicBezTo>
                  <a:cubicBezTo>
                    <a:pt x="331" y="157"/>
                    <a:pt x="337" y="138"/>
                    <a:pt x="337" y="113"/>
                  </a:cubicBezTo>
                  <a:cubicBezTo>
                    <a:pt x="337" y="100"/>
                    <a:pt x="337" y="94"/>
                    <a:pt x="337" y="87"/>
                  </a:cubicBezTo>
                  <a:cubicBezTo>
                    <a:pt x="344" y="56"/>
                    <a:pt x="331" y="24"/>
                    <a:pt x="299" y="12"/>
                  </a:cubicBezTo>
                  <a:cubicBezTo>
                    <a:pt x="282" y="4"/>
                    <a:pt x="266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13"/>
            <p:cNvSpPr/>
            <p:nvPr/>
          </p:nvSpPr>
          <p:spPr>
            <a:xfrm>
              <a:off x="1937200" y="2668200"/>
              <a:ext cx="7450" cy="6975"/>
            </a:xfrm>
            <a:custGeom>
              <a:avLst/>
              <a:gdLst/>
              <a:ahLst/>
              <a:cxnLst/>
              <a:rect l="l" t="t" r="r" b="b"/>
              <a:pathLst>
                <a:path w="298" h="279" extrusionOk="0">
                  <a:moveTo>
                    <a:pt x="215" y="1"/>
                  </a:moveTo>
                  <a:cubicBezTo>
                    <a:pt x="133" y="7"/>
                    <a:pt x="58" y="57"/>
                    <a:pt x="26" y="139"/>
                  </a:cubicBezTo>
                  <a:cubicBezTo>
                    <a:pt x="1" y="190"/>
                    <a:pt x="1" y="278"/>
                    <a:pt x="83" y="278"/>
                  </a:cubicBezTo>
                  <a:cubicBezTo>
                    <a:pt x="165" y="272"/>
                    <a:pt x="241" y="215"/>
                    <a:pt x="272" y="139"/>
                  </a:cubicBezTo>
                  <a:cubicBezTo>
                    <a:pt x="297" y="89"/>
                    <a:pt x="297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13"/>
            <p:cNvSpPr/>
            <p:nvPr/>
          </p:nvSpPr>
          <p:spPr>
            <a:xfrm>
              <a:off x="1941250" y="2689950"/>
              <a:ext cx="6225" cy="5375"/>
            </a:xfrm>
            <a:custGeom>
              <a:avLst/>
              <a:gdLst/>
              <a:ahLst/>
              <a:cxnLst/>
              <a:rect l="l" t="t" r="r" b="b"/>
              <a:pathLst>
                <a:path w="249" h="215" extrusionOk="0">
                  <a:moveTo>
                    <a:pt x="118" y="0"/>
                  </a:moveTo>
                  <a:cubicBezTo>
                    <a:pt x="83" y="0"/>
                    <a:pt x="38" y="53"/>
                    <a:pt x="28" y="77"/>
                  </a:cubicBezTo>
                  <a:cubicBezTo>
                    <a:pt x="16" y="102"/>
                    <a:pt x="9" y="133"/>
                    <a:pt x="3" y="165"/>
                  </a:cubicBezTo>
                  <a:cubicBezTo>
                    <a:pt x="0" y="202"/>
                    <a:pt x="18" y="215"/>
                    <a:pt x="43" y="215"/>
                  </a:cubicBezTo>
                  <a:cubicBezTo>
                    <a:pt x="82" y="215"/>
                    <a:pt x="138" y="184"/>
                    <a:pt x="161" y="165"/>
                  </a:cubicBezTo>
                  <a:cubicBezTo>
                    <a:pt x="198" y="127"/>
                    <a:pt x="249" y="39"/>
                    <a:pt x="148" y="20"/>
                  </a:cubicBezTo>
                  <a:cubicBezTo>
                    <a:pt x="140" y="6"/>
                    <a:pt x="130" y="0"/>
                    <a:pt x="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13"/>
            <p:cNvSpPr/>
            <p:nvPr/>
          </p:nvSpPr>
          <p:spPr>
            <a:xfrm>
              <a:off x="1966225" y="2673725"/>
              <a:ext cx="8500" cy="6850"/>
            </a:xfrm>
            <a:custGeom>
              <a:avLst/>
              <a:gdLst/>
              <a:ahLst/>
              <a:cxnLst/>
              <a:rect l="l" t="t" r="r" b="b"/>
              <a:pathLst>
                <a:path w="340" h="274" extrusionOk="0">
                  <a:moveTo>
                    <a:pt x="235" y="0"/>
                  </a:moveTo>
                  <a:cubicBezTo>
                    <a:pt x="233" y="0"/>
                    <a:pt x="230" y="0"/>
                    <a:pt x="227" y="0"/>
                  </a:cubicBezTo>
                  <a:cubicBezTo>
                    <a:pt x="127" y="7"/>
                    <a:pt x="0" y="114"/>
                    <a:pt x="7" y="215"/>
                  </a:cubicBezTo>
                  <a:cubicBezTo>
                    <a:pt x="7" y="240"/>
                    <a:pt x="19" y="265"/>
                    <a:pt x="45" y="271"/>
                  </a:cubicBezTo>
                  <a:cubicBezTo>
                    <a:pt x="53" y="273"/>
                    <a:pt x="61" y="274"/>
                    <a:pt x="70" y="274"/>
                  </a:cubicBezTo>
                  <a:cubicBezTo>
                    <a:pt x="93" y="274"/>
                    <a:pt x="114" y="268"/>
                    <a:pt x="133" y="259"/>
                  </a:cubicBezTo>
                  <a:cubicBezTo>
                    <a:pt x="139" y="259"/>
                    <a:pt x="145" y="253"/>
                    <a:pt x="145" y="253"/>
                  </a:cubicBezTo>
                  <a:lnTo>
                    <a:pt x="152" y="253"/>
                  </a:lnTo>
                  <a:cubicBezTo>
                    <a:pt x="157" y="254"/>
                    <a:pt x="163" y="255"/>
                    <a:pt x="168" y="255"/>
                  </a:cubicBezTo>
                  <a:cubicBezTo>
                    <a:pt x="212" y="255"/>
                    <a:pt x="249" y="211"/>
                    <a:pt x="272" y="183"/>
                  </a:cubicBezTo>
                  <a:cubicBezTo>
                    <a:pt x="302" y="122"/>
                    <a:pt x="339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13"/>
            <p:cNvSpPr/>
            <p:nvPr/>
          </p:nvSpPr>
          <p:spPr>
            <a:xfrm>
              <a:off x="1952675" y="2668575"/>
              <a:ext cx="7900" cy="6200"/>
            </a:xfrm>
            <a:custGeom>
              <a:avLst/>
              <a:gdLst/>
              <a:ahLst/>
              <a:cxnLst/>
              <a:rect l="l" t="t" r="r" b="b"/>
              <a:pathLst>
                <a:path w="316" h="248" extrusionOk="0">
                  <a:moveTo>
                    <a:pt x="245" y="0"/>
                  </a:moveTo>
                  <a:cubicBezTo>
                    <a:pt x="236" y="0"/>
                    <a:pt x="226" y="2"/>
                    <a:pt x="214" y="4"/>
                  </a:cubicBezTo>
                  <a:cubicBezTo>
                    <a:pt x="151" y="23"/>
                    <a:pt x="0" y="156"/>
                    <a:pt x="82" y="225"/>
                  </a:cubicBezTo>
                  <a:cubicBezTo>
                    <a:pt x="102" y="242"/>
                    <a:pt x="121" y="248"/>
                    <a:pt x="141" y="248"/>
                  </a:cubicBezTo>
                  <a:cubicBezTo>
                    <a:pt x="166" y="248"/>
                    <a:pt x="193" y="239"/>
                    <a:pt x="221" y="232"/>
                  </a:cubicBezTo>
                  <a:cubicBezTo>
                    <a:pt x="246" y="219"/>
                    <a:pt x="296" y="168"/>
                    <a:pt x="278" y="137"/>
                  </a:cubicBezTo>
                  <a:cubicBezTo>
                    <a:pt x="276" y="137"/>
                    <a:pt x="275" y="137"/>
                    <a:pt x="274" y="138"/>
                  </a:cubicBezTo>
                  <a:lnTo>
                    <a:pt x="274" y="138"/>
                  </a:lnTo>
                  <a:cubicBezTo>
                    <a:pt x="300" y="82"/>
                    <a:pt x="315" y="0"/>
                    <a:pt x="2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13"/>
            <p:cNvSpPr/>
            <p:nvPr/>
          </p:nvSpPr>
          <p:spPr>
            <a:xfrm>
              <a:off x="1957875" y="2648400"/>
              <a:ext cx="5800" cy="6475"/>
            </a:xfrm>
            <a:custGeom>
              <a:avLst/>
              <a:gdLst/>
              <a:ahLst/>
              <a:cxnLst/>
              <a:rect l="l" t="t" r="r" b="b"/>
              <a:pathLst>
                <a:path w="232" h="259" extrusionOk="0">
                  <a:moveTo>
                    <a:pt x="192" y="0"/>
                  </a:moveTo>
                  <a:cubicBezTo>
                    <a:pt x="186" y="0"/>
                    <a:pt x="179" y="1"/>
                    <a:pt x="170" y="4"/>
                  </a:cubicBezTo>
                  <a:cubicBezTo>
                    <a:pt x="101" y="29"/>
                    <a:pt x="51" y="74"/>
                    <a:pt x="19" y="137"/>
                  </a:cubicBezTo>
                  <a:cubicBezTo>
                    <a:pt x="0" y="174"/>
                    <a:pt x="0" y="231"/>
                    <a:pt x="44" y="244"/>
                  </a:cubicBezTo>
                  <a:lnTo>
                    <a:pt x="70" y="256"/>
                  </a:lnTo>
                  <a:cubicBezTo>
                    <a:pt x="75" y="258"/>
                    <a:pt x="80" y="259"/>
                    <a:pt x="85" y="259"/>
                  </a:cubicBezTo>
                  <a:cubicBezTo>
                    <a:pt x="117" y="259"/>
                    <a:pt x="148" y="228"/>
                    <a:pt x="164" y="206"/>
                  </a:cubicBezTo>
                  <a:cubicBezTo>
                    <a:pt x="196" y="174"/>
                    <a:pt x="221" y="130"/>
                    <a:pt x="221" y="80"/>
                  </a:cubicBezTo>
                  <a:cubicBezTo>
                    <a:pt x="232" y="42"/>
                    <a:pt x="229" y="0"/>
                    <a:pt x="1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13"/>
            <p:cNvSpPr/>
            <p:nvPr/>
          </p:nvSpPr>
          <p:spPr>
            <a:xfrm>
              <a:off x="1992175" y="2605350"/>
              <a:ext cx="7975" cy="6275"/>
            </a:xfrm>
            <a:custGeom>
              <a:avLst/>
              <a:gdLst/>
              <a:ahLst/>
              <a:cxnLst/>
              <a:rect l="l" t="t" r="r" b="b"/>
              <a:pathLst>
                <a:path w="319" h="251" extrusionOk="0">
                  <a:moveTo>
                    <a:pt x="253" y="0"/>
                  </a:moveTo>
                  <a:cubicBezTo>
                    <a:pt x="163" y="0"/>
                    <a:pt x="0" y="132"/>
                    <a:pt x="79" y="225"/>
                  </a:cubicBezTo>
                  <a:lnTo>
                    <a:pt x="85" y="231"/>
                  </a:lnTo>
                  <a:cubicBezTo>
                    <a:pt x="96" y="245"/>
                    <a:pt x="113" y="251"/>
                    <a:pt x="131" y="251"/>
                  </a:cubicBezTo>
                  <a:cubicBezTo>
                    <a:pt x="154" y="251"/>
                    <a:pt x="178" y="242"/>
                    <a:pt x="192" y="231"/>
                  </a:cubicBezTo>
                  <a:cubicBezTo>
                    <a:pt x="268" y="200"/>
                    <a:pt x="318" y="118"/>
                    <a:pt x="306" y="36"/>
                  </a:cubicBezTo>
                  <a:cubicBezTo>
                    <a:pt x="299" y="11"/>
                    <a:pt x="279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13"/>
            <p:cNvSpPr/>
            <p:nvPr/>
          </p:nvSpPr>
          <p:spPr>
            <a:xfrm>
              <a:off x="1996975" y="2638150"/>
              <a:ext cx="8700" cy="7325"/>
            </a:xfrm>
            <a:custGeom>
              <a:avLst/>
              <a:gdLst/>
              <a:ahLst/>
              <a:cxnLst/>
              <a:rect l="l" t="t" r="r" b="b"/>
              <a:pathLst>
                <a:path w="348" h="293" extrusionOk="0">
                  <a:moveTo>
                    <a:pt x="224" y="0"/>
                  </a:moveTo>
                  <a:cubicBezTo>
                    <a:pt x="209" y="0"/>
                    <a:pt x="190" y="6"/>
                    <a:pt x="171" y="17"/>
                  </a:cubicBezTo>
                  <a:cubicBezTo>
                    <a:pt x="95" y="67"/>
                    <a:pt x="0" y="181"/>
                    <a:pt x="70" y="269"/>
                  </a:cubicBezTo>
                  <a:cubicBezTo>
                    <a:pt x="83" y="286"/>
                    <a:pt x="101" y="293"/>
                    <a:pt x="120" y="293"/>
                  </a:cubicBezTo>
                  <a:cubicBezTo>
                    <a:pt x="213" y="293"/>
                    <a:pt x="347" y="135"/>
                    <a:pt x="259" y="67"/>
                  </a:cubicBezTo>
                  <a:cubicBezTo>
                    <a:pt x="271" y="22"/>
                    <a:pt x="25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13"/>
            <p:cNvSpPr/>
            <p:nvPr/>
          </p:nvSpPr>
          <p:spPr>
            <a:xfrm>
              <a:off x="2014150" y="2612450"/>
              <a:ext cx="6025" cy="6175"/>
            </a:xfrm>
            <a:custGeom>
              <a:avLst/>
              <a:gdLst/>
              <a:ahLst/>
              <a:cxnLst/>
              <a:rect l="l" t="t" r="r" b="b"/>
              <a:pathLst>
                <a:path w="241" h="247" extrusionOk="0">
                  <a:moveTo>
                    <a:pt x="182" y="1"/>
                  </a:moveTo>
                  <a:cubicBezTo>
                    <a:pt x="153" y="1"/>
                    <a:pt x="118" y="18"/>
                    <a:pt x="95" y="29"/>
                  </a:cubicBezTo>
                  <a:cubicBezTo>
                    <a:pt x="70" y="48"/>
                    <a:pt x="45" y="67"/>
                    <a:pt x="32" y="99"/>
                  </a:cubicBezTo>
                  <a:cubicBezTo>
                    <a:pt x="26" y="111"/>
                    <a:pt x="26" y="118"/>
                    <a:pt x="20" y="137"/>
                  </a:cubicBezTo>
                  <a:cubicBezTo>
                    <a:pt x="20" y="137"/>
                    <a:pt x="20" y="137"/>
                    <a:pt x="20" y="143"/>
                  </a:cubicBezTo>
                  <a:cubicBezTo>
                    <a:pt x="1" y="168"/>
                    <a:pt x="7" y="206"/>
                    <a:pt x="32" y="225"/>
                  </a:cubicBezTo>
                  <a:cubicBezTo>
                    <a:pt x="39" y="231"/>
                    <a:pt x="45" y="231"/>
                    <a:pt x="51" y="238"/>
                  </a:cubicBezTo>
                  <a:cubicBezTo>
                    <a:pt x="61" y="244"/>
                    <a:pt x="72" y="247"/>
                    <a:pt x="82" y="247"/>
                  </a:cubicBezTo>
                  <a:cubicBezTo>
                    <a:pt x="145" y="247"/>
                    <a:pt x="212" y="148"/>
                    <a:pt x="228" y="105"/>
                  </a:cubicBezTo>
                  <a:cubicBezTo>
                    <a:pt x="240" y="80"/>
                    <a:pt x="234" y="55"/>
                    <a:pt x="228" y="36"/>
                  </a:cubicBezTo>
                  <a:cubicBezTo>
                    <a:pt x="220" y="10"/>
                    <a:pt x="202" y="1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13"/>
            <p:cNvSpPr/>
            <p:nvPr/>
          </p:nvSpPr>
          <p:spPr>
            <a:xfrm>
              <a:off x="1990500" y="2704625"/>
              <a:ext cx="9325" cy="5375"/>
            </a:xfrm>
            <a:custGeom>
              <a:avLst/>
              <a:gdLst/>
              <a:ahLst/>
              <a:cxnLst/>
              <a:rect l="l" t="t" r="r" b="b"/>
              <a:pathLst>
                <a:path w="373" h="215" extrusionOk="0">
                  <a:moveTo>
                    <a:pt x="240" y="0"/>
                  </a:moveTo>
                  <a:cubicBezTo>
                    <a:pt x="139" y="0"/>
                    <a:pt x="1" y="215"/>
                    <a:pt x="133" y="215"/>
                  </a:cubicBezTo>
                  <a:cubicBezTo>
                    <a:pt x="234" y="215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13"/>
            <p:cNvSpPr/>
            <p:nvPr/>
          </p:nvSpPr>
          <p:spPr>
            <a:xfrm>
              <a:off x="1986125" y="2724650"/>
              <a:ext cx="7725" cy="7325"/>
            </a:xfrm>
            <a:custGeom>
              <a:avLst/>
              <a:gdLst/>
              <a:ahLst/>
              <a:cxnLst/>
              <a:rect l="l" t="t" r="r" b="b"/>
              <a:pathLst>
                <a:path w="309" h="293" extrusionOk="0">
                  <a:moveTo>
                    <a:pt x="195" y="0"/>
                  </a:moveTo>
                  <a:cubicBezTo>
                    <a:pt x="150" y="0"/>
                    <a:pt x="100" y="45"/>
                    <a:pt x="75" y="76"/>
                  </a:cubicBezTo>
                  <a:lnTo>
                    <a:pt x="56" y="114"/>
                  </a:lnTo>
                  <a:cubicBezTo>
                    <a:pt x="0" y="185"/>
                    <a:pt x="14" y="293"/>
                    <a:pt x="90" y="293"/>
                  </a:cubicBezTo>
                  <a:cubicBezTo>
                    <a:pt x="109" y="293"/>
                    <a:pt x="131" y="286"/>
                    <a:pt x="157" y="272"/>
                  </a:cubicBezTo>
                  <a:cubicBezTo>
                    <a:pt x="226" y="246"/>
                    <a:pt x="277" y="190"/>
                    <a:pt x="296" y="114"/>
                  </a:cubicBezTo>
                  <a:cubicBezTo>
                    <a:pt x="308" y="57"/>
                    <a:pt x="289" y="13"/>
                    <a:pt x="226" y="7"/>
                  </a:cubicBezTo>
                  <a:lnTo>
                    <a:pt x="1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13"/>
            <p:cNvSpPr/>
            <p:nvPr/>
          </p:nvSpPr>
          <p:spPr>
            <a:xfrm>
              <a:off x="1997925" y="2729700"/>
              <a:ext cx="10725" cy="8350"/>
            </a:xfrm>
            <a:custGeom>
              <a:avLst/>
              <a:gdLst/>
              <a:ahLst/>
              <a:cxnLst/>
              <a:rect l="l" t="t" r="r" b="b"/>
              <a:pathLst>
                <a:path w="429" h="334" extrusionOk="0">
                  <a:moveTo>
                    <a:pt x="310" y="1"/>
                  </a:moveTo>
                  <a:cubicBezTo>
                    <a:pt x="287" y="1"/>
                    <a:pt x="262" y="7"/>
                    <a:pt x="233" y="19"/>
                  </a:cubicBezTo>
                  <a:cubicBezTo>
                    <a:pt x="196" y="38"/>
                    <a:pt x="164" y="57"/>
                    <a:pt x="133" y="89"/>
                  </a:cubicBezTo>
                  <a:cubicBezTo>
                    <a:pt x="82" y="139"/>
                    <a:pt x="0" y="328"/>
                    <a:pt x="126" y="328"/>
                  </a:cubicBezTo>
                  <a:cubicBezTo>
                    <a:pt x="138" y="332"/>
                    <a:pt x="150" y="334"/>
                    <a:pt x="162" y="334"/>
                  </a:cubicBezTo>
                  <a:cubicBezTo>
                    <a:pt x="254" y="334"/>
                    <a:pt x="351" y="237"/>
                    <a:pt x="385" y="164"/>
                  </a:cubicBezTo>
                  <a:cubicBezTo>
                    <a:pt x="429" y="71"/>
                    <a:pt x="389" y="1"/>
                    <a:pt x="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52" name="Google Shape;1452;p13"/>
          <p:cNvGrpSpPr/>
          <p:nvPr/>
        </p:nvGrpSpPr>
        <p:grpSpPr>
          <a:xfrm>
            <a:off x="11400001" y="1020171"/>
            <a:ext cx="965932" cy="764131"/>
            <a:chOff x="4971350" y="3403100"/>
            <a:chExt cx="418225" cy="330850"/>
          </a:xfrm>
        </p:grpSpPr>
        <p:sp>
          <p:nvSpPr>
            <p:cNvPr id="1453" name="Google Shape;1453;p13"/>
            <p:cNvSpPr/>
            <p:nvPr/>
          </p:nvSpPr>
          <p:spPr>
            <a:xfrm>
              <a:off x="4971350" y="3403100"/>
              <a:ext cx="418225" cy="330850"/>
            </a:xfrm>
            <a:custGeom>
              <a:avLst/>
              <a:gdLst/>
              <a:ahLst/>
              <a:cxnLst/>
              <a:rect l="l" t="t" r="r" b="b"/>
              <a:pathLst>
                <a:path w="16729" h="13234" extrusionOk="0">
                  <a:moveTo>
                    <a:pt x="9128" y="0"/>
                  </a:moveTo>
                  <a:cubicBezTo>
                    <a:pt x="8815" y="0"/>
                    <a:pt x="8504" y="21"/>
                    <a:pt x="8199" y="64"/>
                  </a:cubicBezTo>
                  <a:cubicBezTo>
                    <a:pt x="3828" y="670"/>
                    <a:pt x="0" y="6598"/>
                    <a:pt x="2687" y="10616"/>
                  </a:cubicBezTo>
                  <a:cubicBezTo>
                    <a:pt x="3918" y="12457"/>
                    <a:pt x="5749" y="13234"/>
                    <a:pt x="7657" y="13234"/>
                  </a:cubicBezTo>
                  <a:cubicBezTo>
                    <a:pt x="11997" y="13234"/>
                    <a:pt x="16729" y="9215"/>
                    <a:pt x="15673" y="4567"/>
                  </a:cubicBezTo>
                  <a:cubicBezTo>
                    <a:pt x="15026" y="1711"/>
                    <a:pt x="11961" y="0"/>
                    <a:pt x="91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13"/>
            <p:cNvSpPr/>
            <p:nvPr/>
          </p:nvSpPr>
          <p:spPr>
            <a:xfrm>
              <a:off x="5091475" y="3435875"/>
              <a:ext cx="225450" cy="178450"/>
            </a:xfrm>
            <a:custGeom>
              <a:avLst/>
              <a:gdLst/>
              <a:ahLst/>
              <a:cxnLst/>
              <a:rect l="l" t="t" r="r" b="b"/>
              <a:pathLst>
                <a:path w="9018" h="7138" extrusionOk="0">
                  <a:moveTo>
                    <a:pt x="4917" y="0"/>
                  </a:moveTo>
                  <a:cubicBezTo>
                    <a:pt x="4750" y="0"/>
                    <a:pt x="4584" y="11"/>
                    <a:pt x="4422" y="34"/>
                  </a:cubicBezTo>
                  <a:cubicBezTo>
                    <a:pt x="2063" y="368"/>
                    <a:pt x="1" y="3559"/>
                    <a:pt x="1452" y="5729"/>
                  </a:cubicBezTo>
                  <a:cubicBezTo>
                    <a:pt x="2113" y="6720"/>
                    <a:pt x="3099" y="7138"/>
                    <a:pt x="4125" y="7138"/>
                  </a:cubicBezTo>
                  <a:cubicBezTo>
                    <a:pt x="6464" y="7138"/>
                    <a:pt x="9018" y="4969"/>
                    <a:pt x="8452" y="2462"/>
                  </a:cubicBezTo>
                  <a:cubicBezTo>
                    <a:pt x="8100" y="921"/>
                    <a:pt x="6445" y="0"/>
                    <a:pt x="49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13"/>
            <p:cNvSpPr/>
            <p:nvPr/>
          </p:nvSpPr>
          <p:spPr>
            <a:xfrm>
              <a:off x="5252775" y="3459850"/>
              <a:ext cx="5700" cy="5750"/>
            </a:xfrm>
            <a:custGeom>
              <a:avLst/>
              <a:gdLst/>
              <a:ahLst/>
              <a:cxnLst/>
              <a:rect l="l" t="t" r="r" b="b"/>
              <a:pathLst>
                <a:path w="228" h="230" extrusionOk="0">
                  <a:moveTo>
                    <a:pt x="153" y="1"/>
                  </a:moveTo>
                  <a:cubicBezTo>
                    <a:pt x="120" y="1"/>
                    <a:pt x="83" y="36"/>
                    <a:pt x="64" y="65"/>
                  </a:cubicBezTo>
                  <a:cubicBezTo>
                    <a:pt x="32" y="103"/>
                    <a:pt x="1" y="140"/>
                    <a:pt x="20" y="185"/>
                  </a:cubicBezTo>
                  <a:lnTo>
                    <a:pt x="20" y="191"/>
                  </a:lnTo>
                  <a:cubicBezTo>
                    <a:pt x="31" y="219"/>
                    <a:pt x="49" y="229"/>
                    <a:pt x="68" y="229"/>
                  </a:cubicBezTo>
                  <a:cubicBezTo>
                    <a:pt x="125" y="229"/>
                    <a:pt x="201" y="140"/>
                    <a:pt x="215" y="103"/>
                  </a:cubicBezTo>
                  <a:lnTo>
                    <a:pt x="215" y="90"/>
                  </a:lnTo>
                  <a:cubicBezTo>
                    <a:pt x="228" y="52"/>
                    <a:pt x="203" y="14"/>
                    <a:pt x="165" y="14"/>
                  </a:cubicBezTo>
                  <a:lnTo>
                    <a:pt x="184" y="14"/>
                  </a:lnTo>
                  <a:cubicBezTo>
                    <a:pt x="174" y="5"/>
                    <a:pt x="164" y="1"/>
                    <a:pt x="1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13"/>
            <p:cNvSpPr/>
            <p:nvPr/>
          </p:nvSpPr>
          <p:spPr>
            <a:xfrm>
              <a:off x="5258925" y="3476200"/>
              <a:ext cx="11400" cy="7700"/>
            </a:xfrm>
            <a:custGeom>
              <a:avLst/>
              <a:gdLst/>
              <a:ahLst/>
              <a:cxnLst/>
              <a:rect l="l" t="t" r="r" b="b"/>
              <a:pathLst>
                <a:path w="456" h="308" extrusionOk="0">
                  <a:moveTo>
                    <a:pt x="269" y="0"/>
                  </a:moveTo>
                  <a:cubicBezTo>
                    <a:pt x="239" y="0"/>
                    <a:pt x="209" y="10"/>
                    <a:pt x="184" y="29"/>
                  </a:cubicBezTo>
                  <a:cubicBezTo>
                    <a:pt x="133" y="48"/>
                    <a:pt x="1" y="186"/>
                    <a:pt x="77" y="250"/>
                  </a:cubicBezTo>
                  <a:cubicBezTo>
                    <a:pt x="77" y="250"/>
                    <a:pt x="83" y="256"/>
                    <a:pt x="83" y="256"/>
                  </a:cubicBezTo>
                  <a:cubicBezTo>
                    <a:pt x="95" y="288"/>
                    <a:pt x="122" y="307"/>
                    <a:pt x="159" y="307"/>
                  </a:cubicBezTo>
                  <a:cubicBezTo>
                    <a:pt x="179" y="307"/>
                    <a:pt x="203" y="301"/>
                    <a:pt x="228" y="287"/>
                  </a:cubicBezTo>
                  <a:cubicBezTo>
                    <a:pt x="285" y="268"/>
                    <a:pt x="455" y="92"/>
                    <a:pt x="354" y="29"/>
                  </a:cubicBezTo>
                  <a:cubicBezTo>
                    <a:pt x="329" y="10"/>
                    <a:pt x="299" y="0"/>
                    <a:pt x="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13"/>
            <p:cNvSpPr/>
            <p:nvPr/>
          </p:nvSpPr>
          <p:spPr>
            <a:xfrm>
              <a:off x="5251050" y="3489200"/>
              <a:ext cx="11225" cy="6650"/>
            </a:xfrm>
            <a:custGeom>
              <a:avLst/>
              <a:gdLst/>
              <a:ahLst/>
              <a:cxnLst/>
              <a:rect l="l" t="t" r="r" b="b"/>
              <a:pathLst>
                <a:path w="449" h="266" extrusionOk="0">
                  <a:moveTo>
                    <a:pt x="291" y="1"/>
                  </a:moveTo>
                  <a:cubicBezTo>
                    <a:pt x="171" y="1"/>
                    <a:pt x="1" y="266"/>
                    <a:pt x="165" y="266"/>
                  </a:cubicBezTo>
                  <a:cubicBezTo>
                    <a:pt x="284" y="266"/>
                    <a:pt x="448" y="1"/>
                    <a:pt x="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13"/>
            <p:cNvSpPr/>
            <p:nvPr/>
          </p:nvSpPr>
          <p:spPr>
            <a:xfrm>
              <a:off x="5243175" y="3472525"/>
              <a:ext cx="10025" cy="7075"/>
            </a:xfrm>
            <a:custGeom>
              <a:avLst/>
              <a:gdLst/>
              <a:ahLst/>
              <a:cxnLst/>
              <a:rect l="l" t="t" r="r" b="b"/>
              <a:pathLst>
                <a:path w="401" h="283" extrusionOk="0">
                  <a:moveTo>
                    <a:pt x="284" y="1"/>
                  </a:moveTo>
                  <a:cubicBezTo>
                    <a:pt x="254" y="1"/>
                    <a:pt x="219" y="11"/>
                    <a:pt x="189" y="31"/>
                  </a:cubicBezTo>
                  <a:cubicBezTo>
                    <a:pt x="126" y="75"/>
                    <a:pt x="0" y="270"/>
                    <a:pt x="158" y="283"/>
                  </a:cubicBezTo>
                  <a:lnTo>
                    <a:pt x="171" y="283"/>
                  </a:lnTo>
                  <a:cubicBezTo>
                    <a:pt x="246" y="270"/>
                    <a:pt x="309" y="220"/>
                    <a:pt x="341" y="151"/>
                  </a:cubicBezTo>
                  <a:lnTo>
                    <a:pt x="353" y="138"/>
                  </a:lnTo>
                  <a:cubicBezTo>
                    <a:pt x="401" y="47"/>
                    <a:pt x="351" y="1"/>
                    <a:pt x="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13"/>
            <p:cNvSpPr/>
            <p:nvPr/>
          </p:nvSpPr>
          <p:spPr>
            <a:xfrm>
              <a:off x="5230075" y="3458925"/>
              <a:ext cx="8850" cy="6475"/>
            </a:xfrm>
            <a:custGeom>
              <a:avLst/>
              <a:gdLst/>
              <a:ahLst/>
              <a:cxnLst/>
              <a:rect l="l" t="t" r="r" b="b"/>
              <a:pathLst>
                <a:path w="354" h="259" extrusionOk="0">
                  <a:moveTo>
                    <a:pt x="196" y="1"/>
                  </a:moveTo>
                  <a:cubicBezTo>
                    <a:pt x="127" y="7"/>
                    <a:pt x="70" y="51"/>
                    <a:pt x="45" y="114"/>
                  </a:cubicBezTo>
                  <a:lnTo>
                    <a:pt x="39" y="133"/>
                  </a:lnTo>
                  <a:cubicBezTo>
                    <a:pt x="0" y="214"/>
                    <a:pt x="40" y="258"/>
                    <a:pt x="97" y="258"/>
                  </a:cubicBezTo>
                  <a:cubicBezTo>
                    <a:pt x="124" y="258"/>
                    <a:pt x="155" y="248"/>
                    <a:pt x="184" y="228"/>
                  </a:cubicBezTo>
                  <a:cubicBezTo>
                    <a:pt x="240" y="190"/>
                    <a:pt x="354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13"/>
            <p:cNvSpPr/>
            <p:nvPr/>
          </p:nvSpPr>
          <p:spPr>
            <a:xfrm>
              <a:off x="5195700" y="3525400"/>
              <a:ext cx="9175" cy="7975"/>
            </a:xfrm>
            <a:custGeom>
              <a:avLst/>
              <a:gdLst/>
              <a:ahLst/>
              <a:cxnLst/>
              <a:rect l="l" t="t" r="r" b="b"/>
              <a:pathLst>
                <a:path w="367" h="319" extrusionOk="0">
                  <a:moveTo>
                    <a:pt x="252" y="0"/>
                  </a:moveTo>
                  <a:cubicBezTo>
                    <a:pt x="231" y="0"/>
                    <a:pt x="209" y="5"/>
                    <a:pt x="190" y="16"/>
                  </a:cubicBezTo>
                  <a:cubicBezTo>
                    <a:pt x="121" y="47"/>
                    <a:pt x="1" y="167"/>
                    <a:pt x="51" y="249"/>
                  </a:cubicBezTo>
                  <a:cubicBezTo>
                    <a:pt x="70" y="293"/>
                    <a:pt x="95" y="319"/>
                    <a:pt x="146" y="319"/>
                  </a:cubicBezTo>
                  <a:cubicBezTo>
                    <a:pt x="228" y="306"/>
                    <a:pt x="367" y="199"/>
                    <a:pt x="335" y="104"/>
                  </a:cubicBezTo>
                  <a:cubicBezTo>
                    <a:pt x="358" y="36"/>
                    <a:pt x="308" y="0"/>
                    <a:pt x="2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13"/>
            <p:cNvSpPr/>
            <p:nvPr/>
          </p:nvSpPr>
          <p:spPr>
            <a:xfrm>
              <a:off x="5168425" y="3577975"/>
              <a:ext cx="10900" cy="6500"/>
            </a:xfrm>
            <a:custGeom>
              <a:avLst/>
              <a:gdLst/>
              <a:ahLst/>
              <a:cxnLst/>
              <a:rect l="l" t="t" r="r" b="b"/>
              <a:pathLst>
                <a:path w="436" h="260" extrusionOk="0">
                  <a:moveTo>
                    <a:pt x="278" y="1"/>
                  </a:moveTo>
                  <a:cubicBezTo>
                    <a:pt x="165" y="1"/>
                    <a:pt x="1" y="259"/>
                    <a:pt x="158" y="259"/>
                  </a:cubicBezTo>
                  <a:cubicBezTo>
                    <a:pt x="278" y="259"/>
                    <a:pt x="436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13"/>
            <p:cNvSpPr/>
            <p:nvPr/>
          </p:nvSpPr>
          <p:spPr>
            <a:xfrm>
              <a:off x="5147450" y="3563775"/>
              <a:ext cx="12500" cy="8550"/>
            </a:xfrm>
            <a:custGeom>
              <a:avLst/>
              <a:gdLst/>
              <a:ahLst/>
              <a:cxnLst/>
              <a:rect l="l" t="t" r="r" b="b"/>
              <a:pathLst>
                <a:path w="500" h="342" extrusionOk="0">
                  <a:moveTo>
                    <a:pt x="360" y="1"/>
                  </a:moveTo>
                  <a:cubicBezTo>
                    <a:pt x="310" y="7"/>
                    <a:pt x="259" y="20"/>
                    <a:pt x="215" y="39"/>
                  </a:cubicBezTo>
                  <a:cubicBezTo>
                    <a:pt x="133" y="77"/>
                    <a:pt x="1" y="222"/>
                    <a:pt x="83" y="310"/>
                  </a:cubicBezTo>
                  <a:cubicBezTo>
                    <a:pt x="100" y="332"/>
                    <a:pt x="126" y="342"/>
                    <a:pt x="156" y="342"/>
                  </a:cubicBezTo>
                  <a:cubicBezTo>
                    <a:pt x="201" y="342"/>
                    <a:pt x="253" y="319"/>
                    <a:pt x="291" y="285"/>
                  </a:cubicBezTo>
                  <a:cubicBezTo>
                    <a:pt x="405" y="234"/>
                    <a:pt x="499" y="133"/>
                    <a:pt x="417" y="26"/>
                  </a:cubicBezTo>
                  <a:cubicBezTo>
                    <a:pt x="405" y="7"/>
                    <a:pt x="386" y="1"/>
                    <a:pt x="3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13"/>
            <p:cNvSpPr/>
            <p:nvPr/>
          </p:nvSpPr>
          <p:spPr>
            <a:xfrm>
              <a:off x="5176875" y="3557975"/>
              <a:ext cx="9725" cy="7750"/>
            </a:xfrm>
            <a:custGeom>
              <a:avLst/>
              <a:gdLst/>
              <a:ahLst/>
              <a:cxnLst/>
              <a:rect l="l" t="t" r="r" b="b"/>
              <a:pathLst>
                <a:path w="389" h="310" extrusionOk="0">
                  <a:moveTo>
                    <a:pt x="240" y="0"/>
                  </a:moveTo>
                  <a:cubicBezTo>
                    <a:pt x="173" y="0"/>
                    <a:pt x="95" y="66"/>
                    <a:pt x="60" y="113"/>
                  </a:cubicBezTo>
                  <a:cubicBezTo>
                    <a:pt x="15" y="174"/>
                    <a:pt x="0" y="310"/>
                    <a:pt x="93" y="310"/>
                  </a:cubicBezTo>
                  <a:cubicBezTo>
                    <a:pt x="106" y="310"/>
                    <a:pt x="120" y="307"/>
                    <a:pt x="136" y="302"/>
                  </a:cubicBezTo>
                  <a:lnTo>
                    <a:pt x="167" y="290"/>
                  </a:lnTo>
                  <a:cubicBezTo>
                    <a:pt x="237" y="271"/>
                    <a:pt x="388" y="157"/>
                    <a:pt x="331" y="69"/>
                  </a:cubicBezTo>
                  <a:lnTo>
                    <a:pt x="319" y="50"/>
                  </a:lnTo>
                  <a:cubicBezTo>
                    <a:pt x="299" y="14"/>
                    <a:pt x="271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13"/>
            <p:cNvSpPr/>
            <p:nvPr/>
          </p:nvSpPr>
          <p:spPr>
            <a:xfrm>
              <a:off x="5186950" y="3590425"/>
              <a:ext cx="10200" cy="7450"/>
            </a:xfrm>
            <a:custGeom>
              <a:avLst/>
              <a:gdLst/>
              <a:ahLst/>
              <a:cxnLst/>
              <a:rect l="l" t="t" r="r" b="b"/>
              <a:pathLst>
                <a:path w="408" h="298" extrusionOk="0">
                  <a:moveTo>
                    <a:pt x="285" y="0"/>
                  </a:moveTo>
                  <a:cubicBezTo>
                    <a:pt x="140" y="0"/>
                    <a:pt x="0" y="298"/>
                    <a:pt x="146" y="298"/>
                  </a:cubicBezTo>
                  <a:cubicBezTo>
                    <a:pt x="149" y="298"/>
                    <a:pt x="152" y="297"/>
                    <a:pt x="155" y="297"/>
                  </a:cubicBezTo>
                  <a:lnTo>
                    <a:pt x="187" y="297"/>
                  </a:lnTo>
                  <a:cubicBezTo>
                    <a:pt x="269" y="285"/>
                    <a:pt x="345" y="228"/>
                    <a:pt x="376" y="152"/>
                  </a:cubicBezTo>
                  <a:cubicBezTo>
                    <a:pt x="408" y="89"/>
                    <a:pt x="401" y="13"/>
                    <a:pt x="326" y="1"/>
                  </a:cubicBezTo>
                  <a:lnTo>
                    <a:pt x="294" y="1"/>
                  </a:lnTo>
                  <a:cubicBezTo>
                    <a:pt x="291" y="1"/>
                    <a:pt x="288" y="0"/>
                    <a:pt x="2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13"/>
            <p:cNvSpPr/>
            <p:nvPr/>
          </p:nvSpPr>
          <p:spPr>
            <a:xfrm>
              <a:off x="5204375" y="3576725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217" y="1"/>
                  </a:moveTo>
                  <a:cubicBezTo>
                    <a:pt x="144" y="1"/>
                    <a:pt x="40" y="94"/>
                    <a:pt x="26" y="177"/>
                  </a:cubicBezTo>
                  <a:cubicBezTo>
                    <a:pt x="13" y="202"/>
                    <a:pt x="1" y="240"/>
                    <a:pt x="39" y="246"/>
                  </a:cubicBezTo>
                  <a:cubicBezTo>
                    <a:pt x="50" y="249"/>
                    <a:pt x="62" y="250"/>
                    <a:pt x="74" y="250"/>
                  </a:cubicBezTo>
                  <a:cubicBezTo>
                    <a:pt x="178" y="250"/>
                    <a:pt x="323" y="162"/>
                    <a:pt x="278" y="44"/>
                  </a:cubicBezTo>
                  <a:cubicBezTo>
                    <a:pt x="266" y="14"/>
                    <a:pt x="244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13"/>
            <p:cNvSpPr/>
            <p:nvPr/>
          </p:nvSpPr>
          <p:spPr>
            <a:xfrm>
              <a:off x="5147275" y="3544750"/>
              <a:ext cx="9750" cy="5975"/>
            </a:xfrm>
            <a:custGeom>
              <a:avLst/>
              <a:gdLst/>
              <a:ahLst/>
              <a:cxnLst/>
              <a:rect l="l" t="t" r="r" b="b"/>
              <a:pathLst>
                <a:path w="390" h="239" extrusionOk="0">
                  <a:moveTo>
                    <a:pt x="249" y="0"/>
                  </a:moveTo>
                  <a:cubicBezTo>
                    <a:pt x="129" y="0"/>
                    <a:pt x="1" y="221"/>
                    <a:pt x="140" y="238"/>
                  </a:cubicBezTo>
                  <a:cubicBezTo>
                    <a:pt x="143" y="239"/>
                    <a:pt x="146" y="239"/>
                    <a:pt x="149" y="239"/>
                  </a:cubicBezTo>
                  <a:cubicBezTo>
                    <a:pt x="238" y="239"/>
                    <a:pt x="389" y="48"/>
                    <a:pt x="279" y="5"/>
                  </a:cubicBezTo>
                  <a:cubicBezTo>
                    <a:pt x="269" y="2"/>
                    <a:pt x="259" y="0"/>
                    <a:pt x="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13"/>
            <p:cNvSpPr/>
            <p:nvPr/>
          </p:nvSpPr>
          <p:spPr>
            <a:xfrm>
              <a:off x="5155975" y="3590125"/>
              <a:ext cx="10225" cy="5850"/>
            </a:xfrm>
            <a:custGeom>
              <a:avLst/>
              <a:gdLst/>
              <a:ahLst/>
              <a:cxnLst/>
              <a:rect l="l" t="t" r="r" b="b"/>
              <a:pathLst>
                <a:path w="409" h="234" extrusionOk="0">
                  <a:moveTo>
                    <a:pt x="259" y="0"/>
                  </a:moveTo>
                  <a:cubicBezTo>
                    <a:pt x="152" y="0"/>
                    <a:pt x="0" y="234"/>
                    <a:pt x="146" y="234"/>
                  </a:cubicBezTo>
                  <a:cubicBezTo>
                    <a:pt x="147" y="234"/>
                    <a:pt x="148" y="234"/>
                    <a:pt x="150" y="234"/>
                  </a:cubicBezTo>
                  <a:cubicBezTo>
                    <a:pt x="257" y="234"/>
                    <a:pt x="408" y="0"/>
                    <a:pt x="2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13"/>
            <p:cNvSpPr/>
            <p:nvPr/>
          </p:nvSpPr>
          <p:spPr>
            <a:xfrm>
              <a:off x="5063725" y="3652250"/>
              <a:ext cx="9650" cy="9000"/>
            </a:xfrm>
            <a:custGeom>
              <a:avLst/>
              <a:gdLst/>
              <a:ahLst/>
              <a:cxnLst/>
              <a:rect l="l" t="t" r="r" b="b"/>
              <a:pathLst>
                <a:path w="386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52"/>
                    <a:pt x="1" y="360"/>
                    <a:pt x="108" y="360"/>
                  </a:cubicBezTo>
                  <a:cubicBezTo>
                    <a:pt x="215" y="347"/>
                    <a:pt x="304" y="284"/>
                    <a:pt x="348" y="183"/>
                  </a:cubicBezTo>
                  <a:cubicBezTo>
                    <a:pt x="386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13"/>
            <p:cNvSpPr/>
            <p:nvPr/>
          </p:nvSpPr>
          <p:spPr>
            <a:xfrm>
              <a:off x="5086000" y="3649875"/>
              <a:ext cx="11650" cy="8650"/>
            </a:xfrm>
            <a:custGeom>
              <a:avLst/>
              <a:gdLst/>
              <a:ahLst/>
              <a:cxnLst/>
              <a:rect l="l" t="t" r="r" b="b"/>
              <a:pathLst>
                <a:path w="466" h="346" extrusionOk="0">
                  <a:moveTo>
                    <a:pt x="282" y="1"/>
                  </a:moveTo>
                  <a:cubicBezTo>
                    <a:pt x="254" y="1"/>
                    <a:pt x="226" y="9"/>
                    <a:pt x="201" y="26"/>
                  </a:cubicBezTo>
                  <a:cubicBezTo>
                    <a:pt x="140" y="56"/>
                    <a:pt x="0" y="189"/>
                    <a:pt x="75" y="266"/>
                  </a:cubicBezTo>
                  <a:lnTo>
                    <a:pt x="75" y="266"/>
                  </a:lnTo>
                  <a:cubicBezTo>
                    <a:pt x="78" y="325"/>
                    <a:pt x="114" y="345"/>
                    <a:pt x="158" y="345"/>
                  </a:cubicBezTo>
                  <a:cubicBezTo>
                    <a:pt x="201" y="345"/>
                    <a:pt x="252" y="325"/>
                    <a:pt x="283" y="303"/>
                  </a:cubicBezTo>
                  <a:cubicBezTo>
                    <a:pt x="346" y="253"/>
                    <a:pt x="466" y="114"/>
                    <a:pt x="384" y="38"/>
                  </a:cubicBezTo>
                  <a:cubicBezTo>
                    <a:pt x="352" y="14"/>
                    <a:pt x="317" y="1"/>
                    <a:pt x="2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13"/>
            <p:cNvSpPr/>
            <p:nvPr/>
          </p:nvSpPr>
          <p:spPr>
            <a:xfrm>
              <a:off x="5087300" y="3675900"/>
              <a:ext cx="8850" cy="7675"/>
            </a:xfrm>
            <a:custGeom>
              <a:avLst/>
              <a:gdLst/>
              <a:ahLst/>
              <a:cxnLst/>
              <a:rect l="l" t="t" r="r" b="b"/>
              <a:pathLst>
                <a:path w="354" h="307" extrusionOk="0">
                  <a:moveTo>
                    <a:pt x="254" y="1"/>
                  </a:moveTo>
                  <a:cubicBezTo>
                    <a:pt x="244" y="1"/>
                    <a:pt x="234" y="3"/>
                    <a:pt x="225" y="6"/>
                  </a:cubicBezTo>
                  <a:lnTo>
                    <a:pt x="212" y="6"/>
                  </a:lnTo>
                  <a:cubicBezTo>
                    <a:pt x="117" y="32"/>
                    <a:pt x="48" y="101"/>
                    <a:pt x="23" y="196"/>
                  </a:cubicBezTo>
                  <a:cubicBezTo>
                    <a:pt x="0" y="272"/>
                    <a:pt x="45" y="307"/>
                    <a:pt x="102" y="307"/>
                  </a:cubicBezTo>
                  <a:cubicBezTo>
                    <a:pt x="126" y="307"/>
                    <a:pt x="151" y="301"/>
                    <a:pt x="174" y="290"/>
                  </a:cubicBezTo>
                  <a:lnTo>
                    <a:pt x="187" y="284"/>
                  </a:lnTo>
                  <a:cubicBezTo>
                    <a:pt x="256" y="252"/>
                    <a:pt x="313" y="189"/>
                    <a:pt x="332" y="114"/>
                  </a:cubicBezTo>
                  <a:cubicBezTo>
                    <a:pt x="353" y="55"/>
                    <a:pt x="307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13"/>
            <p:cNvSpPr/>
            <p:nvPr/>
          </p:nvSpPr>
          <p:spPr>
            <a:xfrm>
              <a:off x="5075425" y="3663625"/>
              <a:ext cx="10225" cy="6275"/>
            </a:xfrm>
            <a:custGeom>
              <a:avLst/>
              <a:gdLst/>
              <a:ahLst/>
              <a:cxnLst/>
              <a:rect l="l" t="t" r="r" b="b"/>
              <a:pathLst>
                <a:path w="409" h="251" extrusionOk="0">
                  <a:moveTo>
                    <a:pt x="256" y="1"/>
                  </a:moveTo>
                  <a:cubicBezTo>
                    <a:pt x="163" y="1"/>
                    <a:pt x="0" y="134"/>
                    <a:pt x="88" y="226"/>
                  </a:cubicBezTo>
                  <a:cubicBezTo>
                    <a:pt x="107" y="245"/>
                    <a:pt x="130" y="250"/>
                    <a:pt x="155" y="250"/>
                  </a:cubicBezTo>
                  <a:cubicBezTo>
                    <a:pt x="172" y="250"/>
                    <a:pt x="190" y="248"/>
                    <a:pt x="208" y="245"/>
                  </a:cubicBezTo>
                  <a:cubicBezTo>
                    <a:pt x="263" y="233"/>
                    <a:pt x="408" y="77"/>
                    <a:pt x="310" y="34"/>
                  </a:cubicBezTo>
                  <a:lnTo>
                    <a:pt x="310" y="34"/>
                  </a:lnTo>
                  <a:cubicBezTo>
                    <a:pt x="302" y="11"/>
                    <a:pt x="282" y="1"/>
                    <a:pt x="2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13"/>
            <p:cNvSpPr/>
            <p:nvPr/>
          </p:nvSpPr>
          <p:spPr>
            <a:xfrm>
              <a:off x="5068075" y="3627375"/>
              <a:ext cx="10350" cy="7575"/>
            </a:xfrm>
            <a:custGeom>
              <a:avLst/>
              <a:gdLst/>
              <a:ahLst/>
              <a:cxnLst/>
              <a:rect l="l" t="t" r="r" b="b"/>
              <a:pathLst>
                <a:path w="414" h="303" extrusionOk="0">
                  <a:moveTo>
                    <a:pt x="296" y="0"/>
                  </a:moveTo>
                  <a:cubicBezTo>
                    <a:pt x="172" y="0"/>
                    <a:pt x="1" y="233"/>
                    <a:pt x="136" y="295"/>
                  </a:cubicBezTo>
                  <a:cubicBezTo>
                    <a:pt x="152" y="300"/>
                    <a:pt x="168" y="303"/>
                    <a:pt x="185" y="303"/>
                  </a:cubicBezTo>
                  <a:cubicBezTo>
                    <a:pt x="247" y="303"/>
                    <a:pt x="309" y="268"/>
                    <a:pt x="344" y="213"/>
                  </a:cubicBezTo>
                  <a:cubicBezTo>
                    <a:pt x="344" y="207"/>
                    <a:pt x="350" y="200"/>
                    <a:pt x="350" y="200"/>
                  </a:cubicBezTo>
                  <a:cubicBezTo>
                    <a:pt x="388" y="137"/>
                    <a:pt x="413" y="62"/>
                    <a:pt x="350" y="18"/>
                  </a:cubicBezTo>
                  <a:lnTo>
                    <a:pt x="338" y="11"/>
                  </a:lnTo>
                  <a:cubicBezTo>
                    <a:pt x="325" y="4"/>
                    <a:pt x="311" y="0"/>
                    <a:pt x="2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13"/>
            <p:cNvSpPr/>
            <p:nvPr/>
          </p:nvSpPr>
          <p:spPr>
            <a:xfrm>
              <a:off x="5046550" y="3625275"/>
              <a:ext cx="8550" cy="6650"/>
            </a:xfrm>
            <a:custGeom>
              <a:avLst/>
              <a:gdLst/>
              <a:ahLst/>
              <a:cxnLst/>
              <a:rect l="l" t="t" r="r" b="b"/>
              <a:pathLst>
                <a:path w="342" h="266" extrusionOk="0">
                  <a:moveTo>
                    <a:pt x="234" y="1"/>
                  </a:moveTo>
                  <a:cubicBezTo>
                    <a:pt x="158" y="1"/>
                    <a:pt x="0" y="127"/>
                    <a:pt x="51" y="215"/>
                  </a:cubicBezTo>
                  <a:cubicBezTo>
                    <a:pt x="57" y="234"/>
                    <a:pt x="70" y="247"/>
                    <a:pt x="82" y="253"/>
                  </a:cubicBezTo>
                  <a:cubicBezTo>
                    <a:pt x="95" y="259"/>
                    <a:pt x="108" y="266"/>
                    <a:pt x="127" y="266"/>
                  </a:cubicBezTo>
                  <a:cubicBezTo>
                    <a:pt x="152" y="266"/>
                    <a:pt x="171" y="259"/>
                    <a:pt x="196" y="253"/>
                  </a:cubicBezTo>
                  <a:cubicBezTo>
                    <a:pt x="259" y="240"/>
                    <a:pt x="309" y="190"/>
                    <a:pt x="322" y="127"/>
                  </a:cubicBezTo>
                  <a:cubicBezTo>
                    <a:pt x="322" y="120"/>
                    <a:pt x="322" y="114"/>
                    <a:pt x="328" y="108"/>
                  </a:cubicBezTo>
                  <a:cubicBezTo>
                    <a:pt x="341" y="70"/>
                    <a:pt x="328" y="32"/>
                    <a:pt x="291" y="13"/>
                  </a:cubicBezTo>
                  <a:cubicBezTo>
                    <a:pt x="278" y="1"/>
                    <a:pt x="259" y="1"/>
                    <a:pt x="2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13"/>
            <p:cNvSpPr/>
            <p:nvPr/>
          </p:nvSpPr>
          <p:spPr>
            <a:xfrm>
              <a:off x="5116250" y="3646900"/>
              <a:ext cx="9075" cy="8175"/>
            </a:xfrm>
            <a:custGeom>
              <a:avLst/>
              <a:gdLst/>
              <a:ahLst/>
              <a:cxnLst/>
              <a:rect l="l" t="t" r="r" b="b"/>
              <a:pathLst>
                <a:path w="363" h="327" extrusionOk="0">
                  <a:moveTo>
                    <a:pt x="243" y="0"/>
                  </a:moveTo>
                  <a:cubicBezTo>
                    <a:pt x="222" y="0"/>
                    <a:pt x="198" y="6"/>
                    <a:pt x="170" y="19"/>
                  </a:cubicBezTo>
                  <a:cubicBezTo>
                    <a:pt x="158" y="25"/>
                    <a:pt x="145" y="38"/>
                    <a:pt x="133" y="44"/>
                  </a:cubicBezTo>
                  <a:cubicBezTo>
                    <a:pt x="134" y="42"/>
                    <a:pt x="135" y="42"/>
                    <a:pt x="135" y="42"/>
                  </a:cubicBezTo>
                  <a:lnTo>
                    <a:pt x="135" y="42"/>
                  </a:lnTo>
                  <a:cubicBezTo>
                    <a:pt x="134" y="42"/>
                    <a:pt x="123" y="51"/>
                    <a:pt x="88" y="75"/>
                  </a:cubicBezTo>
                  <a:cubicBezTo>
                    <a:pt x="63" y="107"/>
                    <a:pt x="38" y="145"/>
                    <a:pt x="25" y="189"/>
                  </a:cubicBezTo>
                  <a:cubicBezTo>
                    <a:pt x="6" y="233"/>
                    <a:pt x="0" y="265"/>
                    <a:pt x="32" y="296"/>
                  </a:cubicBezTo>
                  <a:cubicBezTo>
                    <a:pt x="38" y="302"/>
                    <a:pt x="51" y="315"/>
                    <a:pt x="63" y="315"/>
                  </a:cubicBezTo>
                  <a:lnTo>
                    <a:pt x="82" y="321"/>
                  </a:lnTo>
                  <a:cubicBezTo>
                    <a:pt x="93" y="325"/>
                    <a:pt x="104" y="327"/>
                    <a:pt x="115" y="327"/>
                  </a:cubicBezTo>
                  <a:cubicBezTo>
                    <a:pt x="179" y="327"/>
                    <a:pt x="240" y="270"/>
                    <a:pt x="278" y="227"/>
                  </a:cubicBezTo>
                  <a:lnTo>
                    <a:pt x="290" y="201"/>
                  </a:lnTo>
                  <a:cubicBezTo>
                    <a:pt x="363" y="114"/>
                    <a:pt x="338" y="0"/>
                    <a:pt x="2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13"/>
            <p:cNvSpPr/>
            <p:nvPr/>
          </p:nvSpPr>
          <p:spPr>
            <a:xfrm>
              <a:off x="5114375" y="3687475"/>
              <a:ext cx="8775" cy="8200"/>
            </a:xfrm>
            <a:custGeom>
              <a:avLst/>
              <a:gdLst/>
              <a:ahLst/>
              <a:cxnLst/>
              <a:rect l="l" t="t" r="r" b="b"/>
              <a:pathLst>
                <a:path w="351" h="328" extrusionOk="0">
                  <a:moveTo>
                    <a:pt x="244" y="0"/>
                  </a:moveTo>
                  <a:cubicBezTo>
                    <a:pt x="235" y="0"/>
                    <a:pt x="225" y="2"/>
                    <a:pt x="214" y="4"/>
                  </a:cubicBezTo>
                  <a:cubicBezTo>
                    <a:pt x="119" y="35"/>
                    <a:pt x="44" y="105"/>
                    <a:pt x="18" y="206"/>
                  </a:cubicBezTo>
                  <a:cubicBezTo>
                    <a:pt x="0" y="283"/>
                    <a:pt x="47" y="327"/>
                    <a:pt x="106" y="327"/>
                  </a:cubicBezTo>
                  <a:cubicBezTo>
                    <a:pt x="129" y="327"/>
                    <a:pt x="153" y="321"/>
                    <a:pt x="176" y="307"/>
                  </a:cubicBezTo>
                  <a:cubicBezTo>
                    <a:pt x="252" y="275"/>
                    <a:pt x="308" y="212"/>
                    <a:pt x="334" y="130"/>
                  </a:cubicBezTo>
                  <a:cubicBezTo>
                    <a:pt x="350" y="58"/>
                    <a:pt x="313" y="0"/>
                    <a:pt x="2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13"/>
            <p:cNvSpPr/>
            <p:nvPr/>
          </p:nvSpPr>
          <p:spPr>
            <a:xfrm>
              <a:off x="5109775" y="3670700"/>
              <a:ext cx="9025" cy="6475"/>
            </a:xfrm>
            <a:custGeom>
              <a:avLst/>
              <a:gdLst/>
              <a:ahLst/>
              <a:cxnLst/>
              <a:rect l="l" t="t" r="r" b="b"/>
              <a:pathLst>
                <a:path w="361" h="259" extrusionOk="0">
                  <a:moveTo>
                    <a:pt x="280" y="1"/>
                  </a:moveTo>
                  <a:cubicBezTo>
                    <a:pt x="271" y="1"/>
                    <a:pt x="262" y="3"/>
                    <a:pt x="253" y="6"/>
                  </a:cubicBezTo>
                  <a:lnTo>
                    <a:pt x="228" y="13"/>
                  </a:lnTo>
                  <a:cubicBezTo>
                    <a:pt x="177" y="32"/>
                    <a:pt x="1" y="170"/>
                    <a:pt x="95" y="233"/>
                  </a:cubicBezTo>
                  <a:lnTo>
                    <a:pt x="108" y="240"/>
                  </a:lnTo>
                  <a:cubicBezTo>
                    <a:pt x="127" y="252"/>
                    <a:pt x="149" y="259"/>
                    <a:pt x="171" y="259"/>
                  </a:cubicBezTo>
                  <a:cubicBezTo>
                    <a:pt x="193" y="259"/>
                    <a:pt x="215" y="252"/>
                    <a:pt x="234" y="240"/>
                  </a:cubicBezTo>
                  <a:cubicBezTo>
                    <a:pt x="310" y="221"/>
                    <a:pt x="360" y="145"/>
                    <a:pt x="354" y="69"/>
                  </a:cubicBezTo>
                  <a:cubicBezTo>
                    <a:pt x="349" y="29"/>
                    <a:pt x="315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13"/>
            <p:cNvSpPr/>
            <p:nvPr/>
          </p:nvSpPr>
          <p:spPr>
            <a:xfrm>
              <a:off x="5166875" y="3696900"/>
              <a:ext cx="6150" cy="5200"/>
            </a:xfrm>
            <a:custGeom>
              <a:avLst/>
              <a:gdLst/>
              <a:ahLst/>
              <a:cxnLst/>
              <a:rect l="l" t="t" r="r" b="b"/>
              <a:pathLst>
                <a:path w="246" h="208" extrusionOk="0">
                  <a:moveTo>
                    <a:pt x="173" y="0"/>
                  </a:moveTo>
                  <a:cubicBezTo>
                    <a:pt x="120" y="0"/>
                    <a:pt x="49" y="70"/>
                    <a:pt x="31" y="106"/>
                  </a:cubicBezTo>
                  <a:cubicBezTo>
                    <a:pt x="0" y="172"/>
                    <a:pt x="37" y="208"/>
                    <a:pt x="86" y="208"/>
                  </a:cubicBezTo>
                  <a:cubicBezTo>
                    <a:pt x="107" y="208"/>
                    <a:pt x="130" y="201"/>
                    <a:pt x="151" y="188"/>
                  </a:cubicBezTo>
                  <a:lnTo>
                    <a:pt x="170" y="169"/>
                  </a:lnTo>
                  <a:cubicBezTo>
                    <a:pt x="201" y="144"/>
                    <a:pt x="246" y="94"/>
                    <a:pt x="227" y="49"/>
                  </a:cubicBezTo>
                  <a:cubicBezTo>
                    <a:pt x="227" y="49"/>
                    <a:pt x="220" y="43"/>
                    <a:pt x="220" y="37"/>
                  </a:cubicBezTo>
                  <a:cubicBezTo>
                    <a:pt x="210" y="11"/>
                    <a:pt x="193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13"/>
            <p:cNvSpPr/>
            <p:nvPr/>
          </p:nvSpPr>
          <p:spPr>
            <a:xfrm>
              <a:off x="5304975" y="3629525"/>
              <a:ext cx="13750" cy="8075"/>
            </a:xfrm>
            <a:custGeom>
              <a:avLst/>
              <a:gdLst/>
              <a:ahLst/>
              <a:cxnLst/>
              <a:rect l="l" t="t" r="r" b="b"/>
              <a:pathLst>
                <a:path w="550" h="323" extrusionOk="0">
                  <a:moveTo>
                    <a:pt x="354" y="1"/>
                  </a:moveTo>
                  <a:cubicBezTo>
                    <a:pt x="209" y="1"/>
                    <a:pt x="1" y="323"/>
                    <a:pt x="196" y="323"/>
                  </a:cubicBezTo>
                  <a:cubicBezTo>
                    <a:pt x="347" y="323"/>
                    <a:pt x="549" y="1"/>
                    <a:pt x="3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13"/>
            <p:cNvSpPr/>
            <p:nvPr/>
          </p:nvSpPr>
          <p:spPr>
            <a:xfrm>
              <a:off x="5306075" y="3645925"/>
              <a:ext cx="11550" cy="6825"/>
            </a:xfrm>
            <a:custGeom>
              <a:avLst/>
              <a:gdLst/>
              <a:ahLst/>
              <a:cxnLst/>
              <a:rect l="l" t="t" r="r" b="b"/>
              <a:pathLst>
                <a:path w="462" h="273" extrusionOk="0">
                  <a:moveTo>
                    <a:pt x="297" y="1"/>
                  </a:moveTo>
                  <a:cubicBezTo>
                    <a:pt x="177" y="1"/>
                    <a:pt x="1" y="272"/>
                    <a:pt x="171" y="272"/>
                  </a:cubicBezTo>
                  <a:cubicBezTo>
                    <a:pt x="291" y="272"/>
                    <a:pt x="461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13"/>
            <p:cNvSpPr/>
            <p:nvPr/>
          </p:nvSpPr>
          <p:spPr>
            <a:xfrm>
              <a:off x="5328000" y="3615500"/>
              <a:ext cx="11225" cy="6500"/>
            </a:xfrm>
            <a:custGeom>
              <a:avLst/>
              <a:gdLst/>
              <a:ahLst/>
              <a:cxnLst/>
              <a:rect l="l" t="t" r="r" b="b"/>
              <a:pathLst>
                <a:path w="449" h="260" extrusionOk="0">
                  <a:moveTo>
                    <a:pt x="284" y="1"/>
                  </a:moveTo>
                  <a:cubicBezTo>
                    <a:pt x="171" y="1"/>
                    <a:pt x="0" y="259"/>
                    <a:pt x="158" y="259"/>
                  </a:cubicBezTo>
                  <a:cubicBezTo>
                    <a:pt x="278" y="259"/>
                    <a:pt x="448" y="1"/>
                    <a:pt x="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13"/>
            <p:cNvSpPr/>
            <p:nvPr/>
          </p:nvSpPr>
          <p:spPr>
            <a:xfrm>
              <a:off x="5310450" y="3596150"/>
              <a:ext cx="8175" cy="5850"/>
            </a:xfrm>
            <a:custGeom>
              <a:avLst/>
              <a:gdLst/>
              <a:ahLst/>
              <a:cxnLst/>
              <a:rect l="l" t="t" r="r" b="b"/>
              <a:pathLst>
                <a:path w="327" h="234" extrusionOk="0">
                  <a:moveTo>
                    <a:pt x="262" y="0"/>
                  </a:moveTo>
                  <a:cubicBezTo>
                    <a:pt x="253" y="0"/>
                    <a:pt x="242" y="2"/>
                    <a:pt x="229" y="5"/>
                  </a:cubicBezTo>
                  <a:cubicBezTo>
                    <a:pt x="127" y="35"/>
                    <a:pt x="1" y="233"/>
                    <a:pt x="157" y="233"/>
                  </a:cubicBezTo>
                  <a:cubicBezTo>
                    <a:pt x="164" y="233"/>
                    <a:pt x="171" y="233"/>
                    <a:pt x="179" y="232"/>
                  </a:cubicBezTo>
                  <a:cubicBezTo>
                    <a:pt x="229" y="226"/>
                    <a:pt x="280" y="188"/>
                    <a:pt x="292" y="138"/>
                  </a:cubicBezTo>
                  <a:cubicBezTo>
                    <a:pt x="292" y="125"/>
                    <a:pt x="299" y="119"/>
                    <a:pt x="299" y="112"/>
                  </a:cubicBezTo>
                  <a:lnTo>
                    <a:pt x="299" y="112"/>
                  </a:lnTo>
                  <a:lnTo>
                    <a:pt x="280" y="131"/>
                  </a:lnTo>
                  <a:cubicBezTo>
                    <a:pt x="313" y="71"/>
                    <a:pt x="327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13"/>
            <p:cNvSpPr/>
            <p:nvPr/>
          </p:nvSpPr>
          <p:spPr>
            <a:xfrm>
              <a:off x="5082025" y="3472975"/>
              <a:ext cx="8225" cy="7750"/>
            </a:xfrm>
            <a:custGeom>
              <a:avLst/>
              <a:gdLst/>
              <a:ahLst/>
              <a:cxnLst/>
              <a:rect l="l" t="t" r="r" b="b"/>
              <a:pathLst>
                <a:path w="329" h="310" extrusionOk="0">
                  <a:moveTo>
                    <a:pt x="240" y="0"/>
                  </a:moveTo>
                  <a:cubicBezTo>
                    <a:pt x="146" y="6"/>
                    <a:pt x="64" y="63"/>
                    <a:pt x="26" y="151"/>
                  </a:cubicBezTo>
                  <a:cubicBezTo>
                    <a:pt x="1" y="208"/>
                    <a:pt x="1" y="309"/>
                    <a:pt x="89" y="309"/>
                  </a:cubicBezTo>
                  <a:cubicBezTo>
                    <a:pt x="183" y="297"/>
                    <a:pt x="259" y="240"/>
                    <a:pt x="297" y="158"/>
                  </a:cubicBezTo>
                  <a:cubicBezTo>
                    <a:pt x="328" y="95"/>
                    <a:pt x="328" y="0"/>
                    <a:pt x="2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13"/>
            <p:cNvSpPr/>
            <p:nvPr/>
          </p:nvSpPr>
          <p:spPr>
            <a:xfrm>
              <a:off x="5092600" y="3485850"/>
              <a:ext cx="6625" cy="5400"/>
            </a:xfrm>
            <a:custGeom>
              <a:avLst/>
              <a:gdLst/>
              <a:ahLst/>
              <a:cxnLst/>
              <a:rect l="l" t="t" r="r" b="b"/>
              <a:pathLst>
                <a:path w="265" h="216" extrusionOk="0">
                  <a:moveTo>
                    <a:pt x="168" y="0"/>
                  </a:moveTo>
                  <a:cubicBezTo>
                    <a:pt x="149" y="0"/>
                    <a:pt x="128" y="8"/>
                    <a:pt x="114" y="15"/>
                  </a:cubicBezTo>
                  <a:lnTo>
                    <a:pt x="101" y="15"/>
                  </a:lnTo>
                  <a:cubicBezTo>
                    <a:pt x="38" y="40"/>
                    <a:pt x="0" y="110"/>
                    <a:pt x="6" y="173"/>
                  </a:cubicBezTo>
                  <a:lnTo>
                    <a:pt x="6" y="185"/>
                  </a:lnTo>
                  <a:cubicBezTo>
                    <a:pt x="10" y="209"/>
                    <a:pt x="32" y="216"/>
                    <a:pt x="57" y="216"/>
                  </a:cubicBezTo>
                  <a:cubicBezTo>
                    <a:pt x="79" y="216"/>
                    <a:pt x="102" y="210"/>
                    <a:pt x="114" y="204"/>
                  </a:cubicBezTo>
                  <a:lnTo>
                    <a:pt x="133" y="191"/>
                  </a:lnTo>
                  <a:cubicBezTo>
                    <a:pt x="183" y="173"/>
                    <a:pt x="265" y="84"/>
                    <a:pt x="215" y="28"/>
                  </a:cubicBezTo>
                  <a:lnTo>
                    <a:pt x="202" y="15"/>
                  </a:lnTo>
                  <a:cubicBezTo>
                    <a:pt x="194" y="4"/>
                    <a:pt x="181" y="0"/>
                    <a:pt x="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13"/>
            <p:cNvSpPr/>
            <p:nvPr/>
          </p:nvSpPr>
          <p:spPr>
            <a:xfrm>
              <a:off x="5108200" y="3469175"/>
              <a:ext cx="9000" cy="5400"/>
            </a:xfrm>
            <a:custGeom>
              <a:avLst/>
              <a:gdLst/>
              <a:ahLst/>
              <a:cxnLst/>
              <a:rect l="l" t="t" r="r" b="b"/>
              <a:pathLst>
                <a:path w="360" h="216" extrusionOk="0">
                  <a:moveTo>
                    <a:pt x="234" y="1"/>
                  </a:moveTo>
                  <a:cubicBezTo>
                    <a:pt x="139" y="1"/>
                    <a:pt x="0" y="215"/>
                    <a:pt x="133" y="215"/>
                  </a:cubicBezTo>
                  <a:cubicBezTo>
                    <a:pt x="228" y="215"/>
                    <a:pt x="360" y="1"/>
                    <a:pt x="2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13"/>
            <p:cNvSpPr/>
            <p:nvPr/>
          </p:nvSpPr>
          <p:spPr>
            <a:xfrm>
              <a:off x="5102525" y="3448675"/>
              <a:ext cx="8525" cy="4925"/>
            </a:xfrm>
            <a:custGeom>
              <a:avLst/>
              <a:gdLst/>
              <a:ahLst/>
              <a:cxnLst/>
              <a:rect l="l" t="t" r="r" b="b"/>
              <a:pathLst>
                <a:path w="341" h="197" extrusionOk="0">
                  <a:moveTo>
                    <a:pt x="221" y="1"/>
                  </a:moveTo>
                  <a:cubicBezTo>
                    <a:pt x="133" y="1"/>
                    <a:pt x="0" y="196"/>
                    <a:pt x="127" y="196"/>
                  </a:cubicBezTo>
                  <a:cubicBezTo>
                    <a:pt x="215" y="196"/>
                    <a:pt x="341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86" name="Google Shape;1486;p13"/>
          <p:cNvGrpSpPr/>
          <p:nvPr/>
        </p:nvGrpSpPr>
        <p:grpSpPr>
          <a:xfrm>
            <a:off x="11086049" y="414075"/>
            <a:ext cx="681215" cy="611876"/>
            <a:chOff x="6563050" y="2079925"/>
            <a:chExt cx="123025" cy="110500"/>
          </a:xfrm>
        </p:grpSpPr>
        <p:sp>
          <p:nvSpPr>
            <p:cNvPr id="1487" name="Google Shape;1487;p13"/>
            <p:cNvSpPr/>
            <p:nvPr/>
          </p:nvSpPr>
          <p:spPr>
            <a:xfrm>
              <a:off x="6563050" y="2135850"/>
              <a:ext cx="65000" cy="54575"/>
            </a:xfrm>
            <a:custGeom>
              <a:avLst/>
              <a:gdLst/>
              <a:ahLst/>
              <a:cxnLst/>
              <a:rect l="l" t="t" r="r" b="b"/>
              <a:pathLst>
                <a:path w="2600" h="2183" extrusionOk="0">
                  <a:moveTo>
                    <a:pt x="1643" y="1"/>
                  </a:moveTo>
                  <a:cubicBezTo>
                    <a:pt x="1116" y="1"/>
                    <a:pt x="150" y="129"/>
                    <a:pt x="51" y="601"/>
                  </a:cubicBezTo>
                  <a:cubicBezTo>
                    <a:pt x="1" y="854"/>
                    <a:pt x="184" y="1075"/>
                    <a:pt x="335" y="1251"/>
                  </a:cubicBezTo>
                  <a:cubicBezTo>
                    <a:pt x="556" y="1510"/>
                    <a:pt x="796" y="1762"/>
                    <a:pt x="1042" y="2002"/>
                  </a:cubicBezTo>
                  <a:cubicBezTo>
                    <a:pt x="1181" y="2129"/>
                    <a:pt x="1309" y="2182"/>
                    <a:pt x="1424" y="2182"/>
                  </a:cubicBezTo>
                  <a:cubicBezTo>
                    <a:pt x="1791" y="2182"/>
                    <a:pt x="2033" y="1643"/>
                    <a:pt x="2158" y="1283"/>
                  </a:cubicBezTo>
                  <a:cubicBezTo>
                    <a:pt x="2316" y="797"/>
                    <a:pt x="2599" y="53"/>
                    <a:pt x="1843" y="9"/>
                  </a:cubicBezTo>
                  <a:cubicBezTo>
                    <a:pt x="1788" y="4"/>
                    <a:pt x="1720" y="1"/>
                    <a:pt x="1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3"/>
            <p:cNvSpPr/>
            <p:nvPr/>
          </p:nvSpPr>
          <p:spPr>
            <a:xfrm>
              <a:off x="6620925" y="2079925"/>
              <a:ext cx="65150" cy="54450"/>
            </a:xfrm>
            <a:custGeom>
              <a:avLst/>
              <a:gdLst/>
              <a:ahLst/>
              <a:cxnLst/>
              <a:rect l="l" t="t" r="r" b="b"/>
              <a:pathLst>
                <a:path w="2606" h="2178" extrusionOk="0">
                  <a:moveTo>
                    <a:pt x="1662" y="1"/>
                  </a:moveTo>
                  <a:cubicBezTo>
                    <a:pt x="1142" y="1"/>
                    <a:pt x="158" y="122"/>
                    <a:pt x="57" y="606"/>
                  </a:cubicBezTo>
                  <a:cubicBezTo>
                    <a:pt x="1" y="852"/>
                    <a:pt x="183" y="1073"/>
                    <a:pt x="335" y="1243"/>
                  </a:cubicBezTo>
                  <a:cubicBezTo>
                    <a:pt x="562" y="1508"/>
                    <a:pt x="795" y="1760"/>
                    <a:pt x="1048" y="1993"/>
                  </a:cubicBezTo>
                  <a:cubicBezTo>
                    <a:pt x="1187" y="2124"/>
                    <a:pt x="1314" y="2178"/>
                    <a:pt x="1430" y="2178"/>
                  </a:cubicBezTo>
                  <a:cubicBezTo>
                    <a:pt x="1794" y="2178"/>
                    <a:pt x="2038" y="1640"/>
                    <a:pt x="2158" y="1281"/>
                  </a:cubicBezTo>
                  <a:cubicBezTo>
                    <a:pt x="2315" y="795"/>
                    <a:pt x="2605" y="51"/>
                    <a:pt x="1842" y="7"/>
                  </a:cubicBezTo>
                  <a:cubicBezTo>
                    <a:pt x="1793" y="3"/>
                    <a:pt x="1732" y="1"/>
                    <a:pt x="16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13"/>
            <p:cNvSpPr/>
            <p:nvPr/>
          </p:nvSpPr>
          <p:spPr>
            <a:xfrm>
              <a:off x="6652150" y="2098800"/>
              <a:ext cx="8925" cy="4050"/>
            </a:xfrm>
            <a:custGeom>
              <a:avLst/>
              <a:gdLst/>
              <a:ahLst/>
              <a:cxnLst/>
              <a:rect l="l" t="t" r="r" b="b"/>
              <a:pathLst>
                <a:path w="357" h="162" extrusionOk="0">
                  <a:moveTo>
                    <a:pt x="210" y="0"/>
                  </a:moveTo>
                  <a:cubicBezTo>
                    <a:pt x="200" y="0"/>
                    <a:pt x="191" y="1"/>
                    <a:pt x="183" y="2"/>
                  </a:cubicBezTo>
                  <a:lnTo>
                    <a:pt x="145" y="2"/>
                  </a:lnTo>
                  <a:cubicBezTo>
                    <a:pt x="44" y="9"/>
                    <a:pt x="0" y="109"/>
                    <a:pt x="108" y="154"/>
                  </a:cubicBezTo>
                  <a:cubicBezTo>
                    <a:pt x="120" y="159"/>
                    <a:pt x="145" y="162"/>
                    <a:pt x="174" y="162"/>
                  </a:cubicBezTo>
                  <a:cubicBezTo>
                    <a:pt x="251" y="162"/>
                    <a:pt x="357" y="139"/>
                    <a:pt x="316" y="65"/>
                  </a:cubicBezTo>
                  <a:lnTo>
                    <a:pt x="303" y="40"/>
                  </a:lnTo>
                  <a:cubicBezTo>
                    <a:pt x="283" y="10"/>
                    <a:pt x="244" y="0"/>
                    <a:pt x="2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13"/>
            <p:cNvSpPr/>
            <p:nvPr/>
          </p:nvSpPr>
          <p:spPr>
            <a:xfrm>
              <a:off x="6650725" y="2091525"/>
              <a:ext cx="6800" cy="4200"/>
            </a:xfrm>
            <a:custGeom>
              <a:avLst/>
              <a:gdLst/>
              <a:ahLst/>
              <a:cxnLst/>
              <a:rect l="l" t="t" r="r" b="b"/>
              <a:pathLst>
                <a:path w="272" h="168" extrusionOk="0">
                  <a:moveTo>
                    <a:pt x="130" y="1"/>
                  </a:moveTo>
                  <a:cubicBezTo>
                    <a:pt x="81" y="1"/>
                    <a:pt x="32" y="20"/>
                    <a:pt x="20" y="60"/>
                  </a:cubicBezTo>
                  <a:cubicBezTo>
                    <a:pt x="20" y="60"/>
                    <a:pt x="20" y="66"/>
                    <a:pt x="13" y="66"/>
                  </a:cubicBezTo>
                  <a:cubicBezTo>
                    <a:pt x="1" y="110"/>
                    <a:pt x="32" y="136"/>
                    <a:pt x="70" y="154"/>
                  </a:cubicBezTo>
                  <a:cubicBezTo>
                    <a:pt x="61" y="150"/>
                    <a:pt x="57" y="148"/>
                    <a:pt x="56" y="148"/>
                  </a:cubicBezTo>
                  <a:lnTo>
                    <a:pt x="56" y="148"/>
                  </a:lnTo>
                  <a:cubicBezTo>
                    <a:pt x="53" y="148"/>
                    <a:pt x="85" y="167"/>
                    <a:pt x="95" y="167"/>
                  </a:cubicBezTo>
                  <a:cubicBezTo>
                    <a:pt x="114" y="167"/>
                    <a:pt x="139" y="167"/>
                    <a:pt x="165" y="161"/>
                  </a:cubicBezTo>
                  <a:cubicBezTo>
                    <a:pt x="209" y="154"/>
                    <a:pt x="272" y="123"/>
                    <a:pt x="253" y="66"/>
                  </a:cubicBezTo>
                  <a:cubicBezTo>
                    <a:pt x="253" y="66"/>
                    <a:pt x="253" y="60"/>
                    <a:pt x="247" y="60"/>
                  </a:cubicBezTo>
                  <a:cubicBezTo>
                    <a:pt x="234" y="21"/>
                    <a:pt x="181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13"/>
            <p:cNvSpPr/>
            <p:nvPr/>
          </p:nvSpPr>
          <p:spPr>
            <a:xfrm>
              <a:off x="6596175" y="2159900"/>
              <a:ext cx="11200" cy="4650"/>
            </a:xfrm>
            <a:custGeom>
              <a:avLst/>
              <a:gdLst/>
              <a:ahLst/>
              <a:cxnLst/>
              <a:rect l="l" t="t" r="r" b="b"/>
              <a:pathLst>
                <a:path w="448" h="186" extrusionOk="0">
                  <a:moveTo>
                    <a:pt x="209" y="0"/>
                  </a:moveTo>
                  <a:cubicBezTo>
                    <a:pt x="174" y="0"/>
                    <a:pt x="139" y="8"/>
                    <a:pt x="108" y="24"/>
                  </a:cubicBezTo>
                  <a:cubicBezTo>
                    <a:pt x="0" y="87"/>
                    <a:pt x="95" y="163"/>
                    <a:pt x="171" y="182"/>
                  </a:cubicBezTo>
                  <a:lnTo>
                    <a:pt x="183" y="182"/>
                  </a:lnTo>
                  <a:cubicBezTo>
                    <a:pt x="191" y="184"/>
                    <a:pt x="201" y="186"/>
                    <a:pt x="213" y="186"/>
                  </a:cubicBezTo>
                  <a:cubicBezTo>
                    <a:pt x="292" y="186"/>
                    <a:pt x="448" y="133"/>
                    <a:pt x="360" y="56"/>
                  </a:cubicBezTo>
                  <a:cubicBezTo>
                    <a:pt x="354" y="56"/>
                    <a:pt x="354" y="49"/>
                    <a:pt x="354" y="49"/>
                  </a:cubicBezTo>
                  <a:cubicBezTo>
                    <a:pt x="309" y="16"/>
                    <a:pt x="259" y="0"/>
                    <a:pt x="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13"/>
            <p:cNvSpPr/>
            <p:nvPr/>
          </p:nvSpPr>
          <p:spPr>
            <a:xfrm>
              <a:off x="6594125" y="2171000"/>
              <a:ext cx="8525" cy="4350"/>
            </a:xfrm>
            <a:custGeom>
              <a:avLst/>
              <a:gdLst/>
              <a:ahLst/>
              <a:cxnLst/>
              <a:rect l="l" t="t" r="r" b="b"/>
              <a:pathLst>
                <a:path w="341" h="174" extrusionOk="0">
                  <a:moveTo>
                    <a:pt x="161" y="1"/>
                  </a:moveTo>
                  <a:cubicBezTo>
                    <a:pt x="140" y="1"/>
                    <a:pt x="120" y="3"/>
                    <a:pt x="101" y="9"/>
                  </a:cubicBezTo>
                  <a:cubicBezTo>
                    <a:pt x="57" y="28"/>
                    <a:pt x="0" y="78"/>
                    <a:pt x="51" y="129"/>
                  </a:cubicBezTo>
                  <a:cubicBezTo>
                    <a:pt x="84" y="158"/>
                    <a:pt x="128" y="173"/>
                    <a:pt x="172" y="173"/>
                  </a:cubicBezTo>
                  <a:cubicBezTo>
                    <a:pt x="195" y="173"/>
                    <a:pt x="218" y="169"/>
                    <a:pt x="240" y="160"/>
                  </a:cubicBezTo>
                  <a:cubicBezTo>
                    <a:pt x="291" y="142"/>
                    <a:pt x="341" y="91"/>
                    <a:pt x="297" y="47"/>
                  </a:cubicBezTo>
                  <a:cubicBezTo>
                    <a:pt x="257" y="16"/>
                    <a:pt x="208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13"/>
            <p:cNvSpPr/>
            <p:nvPr/>
          </p:nvSpPr>
          <p:spPr>
            <a:xfrm>
              <a:off x="6586550" y="2166800"/>
              <a:ext cx="9025" cy="4600"/>
            </a:xfrm>
            <a:custGeom>
              <a:avLst/>
              <a:gdLst/>
              <a:ahLst/>
              <a:cxnLst/>
              <a:rect l="l" t="t" r="r" b="b"/>
              <a:pathLst>
                <a:path w="361" h="184" extrusionOk="0">
                  <a:moveTo>
                    <a:pt x="179" y="0"/>
                  </a:moveTo>
                  <a:cubicBezTo>
                    <a:pt x="155" y="0"/>
                    <a:pt x="131" y="5"/>
                    <a:pt x="108" y="13"/>
                  </a:cubicBezTo>
                  <a:cubicBezTo>
                    <a:pt x="57" y="32"/>
                    <a:pt x="1" y="89"/>
                    <a:pt x="51" y="139"/>
                  </a:cubicBezTo>
                  <a:cubicBezTo>
                    <a:pt x="88" y="168"/>
                    <a:pt x="134" y="184"/>
                    <a:pt x="182" y="184"/>
                  </a:cubicBezTo>
                  <a:cubicBezTo>
                    <a:pt x="207" y="184"/>
                    <a:pt x="233" y="179"/>
                    <a:pt x="259" y="171"/>
                  </a:cubicBezTo>
                  <a:cubicBezTo>
                    <a:pt x="303" y="158"/>
                    <a:pt x="360" y="101"/>
                    <a:pt x="316" y="51"/>
                  </a:cubicBezTo>
                  <a:cubicBezTo>
                    <a:pt x="274" y="17"/>
                    <a:pt x="226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13"/>
            <p:cNvSpPr/>
            <p:nvPr/>
          </p:nvSpPr>
          <p:spPr>
            <a:xfrm>
              <a:off x="6601450" y="2148800"/>
              <a:ext cx="9725" cy="5450"/>
            </a:xfrm>
            <a:custGeom>
              <a:avLst/>
              <a:gdLst/>
              <a:ahLst/>
              <a:cxnLst/>
              <a:rect l="l" t="t" r="r" b="b"/>
              <a:pathLst>
                <a:path w="389" h="218" extrusionOk="0">
                  <a:moveTo>
                    <a:pt x="206" y="1"/>
                  </a:moveTo>
                  <a:cubicBezTo>
                    <a:pt x="142" y="1"/>
                    <a:pt x="1" y="45"/>
                    <a:pt x="48" y="128"/>
                  </a:cubicBezTo>
                  <a:cubicBezTo>
                    <a:pt x="54" y="128"/>
                    <a:pt x="54" y="134"/>
                    <a:pt x="54" y="140"/>
                  </a:cubicBezTo>
                  <a:cubicBezTo>
                    <a:pt x="79" y="189"/>
                    <a:pt x="159" y="218"/>
                    <a:pt x="234" y="218"/>
                  </a:cubicBezTo>
                  <a:cubicBezTo>
                    <a:pt x="314" y="218"/>
                    <a:pt x="389" y="186"/>
                    <a:pt x="389" y="115"/>
                  </a:cubicBezTo>
                  <a:lnTo>
                    <a:pt x="389" y="109"/>
                  </a:lnTo>
                  <a:cubicBezTo>
                    <a:pt x="389" y="27"/>
                    <a:pt x="281" y="1"/>
                    <a:pt x="218" y="1"/>
                  </a:cubicBezTo>
                  <a:cubicBezTo>
                    <a:pt x="215" y="1"/>
                    <a:pt x="211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95" name="Google Shape;1495;p13"/>
          <p:cNvSpPr/>
          <p:nvPr/>
        </p:nvSpPr>
        <p:spPr>
          <a:xfrm>
            <a:off x="229103" y="6424666"/>
            <a:ext cx="592901" cy="513196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747761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3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2036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15"/>
          <p:cNvSpPr txBox="1">
            <a:spLocks noGrp="1"/>
          </p:cNvSpPr>
          <p:nvPr>
            <p:ph type="subTitle" idx="1"/>
          </p:nvPr>
        </p:nvSpPr>
        <p:spPr>
          <a:xfrm>
            <a:off x="6246399" y="2098181"/>
            <a:ext cx="32868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1" name="Google Shape;1581;p15"/>
          <p:cNvSpPr txBox="1">
            <a:spLocks noGrp="1"/>
          </p:cNvSpPr>
          <p:nvPr>
            <p:ph type="subTitle" idx="2"/>
          </p:nvPr>
        </p:nvSpPr>
        <p:spPr>
          <a:xfrm>
            <a:off x="4096292" y="5190024"/>
            <a:ext cx="35092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2" name="Google Shape;1582;p15"/>
          <p:cNvSpPr txBox="1">
            <a:spLocks noGrp="1"/>
          </p:cNvSpPr>
          <p:nvPr>
            <p:ph type="title" hasCustomPrompt="1"/>
          </p:nvPr>
        </p:nvSpPr>
        <p:spPr>
          <a:xfrm flipH="1">
            <a:off x="4241812" y="1915269"/>
            <a:ext cx="1094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Fira Sans Extra Condensed Medium"/>
              <a:buNone/>
              <a:defRPr sz="7333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83" name="Google Shape;1583;p15"/>
          <p:cNvSpPr txBox="1">
            <a:spLocks noGrp="1"/>
          </p:cNvSpPr>
          <p:nvPr>
            <p:ph type="subTitle" idx="3"/>
          </p:nvPr>
        </p:nvSpPr>
        <p:spPr>
          <a:xfrm>
            <a:off x="5179085" y="3636559"/>
            <a:ext cx="31760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4" name="Google Shape;1584;p15"/>
          <p:cNvSpPr txBox="1">
            <a:spLocks noGrp="1"/>
          </p:cNvSpPr>
          <p:nvPr>
            <p:ph type="subTitle" idx="4"/>
          </p:nvPr>
        </p:nvSpPr>
        <p:spPr>
          <a:xfrm>
            <a:off x="6246399" y="1581348"/>
            <a:ext cx="3608400" cy="7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2667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85" name="Google Shape;1585;p15"/>
          <p:cNvSpPr txBox="1">
            <a:spLocks noGrp="1"/>
          </p:cNvSpPr>
          <p:nvPr>
            <p:ph type="subTitle" idx="5"/>
          </p:nvPr>
        </p:nvSpPr>
        <p:spPr>
          <a:xfrm>
            <a:off x="4096292" y="4670808"/>
            <a:ext cx="3176000" cy="7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2667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86" name="Google Shape;1586;p15"/>
          <p:cNvSpPr txBox="1">
            <a:spLocks noGrp="1"/>
          </p:cNvSpPr>
          <p:nvPr>
            <p:ph type="subTitle" idx="6"/>
          </p:nvPr>
        </p:nvSpPr>
        <p:spPr>
          <a:xfrm>
            <a:off x="5179081" y="3205100"/>
            <a:ext cx="41416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None/>
              <a:defRPr sz="2667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87" name="Google Shape;1587;p15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3219696" y="3454771"/>
            <a:ext cx="1094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88" name="Google Shape;1588;p15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2127180" y="5009835"/>
            <a:ext cx="10948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7333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89" name="Google Shape;1589;p15"/>
          <p:cNvSpPr txBox="1">
            <a:spLocks noGrp="1"/>
          </p:cNvSpPr>
          <p:nvPr>
            <p:ph type="title" idx="9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grpSp>
        <p:nvGrpSpPr>
          <p:cNvPr id="1590" name="Google Shape;1590;p15"/>
          <p:cNvGrpSpPr/>
          <p:nvPr/>
        </p:nvGrpSpPr>
        <p:grpSpPr>
          <a:xfrm>
            <a:off x="344458" y="2018915"/>
            <a:ext cx="1617161" cy="1882100"/>
            <a:chOff x="906800" y="2986175"/>
            <a:chExt cx="430325" cy="500825"/>
          </a:xfrm>
        </p:grpSpPr>
        <p:sp>
          <p:nvSpPr>
            <p:cNvPr id="1591" name="Google Shape;1591;p15"/>
            <p:cNvSpPr/>
            <p:nvPr/>
          </p:nvSpPr>
          <p:spPr>
            <a:xfrm>
              <a:off x="906800" y="2986175"/>
              <a:ext cx="430325" cy="500825"/>
            </a:xfrm>
            <a:custGeom>
              <a:avLst/>
              <a:gdLst/>
              <a:ahLst/>
              <a:cxnLst/>
              <a:rect l="l" t="t" r="r" b="b"/>
              <a:pathLst>
                <a:path w="17213" h="20033" extrusionOk="0">
                  <a:moveTo>
                    <a:pt x="3703" y="0"/>
                  </a:moveTo>
                  <a:cubicBezTo>
                    <a:pt x="2022" y="0"/>
                    <a:pt x="777" y="805"/>
                    <a:pt x="430" y="2721"/>
                  </a:cubicBezTo>
                  <a:cubicBezTo>
                    <a:pt x="1" y="5136"/>
                    <a:pt x="890" y="8012"/>
                    <a:pt x="1723" y="10232"/>
                  </a:cubicBezTo>
                  <a:cubicBezTo>
                    <a:pt x="2505" y="12326"/>
                    <a:pt x="3564" y="14313"/>
                    <a:pt x="4857" y="16136"/>
                  </a:cubicBezTo>
                  <a:cubicBezTo>
                    <a:pt x="5999" y="17738"/>
                    <a:pt x="7430" y="19270"/>
                    <a:pt x="9392" y="19680"/>
                  </a:cubicBezTo>
                  <a:cubicBezTo>
                    <a:pt x="9943" y="19902"/>
                    <a:pt x="10511" y="20033"/>
                    <a:pt x="11073" y="20033"/>
                  </a:cubicBezTo>
                  <a:cubicBezTo>
                    <a:pt x="11855" y="20033"/>
                    <a:pt x="12624" y="19779"/>
                    <a:pt x="13321" y="19163"/>
                  </a:cubicBezTo>
                  <a:cubicBezTo>
                    <a:pt x="14778" y="17876"/>
                    <a:pt x="15541" y="15682"/>
                    <a:pt x="16185" y="13903"/>
                  </a:cubicBezTo>
                  <a:cubicBezTo>
                    <a:pt x="16941" y="11822"/>
                    <a:pt x="17213" y="9488"/>
                    <a:pt x="16639" y="7331"/>
                  </a:cubicBezTo>
                  <a:cubicBezTo>
                    <a:pt x="15976" y="4859"/>
                    <a:pt x="14147" y="3352"/>
                    <a:pt x="11915" y="2292"/>
                  </a:cubicBezTo>
                  <a:cubicBezTo>
                    <a:pt x="9613" y="1214"/>
                    <a:pt x="7172" y="469"/>
                    <a:pt x="4662" y="78"/>
                  </a:cubicBezTo>
                  <a:cubicBezTo>
                    <a:pt x="4330" y="27"/>
                    <a:pt x="4009" y="0"/>
                    <a:pt x="37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15"/>
            <p:cNvSpPr/>
            <p:nvPr/>
          </p:nvSpPr>
          <p:spPr>
            <a:xfrm>
              <a:off x="946225" y="3049700"/>
              <a:ext cx="14525" cy="19750"/>
            </a:xfrm>
            <a:custGeom>
              <a:avLst/>
              <a:gdLst/>
              <a:ahLst/>
              <a:cxnLst/>
              <a:rect l="l" t="t" r="r" b="b"/>
              <a:pathLst>
                <a:path w="581" h="790" extrusionOk="0">
                  <a:moveTo>
                    <a:pt x="271" y="1"/>
                  </a:moveTo>
                  <a:cubicBezTo>
                    <a:pt x="179" y="1"/>
                    <a:pt x="129" y="75"/>
                    <a:pt x="95" y="155"/>
                  </a:cubicBezTo>
                  <a:cubicBezTo>
                    <a:pt x="89" y="161"/>
                    <a:pt x="89" y="174"/>
                    <a:pt x="83" y="180"/>
                  </a:cubicBezTo>
                  <a:cubicBezTo>
                    <a:pt x="1" y="363"/>
                    <a:pt x="102" y="722"/>
                    <a:pt x="316" y="779"/>
                  </a:cubicBezTo>
                  <a:lnTo>
                    <a:pt x="335" y="785"/>
                  </a:lnTo>
                  <a:cubicBezTo>
                    <a:pt x="348" y="788"/>
                    <a:pt x="360" y="790"/>
                    <a:pt x="372" y="790"/>
                  </a:cubicBezTo>
                  <a:cubicBezTo>
                    <a:pt x="459" y="790"/>
                    <a:pt x="521" y="712"/>
                    <a:pt x="543" y="634"/>
                  </a:cubicBezTo>
                  <a:cubicBezTo>
                    <a:pt x="581" y="508"/>
                    <a:pt x="575" y="369"/>
                    <a:pt x="524" y="243"/>
                  </a:cubicBezTo>
                  <a:cubicBezTo>
                    <a:pt x="486" y="148"/>
                    <a:pt x="411" y="29"/>
                    <a:pt x="303" y="3"/>
                  </a:cubicBezTo>
                  <a:cubicBezTo>
                    <a:pt x="292" y="1"/>
                    <a:pt x="282" y="1"/>
                    <a:pt x="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15"/>
            <p:cNvSpPr/>
            <p:nvPr/>
          </p:nvSpPr>
          <p:spPr>
            <a:xfrm>
              <a:off x="958275" y="3034300"/>
              <a:ext cx="10900" cy="9775"/>
            </a:xfrm>
            <a:custGeom>
              <a:avLst/>
              <a:gdLst/>
              <a:ahLst/>
              <a:cxnLst/>
              <a:rect l="l" t="t" r="r" b="b"/>
              <a:pathLst>
                <a:path w="436" h="391" extrusionOk="0">
                  <a:moveTo>
                    <a:pt x="219" y="0"/>
                  </a:moveTo>
                  <a:cubicBezTo>
                    <a:pt x="215" y="0"/>
                    <a:pt x="210" y="1"/>
                    <a:pt x="206" y="1"/>
                  </a:cubicBezTo>
                  <a:lnTo>
                    <a:pt x="149" y="8"/>
                  </a:lnTo>
                  <a:cubicBezTo>
                    <a:pt x="1" y="19"/>
                    <a:pt x="71" y="390"/>
                    <a:pt x="206" y="390"/>
                  </a:cubicBezTo>
                  <a:cubicBezTo>
                    <a:pt x="214" y="390"/>
                    <a:pt x="223" y="389"/>
                    <a:pt x="231" y="386"/>
                  </a:cubicBezTo>
                  <a:lnTo>
                    <a:pt x="282" y="367"/>
                  </a:lnTo>
                  <a:cubicBezTo>
                    <a:pt x="435" y="324"/>
                    <a:pt x="368" y="0"/>
                    <a:pt x="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15"/>
            <p:cNvSpPr/>
            <p:nvPr/>
          </p:nvSpPr>
          <p:spPr>
            <a:xfrm>
              <a:off x="981225" y="3044350"/>
              <a:ext cx="7075" cy="9175"/>
            </a:xfrm>
            <a:custGeom>
              <a:avLst/>
              <a:gdLst/>
              <a:ahLst/>
              <a:cxnLst/>
              <a:rect l="l" t="t" r="r" b="b"/>
              <a:pathLst>
                <a:path w="283" h="367" extrusionOk="0">
                  <a:moveTo>
                    <a:pt x="133" y="0"/>
                  </a:moveTo>
                  <a:cubicBezTo>
                    <a:pt x="131" y="0"/>
                    <a:pt x="129" y="1"/>
                    <a:pt x="127" y="3"/>
                  </a:cubicBezTo>
                  <a:lnTo>
                    <a:pt x="95" y="15"/>
                  </a:lnTo>
                  <a:cubicBezTo>
                    <a:pt x="89" y="22"/>
                    <a:pt x="83" y="28"/>
                    <a:pt x="76" y="41"/>
                  </a:cubicBezTo>
                  <a:cubicBezTo>
                    <a:pt x="1" y="116"/>
                    <a:pt x="64" y="299"/>
                    <a:pt x="140" y="350"/>
                  </a:cubicBezTo>
                  <a:cubicBezTo>
                    <a:pt x="158" y="362"/>
                    <a:pt x="175" y="367"/>
                    <a:pt x="189" y="367"/>
                  </a:cubicBezTo>
                  <a:cubicBezTo>
                    <a:pt x="266" y="367"/>
                    <a:pt x="283" y="219"/>
                    <a:pt x="272" y="161"/>
                  </a:cubicBezTo>
                  <a:cubicBezTo>
                    <a:pt x="259" y="104"/>
                    <a:pt x="228" y="53"/>
                    <a:pt x="184" y="15"/>
                  </a:cubicBezTo>
                  <a:cubicBezTo>
                    <a:pt x="171" y="9"/>
                    <a:pt x="158" y="3"/>
                    <a:pt x="152" y="3"/>
                  </a:cubicBezTo>
                  <a:lnTo>
                    <a:pt x="146" y="3"/>
                  </a:lnTo>
                  <a:cubicBezTo>
                    <a:pt x="142" y="3"/>
                    <a:pt x="137" y="0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15"/>
            <p:cNvSpPr/>
            <p:nvPr/>
          </p:nvSpPr>
          <p:spPr>
            <a:xfrm>
              <a:off x="975425" y="3055075"/>
              <a:ext cx="4725" cy="6575"/>
            </a:xfrm>
            <a:custGeom>
              <a:avLst/>
              <a:gdLst/>
              <a:ahLst/>
              <a:cxnLst/>
              <a:rect l="l" t="t" r="r" b="b"/>
              <a:pathLst>
                <a:path w="189" h="263" extrusionOk="0">
                  <a:moveTo>
                    <a:pt x="84" y="1"/>
                  </a:moveTo>
                  <a:cubicBezTo>
                    <a:pt x="48" y="1"/>
                    <a:pt x="13" y="24"/>
                    <a:pt x="6" y="66"/>
                  </a:cubicBezTo>
                  <a:cubicBezTo>
                    <a:pt x="1" y="116"/>
                    <a:pt x="56" y="262"/>
                    <a:pt x="113" y="262"/>
                  </a:cubicBezTo>
                  <a:cubicBezTo>
                    <a:pt x="128" y="262"/>
                    <a:pt x="143" y="253"/>
                    <a:pt x="157" y="230"/>
                  </a:cubicBezTo>
                  <a:cubicBezTo>
                    <a:pt x="189" y="167"/>
                    <a:pt x="182" y="91"/>
                    <a:pt x="151" y="34"/>
                  </a:cubicBezTo>
                  <a:cubicBezTo>
                    <a:pt x="133" y="11"/>
                    <a:pt x="108" y="1"/>
                    <a:pt x="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15"/>
            <p:cNvSpPr/>
            <p:nvPr/>
          </p:nvSpPr>
          <p:spPr>
            <a:xfrm>
              <a:off x="1010850" y="3209825"/>
              <a:ext cx="6525" cy="8125"/>
            </a:xfrm>
            <a:custGeom>
              <a:avLst/>
              <a:gdLst/>
              <a:ahLst/>
              <a:cxnLst/>
              <a:rect l="l" t="t" r="r" b="b"/>
              <a:pathLst>
                <a:path w="261" h="325" extrusionOk="0">
                  <a:moveTo>
                    <a:pt x="105" y="1"/>
                  </a:moveTo>
                  <a:cubicBezTo>
                    <a:pt x="86" y="1"/>
                    <a:pt x="68" y="12"/>
                    <a:pt x="52" y="38"/>
                  </a:cubicBezTo>
                  <a:cubicBezTo>
                    <a:pt x="0" y="115"/>
                    <a:pt x="76" y="324"/>
                    <a:pt x="157" y="324"/>
                  </a:cubicBezTo>
                  <a:cubicBezTo>
                    <a:pt x="174" y="324"/>
                    <a:pt x="193" y="314"/>
                    <a:pt x="210" y="290"/>
                  </a:cubicBezTo>
                  <a:cubicBezTo>
                    <a:pt x="261" y="208"/>
                    <a:pt x="183" y="1"/>
                    <a:pt x="1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15"/>
            <p:cNvSpPr/>
            <p:nvPr/>
          </p:nvSpPr>
          <p:spPr>
            <a:xfrm>
              <a:off x="1029800" y="3207750"/>
              <a:ext cx="5475" cy="5900"/>
            </a:xfrm>
            <a:custGeom>
              <a:avLst/>
              <a:gdLst/>
              <a:ahLst/>
              <a:cxnLst/>
              <a:rect l="l" t="t" r="r" b="b"/>
              <a:pathLst>
                <a:path w="219" h="236" extrusionOk="0">
                  <a:moveTo>
                    <a:pt x="123" y="1"/>
                  </a:moveTo>
                  <a:cubicBezTo>
                    <a:pt x="111" y="1"/>
                    <a:pt x="99" y="8"/>
                    <a:pt x="89" y="26"/>
                  </a:cubicBezTo>
                  <a:cubicBezTo>
                    <a:pt x="76" y="45"/>
                    <a:pt x="63" y="58"/>
                    <a:pt x="44" y="64"/>
                  </a:cubicBezTo>
                  <a:cubicBezTo>
                    <a:pt x="0" y="83"/>
                    <a:pt x="26" y="203"/>
                    <a:pt x="76" y="209"/>
                  </a:cubicBezTo>
                  <a:cubicBezTo>
                    <a:pt x="95" y="209"/>
                    <a:pt x="114" y="209"/>
                    <a:pt x="126" y="222"/>
                  </a:cubicBezTo>
                  <a:cubicBezTo>
                    <a:pt x="139" y="231"/>
                    <a:pt x="151" y="236"/>
                    <a:pt x="161" y="236"/>
                  </a:cubicBezTo>
                  <a:cubicBezTo>
                    <a:pt x="208" y="236"/>
                    <a:pt x="219" y="138"/>
                    <a:pt x="208" y="102"/>
                  </a:cubicBezTo>
                  <a:cubicBezTo>
                    <a:pt x="199" y="73"/>
                    <a:pt x="160" y="1"/>
                    <a:pt x="1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15"/>
            <p:cNvSpPr/>
            <p:nvPr/>
          </p:nvSpPr>
          <p:spPr>
            <a:xfrm>
              <a:off x="1018450" y="3187300"/>
              <a:ext cx="6600" cy="8700"/>
            </a:xfrm>
            <a:custGeom>
              <a:avLst/>
              <a:gdLst/>
              <a:ahLst/>
              <a:cxnLst/>
              <a:rect l="l" t="t" r="r" b="b"/>
              <a:pathLst>
                <a:path w="264" h="348" extrusionOk="0">
                  <a:moveTo>
                    <a:pt x="155" y="0"/>
                  </a:moveTo>
                  <a:cubicBezTo>
                    <a:pt x="148" y="0"/>
                    <a:pt x="141" y="2"/>
                    <a:pt x="133" y="5"/>
                  </a:cubicBezTo>
                  <a:lnTo>
                    <a:pt x="101" y="18"/>
                  </a:lnTo>
                  <a:cubicBezTo>
                    <a:pt x="0" y="62"/>
                    <a:pt x="25" y="213"/>
                    <a:pt x="70" y="289"/>
                  </a:cubicBezTo>
                  <a:cubicBezTo>
                    <a:pt x="96" y="329"/>
                    <a:pt x="129" y="348"/>
                    <a:pt x="158" y="348"/>
                  </a:cubicBezTo>
                  <a:cubicBezTo>
                    <a:pt x="199" y="348"/>
                    <a:pt x="235" y="313"/>
                    <a:pt x="246" y="251"/>
                  </a:cubicBezTo>
                  <a:cubicBezTo>
                    <a:pt x="246" y="232"/>
                    <a:pt x="252" y="220"/>
                    <a:pt x="252" y="201"/>
                  </a:cubicBezTo>
                  <a:cubicBezTo>
                    <a:pt x="264" y="161"/>
                    <a:pt x="228" y="0"/>
                    <a:pt x="1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15"/>
            <p:cNvSpPr/>
            <p:nvPr/>
          </p:nvSpPr>
          <p:spPr>
            <a:xfrm>
              <a:off x="987425" y="3182075"/>
              <a:ext cx="6125" cy="7500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80" y="0"/>
                  </a:moveTo>
                  <a:cubicBezTo>
                    <a:pt x="46" y="0"/>
                    <a:pt x="17" y="26"/>
                    <a:pt x="11" y="88"/>
                  </a:cubicBezTo>
                  <a:cubicBezTo>
                    <a:pt x="1" y="137"/>
                    <a:pt x="40" y="300"/>
                    <a:pt x="115" y="300"/>
                  </a:cubicBezTo>
                  <a:cubicBezTo>
                    <a:pt x="128" y="300"/>
                    <a:pt x="142" y="295"/>
                    <a:pt x="156" y="284"/>
                  </a:cubicBezTo>
                  <a:lnTo>
                    <a:pt x="163" y="284"/>
                  </a:lnTo>
                  <a:cubicBezTo>
                    <a:pt x="245" y="271"/>
                    <a:pt x="213" y="139"/>
                    <a:pt x="188" y="101"/>
                  </a:cubicBezTo>
                  <a:cubicBezTo>
                    <a:pt x="182" y="94"/>
                    <a:pt x="182" y="88"/>
                    <a:pt x="182" y="88"/>
                  </a:cubicBezTo>
                  <a:cubicBezTo>
                    <a:pt x="161" y="34"/>
                    <a:pt x="118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15"/>
            <p:cNvSpPr/>
            <p:nvPr/>
          </p:nvSpPr>
          <p:spPr>
            <a:xfrm>
              <a:off x="987225" y="3235675"/>
              <a:ext cx="11050" cy="15000"/>
            </a:xfrm>
            <a:custGeom>
              <a:avLst/>
              <a:gdLst/>
              <a:ahLst/>
              <a:cxnLst/>
              <a:rect l="l" t="t" r="r" b="b"/>
              <a:pathLst>
                <a:path w="442" h="600" extrusionOk="0">
                  <a:moveTo>
                    <a:pt x="139" y="0"/>
                  </a:moveTo>
                  <a:cubicBezTo>
                    <a:pt x="0" y="0"/>
                    <a:pt x="7" y="259"/>
                    <a:pt x="26" y="341"/>
                  </a:cubicBezTo>
                  <a:cubicBezTo>
                    <a:pt x="50" y="464"/>
                    <a:pt x="123" y="600"/>
                    <a:pt x="262" y="600"/>
                  </a:cubicBezTo>
                  <a:cubicBezTo>
                    <a:pt x="265" y="600"/>
                    <a:pt x="268" y="599"/>
                    <a:pt x="272" y="599"/>
                  </a:cubicBezTo>
                  <a:cubicBezTo>
                    <a:pt x="316" y="599"/>
                    <a:pt x="360" y="568"/>
                    <a:pt x="379" y="524"/>
                  </a:cubicBezTo>
                  <a:cubicBezTo>
                    <a:pt x="442" y="398"/>
                    <a:pt x="429" y="246"/>
                    <a:pt x="354" y="126"/>
                  </a:cubicBezTo>
                  <a:cubicBezTo>
                    <a:pt x="316" y="51"/>
                    <a:pt x="227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15"/>
            <p:cNvSpPr/>
            <p:nvPr/>
          </p:nvSpPr>
          <p:spPr>
            <a:xfrm>
              <a:off x="1022375" y="3247950"/>
              <a:ext cx="7525" cy="10125"/>
            </a:xfrm>
            <a:custGeom>
              <a:avLst/>
              <a:gdLst/>
              <a:ahLst/>
              <a:cxnLst/>
              <a:rect l="l" t="t" r="r" b="b"/>
              <a:pathLst>
                <a:path w="301" h="405" extrusionOk="0">
                  <a:moveTo>
                    <a:pt x="160" y="0"/>
                  </a:moveTo>
                  <a:cubicBezTo>
                    <a:pt x="144" y="0"/>
                    <a:pt x="127" y="6"/>
                    <a:pt x="108" y="20"/>
                  </a:cubicBezTo>
                  <a:lnTo>
                    <a:pt x="89" y="33"/>
                  </a:lnTo>
                  <a:cubicBezTo>
                    <a:pt x="1" y="102"/>
                    <a:pt x="32" y="253"/>
                    <a:pt x="83" y="335"/>
                  </a:cubicBezTo>
                  <a:cubicBezTo>
                    <a:pt x="107" y="376"/>
                    <a:pt x="151" y="404"/>
                    <a:pt x="192" y="404"/>
                  </a:cubicBezTo>
                  <a:cubicBezTo>
                    <a:pt x="226" y="404"/>
                    <a:pt x="258" y="384"/>
                    <a:pt x="272" y="335"/>
                  </a:cubicBezTo>
                  <a:lnTo>
                    <a:pt x="278" y="304"/>
                  </a:lnTo>
                  <a:cubicBezTo>
                    <a:pt x="300" y="244"/>
                    <a:pt x="261" y="0"/>
                    <a:pt x="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15"/>
            <p:cNvSpPr/>
            <p:nvPr/>
          </p:nvSpPr>
          <p:spPr>
            <a:xfrm>
              <a:off x="1145700" y="3076450"/>
              <a:ext cx="6625" cy="8175"/>
            </a:xfrm>
            <a:custGeom>
              <a:avLst/>
              <a:gdLst/>
              <a:ahLst/>
              <a:cxnLst/>
              <a:rect l="l" t="t" r="r" b="b"/>
              <a:pathLst>
                <a:path w="265" h="327" extrusionOk="0">
                  <a:moveTo>
                    <a:pt x="109" y="0"/>
                  </a:moveTo>
                  <a:cubicBezTo>
                    <a:pt x="91" y="0"/>
                    <a:pt x="73" y="11"/>
                    <a:pt x="57" y="37"/>
                  </a:cubicBezTo>
                  <a:cubicBezTo>
                    <a:pt x="0" y="119"/>
                    <a:pt x="77" y="326"/>
                    <a:pt x="156" y="326"/>
                  </a:cubicBezTo>
                  <a:cubicBezTo>
                    <a:pt x="174" y="326"/>
                    <a:pt x="192" y="315"/>
                    <a:pt x="208" y="289"/>
                  </a:cubicBezTo>
                  <a:cubicBezTo>
                    <a:pt x="264" y="207"/>
                    <a:pt x="187" y="0"/>
                    <a:pt x="1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15"/>
            <p:cNvSpPr/>
            <p:nvPr/>
          </p:nvSpPr>
          <p:spPr>
            <a:xfrm>
              <a:off x="1178325" y="3089950"/>
              <a:ext cx="4750" cy="6200"/>
            </a:xfrm>
            <a:custGeom>
              <a:avLst/>
              <a:gdLst/>
              <a:ahLst/>
              <a:cxnLst/>
              <a:rect l="l" t="t" r="r" b="b"/>
              <a:pathLst>
                <a:path w="190" h="248" extrusionOk="0">
                  <a:moveTo>
                    <a:pt x="72" y="0"/>
                  </a:moveTo>
                  <a:cubicBezTo>
                    <a:pt x="33" y="0"/>
                    <a:pt x="0" y="49"/>
                    <a:pt x="0" y="102"/>
                  </a:cubicBezTo>
                  <a:cubicBezTo>
                    <a:pt x="0" y="159"/>
                    <a:pt x="13" y="241"/>
                    <a:pt x="89" y="248"/>
                  </a:cubicBezTo>
                  <a:cubicBezTo>
                    <a:pt x="190" y="248"/>
                    <a:pt x="164" y="102"/>
                    <a:pt x="133" y="46"/>
                  </a:cubicBezTo>
                  <a:cubicBezTo>
                    <a:pt x="113" y="13"/>
                    <a:pt x="92" y="0"/>
                    <a:pt x="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15"/>
            <p:cNvSpPr/>
            <p:nvPr/>
          </p:nvSpPr>
          <p:spPr>
            <a:xfrm>
              <a:off x="1157400" y="3104800"/>
              <a:ext cx="6925" cy="9100"/>
            </a:xfrm>
            <a:custGeom>
              <a:avLst/>
              <a:gdLst/>
              <a:ahLst/>
              <a:cxnLst/>
              <a:rect l="l" t="t" r="r" b="b"/>
              <a:pathLst>
                <a:path w="277" h="364" extrusionOk="0">
                  <a:moveTo>
                    <a:pt x="79" y="1"/>
                  </a:moveTo>
                  <a:cubicBezTo>
                    <a:pt x="13" y="1"/>
                    <a:pt x="1" y="123"/>
                    <a:pt x="11" y="177"/>
                  </a:cubicBezTo>
                  <a:cubicBezTo>
                    <a:pt x="11" y="253"/>
                    <a:pt x="55" y="316"/>
                    <a:pt x="118" y="354"/>
                  </a:cubicBezTo>
                  <a:cubicBezTo>
                    <a:pt x="132" y="359"/>
                    <a:pt x="148" y="363"/>
                    <a:pt x="164" y="363"/>
                  </a:cubicBezTo>
                  <a:cubicBezTo>
                    <a:pt x="184" y="363"/>
                    <a:pt x="202" y="356"/>
                    <a:pt x="213" y="335"/>
                  </a:cubicBezTo>
                  <a:cubicBezTo>
                    <a:pt x="226" y="309"/>
                    <a:pt x="238" y="284"/>
                    <a:pt x="257" y="265"/>
                  </a:cubicBezTo>
                  <a:cubicBezTo>
                    <a:pt x="276" y="227"/>
                    <a:pt x="264" y="177"/>
                    <a:pt x="232" y="152"/>
                  </a:cubicBezTo>
                  <a:lnTo>
                    <a:pt x="232" y="183"/>
                  </a:lnTo>
                  <a:cubicBezTo>
                    <a:pt x="226" y="152"/>
                    <a:pt x="213" y="127"/>
                    <a:pt x="200" y="101"/>
                  </a:cubicBezTo>
                  <a:cubicBezTo>
                    <a:pt x="182" y="63"/>
                    <a:pt x="150" y="38"/>
                    <a:pt x="118" y="13"/>
                  </a:cubicBezTo>
                  <a:cubicBezTo>
                    <a:pt x="104" y="5"/>
                    <a:pt x="90" y="1"/>
                    <a:pt x="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15"/>
            <p:cNvSpPr/>
            <p:nvPr/>
          </p:nvSpPr>
          <p:spPr>
            <a:xfrm>
              <a:off x="1114625" y="3083625"/>
              <a:ext cx="6500" cy="10425"/>
            </a:xfrm>
            <a:custGeom>
              <a:avLst/>
              <a:gdLst/>
              <a:ahLst/>
              <a:cxnLst/>
              <a:rect l="l" t="t" r="r" b="b"/>
              <a:pathLst>
                <a:path w="260" h="417" extrusionOk="0">
                  <a:moveTo>
                    <a:pt x="101" y="0"/>
                  </a:moveTo>
                  <a:cubicBezTo>
                    <a:pt x="79" y="0"/>
                    <a:pt x="58" y="9"/>
                    <a:pt x="45" y="34"/>
                  </a:cubicBezTo>
                  <a:cubicBezTo>
                    <a:pt x="0" y="135"/>
                    <a:pt x="7" y="255"/>
                    <a:pt x="70" y="349"/>
                  </a:cubicBezTo>
                  <a:cubicBezTo>
                    <a:pt x="86" y="371"/>
                    <a:pt x="121" y="416"/>
                    <a:pt x="159" y="416"/>
                  </a:cubicBezTo>
                  <a:cubicBezTo>
                    <a:pt x="165" y="416"/>
                    <a:pt x="171" y="415"/>
                    <a:pt x="177" y="412"/>
                  </a:cubicBezTo>
                  <a:lnTo>
                    <a:pt x="209" y="400"/>
                  </a:lnTo>
                  <a:cubicBezTo>
                    <a:pt x="240" y="387"/>
                    <a:pt x="259" y="349"/>
                    <a:pt x="246" y="311"/>
                  </a:cubicBezTo>
                  <a:cubicBezTo>
                    <a:pt x="246" y="255"/>
                    <a:pt x="240" y="236"/>
                    <a:pt x="240" y="192"/>
                  </a:cubicBezTo>
                  <a:cubicBezTo>
                    <a:pt x="234" y="128"/>
                    <a:pt x="215" y="78"/>
                    <a:pt x="177" y="34"/>
                  </a:cubicBezTo>
                  <a:cubicBezTo>
                    <a:pt x="159" y="16"/>
                    <a:pt x="129" y="0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15"/>
            <p:cNvSpPr/>
            <p:nvPr/>
          </p:nvSpPr>
          <p:spPr>
            <a:xfrm>
              <a:off x="1159100" y="3051925"/>
              <a:ext cx="7550" cy="9225"/>
            </a:xfrm>
            <a:custGeom>
              <a:avLst/>
              <a:gdLst/>
              <a:ahLst/>
              <a:cxnLst/>
              <a:rect l="l" t="t" r="r" b="b"/>
              <a:pathLst>
                <a:path w="302" h="369" extrusionOk="0">
                  <a:moveTo>
                    <a:pt x="127" y="0"/>
                  </a:moveTo>
                  <a:cubicBezTo>
                    <a:pt x="106" y="0"/>
                    <a:pt x="82" y="7"/>
                    <a:pt x="57" y="22"/>
                  </a:cubicBezTo>
                  <a:cubicBezTo>
                    <a:pt x="0" y="59"/>
                    <a:pt x="19" y="160"/>
                    <a:pt x="38" y="211"/>
                  </a:cubicBezTo>
                  <a:lnTo>
                    <a:pt x="50" y="230"/>
                  </a:lnTo>
                  <a:cubicBezTo>
                    <a:pt x="57" y="267"/>
                    <a:pt x="76" y="305"/>
                    <a:pt x="101" y="331"/>
                  </a:cubicBezTo>
                  <a:cubicBezTo>
                    <a:pt x="119" y="356"/>
                    <a:pt x="146" y="369"/>
                    <a:pt x="172" y="369"/>
                  </a:cubicBezTo>
                  <a:cubicBezTo>
                    <a:pt x="210" y="369"/>
                    <a:pt x="247" y="344"/>
                    <a:pt x="259" y="299"/>
                  </a:cubicBezTo>
                  <a:cubicBezTo>
                    <a:pt x="301" y="192"/>
                    <a:pt x="245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15"/>
            <p:cNvSpPr/>
            <p:nvPr/>
          </p:nvSpPr>
          <p:spPr>
            <a:xfrm>
              <a:off x="1160200" y="3079175"/>
              <a:ext cx="6325" cy="8400"/>
            </a:xfrm>
            <a:custGeom>
              <a:avLst/>
              <a:gdLst/>
              <a:ahLst/>
              <a:cxnLst/>
              <a:rect l="l" t="t" r="r" b="b"/>
              <a:pathLst>
                <a:path w="253" h="336" extrusionOk="0">
                  <a:moveTo>
                    <a:pt x="98" y="1"/>
                  </a:moveTo>
                  <a:cubicBezTo>
                    <a:pt x="92" y="1"/>
                    <a:pt x="87" y="2"/>
                    <a:pt x="82" y="4"/>
                  </a:cubicBezTo>
                  <a:lnTo>
                    <a:pt x="76" y="4"/>
                  </a:lnTo>
                  <a:cubicBezTo>
                    <a:pt x="0" y="42"/>
                    <a:pt x="0" y="155"/>
                    <a:pt x="32" y="224"/>
                  </a:cubicBezTo>
                  <a:cubicBezTo>
                    <a:pt x="32" y="224"/>
                    <a:pt x="32" y="231"/>
                    <a:pt x="32" y="231"/>
                  </a:cubicBezTo>
                  <a:cubicBezTo>
                    <a:pt x="47" y="266"/>
                    <a:pt x="89" y="336"/>
                    <a:pt x="137" y="336"/>
                  </a:cubicBezTo>
                  <a:cubicBezTo>
                    <a:pt x="150" y="336"/>
                    <a:pt x="164" y="331"/>
                    <a:pt x="177" y="319"/>
                  </a:cubicBezTo>
                  <a:cubicBezTo>
                    <a:pt x="177" y="319"/>
                    <a:pt x="177" y="313"/>
                    <a:pt x="177" y="313"/>
                  </a:cubicBezTo>
                  <a:cubicBezTo>
                    <a:pt x="252" y="306"/>
                    <a:pt x="227" y="155"/>
                    <a:pt x="202" y="117"/>
                  </a:cubicBezTo>
                  <a:lnTo>
                    <a:pt x="202" y="105"/>
                  </a:lnTo>
                  <a:cubicBezTo>
                    <a:pt x="196" y="71"/>
                    <a:pt x="145" y="1"/>
                    <a:pt x="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15"/>
            <p:cNvSpPr/>
            <p:nvPr/>
          </p:nvSpPr>
          <p:spPr>
            <a:xfrm>
              <a:off x="1178950" y="3124025"/>
              <a:ext cx="8225" cy="9975"/>
            </a:xfrm>
            <a:custGeom>
              <a:avLst/>
              <a:gdLst/>
              <a:ahLst/>
              <a:cxnLst/>
              <a:rect l="l" t="t" r="r" b="b"/>
              <a:pathLst>
                <a:path w="329" h="399" extrusionOk="0">
                  <a:moveTo>
                    <a:pt x="113" y="1"/>
                  </a:moveTo>
                  <a:cubicBezTo>
                    <a:pt x="62" y="1"/>
                    <a:pt x="22" y="50"/>
                    <a:pt x="13" y="114"/>
                  </a:cubicBezTo>
                  <a:cubicBezTo>
                    <a:pt x="1" y="215"/>
                    <a:pt x="39" y="360"/>
                    <a:pt x="146" y="392"/>
                  </a:cubicBezTo>
                  <a:cubicBezTo>
                    <a:pt x="165" y="398"/>
                    <a:pt x="190" y="398"/>
                    <a:pt x="209" y="398"/>
                  </a:cubicBezTo>
                  <a:cubicBezTo>
                    <a:pt x="329" y="379"/>
                    <a:pt x="285" y="171"/>
                    <a:pt x="247" y="108"/>
                  </a:cubicBezTo>
                  <a:cubicBezTo>
                    <a:pt x="228" y="83"/>
                    <a:pt x="209" y="58"/>
                    <a:pt x="190" y="39"/>
                  </a:cubicBezTo>
                  <a:cubicBezTo>
                    <a:pt x="163" y="12"/>
                    <a:pt x="137" y="1"/>
                    <a:pt x="1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15"/>
            <p:cNvSpPr/>
            <p:nvPr/>
          </p:nvSpPr>
          <p:spPr>
            <a:xfrm>
              <a:off x="1139850" y="3125375"/>
              <a:ext cx="9025" cy="9750"/>
            </a:xfrm>
            <a:custGeom>
              <a:avLst/>
              <a:gdLst/>
              <a:ahLst/>
              <a:cxnLst/>
              <a:rect l="l" t="t" r="r" b="b"/>
              <a:pathLst>
                <a:path w="361" h="390" extrusionOk="0">
                  <a:moveTo>
                    <a:pt x="103" y="1"/>
                  </a:moveTo>
                  <a:cubicBezTo>
                    <a:pt x="52" y="1"/>
                    <a:pt x="9" y="53"/>
                    <a:pt x="1" y="117"/>
                  </a:cubicBezTo>
                  <a:cubicBezTo>
                    <a:pt x="1" y="136"/>
                    <a:pt x="1" y="149"/>
                    <a:pt x="1" y="168"/>
                  </a:cubicBezTo>
                  <a:cubicBezTo>
                    <a:pt x="7" y="180"/>
                    <a:pt x="7" y="193"/>
                    <a:pt x="7" y="205"/>
                  </a:cubicBezTo>
                  <a:cubicBezTo>
                    <a:pt x="13" y="262"/>
                    <a:pt x="38" y="319"/>
                    <a:pt x="76" y="363"/>
                  </a:cubicBezTo>
                  <a:cubicBezTo>
                    <a:pt x="83" y="369"/>
                    <a:pt x="89" y="376"/>
                    <a:pt x="101" y="382"/>
                  </a:cubicBezTo>
                  <a:cubicBezTo>
                    <a:pt x="108" y="382"/>
                    <a:pt x="120" y="388"/>
                    <a:pt x="133" y="388"/>
                  </a:cubicBezTo>
                  <a:cubicBezTo>
                    <a:pt x="139" y="389"/>
                    <a:pt x="146" y="390"/>
                    <a:pt x="152" y="390"/>
                  </a:cubicBezTo>
                  <a:cubicBezTo>
                    <a:pt x="183" y="390"/>
                    <a:pt x="213" y="377"/>
                    <a:pt x="234" y="351"/>
                  </a:cubicBezTo>
                  <a:lnTo>
                    <a:pt x="234" y="351"/>
                  </a:lnTo>
                  <a:cubicBezTo>
                    <a:pt x="231" y="355"/>
                    <a:pt x="230" y="356"/>
                    <a:pt x="232" y="356"/>
                  </a:cubicBezTo>
                  <a:cubicBezTo>
                    <a:pt x="240" y="356"/>
                    <a:pt x="297" y="313"/>
                    <a:pt x="297" y="313"/>
                  </a:cubicBezTo>
                  <a:cubicBezTo>
                    <a:pt x="360" y="275"/>
                    <a:pt x="316" y="149"/>
                    <a:pt x="259" y="130"/>
                  </a:cubicBezTo>
                  <a:cubicBezTo>
                    <a:pt x="249" y="122"/>
                    <a:pt x="242" y="119"/>
                    <a:pt x="238" y="119"/>
                  </a:cubicBezTo>
                  <a:cubicBezTo>
                    <a:pt x="235" y="119"/>
                    <a:pt x="233" y="122"/>
                    <a:pt x="234" y="127"/>
                  </a:cubicBezTo>
                  <a:lnTo>
                    <a:pt x="234" y="127"/>
                  </a:lnTo>
                  <a:cubicBezTo>
                    <a:pt x="221" y="96"/>
                    <a:pt x="199" y="69"/>
                    <a:pt x="177" y="41"/>
                  </a:cubicBezTo>
                  <a:cubicBezTo>
                    <a:pt x="153" y="13"/>
                    <a:pt x="127" y="1"/>
                    <a:pt x="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15"/>
            <p:cNvSpPr/>
            <p:nvPr/>
          </p:nvSpPr>
          <p:spPr>
            <a:xfrm>
              <a:off x="1158925" y="3147275"/>
              <a:ext cx="12325" cy="16575"/>
            </a:xfrm>
            <a:custGeom>
              <a:avLst/>
              <a:gdLst/>
              <a:ahLst/>
              <a:cxnLst/>
              <a:rect l="l" t="t" r="r" b="b"/>
              <a:pathLst>
                <a:path w="493" h="663" extrusionOk="0">
                  <a:moveTo>
                    <a:pt x="197" y="1"/>
                  </a:moveTo>
                  <a:cubicBezTo>
                    <a:pt x="157" y="1"/>
                    <a:pt x="118" y="20"/>
                    <a:pt x="89" y="67"/>
                  </a:cubicBezTo>
                  <a:cubicBezTo>
                    <a:pt x="1" y="200"/>
                    <a:pt x="32" y="402"/>
                    <a:pt x="114" y="534"/>
                  </a:cubicBezTo>
                  <a:cubicBezTo>
                    <a:pt x="155" y="599"/>
                    <a:pt x="230" y="662"/>
                    <a:pt x="302" y="662"/>
                  </a:cubicBezTo>
                  <a:cubicBezTo>
                    <a:pt x="342" y="662"/>
                    <a:pt x="380" y="644"/>
                    <a:pt x="411" y="597"/>
                  </a:cubicBezTo>
                  <a:cubicBezTo>
                    <a:pt x="493" y="458"/>
                    <a:pt x="461" y="257"/>
                    <a:pt x="385" y="130"/>
                  </a:cubicBezTo>
                  <a:cubicBezTo>
                    <a:pt x="345" y="62"/>
                    <a:pt x="268" y="1"/>
                    <a:pt x="1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15"/>
            <p:cNvSpPr/>
            <p:nvPr/>
          </p:nvSpPr>
          <p:spPr>
            <a:xfrm>
              <a:off x="1118100" y="3113575"/>
              <a:ext cx="7100" cy="8900"/>
            </a:xfrm>
            <a:custGeom>
              <a:avLst/>
              <a:gdLst/>
              <a:ahLst/>
              <a:cxnLst/>
              <a:rect l="l" t="t" r="r" b="b"/>
              <a:pathLst>
                <a:path w="284" h="356" extrusionOk="0">
                  <a:moveTo>
                    <a:pt x="116" y="0"/>
                  </a:moveTo>
                  <a:cubicBezTo>
                    <a:pt x="96" y="0"/>
                    <a:pt x="76" y="12"/>
                    <a:pt x="57" y="40"/>
                  </a:cubicBezTo>
                  <a:cubicBezTo>
                    <a:pt x="0" y="128"/>
                    <a:pt x="87" y="355"/>
                    <a:pt x="172" y="355"/>
                  </a:cubicBezTo>
                  <a:cubicBezTo>
                    <a:pt x="191" y="355"/>
                    <a:pt x="210" y="344"/>
                    <a:pt x="227" y="318"/>
                  </a:cubicBezTo>
                  <a:cubicBezTo>
                    <a:pt x="284" y="226"/>
                    <a:pt x="203" y="0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15"/>
            <p:cNvSpPr/>
            <p:nvPr/>
          </p:nvSpPr>
          <p:spPr>
            <a:xfrm>
              <a:off x="1197550" y="3081875"/>
              <a:ext cx="8300" cy="9400"/>
            </a:xfrm>
            <a:custGeom>
              <a:avLst/>
              <a:gdLst/>
              <a:ahLst/>
              <a:cxnLst/>
              <a:rect l="l" t="t" r="r" b="b"/>
              <a:pathLst>
                <a:path w="332" h="376" extrusionOk="0">
                  <a:moveTo>
                    <a:pt x="161" y="0"/>
                  </a:moveTo>
                  <a:cubicBezTo>
                    <a:pt x="154" y="0"/>
                    <a:pt x="147" y="1"/>
                    <a:pt x="140" y="3"/>
                  </a:cubicBezTo>
                  <a:cubicBezTo>
                    <a:pt x="1" y="34"/>
                    <a:pt x="58" y="312"/>
                    <a:pt x="152" y="356"/>
                  </a:cubicBezTo>
                  <a:cubicBezTo>
                    <a:pt x="152" y="353"/>
                    <a:pt x="150" y="347"/>
                    <a:pt x="148" y="342"/>
                  </a:cubicBezTo>
                  <a:lnTo>
                    <a:pt x="148" y="342"/>
                  </a:lnTo>
                  <a:cubicBezTo>
                    <a:pt x="166" y="365"/>
                    <a:pt x="187" y="376"/>
                    <a:pt x="207" y="376"/>
                  </a:cubicBezTo>
                  <a:cubicBezTo>
                    <a:pt x="237" y="376"/>
                    <a:pt x="262" y="352"/>
                    <a:pt x="266" y="306"/>
                  </a:cubicBezTo>
                  <a:lnTo>
                    <a:pt x="266" y="331"/>
                  </a:lnTo>
                  <a:cubicBezTo>
                    <a:pt x="332" y="259"/>
                    <a:pt x="284" y="0"/>
                    <a:pt x="1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15"/>
            <p:cNvSpPr/>
            <p:nvPr/>
          </p:nvSpPr>
          <p:spPr>
            <a:xfrm>
              <a:off x="1243125" y="3321375"/>
              <a:ext cx="7275" cy="10225"/>
            </a:xfrm>
            <a:custGeom>
              <a:avLst/>
              <a:gdLst/>
              <a:ahLst/>
              <a:cxnLst/>
              <a:rect l="l" t="t" r="r" b="b"/>
              <a:pathLst>
                <a:path w="291" h="409" extrusionOk="0">
                  <a:moveTo>
                    <a:pt x="115" y="0"/>
                  </a:moveTo>
                  <a:cubicBezTo>
                    <a:pt x="92" y="0"/>
                    <a:pt x="69" y="12"/>
                    <a:pt x="51" y="41"/>
                  </a:cubicBezTo>
                  <a:cubicBezTo>
                    <a:pt x="1" y="129"/>
                    <a:pt x="7" y="243"/>
                    <a:pt x="64" y="331"/>
                  </a:cubicBezTo>
                  <a:cubicBezTo>
                    <a:pt x="88" y="371"/>
                    <a:pt x="134" y="408"/>
                    <a:pt x="178" y="408"/>
                  </a:cubicBezTo>
                  <a:cubicBezTo>
                    <a:pt x="203" y="408"/>
                    <a:pt x="228" y="395"/>
                    <a:pt x="247" y="363"/>
                  </a:cubicBezTo>
                  <a:cubicBezTo>
                    <a:pt x="291" y="274"/>
                    <a:pt x="284" y="161"/>
                    <a:pt x="228" y="79"/>
                  </a:cubicBezTo>
                  <a:cubicBezTo>
                    <a:pt x="203" y="38"/>
                    <a:pt x="158" y="0"/>
                    <a:pt x="1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15"/>
            <p:cNvSpPr/>
            <p:nvPr/>
          </p:nvSpPr>
          <p:spPr>
            <a:xfrm>
              <a:off x="1201650" y="3303100"/>
              <a:ext cx="9650" cy="9375"/>
            </a:xfrm>
            <a:custGeom>
              <a:avLst/>
              <a:gdLst/>
              <a:ahLst/>
              <a:cxnLst/>
              <a:rect l="l" t="t" r="r" b="b"/>
              <a:pathLst>
                <a:path w="386" h="375" extrusionOk="0">
                  <a:moveTo>
                    <a:pt x="143" y="1"/>
                  </a:moveTo>
                  <a:cubicBezTo>
                    <a:pt x="138" y="1"/>
                    <a:pt x="132" y="2"/>
                    <a:pt x="127" y="3"/>
                  </a:cubicBezTo>
                  <a:lnTo>
                    <a:pt x="108" y="3"/>
                  </a:lnTo>
                  <a:cubicBezTo>
                    <a:pt x="1" y="34"/>
                    <a:pt x="26" y="211"/>
                    <a:pt x="77" y="280"/>
                  </a:cubicBezTo>
                  <a:cubicBezTo>
                    <a:pt x="102" y="337"/>
                    <a:pt x="159" y="375"/>
                    <a:pt x="228" y="375"/>
                  </a:cubicBezTo>
                  <a:cubicBezTo>
                    <a:pt x="278" y="375"/>
                    <a:pt x="304" y="331"/>
                    <a:pt x="348" y="299"/>
                  </a:cubicBezTo>
                  <a:cubicBezTo>
                    <a:pt x="386" y="249"/>
                    <a:pt x="373" y="179"/>
                    <a:pt x="323" y="141"/>
                  </a:cubicBezTo>
                  <a:cubicBezTo>
                    <a:pt x="278" y="122"/>
                    <a:pt x="253" y="72"/>
                    <a:pt x="215" y="40"/>
                  </a:cubicBezTo>
                  <a:cubicBezTo>
                    <a:pt x="200" y="14"/>
                    <a:pt x="171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15"/>
            <p:cNvSpPr/>
            <p:nvPr/>
          </p:nvSpPr>
          <p:spPr>
            <a:xfrm>
              <a:off x="1203700" y="3259600"/>
              <a:ext cx="8800" cy="14175"/>
            </a:xfrm>
            <a:custGeom>
              <a:avLst/>
              <a:gdLst/>
              <a:ahLst/>
              <a:cxnLst/>
              <a:rect l="l" t="t" r="r" b="b"/>
              <a:pathLst>
                <a:path w="352" h="567" extrusionOk="0">
                  <a:moveTo>
                    <a:pt x="137" y="1"/>
                  </a:moveTo>
                  <a:cubicBezTo>
                    <a:pt x="132" y="1"/>
                    <a:pt x="126" y="1"/>
                    <a:pt x="121" y="2"/>
                  </a:cubicBezTo>
                  <a:lnTo>
                    <a:pt x="108" y="2"/>
                  </a:lnTo>
                  <a:cubicBezTo>
                    <a:pt x="45" y="8"/>
                    <a:pt x="26" y="90"/>
                    <a:pt x="14" y="141"/>
                  </a:cubicBezTo>
                  <a:cubicBezTo>
                    <a:pt x="1" y="254"/>
                    <a:pt x="26" y="368"/>
                    <a:pt x="77" y="469"/>
                  </a:cubicBezTo>
                  <a:cubicBezTo>
                    <a:pt x="102" y="535"/>
                    <a:pt x="145" y="566"/>
                    <a:pt x="185" y="566"/>
                  </a:cubicBezTo>
                  <a:cubicBezTo>
                    <a:pt x="235" y="566"/>
                    <a:pt x="279" y="516"/>
                    <a:pt x="272" y="424"/>
                  </a:cubicBezTo>
                  <a:cubicBezTo>
                    <a:pt x="272" y="424"/>
                    <a:pt x="272" y="418"/>
                    <a:pt x="272" y="412"/>
                  </a:cubicBezTo>
                  <a:cubicBezTo>
                    <a:pt x="352" y="283"/>
                    <a:pt x="307" y="1"/>
                    <a:pt x="1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15"/>
            <p:cNvSpPr/>
            <p:nvPr/>
          </p:nvSpPr>
          <p:spPr>
            <a:xfrm>
              <a:off x="1236200" y="3269525"/>
              <a:ext cx="9950" cy="11100"/>
            </a:xfrm>
            <a:custGeom>
              <a:avLst/>
              <a:gdLst/>
              <a:ahLst/>
              <a:cxnLst/>
              <a:rect l="l" t="t" r="r" b="b"/>
              <a:pathLst>
                <a:path w="398" h="444" extrusionOk="0">
                  <a:moveTo>
                    <a:pt x="196" y="1"/>
                  </a:moveTo>
                  <a:cubicBezTo>
                    <a:pt x="178" y="1"/>
                    <a:pt x="161" y="5"/>
                    <a:pt x="145" y="15"/>
                  </a:cubicBezTo>
                  <a:cubicBezTo>
                    <a:pt x="114" y="40"/>
                    <a:pt x="88" y="53"/>
                    <a:pt x="51" y="78"/>
                  </a:cubicBezTo>
                  <a:cubicBezTo>
                    <a:pt x="0" y="109"/>
                    <a:pt x="19" y="217"/>
                    <a:pt x="57" y="248"/>
                  </a:cubicBezTo>
                  <a:cubicBezTo>
                    <a:pt x="57" y="248"/>
                    <a:pt x="101" y="280"/>
                    <a:pt x="107" y="292"/>
                  </a:cubicBezTo>
                  <a:cubicBezTo>
                    <a:pt x="114" y="305"/>
                    <a:pt x="120" y="311"/>
                    <a:pt x="126" y="318"/>
                  </a:cubicBezTo>
                  <a:cubicBezTo>
                    <a:pt x="126" y="324"/>
                    <a:pt x="133" y="330"/>
                    <a:pt x="133" y="330"/>
                  </a:cubicBezTo>
                  <a:cubicBezTo>
                    <a:pt x="158" y="387"/>
                    <a:pt x="208" y="425"/>
                    <a:pt x="265" y="444"/>
                  </a:cubicBezTo>
                  <a:cubicBezTo>
                    <a:pt x="309" y="444"/>
                    <a:pt x="353" y="418"/>
                    <a:pt x="360" y="368"/>
                  </a:cubicBezTo>
                  <a:cubicBezTo>
                    <a:pt x="397" y="236"/>
                    <a:pt x="353" y="97"/>
                    <a:pt x="246" y="15"/>
                  </a:cubicBezTo>
                  <a:cubicBezTo>
                    <a:pt x="230" y="5"/>
                    <a:pt x="213" y="1"/>
                    <a:pt x="1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15"/>
            <p:cNvSpPr/>
            <p:nvPr/>
          </p:nvSpPr>
          <p:spPr>
            <a:xfrm>
              <a:off x="1238875" y="3276825"/>
              <a:ext cx="650" cy="900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0" y="0"/>
                  </a:moveTo>
                  <a:lnTo>
                    <a:pt x="9" y="11"/>
                  </a:lnTo>
                  <a:lnTo>
                    <a:pt x="9" y="11"/>
                  </a:lnTo>
                  <a:cubicBezTo>
                    <a:pt x="5" y="6"/>
                    <a:pt x="2" y="2"/>
                    <a:pt x="0" y="0"/>
                  </a:cubicBezTo>
                  <a:close/>
                  <a:moveTo>
                    <a:pt x="9" y="11"/>
                  </a:moveTo>
                  <a:cubicBezTo>
                    <a:pt x="16" y="22"/>
                    <a:pt x="25" y="36"/>
                    <a:pt x="25" y="36"/>
                  </a:cubicBezTo>
                  <a:cubicBezTo>
                    <a:pt x="25" y="36"/>
                    <a:pt x="24" y="33"/>
                    <a:pt x="19" y="26"/>
                  </a:cubicBezTo>
                  <a:lnTo>
                    <a:pt x="9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15"/>
            <p:cNvSpPr/>
            <p:nvPr/>
          </p:nvSpPr>
          <p:spPr>
            <a:xfrm>
              <a:off x="1219475" y="3284400"/>
              <a:ext cx="7450" cy="7800"/>
            </a:xfrm>
            <a:custGeom>
              <a:avLst/>
              <a:gdLst/>
              <a:ahLst/>
              <a:cxnLst/>
              <a:rect l="l" t="t" r="r" b="b"/>
              <a:pathLst>
                <a:path w="298" h="312" extrusionOk="0">
                  <a:moveTo>
                    <a:pt x="64" y="0"/>
                  </a:moveTo>
                  <a:cubicBezTo>
                    <a:pt x="32" y="0"/>
                    <a:pt x="7" y="25"/>
                    <a:pt x="7" y="57"/>
                  </a:cubicBezTo>
                  <a:cubicBezTo>
                    <a:pt x="1" y="132"/>
                    <a:pt x="26" y="208"/>
                    <a:pt x="76" y="271"/>
                  </a:cubicBezTo>
                  <a:cubicBezTo>
                    <a:pt x="92" y="287"/>
                    <a:pt x="126" y="312"/>
                    <a:pt x="155" y="312"/>
                  </a:cubicBezTo>
                  <a:cubicBezTo>
                    <a:pt x="161" y="312"/>
                    <a:pt x="166" y="311"/>
                    <a:pt x="171" y="309"/>
                  </a:cubicBezTo>
                  <a:cubicBezTo>
                    <a:pt x="215" y="296"/>
                    <a:pt x="215" y="252"/>
                    <a:pt x="259" y="233"/>
                  </a:cubicBezTo>
                  <a:cubicBezTo>
                    <a:pt x="297" y="208"/>
                    <a:pt x="265" y="132"/>
                    <a:pt x="234" y="120"/>
                  </a:cubicBezTo>
                  <a:cubicBezTo>
                    <a:pt x="215" y="114"/>
                    <a:pt x="171" y="44"/>
                    <a:pt x="152" y="25"/>
                  </a:cubicBezTo>
                  <a:cubicBezTo>
                    <a:pt x="127" y="6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15"/>
            <p:cNvSpPr/>
            <p:nvPr/>
          </p:nvSpPr>
          <p:spPr>
            <a:xfrm>
              <a:off x="1180225" y="3264250"/>
              <a:ext cx="5825" cy="9800"/>
            </a:xfrm>
            <a:custGeom>
              <a:avLst/>
              <a:gdLst/>
              <a:ahLst/>
              <a:cxnLst/>
              <a:rect l="l" t="t" r="r" b="b"/>
              <a:pathLst>
                <a:path w="233" h="392" extrusionOk="0">
                  <a:moveTo>
                    <a:pt x="106" y="0"/>
                  </a:moveTo>
                  <a:cubicBezTo>
                    <a:pt x="98" y="0"/>
                    <a:pt x="90" y="4"/>
                    <a:pt x="82" y="11"/>
                  </a:cubicBezTo>
                  <a:cubicBezTo>
                    <a:pt x="38" y="30"/>
                    <a:pt x="13" y="68"/>
                    <a:pt x="13" y="106"/>
                  </a:cubicBezTo>
                  <a:cubicBezTo>
                    <a:pt x="0" y="194"/>
                    <a:pt x="19" y="365"/>
                    <a:pt x="126" y="390"/>
                  </a:cubicBezTo>
                  <a:cubicBezTo>
                    <a:pt x="132" y="391"/>
                    <a:pt x="138" y="391"/>
                    <a:pt x="143" y="391"/>
                  </a:cubicBezTo>
                  <a:cubicBezTo>
                    <a:pt x="232" y="391"/>
                    <a:pt x="221" y="248"/>
                    <a:pt x="221" y="194"/>
                  </a:cubicBezTo>
                  <a:cubicBezTo>
                    <a:pt x="215" y="175"/>
                    <a:pt x="208" y="156"/>
                    <a:pt x="196" y="144"/>
                  </a:cubicBezTo>
                  <a:cubicBezTo>
                    <a:pt x="196" y="119"/>
                    <a:pt x="183" y="93"/>
                    <a:pt x="177" y="74"/>
                  </a:cubicBezTo>
                  <a:cubicBezTo>
                    <a:pt x="167" y="49"/>
                    <a:pt x="137" y="0"/>
                    <a:pt x="1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15"/>
            <p:cNvSpPr/>
            <p:nvPr/>
          </p:nvSpPr>
          <p:spPr>
            <a:xfrm>
              <a:off x="1214625" y="3241450"/>
              <a:ext cx="6425" cy="7825"/>
            </a:xfrm>
            <a:custGeom>
              <a:avLst/>
              <a:gdLst/>
              <a:ahLst/>
              <a:cxnLst/>
              <a:rect l="l" t="t" r="r" b="b"/>
              <a:pathLst>
                <a:path w="257" h="313" extrusionOk="0">
                  <a:moveTo>
                    <a:pt x="122" y="0"/>
                  </a:moveTo>
                  <a:cubicBezTo>
                    <a:pt x="115" y="0"/>
                    <a:pt x="108" y="1"/>
                    <a:pt x="100" y="3"/>
                  </a:cubicBezTo>
                  <a:cubicBezTo>
                    <a:pt x="24" y="28"/>
                    <a:pt x="24" y="122"/>
                    <a:pt x="12" y="185"/>
                  </a:cubicBezTo>
                  <a:cubicBezTo>
                    <a:pt x="1" y="223"/>
                    <a:pt x="27" y="313"/>
                    <a:pt x="75" y="313"/>
                  </a:cubicBezTo>
                  <a:cubicBezTo>
                    <a:pt x="83" y="313"/>
                    <a:pt x="91" y="311"/>
                    <a:pt x="100" y="305"/>
                  </a:cubicBezTo>
                  <a:cubicBezTo>
                    <a:pt x="113" y="305"/>
                    <a:pt x="125" y="299"/>
                    <a:pt x="138" y="299"/>
                  </a:cubicBezTo>
                  <a:cubicBezTo>
                    <a:pt x="150" y="299"/>
                    <a:pt x="157" y="305"/>
                    <a:pt x="163" y="305"/>
                  </a:cubicBezTo>
                  <a:cubicBezTo>
                    <a:pt x="171" y="307"/>
                    <a:pt x="178" y="308"/>
                    <a:pt x="185" y="308"/>
                  </a:cubicBezTo>
                  <a:cubicBezTo>
                    <a:pt x="238" y="308"/>
                    <a:pt x="257" y="247"/>
                    <a:pt x="251" y="185"/>
                  </a:cubicBezTo>
                  <a:lnTo>
                    <a:pt x="251" y="135"/>
                  </a:lnTo>
                  <a:cubicBezTo>
                    <a:pt x="245" y="110"/>
                    <a:pt x="232" y="78"/>
                    <a:pt x="214" y="59"/>
                  </a:cubicBezTo>
                  <a:cubicBezTo>
                    <a:pt x="214" y="53"/>
                    <a:pt x="207" y="47"/>
                    <a:pt x="201" y="40"/>
                  </a:cubicBezTo>
                  <a:lnTo>
                    <a:pt x="201" y="34"/>
                  </a:lnTo>
                  <a:lnTo>
                    <a:pt x="195" y="34"/>
                  </a:lnTo>
                  <a:cubicBezTo>
                    <a:pt x="188" y="28"/>
                    <a:pt x="182" y="21"/>
                    <a:pt x="176" y="15"/>
                  </a:cubicBezTo>
                  <a:lnTo>
                    <a:pt x="176" y="21"/>
                  </a:lnTo>
                  <a:cubicBezTo>
                    <a:pt x="161" y="7"/>
                    <a:pt x="144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15"/>
            <p:cNvSpPr/>
            <p:nvPr/>
          </p:nvSpPr>
          <p:spPr>
            <a:xfrm>
              <a:off x="1190025" y="3375950"/>
              <a:ext cx="8500" cy="10275"/>
            </a:xfrm>
            <a:custGeom>
              <a:avLst/>
              <a:gdLst/>
              <a:ahLst/>
              <a:cxnLst/>
              <a:rect l="l" t="t" r="r" b="b"/>
              <a:pathLst>
                <a:path w="340" h="411" extrusionOk="0">
                  <a:moveTo>
                    <a:pt x="140" y="0"/>
                  </a:moveTo>
                  <a:cubicBezTo>
                    <a:pt x="0" y="0"/>
                    <a:pt x="71" y="283"/>
                    <a:pt x="125" y="343"/>
                  </a:cubicBezTo>
                  <a:cubicBezTo>
                    <a:pt x="151" y="368"/>
                    <a:pt x="182" y="393"/>
                    <a:pt x="220" y="406"/>
                  </a:cubicBezTo>
                  <a:cubicBezTo>
                    <a:pt x="227" y="409"/>
                    <a:pt x="234" y="410"/>
                    <a:pt x="241" y="410"/>
                  </a:cubicBezTo>
                  <a:cubicBezTo>
                    <a:pt x="293" y="410"/>
                    <a:pt x="328" y="331"/>
                    <a:pt x="333" y="286"/>
                  </a:cubicBezTo>
                  <a:cubicBezTo>
                    <a:pt x="340" y="173"/>
                    <a:pt x="302" y="28"/>
                    <a:pt x="163" y="2"/>
                  </a:cubicBezTo>
                  <a:cubicBezTo>
                    <a:pt x="155" y="1"/>
                    <a:pt x="147" y="0"/>
                    <a:pt x="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5"/>
            <p:cNvSpPr/>
            <p:nvPr/>
          </p:nvSpPr>
          <p:spPr>
            <a:xfrm>
              <a:off x="1204975" y="3380875"/>
              <a:ext cx="7125" cy="8525"/>
            </a:xfrm>
            <a:custGeom>
              <a:avLst/>
              <a:gdLst/>
              <a:ahLst/>
              <a:cxnLst/>
              <a:rect l="l" t="t" r="r" b="b"/>
              <a:pathLst>
                <a:path w="285" h="341" extrusionOk="0">
                  <a:moveTo>
                    <a:pt x="130" y="1"/>
                  </a:moveTo>
                  <a:cubicBezTo>
                    <a:pt x="120" y="1"/>
                    <a:pt x="110" y="3"/>
                    <a:pt x="101" y="7"/>
                  </a:cubicBezTo>
                  <a:lnTo>
                    <a:pt x="82" y="20"/>
                  </a:lnTo>
                  <a:cubicBezTo>
                    <a:pt x="76" y="26"/>
                    <a:pt x="71" y="31"/>
                    <a:pt x="68" y="35"/>
                  </a:cubicBezTo>
                  <a:lnTo>
                    <a:pt x="68" y="35"/>
                  </a:lnTo>
                  <a:cubicBezTo>
                    <a:pt x="68" y="34"/>
                    <a:pt x="69" y="33"/>
                    <a:pt x="70" y="32"/>
                  </a:cubicBezTo>
                  <a:lnTo>
                    <a:pt x="70" y="32"/>
                  </a:lnTo>
                  <a:cubicBezTo>
                    <a:pt x="0" y="45"/>
                    <a:pt x="26" y="165"/>
                    <a:pt x="51" y="203"/>
                  </a:cubicBezTo>
                  <a:cubicBezTo>
                    <a:pt x="43" y="191"/>
                    <a:pt x="39" y="187"/>
                    <a:pt x="38" y="187"/>
                  </a:cubicBezTo>
                  <a:cubicBezTo>
                    <a:pt x="34" y="187"/>
                    <a:pt x="71" y="259"/>
                    <a:pt x="76" y="259"/>
                  </a:cubicBezTo>
                  <a:cubicBezTo>
                    <a:pt x="89" y="285"/>
                    <a:pt x="108" y="310"/>
                    <a:pt x="133" y="323"/>
                  </a:cubicBezTo>
                  <a:cubicBezTo>
                    <a:pt x="147" y="334"/>
                    <a:pt x="163" y="340"/>
                    <a:pt x="179" y="340"/>
                  </a:cubicBezTo>
                  <a:cubicBezTo>
                    <a:pt x="205" y="340"/>
                    <a:pt x="231" y="325"/>
                    <a:pt x="246" y="297"/>
                  </a:cubicBezTo>
                  <a:cubicBezTo>
                    <a:pt x="284" y="222"/>
                    <a:pt x="278" y="133"/>
                    <a:pt x="234" y="64"/>
                  </a:cubicBezTo>
                  <a:cubicBezTo>
                    <a:pt x="234" y="64"/>
                    <a:pt x="227" y="58"/>
                    <a:pt x="227" y="58"/>
                  </a:cubicBezTo>
                  <a:cubicBezTo>
                    <a:pt x="203" y="24"/>
                    <a:pt x="164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5"/>
            <p:cNvSpPr/>
            <p:nvPr/>
          </p:nvSpPr>
          <p:spPr>
            <a:xfrm>
              <a:off x="1202125" y="3359150"/>
              <a:ext cx="8225" cy="11400"/>
            </a:xfrm>
            <a:custGeom>
              <a:avLst/>
              <a:gdLst/>
              <a:ahLst/>
              <a:cxnLst/>
              <a:rect l="l" t="t" r="r" b="b"/>
              <a:pathLst>
                <a:path w="329" h="456" extrusionOk="0">
                  <a:moveTo>
                    <a:pt x="129" y="0"/>
                  </a:moveTo>
                  <a:cubicBezTo>
                    <a:pt x="103" y="0"/>
                    <a:pt x="77" y="13"/>
                    <a:pt x="58" y="44"/>
                  </a:cubicBezTo>
                  <a:cubicBezTo>
                    <a:pt x="1" y="145"/>
                    <a:pt x="7" y="271"/>
                    <a:pt x="70" y="365"/>
                  </a:cubicBezTo>
                  <a:cubicBezTo>
                    <a:pt x="99" y="410"/>
                    <a:pt x="152" y="456"/>
                    <a:pt x="202" y="456"/>
                  </a:cubicBezTo>
                  <a:cubicBezTo>
                    <a:pt x="230" y="456"/>
                    <a:pt x="256" y="443"/>
                    <a:pt x="278" y="409"/>
                  </a:cubicBezTo>
                  <a:cubicBezTo>
                    <a:pt x="329" y="302"/>
                    <a:pt x="322" y="182"/>
                    <a:pt x="259" y="88"/>
                  </a:cubicBezTo>
                  <a:cubicBezTo>
                    <a:pt x="231" y="43"/>
                    <a:pt x="178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15"/>
            <p:cNvSpPr/>
            <p:nvPr/>
          </p:nvSpPr>
          <p:spPr>
            <a:xfrm>
              <a:off x="1173475" y="3355825"/>
              <a:ext cx="9600" cy="12200"/>
            </a:xfrm>
            <a:custGeom>
              <a:avLst/>
              <a:gdLst/>
              <a:ahLst/>
              <a:cxnLst/>
              <a:rect l="l" t="t" r="r" b="b"/>
              <a:pathLst>
                <a:path w="384" h="488" extrusionOk="0">
                  <a:moveTo>
                    <a:pt x="117" y="1"/>
                  </a:moveTo>
                  <a:cubicBezTo>
                    <a:pt x="4" y="1"/>
                    <a:pt x="1" y="208"/>
                    <a:pt x="18" y="278"/>
                  </a:cubicBezTo>
                  <a:cubicBezTo>
                    <a:pt x="34" y="362"/>
                    <a:pt x="99" y="488"/>
                    <a:pt x="194" y="488"/>
                  </a:cubicBezTo>
                  <a:cubicBezTo>
                    <a:pt x="212" y="488"/>
                    <a:pt x="231" y="483"/>
                    <a:pt x="251" y="473"/>
                  </a:cubicBezTo>
                  <a:cubicBezTo>
                    <a:pt x="340" y="423"/>
                    <a:pt x="384" y="328"/>
                    <a:pt x="358" y="233"/>
                  </a:cubicBezTo>
                  <a:cubicBezTo>
                    <a:pt x="327" y="126"/>
                    <a:pt x="251" y="44"/>
                    <a:pt x="150" y="6"/>
                  </a:cubicBezTo>
                  <a:cubicBezTo>
                    <a:pt x="138" y="3"/>
                    <a:pt x="127" y="1"/>
                    <a:pt x="1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15"/>
            <p:cNvSpPr/>
            <p:nvPr/>
          </p:nvSpPr>
          <p:spPr>
            <a:xfrm>
              <a:off x="1161625" y="3390400"/>
              <a:ext cx="7425" cy="8450"/>
            </a:xfrm>
            <a:custGeom>
              <a:avLst/>
              <a:gdLst/>
              <a:ahLst/>
              <a:cxnLst/>
              <a:rect l="l" t="t" r="r" b="b"/>
              <a:pathLst>
                <a:path w="297" h="338" extrusionOk="0">
                  <a:moveTo>
                    <a:pt x="114" y="1"/>
                  </a:moveTo>
                  <a:cubicBezTo>
                    <a:pt x="0" y="1"/>
                    <a:pt x="37" y="338"/>
                    <a:pt x="154" y="338"/>
                  </a:cubicBezTo>
                  <a:cubicBezTo>
                    <a:pt x="168" y="338"/>
                    <a:pt x="185" y="332"/>
                    <a:pt x="202" y="320"/>
                  </a:cubicBezTo>
                  <a:cubicBezTo>
                    <a:pt x="214" y="307"/>
                    <a:pt x="227" y="288"/>
                    <a:pt x="240" y="276"/>
                  </a:cubicBezTo>
                  <a:cubicBezTo>
                    <a:pt x="296" y="219"/>
                    <a:pt x="252" y="74"/>
                    <a:pt x="189" y="36"/>
                  </a:cubicBezTo>
                  <a:cubicBezTo>
                    <a:pt x="159" y="11"/>
                    <a:pt x="134" y="1"/>
                    <a:pt x="1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15"/>
            <p:cNvSpPr/>
            <p:nvPr/>
          </p:nvSpPr>
          <p:spPr>
            <a:xfrm>
              <a:off x="1211275" y="3405875"/>
              <a:ext cx="8225" cy="11550"/>
            </a:xfrm>
            <a:custGeom>
              <a:avLst/>
              <a:gdLst/>
              <a:ahLst/>
              <a:cxnLst/>
              <a:rect l="l" t="t" r="r" b="b"/>
              <a:pathLst>
                <a:path w="329" h="462" extrusionOk="0">
                  <a:moveTo>
                    <a:pt x="129" y="0"/>
                  </a:moveTo>
                  <a:cubicBezTo>
                    <a:pt x="101" y="0"/>
                    <a:pt x="74" y="14"/>
                    <a:pt x="51" y="48"/>
                  </a:cubicBezTo>
                  <a:cubicBezTo>
                    <a:pt x="1" y="149"/>
                    <a:pt x="7" y="275"/>
                    <a:pt x="70" y="376"/>
                  </a:cubicBezTo>
                  <a:cubicBezTo>
                    <a:pt x="98" y="420"/>
                    <a:pt x="149" y="462"/>
                    <a:pt x="199" y="462"/>
                  </a:cubicBezTo>
                  <a:cubicBezTo>
                    <a:pt x="227" y="462"/>
                    <a:pt x="255" y="448"/>
                    <a:pt x="278" y="414"/>
                  </a:cubicBezTo>
                  <a:cubicBezTo>
                    <a:pt x="329" y="313"/>
                    <a:pt x="322" y="187"/>
                    <a:pt x="259" y="92"/>
                  </a:cubicBezTo>
                  <a:cubicBezTo>
                    <a:pt x="231" y="43"/>
                    <a:pt x="179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15"/>
            <p:cNvSpPr/>
            <p:nvPr/>
          </p:nvSpPr>
          <p:spPr>
            <a:xfrm>
              <a:off x="1195200" y="3403775"/>
              <a:ext cx="7425" cy="9825"/>
            </a:xfrm>
            <a:custGeom>
              <a:avLst/>
              <a:gdLst/>
              <a:ahLst/>
              <a:cxnLst/>
              <a:rect l="l" t="t" r="r" b="b"/>
              <a:pathLst>
                <a:path w="297" h="393" extrusionOk="0">
                  <a:moveTo>
                    <a:pt x="106" y="1"/>
                  </a:moveTo>
                  <a:cubicBezTo>
                    <a:pt x="60" y="1"/>
                    <a:pt x="20" y="39"/>
                    <a:pt x="13" y="113"/>
                  </a:cubicBezTo>
                  <a:cubicBezTo>
                    <a:pt x="0" y="201"/>
                    <a:pt x="26" y="283"/>
                    <a:pt x="82" y="353"/>
                  </a:cubicBezTo>
                  <a:cubicBezTo>
                    <a:pt x="99" y="374"/>
                    <a:pt x="128" y="392"/>
                    <a:pt x="158" y="392"/>
                  </a:cubicBezTo>
                  <a:cubicBezTo>
                    <a:pt x="173" y="392"/>
                    <a:pt x="188" y="388"/>
                    <a:pt x="202" y="378"/>
                  </a:cubicBezTo>
                  <a:cubicBezTo>
                    <a:pt x="234" y="353"/>
                    <a:pt x="253" y="315"/>
                    <a:pt x="253" y="277"/>
                  </a:cubicBezTo>
                  <a:cubicBezTo>
                    <a:pt x="297" y="226"/>
                    <a:pt x="265" y="126"/>
                    <a:pt x="208" y="88"/>
                  </a:cubicBezTo>
                  <a:lnTo>
                    <a:pt x="208" y="75"/>
                  </a:lnTo>
                  <a:cubicBezTo>
                    <a:pt x="181" y="25"/>
                    <a:pt x="142" y="1"/>
                    <a:pt x="1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15"/>
            <p:cNvSpPr/>
            <p:nvPr/>
          </p:nvSpPr>
          <p:spPr>
            <a:xfrm>
              <a:off x="1238075" y="3372375"/>
              <a:ext cx="7450" cy="9325"/>
            </a:xfrm>
            <a:custGeom>
              <a:avLst/>
              <a:gdLst/>
              <a:ahLst/>
              <a:cxnLst/>
              <a:rect l="l" t="t" r="r" b="b"/>
              <a:pathLst>
                <a:path w="298" h="373" extrusionOk="0">
                  <a:moveTo>
                    <a:pt x="133" y="0"/>
                  </a:moveTo>
                  <a:cubicBezTo>
                    <a:pt x="1" y="0"/>
                    <a:pt x="58" y="253"/>
                    <a:pt x="95" y="303"/>
                  </a:cubicBezTo>
                  <a:cubicBezTo>
                    <a:pt x="121" y="349"/>
                    <a:pt x="162" y="372"/>
                    <a:pt x="200" y="372"/>
                  </a:cubicBezTo>
                  <a:cubicBezTo>
                    <a:pt x="246" y="372"/>
                    <a:pt x="287" y="338"/>
                    <a:pt x="291" y="265"/>
                  </a:cubicBezTo>
                  <a:lnTo>
                    <a:pt x="291" y="240"/>
                  </a:lnTo>
                  <a:cubicBezTo>
                    <a:pt x="297" y="152"/>
                    <a:pt x="266" y="0"/>
                    <a:pt x="1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15"/>
            <p:cNvSpPr/>
            <p:nvPr/>
          </p:nvSpPr>
          <p:spPr>
            <a:xfrm>
              <a:off x="1201825" y="3443325"/>
              <a:ext cx="7275" cy="9275"/>
            </a:xfrm>
            <a:custGeom>
              <a:avLst/>
              <a:gdLst/>
              <a:ahLst/>
              <a:cxnLst/>
              <a:rect l="l" t="t" r="r" b="b"/>
              <a:pathLst>
                <a:path w="291" h="371" extrusionOk="0">
                  <a:moveTo>
                    <a:pt x="164" y="0"/>
                  </a:moveTo>
                  <a:cubicBezTo>
                    <a:pt x="76" y="0"/>
                    <a:pt x="63" y="19"/>
                    <a:pt x="32" y="95"/>
                  </a:cubicBezTo>
                  <a:cubicBezTo>
                    <a:pt x="0" y="171"/>
                    <a:pt x="38" y="335"/>
                    <a:pt x="133" y="360"/>
                  </a:cubicBezTo>
                  <a:lnTo>
                    <a:pt x="158" y="366"/>
                  </a:lnTo>
                  <a:cubicBezTo>
                    <a:pt x="165" y="369"/>
                    <a:pt x="173" y="370"/>
                    <a:pt x="180" y="370"/>
                  </a:cubicBezTo>
                  <a:cubicBezTo>
                    <a:pt x="219" y="370"/>
                    <a:pt x="248" y="329"/>
                    <a:pt x="259" y="297"/>
                  </a:cubicBezTo>
                  <a:cubicBezTo>
                    <a:pt x="284" y="221"/>
                    <a:pt x="290" y="0"/>
                    <a:pt x="1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15"/>
            <p:cNvSpPr/>
            <p:nvPr/>
          </p:nvSpPr>
          <p:spPr>
            <a:xfrm>
              <a:off x="1163375" y="3449700"/>
              <a:ext cx="5975" cy="7225"/>
            </a:xfrm>
            <a:custGeom>
              <a:avLst/>
              <a:gdLst/>
              <a:ahLst/>
              <a:cxnLst/>
              <a:rect l="l" t="t" r="r" b="b"/>
              <a:pathLst>
                <a:path w="239" h="289" extrusionOk="0">
                  <a:moveTo>
                    <a:pt x="45" y="0"/>
                  </a:moveTo>
                  <a:cubicBezTo>
                    <a:pt x="8" y="0"/>
                    <a:pt x="0" y="84"/>
                    <a:pt x="6" y="105"/>
                  </a:cubicBezTo>
                  <a:cubicBezTo>
                    <a:pt x="18" y="194"/>
                    <a:pt x="63" y="289"/>
                    <a:pt x="158" y="289"/>
                  </a:cubicBezTo>
                  <a:cubicBezTo>
                    <a:pt x="164" y="289"/>
                    <a:pt x="170" y="289"/>
                    <a:pt x="176" y="288"/>
                  </a:cubicBezTo>
                  <a:cubicBezTo>
                    <a:pt x="239" y="288"/>
                    <a:pt x="214" y="162"/>
                    <a:pt x="195" y="130"/>
                  </a:cubicBezTo>
                  <a:cubicBezTo>
                    <a:pt x="157" y="86"/>
                    <a:pt x="119" y="42"/>
                    <a:pt x="69" y="10"/>
                  </a:cubicBezTo>
                  <a:cubicBezTo>
                    <a:pt x="60" y="3"/>
                    <a:pt x="52" y="0"/>
                    <a:pt x="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15"/>
            <p:cNvSpPr/>
            <p:nvPr/>
          </p:nvSpPr>
          <p:spPr>
            <a:xfrm>
              <a:off x="1105175" y="3307000"/>
              <a:ext cx="5700" cy="7600"/>
            </a:xfrm>
            <a:custGeom>
              <a:avLst/>
              <a:gdLst/>
              <a:ahLst/>
              <a:cxnLst/>
              <a:rect l="l" t="t" r="r" b="b"/>
              <a:pathLst>
                <a:path w="228" h="304" extrusionOk="0">
                  <a:moveTo>
                    <a:pt x="77" y="1"/>
                  </a:moveTo>
                  <a:cubicBezTo>
                    <a:pt x="36" y="1"/>
                    <a:pt x="11" y="42"/>
                    <a:pt x="6" y="86"/>
                  </a:cubicBezTo>
                  <a:cubicBezTo>
                    <a:pt x="0" y="156"/>
                    <a:pt x="25" y="225"/>
                    <a:pt x="76" y="269"/>
                  </a:cubicBezTo>
                  <a:lnTo>
                    <a:pt x="101" y="294"/>
                  </a:lnTo>
                  <a:cubicBezTo>
                    <a:pt x="114" y="301"/>
                    <a:pt x="126" y="304"/>
                    <a:pt x="138" y="304"/>
                  </a:cubicBezTo>
                  <a:cubicBezTo>
                    <a:pt x="150" y="304"/>
                    <a:pt x="161" y="301"/>
                    <a:pt x="170" y="294"/>
                  </a:cubicBezTo>
                  <a:lnTo>
                    <a:pt x="177" y="288"/>
                  </a:lnTo>
                  <a:cubicBezTo>
                    <a:pt x="214" y="275"/>
                    <a:pt x="227" y="238"/>
                    <a:pt x="221" y="200"/>
                  </a:cubicBezTo>
                  <a:lnTo>
                    <a:pt x="221" y="168"/>
                  </a:lnTo>
                  <a:cubicBezTo>
                    <a:pt x="221" y="168"/>
                    <a:pt x="208" y="124"/>
                    <a:pt x="203" y="124"/>
                  </a:cubicBezTo>
                  <a:cubicBezTo>
                    <a:pt x="202" y="124"/>
                    <a:pt x="202" y="126"/>
                    <a:pt x="202" y="130"/>
                  </a:cubicBezTo>
                  <a:cubicBezTo>
                    <a:pt x="189" y="80"/>
                    <a:pt x="158" y="36"/>
                    <a:pt x="114" y="11"/>
                  </a:cubicBezTo>
                  <a:cubicBezTo>
                    <a:pt x="100" y="4"/>
                    <a:pt x="88" y="1"/>
                    <a:pt x="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15"/>
            <p:cNvSpPr/>
            <p:nvPr/>
          </p:nvSpPr>
          <p:spPr>
            <a:xfrm>
              <a:off x="1115875" y="3309300"/>
              <a:ext cx="5875" cy="7525"/>
            </a:xfrm>
            <a:custGeom>
              <a:avLst/>
              <a:gdLst/>
              <a:ahLst/>
              <a:cxnLst/>
              <a:rect l="l" t="t" r="r" b="b"/>
              <a:pathLst>
                <a:path w="235" h="301" extrusionOk="0">
                  <a:moveTo>
                    <a:pt x="90" y="0"/>
                  </a:moveTo>
                  <a:cubicBezTo>
                    <a:pt x="9" y="0"/>
                    <a:pt x="0" y="222"/>
                    <a:pt x="89" y="272"/>
                  </a:cubicBezTo>
                  <a:cubicBezTo>
                    <a:pt x="108" y="284"/>
                    <a:pt x="127" y="291"/>
                    <a:pt x="146" y="297"/>
                  </a:cubicBezTo>
                  <a:cubicBezTo>
                    <a:pt x="151" y="299"/>
                    <a:pt x="156" y="300"/>
                    <a:pt x="160" y="300"/>
                  </a:cubicBezTo>
                  <a:cubicBezTo>
                    <a:pt x="180" y="300"/>
                    <a:pt x="199" y="282"/>
                    <a:pt x="209" y="272"/>
                  </a:cubicBezTo>
                  <a:cubicBezTo>
                    <a:pt x="209" y="265"/>
                    <a:pt x="209" y="265"/>
                    <a:pt x="209" y="265"/>
                  </a:cubicBezTo>
                  <a:cubicBezTo>
                    <a:pt x="234" y="202"/>
                    <a:pt x="234" y="133"/>
                    <a:pt x="196" y="76"/>
                  </a:cubicBezTo>
                  <a:lnTo>
                    <a:pt x="184" y="64"/>
                  </a:lnTo>
                  <a:cubicBezTo>
                    <a:pt x="171" y="45"/>
                    <a:pt x="159" y="32"/>
                    <a:pt x="140" y="26"/>
                  </a:cubicBezTo>
                  <a:lnTo>
                    <a:pt x="127" y="13"/>
                  </a:lnTo>
                  <a:cubicBezTo>
                    <a:pt x="114" y="4"/>
                    <a:pt x="101" y="0"/>
                    <a:pt x="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15"/>
            <p:cNvSpPr/>
            <p:nvPr/>
          </p:nvSpPr>
          <p:spPr>
            <a:xfrm>
              <a:off x="1268050" y="3130975"/>
              <a:ext cx="6250" cy="6750"/>
            </a:xfrm>
            <a:custGeom>
              <a:avLst/>
              <a:gdLst/>
              <a:ahLst/>
              <a:cxnLst/>
              <a:rect l="l" t="t" r="r" b="b"/>
              <a:pathLst>
                <a:path w="250" h="270" extrusionOk="0">
                  <a:moveTo>
                    <a:pt x="89" y="0"/>
                  </a:moveTo>
                  <a:cubicBezTo>
                    <a:pt x="1" y="0"/>
                    <a:pt x="14" y="140"/>
                    <a:pt x="51" y="183"/>
                  </a:cubicBezTo>
                  <a:cubicBezTo>
                    <a:pt x="63" y="209"/>
                    <a:pt x="82" y="227"/>
                    <a:pt x="101" y="246"/>
                  </a:cubicBezTo>
                  <a:cubicBezTo>
                    <a:pt x="119" y="263"/>
                    <a:pt x="136" y="270"/>
                    <a:pt x="151" y="270"/>
                  </a:cubicBezTo>
                  <a:cubicBezTo>
                    <a:pt x="232" y="270"/>
                    <a:pt x="249" y="55"/>
                    <a:pt x="126" y="7"/>
                  </a:cubicBezTo>
                  <a:cubicBezTo>
                    <a:pt x="114" y="7"/>
                    <a:pt x="101" y="0"/>
                    <a:pt x="95" y="0"/>
                  </a:cubicBezTo>
                  <a:cubicBezTo>
                    <a:pt x="93" y="0"/>
                    <a:pt x="91" y="0"/>
                    <a:pt x="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15"/>
            <p:cNvSpPr/>
            <p:nvPr/>
          </p:nvSpPr>
          <p:spPr>
            <a:xfrm>
              <a:off x="1281125" y="3138450"/>
              <a:ext cx="7275" cy="9375"/>
            </a:xfrm>
            <a:custGeom>
              <a:avLst/>
              <a:gdLst/>
              <a:ahLst/>
              <a:cxnLst/>
              <a:rect l="l" t="t" r="r" b="b"/>
              <a:pathLst>
                <a:path w="291" h="375" extrusionOk="0">
                  <a:moveTo>
                    <a:pt x="126" y="0"/>
                  </a:moveTo>
                  <a:cubicBezTo>
                    <a:pt x="109" y="0"/>
                    <a:pt x="93" y="10"/>
                    <a:pt x="83" y="29"/>
                  </a:cubicBezTo>
                  <a:cubicBezTo>
                    <a:pt x="1" y="118"/>
                    <a:pt x="64" y="269"/>
                    <a:pt x="127" y="345"/>
                  </a:cubicBezTo>
                  <a:cubicBezTo>
                    <a:pt x="146" y="366"/>
                    <a:pt x="167" y="374"/>
                    <a:pt x="188" y="374"/>
                  </a:cubicBezTo>
                  <a:cubicBezTo>
                    <a:pt x="236" y="374"/>
                    <a:pt x="280" y="326"/>
                    <a:pt x="284" y="269"/>
                  </a:cubicBezTo>
                  <a:cubicBezTo>
                    <a:pt x="291" y="187"/>
                    <a:pt x="259" y="55"/>
                    <a:pt x="165" y="23"/>
                  </a:cubicBezTo>
                  <a:cubicBezTo>
                    <a:pt x="156" y="8"/>
                    <a:pt x="141" y="0"/>
                    <a:pt x="1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15"/>
            <p:cNvSpPr/>
            <p:nvPr/>
          </p:nvSpPr>
          <p:spPr>
            <a:xfrm>
              <a:off x="1038675" y="3231275"/>
              <a:ext cx="6450" cy="8475"/>
            </a:xfrm>
            <a:custGeom>
              <a:avLst/>
              <a:gdLst/>
              <a:ahLst/>
              <a:cxnLst/>
              <a:rect l="l" t="t" r="r" b="b"/>
              <a:pathLst>
                <a:path w="258" h="339" extrusionOk="0">
                  <a:moveTo>
                    <a:pt x="128" y="1"/>
                  </a:moveTo>
                  <a:cubicBezTo>
                    <a:pt x="114" y="1"/>
                    <a:pt x="104" y="16"/>
                    <a:pt x="99" y="37"/>
                  </a:cubicBezTo>
                  <a:cubicBezTo>
                    <a:pt x="87" y="44"/>
                    <a:pt x="80" y="56"/>
                    <a:pt x="68" y="69"/>
                  </a:cubicBezTo>
                  <a:cubicBezTo>
                    <a:pt x="0" y="161"/>
                    <a:pt x="92" y="339"/>
                    <a:pt x="167" y="339"/>
                  </a:cubicBezTo>
                  <a:cubicBezTo>
                    <a:pt x="190" y="339"/>
                    <a:pt x="211" y="323"/>
                    <a:pt x="226" y="283"/>
                  </a:cubicBezTo>
                  <a:cubicBezTo>
                    <a:pt x="226" y="271"/>
                    <a:pt x="232" y="264"/>
                    <a:pt x="238" y="258"/>
                  </a:cubicBezTo>
                  <a:cubicBezTo>
                    <a:pt x="257" y="189"/>
                    <a:pt x="244" y="107"/>
                    <a:pt x="194" y="50"/>
                  </a:cubicBezTo>
                  <a:cubicBezTo>
                    <a:pt x="181" y="37"/>
                    <a:pt x="162" y="25"/>
                    <a:pt x="150" y="12"/>
                  </a:cubicBezTo>
                  <a:cubicBezTo>
                    <a:pt x="142" y="4"/>
                    <a:pt x="134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15"/>
            <p:cNvSpPr/>
            <p:nvPr/>
          </p:nvSpPr>
          <p:spPr>
            <a:xfrm>
              <a:off x="994475" y="3279800"/>
              <a:ext cx="10750" cy="15100"/>
            </a:xfrm>
            <a:custGeom>
              <a:avLst/>
              <a:gdLst/>
              <a:ahLst/>
              <a:cxnLst/>
              <a:rect l="l" t="t" r="r" b="b"/>
              <a:pathLst>
                <a:path w="430" h="604" extrusionOk="0">
                  <a:moveTo>
                    <a:pt x="171" y="0"/>
                  </a:moveTo>
                  <a:cubicBezTo>
                    <a:pt x="137" y="0"/>
                    <a:pt x="104" y="18"/>
                    <a:pt x="76" y="64"/>
                  </a:cubicBezTo>
                  <a:cubicBezTo>
                    <a:pt x="57" y="89"/>
                    <a:pt x="45" y="121"/>
                    <a:pt x="32" y="152"/>
                  </a:cubicBezTo>
                  <a:cubicBezTo>
                    <a:pt x="1" y="266"/>
                    <a:pt x="19" y="392"/>
                    <a:pt x="83" y="493"/>
                  </a:cubicBezTo>
                  <a:cubicBezTo>
                    <a:pt x="116" y="545"/>
                    <a:pt x="173" y="604"/>
                    <a:pt x="235" y="604"/>
                  </a:cubicBezTo>
                  <a:cubicBezTo>
                    <a:pt x="255" y="604"/>
                    <a:pt x="276" y="597"/>
                    <a:pt x="297" y="581"/>
                  </a:cubicBezTo>
                  <a:cubicBezTo>
                    <a:pt x="303" y="575"/>
                    <a:pt x="316" y="569"/>
                    <a:pt x="322" y="562"/>
                  </a:cubicBezTo>
                  <a:cubicBezTo>
                    <a:pt x="429" y="474"/>
                    <a:pt x="411" y="298"/>
                    <a:pt x="366" y="178"/>
                  </a:cubicBezTo>
                  <a:cubicBezTo>
                    <a:pt x="340" y="106"/>
                    <a:pt x="253" y="0"/>
                    <a:pt x="1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15"/>
            <p:cNvSpPr/>
            <p:nvPr/>
          </p:nvSpPr>
          <p:spPr>
            <a:xfrm>
              <a:off x="1014825" y="3291975"/>
              <a:ext cx="7725" cy="10375"/>
            </a:xfrm>
            <a:custGeom>
              <a:avLst/>
              <a:gdLst/>
              <a:ahLst/>
              <a:cxnLst/>
              <a:rect l="l" t="t" r="r" b="b"/>
              <a:pathLst>
                <a:path w="309" h="415" extrusionOk="0">
                  <a:moveTo>
                    <a:pt x="150" y="1"/>
                  </a:moveTo>
                  <a:cubicBezTo>
                    <a:pt x="141" y="1"/>
                    <a:pt x="131" y="3"/>
                    <a:pt x="120" y="6"/>
                  </a:cubicBezTo>
                  <a:cubicBezTo>
                    <a:pt x="95" y="12"/>
                    <a:pt x="76" y="25"/>
                    <a:pt x="51" y="44"/>
                  </a:cubicBezTo>
                  <a:cubicBezTo>
                    <a:pt x="0" y="82"/>
                    <a:pt x="13" y="183"/>
                    <a:pt x="32" y="233"/>
                  </a:cubicBezTo>
                  <a:cubicBezTo>
                    <a:pt x="32" y="239"/>
                    <a:pt x="38" y="246"/>
                    <a:pt x="44" y="252"/>
                  </a:cubicBezTo>
                  <a:cubicBezTo>
                    <a:pt x="51" y="284"/>
                    <a:pt x="63" y="315"/>
                    <a:pt x="82" y="340"/>
                  </a:cubicBezTo>
                  <a:cubicBezTo>
                    <a:pt x="115" y="390"/>
                    <a:pt x="157" y="414"/>
                    <a:pt x="195" y="414"/>
                  </a:cubicBezTo>
                  <a:cubicBezTo>
                    <a:pt x="243" y="414"/>
                    <a:pt x="286" y="374"/>
                    <a:pt x="297" y="296"/>
                  </a:cubicBezTo>
                  <a:cubicBezTo>
                    <a:pt x="308" y="221"/>
                    <a:pt x="261" y="1"/>
                    <a:pt x="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15"/>
            <p:cNvSpPr/>
            <p:nvPr/>
          </p:nvSpPr>
          <p:spPr>
            <a:xfrm>
              <a:off x="1017050" y="3274725"/>
              <a:ext cx="3775" cy="6050"/>
            </a:xfrm>
            <a:custGeom>
              <a:avLst/>
              <a:gdLst/>
              <a:ahLst/>
              <a:cxnLst/>
              <a:rect l="l" t="t" r="r" b="b"/>
              <a:pathLst>
                <a:path w="151" h="242" extrusionOk="0">
                  <a:moveTo>
                    <a:pt x="70" y="0"/>
                  </a:moveTo>
                  <a:cubicBezTo>
                    <a:pt x="34" y="0"/>
                    <a:pt x="1" y="39"/>
                    <a:pt x="18" y="110"/>
                  </a:cubicBezTo>
                  <a:cubicBezTo>
                    <a:pt x="25" y="135"/>
                    <a:pt x="37" y="166"/>
                    <a:pt x="50" y="192"/>
                  </a:cubicBezTo>
                  <a:cubicBezTo>
                    <a:pt x="64" y="226"/>
                    <a:pt x="86" y="242"/>
                    <a:pt x="106" y="242"/>
                  </a:cubicBezTo>
                  <a:cubicBezTo>
                    <a:pt x="130" y="242"/>
                    <a:pt x="151" y="218"/>
                    <a:pt x="151" y="173"/>
                  </a:cubicBezTo>
                  <a:cubicBezTo>
                    <a:pt x="145" y="141"/>
                    <a:pt x="145" y="110"/>
                    <a:pt x="138" y="78"/>
                  </a:cubicBezTo>
                  <a:cubicBezTo>
                    <a:pt x="130" y="25"/>
                    <a:pt x="99" y="0"/>
                    <a:pt x="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15"/>
            <p:cNvSpPr/>
            <p:nvPr/>
          </p:nvSpPr>
          <p:spPr>
            <a:xfrm>
              <a:off x="959000" y="3084975"/>
              <a:ext cx="6800" cy="8650"/>
            </a:xfrm>
            <a:custGeom>
              <a:avLst/>
              <a:gdLst/>
              <a:ahLst/>
              <a:cxnLst/>
              <a:rect l="l" t="t" r="r" b="b"/>
              <a:pathLst>
                <a:path w="272" h="346" extrusionOk="0">
                  <a:moveTo>
                    <a:pt x="101" y="0"/>
                  </a:moveTo>
                  <a:cubicBezTo>
                    <a:pt x="1" y="0"/>
                    <a:pt x="42" y="248"/>
                    <a:pt x="95" y="289"/>
                  </a:cubicBezTo>
                  <a:cubicBezTo>
                    <a:pt x="114" y="314"/>
                    <a:pt x="146" y="333"/>
                    <a:pt x="177" y="346"/>
                  </a:cubicBezTo>
                  <a:cubicBezTo>
                    <a:pt x="215" y="346"/>
                    <a:pt x="246" y="320"/>
                    <a:pt x="259" y="289"/>
                  </a:cubicBezTo>
                  <a:cubicBezTo>
                    <a:pt x="265" y="264"/>
                    <a:pt x="265" y="245"/>
                    <a:pt x="272" y="219"/>
                  </a:cubicBezTo>
                  <a:cubicBezTo>
                    <a:pt x="272" y="168"/>
                    <a:pt x="261" y="84"/>
                    <a:pt x="207" y="56"/>
                  </a:cubicBezTo>
                  <a:lnTo>
                    <a:pt x="207" y="56"/>
                  </a:lnTo>
                  <a:cubicBezTo>
                    <a:pt x="210" y="57"/>
                    <a:pt x="212" y="57"/>
                    <a:pt x="213" y="57"/>
                  </a:cubicBezTo>
                  <a:cubicBezTo>
                    <a:pt x="216" y="57"/>
                    <a:pt x="208" y="51"/>
                    <a:pt x="190" y="37"/>
                  </a:cubicBezTo>
                  <a:cubicBezTo>
                    <a:pt x="171" y="24"/>
                    <a:pt x="146" y="11"/>
                    <a:pt x="127" y="5"/>
                  </a:cubicBezTo>
                  <a:cubicBezTo>
                    <a:pt x="117" y="2"/>
                    <a:pt x="109" y="0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15"/>
            <p:cNvSpPr/>
            <p:nvPr/>
          </p:nvSpPr>
          <p:spPr>
            <a:xfrm>
              <a:off x="1046675" y="3078550"/>
              <a:ext cx="6475" cy="9275"/>
            </a:xfrm>
            <a:custGeom>
              <a:avLst/>
              <a:gdLst/>
              <a:ahLst/>
              <a:cxnLst/>
              <a:rect l="l" t="t" r="r" b="b"/>
              <a:pathLst>
                <a:path w="259" h="371" extrusionOk="0">
                  <a:moveTo>
                    <a:pt x="126" y="1"/>
                  </a:moveTo>
                  <a:cubicBezTo>
                    <a:pt x="112" y="1"/>
                    <a:pt x="97" y="5"/>
                    <a:pt x="82" y="16"/>
                  </a:cubicBezTo>
                  <a:cubicBezTo>
                    <a:pt x="0" y="79"/>
                    <a:pt x="32" y="262"/>
                    <a:pt x="101" y="325"/>
                  </a:cubicBezTo>
                  <a:cubicBezTo>
                    <a:pt x="120" y="344"/>
                    <a:pt x="145" y="363"/>
                    <a:pt x="170" y="369"/>
                  </a:cubicBezTo>
                  <a:cubicBezTo>
                    <a:pt x="175" y="370"/>
                    <a:pt x="179" y="371"/>
                    <a:pt x="184" y="371"/>
                  </a:cubicBezTo>
                  <a:cubicBezTo>
                    <a:pt x="206" y="371"/>
                    <a:pt x="229" y="359"/>
                    <a:pt x="240" y="338"/>
                  </a:cubicBezTo>
                  <a:lnTo>
                    <a:pt x="240" y="325"/>
                  </a:lnTo>
                  <a:cubicBezTo>
                    <a:pt x="246" y="306"/>
                    <a:pt x="252" y="287"/>
                    <a:pt x="252" y="275"/>
                  </a:cubicBezTo>
                  <a:lnTo>
                    <a:pt x="252" y="262"/>
                  </a:lnTo>
                  <a:cubicBezTo>
                    <a:pt x="259" y="249"/>
                    <a:pt x="259" y="231"/>
                    <a:pt x="252" y="218"/>
                  </a:cubicBezTo>
                  <a:cubicBezTo>
                    <a:pt x="252" y="218"/>
                    <a:pt x="252" y="212"/>
                    <a:pt x="252" y="212"/>
                  </a:cubicBezTo>
                  <a:cubicBezTo>
                    <a:pt x="252" y="205"/>
                    <a:pt x="252" y="199"/>
                    <a:pt x="252" y="199"/>
                  </a:cubicBezTo>
                  <a:cubicBezTo>
                    <a:pt x="259" y="186"/>
                    <a:pt x="259" y="167"/>
                    <a:pt x="252" y="155"/>
                  </a:cubicBezTo>
                  <a:cubicBezTo>
                    <a:pt x="242" y="108"/>
                    <a:pt x="193" y="1"/>
                    <a:pt x="1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15"/>
            <p:cNvSpPr/>
            <p:nvPr/>
          </p:nvSpPr>
          <p:spPr>
            <a:xfrm>
              <a:off x="1030775" y="3021725"/>
              <a:ext cx="7875" cy="11075"/>
            </a:xfrm>
            <a:custGeom>
              <a:avLst/>
              <a:gdLst/>
              <a:ahLst/>
              <a:cxnLst/>
              <a:rect l="l" t="t" r="r" b="b"/>
              <a:pathLst>
                <a:path w="315" h="443" extrusionOk="0">
                  <a:moveTo>
                    <a:pt x="120" y="1"/>
                  </a:moveTo>
                  <a:cubicBezTo>
                    <a:pt x="69" y="1"/>
                    <a:pt x="23" y="38"/>
                    <a:pt x="12" y="126"/>
                  </a:cubicBezTo>
                  <a:cubicBezTo>
                    <a:pt x="1" y="231"/>
                    <a:pt x="57" y="442"/>
                    <a:pt x="182" y="442"/>
                  </a:cubicBezTo>
                  <a:cubicBezTo>
                    <a:pt x="199" y="442"/>
                    <a:pt x="218" y="438"/>
                    <a:pt x="239" y="429"/>
                  </a:cubicBezTo>
                  <a:cubicBezTo>
                    <a:pt x="244" y="431"/>
                    <a:pt x="250" y="432"/>
                    <a:pt x="255" y="432"/>
                  </a:cubicBezTo>
                  <a:cubicBezTo>
                    <a:pt x="279" y="432"/>
                    <a:pt x="297" y="408"/>
                    <a:pt x="302" y="372"/>
                  </a:cubicBezTo>
                  <a:cubicBezTo>
                    <a:pt x="315" y="290"/>
                    <a:pt x="302" y="208"/>
                    <a:pt x="277" y="132"/>
                  </a:cubicBezTo>
                  <a:cubicBezTo>
                    <a:pt x="246" y="51"/>
                    <a:pt x="179" y="1"/>
                    <a:pt x="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15"/>
            <p:cNvSpPr/>
            <p:nvPr/>
          </p:nvSpPr>
          <p:spPr>
            <a:xfrm>
              <a:off x="1000800" y="3008775"/>
              <a:ext cx="7250" cy="9650"/>
            </a:xfrm>
            <a:custGeom>
              <a:avLst/>
              <a:gdLst/>
              <a:ahLst/>
              <a:cxnLst/>
              <a:rect l="l" t="t" r="r" b="b"/>
              <a:pathLst>
                <a:path w="290" h="386" extrusionOk="0">
                  <a:moveTo>
                    <a:pt x="143" y="0"/>
                  </a:moveTo>
                  <a:cubicBezTo>
                    <a:pt x="129" y="0"/>
                    <a:pt x="114" y="6"/>
                    <a:pt x="101" y="19"/>
                  </a:cubicBezTo>
                  <a:cubicBezTo>
                    <a:pt x="94" y="26"/>
                    <a:pt x="88" y="32"/>
                    <a:pt x="82" y="32"/>
                  </a:cubicBezTo>
                  <a:cubicBezTo>
                    <a:pt x="0" y="102"/>
                    <a:pt x="42" y="385"/>
                    <a:pt x="158" y="385"/>
                  </a:cubicBezTo>
                  <a:cubicBezTo>
                    <a:pt x="168" y="385"/>
                    <a:pt x="178" y="383"/>
                    <a:pt x="189" y="379"/>
                  </a:cubicBezTo>
                  <a:cubicBezTo>
                    <a:pt x="214" y="373"/>
                    <a:pt x="239" y="354"/>
                    <a:pt x="258" y="328"/>
                  </a:cubicBezTo>
                  <a:cubicBezTo>
                    <a:pt x="290" y="259"/>
                    <a:pt x="290" y="183"/>
                    <a:pt x="258" y="114"/>
                  </a:cubicBezTo>
                  <a:cubicBezTo>
                    <a:pt x="244" y="74"/>
                    <a:pt x="194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15"/>
            <p:cNvSpPr/>
            <p:nvPr/>
          </p:nvSpPr>
          <p:spPr>
            <a:xfrm>
              <a:off x="1022275" y="3002625"/>
              <a:ext cx="7800" cy="9625"/>
            </a:xfrm>
            <a:custGeom>
              <a:avLst/>
              <a:gdLst/>
              <a:ahLst/>
              <a:cxnLst/>
              <a:rect l="l" t="t" r="r" b="b"/>
              <a:pathLst>
                <a:path w="312" h="385" extrusionOk="0">
                  <a:moveTo>
                    <a:pt x="125" y="1"/>
                  </a:moveTo>
                  <a:cubicBezTo>
                    <a:pt x="104" y="1"/>
                    <a:pt x="82" y="14"/>
                    <a:pt x="62" y="45"/>
                  </a:cubicBezTo>
                  <a:cubicBezTo>
                    <a:pt x="0" y="142"/>
                    <a:pt x="93" y="385"/>
                    <a:pt x="184" y="385"/>
                  </a:cubicBezTo>
                  <a:cubicBezTo>
                    <a:pt x="205" y="385"/>
                    <a:pt x="226" y="372"/>
                    <a:pt x="245" y="341"/>
                  </a:cubicBezTo>
                  <a:cubicBezTo>
                    <a:pt x="311" y="244"/>
                    <a:pt x="220" y="1"/>
                    <a:pt x="1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44" name="Google Shape;1644;p15"/>
          <p:cNvGrpSpPr/>
          <p:nvPr/>
        </p:nvGrpSpPr>
        <p:grpSpPr>
          <a:xfrm>
            <a:off x="9215878" y="2846214"/>
            <a:ext cx="3509212" cy="3637492"/>
            <a:chOff x="6162250" y="2393075"/>
            <a:chExt cx="766650" cy="794675"/>
          </a:xfrm>
        </p:grpSpPr>
        <p:sp>
          <p:nvSpPr>
            <p:cNvPr id="1645" name="Google Shape;1645;p15"/>
            <p:cNvSpPr/>
            <p:nvPr/>
          </p:nvSpPr>
          <p:spPr>
            <a:xfrm>
              <a:off x="6162250" y="2393075"/>
              <a:ext cx="766650" cy="784125"/>
            </a:xfrm>
            <a:custGeom>
              <a:avLst/>
              <a:gdLst/>
              <a:ahLst/>
              <a:cxnLst/>
              <a:rect l="l" t="t" r="r" b="b"/>
              <a:pathLst>
                <a:path w="30666" h="31365" extrusionOk="0">
                  <a:moveTo>
                    <a:pt x="29467" y="0"/>
                  </a:moveTo>
                  <a:cubicBezTo>
                    <a:pt x="26709" y="0"/>
                    <a:pt x="24051" y="2095"/>
                    <a:pt x="23021" y="3891"/>
                  </a:cubicBezTo>
                  <a:cubicBezTo>
                    <a:pt x="21413" y="6692"/>
                    <a:pt x="20587" y="9795"/>
                    <a:pt x="19786" y="12803"/>
                  </a:cubicBezTo>
                  <a:cubicBezTo>
                    <a:pt x="18732" y="16764"/>
                    <a:pt x="17647" y="20863"/>
                    <a:pt x="14740" y="24200"/>
                  </a:cubicBezTo>
                  <a:cubicBezTo>
                    <a:pt x="12722" y="26546"/>
                    <a:pt x="10029" y="28495"/>
                    <a:pt x="7348" y="29542"/>
                  </a:cubicBezTo>
                  <a:cubicBezTo>
                    <a:pt x="4870" y="30519"/>
                    <a:pt x="2252" y="30904"/>
                    <a:pt x="1" y="31188"/>
                  </a:cubicBezTo>
                  <a:lnTo>
                    <a:pt x="19" y="31364"/>
                  </a:lnTo>
                  <a:cubicBezTo>
                    <a:pt x="2290" y="31080"/>
                    <a:pt x="4920" y="30696"/>
                    <a:pt x="7418" y="29706"/>
                  </a:cubicBezTo>
                  <a:cubicBezTo>
                    <a:pt x="10123" y="28646"/>
                    <a:pt x="12842" y="26685"/>
                    <a:pt x="14879" y="24319"/>
                  </a:cubicBezTo>
                  <a:cubicBezTo>
                    <a:pt x="17811" y="20945"/>
                    <a:pt x="18903" y="16827"/>
                    <a:pt x="19962" y="12847"/>
                  </a:cubicBezTo>
                  <a:cubicBezTo>
                    <a:pt x="20757" y="9851"/>
                    <a:pt x="21577" y="6755"/>
                    <a:pt x="23172" y="3986"/>
                  </a:cubicBezTo>
                  <a:cubicBezTo>
                    <a:pt x="24181" y="2228"/>
                    <a:pt x="26779" y="180"/>
                    <a:pt x="29460" y="180"/>
                  </a:cubicBezTo>
                  <a:cubicBezTo>
                    <a:pt x="29847" y="180"/>
                    <a:pt x="30235" y="223"/>
                    <a:pt x="30621" y="315"/>
                  </a:cubicBezTo>
                  <a:lnTo>
                    <a:pt x="30665" y="139"/>
                  </a:lnTo>
                  <a:cubicBezTo>
                    <a:pt x="30267" y="44"/>
                    <a:pt x="29866" y="0"/>
                    <a:pt x="294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15"/>
            <p:cNvSpPr/>
            <p:nvPr/>
          </p:nvSpPr>
          <p:spPr>
            <a:xfrm>
              <a:off x="6396250" y="2974400"/>
              <a:ext cx="241100" cy="213350"/>
            </a:xfrm>
            <a:custGeom>
              <a:avLst/>
              <a:gdLst/>
              <a:ahLst/>
              <a:cxnLst/>
              <a:rect l="l" t="t" r="r" b="b"/>
              <a:pathLst>
                <a:path w="9644" h="8534" extrusionOk="0">
                  <a:moveTo>
                    <a:pt x="9486" y="1"/>
                  </a:moveTo>
                  <a:cubicBezTo>
                    <a:pt x="8899" y="1079"/>
                    <a:pt x="8199" y="2101"/>
                    <a:pt x="7392" y="3028"/>
                  </a:cubicBezTo>
                  <a:cubicBezTo>
                    <a:pt x="5374" y="5368"/>
                    <a:pt x="2681" y="7317"/>
                    <a:pt x="0" y="8364"/>
                  </a:cubicBezTo>
                  <a:lnTo>
                    <a:pt x="63" y="8534"/>
                  </a:lnTo>
                  <a:cubicBezTo>
                    <a:pt x="2775" y="7474"/>
                    <a:pt x="5493" y="5513"/>
                    <a:pt x="7531" y="3148"/>
                  </a:cubicBezTo>
                  <a:cubicBezTo>
                    <a:pt x="8344" y="2208"/>
                    <a:pt x="9051" y="1180"/>
                    <a:pt x="9643" y="83"/>
                  </a:cubicBezTo>
                  <a:lnTo>
                    <a:pt x="94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47" name="Google Shape;1647;p15"/>
          <p:cNvGrpSpPr/>
          <p:nvPr/>
        </p:nvGrpSpPr>
        <p:grpSpPr>
          <a:xfrm>
            <a:off x="8435929" y="4246193"/>
            <a:ext cx="1801560" cy="1798999"/>
            <a:chOff x="783350" y="2298300"/>
            <a:chExt cx="457125" cy="456475"/>
          </a:xfrm>
        </p:grpSpPr>
        <p:sp>
          <p:nvSpPr>
            <p:cNvPr id="1648" name="Google Shape;1648;p15"/>
            <p:cNvSpPr/>
            <p:nvPr/>
          </p:nvSpPr>
          <p:spPr>
            <a:xfrm>
              <a:off x="866925" y="2405475"/>
              <a:ext cx="373550" cy="349300"/>
            </a:xfrm>
            <a:custGeom>
              <a:avLst/>
              <a:gdLst/>
              <a:ahLst/>
              <a:cxnLst/>
              <a:rect l="l" t="t" r="r" b="b"/>
              <a:pathLst>
                <a:path w="14942" h="13972" extrusionOk="0">
                  <a:moveTo>
                    <a:pt x="11104" y="0"/>
                  </a:moveTo>
                  <a:cubicBezTo>
                    <a:pt x="9254" y="0"/>
                    <a:pt x="6524" y="615"/>
                    <a:pt x="4390" y="2966"/>
                  </a:cubicBezTo>
                  <a:cubicBezTo>
                    <a:pt x="1388" y="6278"/>
                    <a:pt x="0" y="10320"/>
                    <a:pt x="625" y="13764"/>
                  </a:cubicBezTo>
                  <a:cubicBezTo>
                    <a:pt x="630" y="13796"/>
                    <a:pt x="648" y="13810"/>
                    <a:pt x="665" y="13810"/>
                  </a:cubicBezTo>
                  <a:cubicBezTo>
                    <a:pt x="669" y="13810"/>
                    <a:pt x="672" y="13809"/>
                    <a:pt x="675" y="13808"/>
                  </a:cubicBezTo>
                  <a:cubicBezTo>
                    <a:pt x="688" y="13827"/>
                    <a:pt x="700" y="13840"/>
                    <a:pt x="719" y="13846"/>
                  </a:cubicBezTo>
                  <a:cubicBezTo>
                    <a:pt x="1067" y="13932"/>
                    <a:pt x="1433" y="13971"/>
                    <a:pt x="1811" y="13971"/>
                  </a:cubicBezTo>
                  <a:cubicBezTo>
                    <a:pt x="4995" y="13971"/>
                    <a:pt x="9055" y="11143"/>
                    <a:pt x="10848" y="9040"/>
                  </a:cubicBezTo>
                  <a:cubicBezTo>
                    <a:pt x="12362" y="7268"/>
                    <a:pt x="14941" y="3206"/>
                    <a:pt x="13522" y="261"/>
                  </a:cubicBezTo>
                  <a:cubicBezTo>
                    <a:pt x="13491" y="194"/>
                    <a:pt x="13457" y="168"/>
                    <a:pt x="13423" y="168"/>
                  </a:cubicBezTo>
                  <a:cubicBezTo>
                    <a:pt x="13325" y="168"/>
                    <a:pt x="13231" y="385"/>
                    <a:pt x="13226" y="488"/>
                  </a:cubicBezTo>
                  <a:lnTo>
                    <a:pt x="13226" y="507"/>
                  </a:lnTo>
                  <a:cubicBezTo>
                    <a:pt x="13223" y="497"/>
                    <a:pt x="13216" y="490"/>
                    <a:pt x="13208" y="490"/>
                  </a:cubicBezTo>
                  <a:cubicBezTo>
                    <a:pt x="13201" y="490"/>
                    <a:pt x="13194" y="495"/>
                    <a:pt x="13188" y="507"/>
                  </a:cubicBezTo>
                  <a:cubicBezTo>
                    <a:pt x="13188" y="507"/>
                    <a:pt x="13188" y="507"/>
                    <a:pt x="13188" y="507"/>
                  </a:cubicBezTo>
                  <a:lnTo>
                    <a:pt x="13188" y="507"/>
                  </a:lnTo>
                  <a:cubicBezTo>
                    <a:pt x="13231" y="291"/>
                    <a:pt x="12376" y="0"/>
                    <a:pt x="11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15"/>
            <p:cNvSpPr/>
            <p:nvPr/>
          </p:nvSpPr>
          <p:spPr>
            <a:xfrm>
              <a:off x="963725" y="2473550"/>
              <a:ext cx="183875" cy="187050"/>
            </a:xfrm>
            <a:custGeom>
              <a:avLst/>
              <a:gdLst/>
              <a:ahLst/>
              <a:cxnLst/>
              <a:rect l="l" t="t" r="r" b="b"/>
              <a:pathLst>
                <a:path w="7355" h="7482" extrusionOk="0">
                  <a:moveTo>
                    <a:pt x="3603" y="1"/>
                  </a:moveTo>
                  <a:cubicBezTo>
                    <a:pt x="3384" y="1"/>
                    <a:pt x="3156" y="26"/>
                    <a:pt x="2921" y="79"/>
                  </a:cubicBezTo>
                  <a:cubicBezTo>
                    <a:pt x="1350" y="433"/>
                    <a:pt x="215" y="1940"/>
                    <a:pt x="89" y="3485"/>
                  </a:cubicBezTo>
                  <a:cubicBezTo>
                    <a:pt x="1" y="3939"/>
                    <a:pt x="7" y="4400"/>
                    <a:pt x="108" y="4847"/>
                  </a:cubicBezTo>
                  <a:cubicBezTo>
                    <a:pt x="316" y="5762"/>
                    <a:pt x="959" y="6481"/>
                    <a:pt x="1741" y="6960"/>
                  </a:cubicBezTo>
                  <a:cubicBezTo>
                    <a:pt x="2314" y="7316"/>
                    <a:pt x="2939" y="7482"/>
                    <a:pt x="3550" y="7482"/>
                  </a:cubicBezTo>
                  <a:cubicBezTo>
                    <a:pt x="4976" y="7482"/>
                    <a:pt x="6325" y="6575"/>
                    <a:pt x="6749" y="5056"/>
                  </a:cubicBezTo>
                  <a:cubicBezTo>
                    <a:pt x="7355" y="2887"/>
                    <a:pt x="5951" y="1"/>
                    <a:pt x="3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15"/>
            <p:cNvSpPr/>
            <p:nvPr/>
          </p:nvSpPr>
          <p:spPr>
            <a:xfrm>
              <a:off x="887100" y="2418200"/>
              <a:ext cx="63875" cy="62675"/>
            </a:xfrm>
            <a:custGeom>
              <a:avLst/>
              <a:gdLst/>
              <a:ahLst/>
              <a:cxnLst/>
              <a:rect l="l" t="t" r="r" b="b"/>
              <a:pathLst>
                <a:path w="2555" h="2507" extrusionOk="0">
                  <a:moveTo>
                    <a:pt x="238" y="1"/>
                  </a:moveTo>
                  <a:cubicBezTo>
                    <a:pt x="217" y="1"/>
                    <a:pt x="196" y="10"/>
                    <a:pt x="183" y="29"/>
                  </a:cubicBezTo>
                  <a:cubicBezTo>
                    <a:pt x="70" y="118"/>
                    <a:pt x="1" y="433"/>
                    <a:pt x="89" y="515"/>
                  </a:cubicBezTo>
                  <a:lnTo>
                    <a:pt x="234" y="647"/>
                  </a:lnTo>
                  <a:lnTo>
                    <a:pt x="310" y="723"/>
                  </a:lnTo>
                  <a:cubicBezTo>
                    <a:pt x="316" y="742"/>
                    <a:pt x="328" y="767"/>
                    <a:pt x="347" y="786"/>
                  </a:cubicBezTo>
                  <a:cubicBezTo>
                    <a:pt x="518" y="944"/>
                    <a:pt x="682" y="1089"/>
                    <a:pt x="852" y="1240"/>
                  </a:cubicBezTo>
                  <a:lnTo>
                    <a:pt x="1432" y="1757"/>
                  </a:lnTo>
                  <a:cubicBezTo>
                    <a:pt x="1520" y="1871"/>
                    <a:pt x="1628" y="1965"/>
                    <a:pt x="1748" y="2041"/>
                  </a:cubicBezTo>
                  <a:cubicBezTo>
                    <a:pt x="1899" y="2180"/>
                    <a:pt x="2050" y="2312"/>
                    <a:pt x="2202" y="2445"/>
                  </a:cubicBezTo>
                  <a:cubicBezTo>
                    <a:pt x="2214" y="2457"/>
                    <a:pt x="2227" y="2464"/>
                    <a:pt x="2239" y="2470"/>
                  </a:cubicBezTo>
                  <a:cubicBezTo>
                    <a:pt x="2246" y="2476"/>
                    <a:pt x="2252" y="2476"/>
                    <a:pt x="2258" y="2483"/>
                  </a:cubicBezTo>
                  <a:cubicBezTo>
                    <a:pt x="2274" y="2498"/>
                    <a:pt x="2295" y="2506"/>
                    <a:pt x="2315" y="2506"/>
                  </a:cubicBezTo>
                  <a:cubicBezTo>
                    <a:pt x="2336" y="2506"/>
                    <a:pt x="2356" y="2498"/>
                    <a:pt x="2372" y="2483"/>
                  </a:cubicBezTo>
                  <a:cubicBezTo>
                    <a:pt x="2485" y="2394"/>
                    <a:pt x="2555" y="2079"/>
                    <a:pt x="2467" y="1997"/>
                  </a:cubicBezTo>
                  <a:lnTo>
                    <a:pt x="2448" y="1978"/>
                  </a:lnTo>
                  <a:cubicBezTo>
                    <a:pt x="2441" y="1965"/>
                    <a:pt x="2429" y="1953"/>
                    <a:pt x="2422" y="1940"/>
                  </a:cubicBezTo>
                  <a:cubicBezTo>
                    <a:pt x="1912" y="1461"/>
                    <a:pt x="1394" y="988"/>
                    <a:pt x="877" y="515"/>
                  </a:cubicBezTo>
                  <a:lnTo>
                    <a:pt x="581" y="250"/>
                  </a:lnTo>
                  <a:cubicBezTo>
                    <a:pt x="562" y="231"/>
                    <a:pt x="537" y="218"/>
                    <a:pt x="518" y="218"/>
                  </a:cubicBezTo>
                  <a:lnTo>
                    <a:pt x="448" y="155"/>
                  </a:lnTo>
                  <a:lnTo>
                    <a:pt x="442" y="155"/>
                  </a:lnTo>
                  <a:lnTo>
                    <a:pt x="297" y="29"/>
                  </a:lnTo>
                  <a:cubicBezTo>
                    <a:pt x="281" y="10"/>
                    <a:pt x="259" y="1"/>
                    <a:pt x="2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15"/>
            <p:cNvSpPr/>
            <p:nvPr/>
          </p:nvSpPr>
          <p:spPr>
            <a:xfrm>
              <a:off x="843575" y="2481725"/>
              <a:ext cx="68925" cy="55200"/>
            </a:xfrm>
            <a:custGeom>
              <a:avLst/>
              <a:gdLst/>
              <a:ahLst/>
              <a:cxnLst/>
              <a:rect l="l" t="t" r="r" b="b"/>
              <a:pathLst>
                <a:path w="2757" h="2208" extrusionOk="0">
                  <a:moveTo>
                    <a:pt x="192" y="1"/>
                  </a:moveTo>
                  <a:cubicBezTo>
                    <a:pt x="167" y="1"/>
                    <a:pt x="142" y="14"/>
                    <a:pt x="127" y="36"/>
                  </a:cubicBezTo>
                  <a:cubicBezTo>
                    <a:pt x="26" y="143"/>
                    <a:pt x="1" y="465"/>
                    <a:pt x="102" y="535"/>
                  </a:cubicBezTo>
                  <a:lnTo>
                    <a:pt x="259" y="642"/>
                  </a:lnTo>
                  <a:cubicBezTo>
                    <a:pt x="291" y="667"/>
                    <a:pt x="322" y="686"/>
                    <a:pt x="348" y="705"/>
                  </a:cubicBezTo>
                  <a:cubicBezTo>
                    <a:pt x="354" y="730"/>
                    <a:pt x="373" y="749"/>
                    <a:pt x="392" y="762"/>
                  </a:cubicBezTo>
                  <a:cubicBezTo>
                    <a:pt x="581" y="894"/>
                    <a:pt x="770" y="1020"/>
                    <a:pt x="953" y="1146"/>
                  </a:cubicBezTo>
                  <a:cubicBezTo>
                    <a:pt x="1168" y="1298"/>
                    <a:pt x="1382" y="1443"/>
                    <a:pt x="1596" y="1588"/>
                  </a:cubicBezTo>
                  <a:cubicBezTo>
                    <a:pt x="1704" y="1682"/>
                    <a:pt x="1823" y="1758"/>
                    <a:pt x="1950" y="1821"/>
                  </a:cubicBezTo>
                  <a:cubicBezTo>
                    <a:pt x="2120" y="1935"/>
                    <a:pt x="2290" y="2048"/>
                    <a:pt x="2460" y="2162"/>
                  </a:cubicBezTo>
                  <a:cubicBezTo>
                    <a:pt x="2473" y="2168"/>
                    <a:pt x="2486" y="2174"/>
                    <a:pt x="2498" y="2181"/>
                  </a:cubicBezTo>
                  <a:lnTo>
                    <a:pt x="2517" y="2187"/>
                  </a:lnTo>
                  <a:cubicBezTo>
                    <a:pt x="2531" y="2201"/>
                    <a:pt x="2549" y="2207"/>
                    <a:pt x="2568" y="2207"/>
                  </a:cubicBezTo>
                  <a:cubicBezTo>
                    <a:pt x="2592" y="2207"/>
                    <a:pt x="2616" y="2196"/>
                    <a:pt x="2631" y="2174"/>
                  </a:cubicBezTo>
                  <a:cubicBezTo>
                    <a:pt x="2732" y="2073"/>
                    <a:pt x="2757" y="1752"/>
                    <a:pt x="2656" y="1682"/>
                  </a:cubicBezTo>
                  <a:cubicBezTo>
                    <a:pt x="2650" y="1676"/>
                    <a:pt x="2643" y="1670"/>
                    <a:pt x="2637" y="1663"/>
                  </a:cubicBezTo>
                  <a:cubicBezTo>
                    <a:pt x="2624" y="1651"/>
                    <a:pt x="2618" y="1638"/>
                    <a:pt x="2606" y="1632"/>
                  </a:cubicBezTo>
                  <a:cubicBezTo>
                    <a:pt x="2032" y="1228"/>
                    <a:pt x="1458" y="825"/>
                    <a:pt x="877" y="427"/>
                  </a:cubicBezTo>
                  <a:cubicBezTo>
                    <a:pt x="770" y="352"/>
                    <a:pt x="657" y="276"/>
                    <a:pt x="549" y="200"/>
                  </a:cubicBezTo>
                  <a:cubicBezTo>
                    <a:pt x="531" y="188"/>
                    <a:pt x="505" y="181"/>
                    <a:pt x="480" y="181"/>
                  </a:cubicBezTo>
                  <a:lnTo>
                    <a:pt x="404" y="131"/>
                  </a:lnTo>
                  <a:lnTo>
                    <a:pt x="398" y="131"/>
                  </a:lnTo>
                  <a:lnTo>
                    <a:pt x="240" y="24"/>
                  </a:lnTo>
                  <a:cubicBezTo>
                    <a:pt x="227" y="8"/>
                    <a:pt x="210" y="1"/>
                    <a:pt x="1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15"/>
            <p:cNvSpPr/>
            <p:nvPr/>
          </p:nvSpPr>
          <p:spPr>
            <a:xfrm>
              <a:off x="806525" y="2555825"/>
              <a:ext cx="75400" cy="43150"/>
            </a:xfrm>
            <a:custGeom>
              <a:avLst/>
              <a:gdLst/>
              <a:ahLst/>
              <a:cxnLst/>
              <a:rect l="l" t="t" r="r" b="b"/>
              <a:pathLst>
                <a:path w="3016" h="1726" extrusionOk="0">
                  <a:moveTo>
                    <a:pt x="151" y="0"/>
                  </a:moveTo>
                  <a:cubicBezTo>
                    <a:pt x="121" y="0"/>
                    <a:pt x="89" y="18"/>
                    <a:pt x="76" y="49"/>
                  </a:cubicBezTo>
                  <a:cubicBezTo>
                    <a:pt x="1" y="169"/>
                    <a:pt x="32" y="491"/>
                    <a:pt x="146" y="541"/>
                  </a:cubicBezTo>
                  <a:lnTo>
                    <a:pt x="322" y="623"/>
                  </a:lnTo>
                  <a:lnTo>
                    <a:pt x="423" y="661"/>
                  </a:lnTo>
                  <a:cubicBezTo>
                    <a:pt x="436" y="686"/>
                    <a:pt x="455" y="699"/>
                    <a:pt x="474" y="711"/>
                  </a:cubicBezTo>
                  <a:cubicBezTo>
                    <a:pt x="688" y="806"/>
                    <a:pt x="890" y="901"/>
                    <a:pt x="1098" y="989"/>
                  </a:cubicBezTo>
                  <a:cubicBezTo>
                    <a:pt x="1338" y="1090"/>
                    <a:pt x="1571" y="1197"/>
                    <a:pt x="1811" y="1298"/>
                  </a:cubicBezTo>
                  <a:cubicBezTo>
                    <a:pt x="1931" y="1374"/>
                    <a:pt x="2063" y="1424"/>
                    <a:pt x="2202" y="1462"/>
                  </a:cubicBezTo>
                  <a:lnTo>
                    <a:pt x="2763" y="1702"/>
                  </a:lnTo>
                  <a:cubicBezTo>
                    <a:pt x="2776" y="1708"/>
                    <a:pt x="2795" y="1708"/>
                    <a:pt x="2807" y="1708"/>
                  </a:cubicBezTo>
                  <a:lnTo>
                    <a:pt x="2826" y="1714"/>
                  </a:lnTo>
                  <a:cubicBezTo>
                    <a:pt x="2838" y="1722"/>
                    <a:pt x="2852" y="1726"/>
                    <a:pt x="2866" y="1726"/>
                  </a:cubicBezTo>
                  <a:cubicBezTo>
                    <a:pt x="2896" y="1726"/>
                    <a:pt x="2927" y="1709"/>
                    <a:pt x="2940" y="1683"/>
                  </a:cubicBezTo>
                  <a:cubicBezTo>
                    <a:pt x="3015" y="1563"/>
                    <a:pt x="2984" y="1241"/>
                    <a:pt x="2870" y="1191"/>
                  </a:cubicBezTo>
                  <a:lnTo>
                    <a:pt x="2845" y="1178"/>
                  </a:lnTo>
                  <a:cubicBezTo>
                    <a:pt x="2832" y="1165"/>
                    <a:pt x="2826" y="1159"/>
                    <a:pt x="2814" y="1153"/>
                  </a:cubicBezTo>
                  <a:cubicBezTo>
                    <a:pt x="2177" y="863"/>
                    <a:pt x="1533" y="579"/>
                    <a:pt x="890" y="295"/>
                  </a:cubicBezTo>
                  <a:lnTo>
                    <a:pt x="530" y="131"/>
                  </a:lnTo>
                  <a:cubicBezTo>
                    <a:pt x="516" y="124"/>
                    <a:pt x="501" y="121"/>
                    <a:pt x="486" y="121"/>
                  </a:cubicBezTo>
                  <a:cubicBezTo>
                    <a:pt x="476" y="121"/>
                    <a:pt x="465" y="122"/>
                    <a:pt x="455" y="125"/>
                  </a:cubicBezTo>
                  <a:lnTo>
                    <a:pt x="373" y="87"/>
                  </a:lnTo>
                  <a:lnTo>
                    <a:pt x="366" y="87"/>
                  </a:lnTo>
                  <a:lnTo>
                    <a:pt x="190" y="11"/>
                  </a:lnTo>
                  <a:cubicBezTo>
                    <a:pt x="178" y="4"/>
                    <a:pt x="165" y="0"/>
                    <a:pt x="1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15"/>
            <p:cNvSpPr/>
            <p:nvPr/>
          </p:nvSpPr>
          <p:spPr>
            <a:xfrm>
              <a:off x="783350" y="2633525"/>
              <a:ext cx="80750" cy="29625"/>
            </a:xfrm>
            <a:custGeom>
              <a:avLst/>
              <a:gdLst/>
              <a:ahLst/>
              <a:cxnLst/>
              <a:rect l="l" t="t" r="r" b="b"/>
              <a:pathLst>
                <a:path w="3230" h="1185" extrusionOk="0">
                  <a:moveTo>
                    <a:pt x="128" y="0"/>
                  </a:moveTo>
                  <a:cubicBezTo>
                    <a:pt x="93" y="0"/>
                    <a:pt x="61" y="24"/>
                    <a:pt x="51" y="63"/>
                  </a:cubicBezTo>
                  <a:cubicBezTo>
                    <a:pt x="1" y="196"/>
                    <a:pt x="95" y="505"/>
                    <a:pt x="209" y="536"/>
                  </a:cubicBezTo>
                  <a:lnTo>
                    <a:pt x="404" y="580"/>
                  </a:lnTo>
                  <a:lnTo>
                    <a:pt x="511" y="599"/>
                  </a:lnTo>
                  <a:cubicBezTo>
                    <a:pt x="530" y="618"/>
                    <a:pt x="549" y="631"/>
                    <a:pt x="574" y="637"/>
                  </a:cubicBezTo>
                  <a:cubicBezTo>
                    <a:pt x="795" y="687"/>
                    <a:pt x="1016" y="744"/>
                    <a:pt x="1237" y="788"/>
                  </a:cubicBezTo>
                  <a:lnTo>
                    <a:pt x="2000" y="959"/>
                  </a:lnTo>
                  <a:cubicBezTo>
                    <a:pt x="2132" y="1009"/>
                    <a:pt x="2271" y="1041"/>
                    <a:pt x="2416" y="1047"/>
                  </a:cubicBezTo>
                  <a:lnTo>
                    <a:pt x="3009" y="1179"/>
                  </a:lnTo>
                  <a:lnTo>
                    <a:pt x="3072" y="1179"/>
                  </a:lnTo>
                  <a:cubicBezTo>
                    <a:pt x="3081" y="1183"/>
                    <a:pt x="3090" y="1185"/>
                    <a:pt x="3099" y="1185"/>
                  </a:cubicBezTo>
                  <a:cubicBezTo>
                    <a:pt x="3135" y="1185"/>
                    <a:pt x="3169" y="1158"/>
                    <a:pt x="3179" y="1123"/>
                  </a:cubicBezTo>
                  <a:cubicBezTo>
                    <a:pt x="3230" y="990"/>
                    <a:pt x="3135" y="681"/>
                    <a:pt x="3022" y="656"/>
                  </a:cubicBezTo>
                  <a:lnTo>
                    <a:pt x="2990" y="650"/>
                  </a:lnTo>
                  <a:cubicBezTo>
                    <a:pt x="2977" y="637"/>
                    <a:pt x="2965" y="631"/>
                    <a:pt x="2952" y="631"/>
                  </a:cubicBezTo>
                  <a:cubicBezTo>
                    <a:pt x="2271" y="467"/>
                    <a:pt x="1584" y="303"/>
                    <a:pt x="902" y="145"/>
                  </a:cubicBezTo>
                  <a:lnTo>
                    <a:pt x="511" y="57"/>
                  </a:lnTo>
                  <a:cubicBezTo>
                    <a:pt x="505" y="55"/>
                    <a:pt x="498" y="54"/>
                    <a:pt x="491" y="54"/>
                  </a:cubicBezTo>
                  <a:cubicBezTo>
                    <a:pt x="473" y="54"/>
                    <a:pt x="456" y="60"/>
                    <a:pt x="442" y="69"/>
                  </a:cubicBezTo>
                  <a:lnTo>
                    <a:pt x="354" y="44"/>
                  </a:lnTo>
                  <a:lnTo>
                    <a:pt x="347" y="44"/>
                  </a:lnTo>
                  <a:lnTo>
                    <a:pt x="158" y="6"/>
                  </a:lnTo>
                  <a:cubicBezTo>
                    <a:pt x="148" y="2"/>
                    <a:pt x="138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15"/>
            <p:cNvSpPr/>
            <p:nvPr/>
          </p:nvSpPr>
          <p:spPr>
            <a:xfrm>
              <a:off x="950000" y="2363000"/>
              <a:ext cx="57600" cy="65975"/>
            </a:xfrm>
            <a:custGeom>
              <a:avLst/>
              <a:gdLst/>
              <a:ahLst/>
              <a:cxnLst/>
              <a:rect l="l" t="t" r="r" b="b"/>
              <a:pathLst>
                <a:path w="2304" h="2639" extrusionOk="0">
                  <a:moveTo>
                    <a:pt x="364" y="1"/>
                  </a:moveTo>
                  <a:cubicBezTo>
                    <a:pt x="246" y="1"/>
                    <a:pt x="106" y="39"/>
                    <a:pt x="45" y="99"/>
                  </a:cubicBezTo>
                  <a:cubicBezTo>
                    <a:pt x="7" y="131"/>
                    <a:pt x="1" y="181"/>
                    <a:pt x="33" y="219"/>
                  </a:cubicBezTo>
                  <a:lnTo>
                    <a:pt x="146" y="377"/>
                  </a:lnTo>
                  <a:lnTo>
                    <a:pt x="146" y="383"/>
                  </a:lnTo>
                  <a:cubicBezTo>
                    <a:pt x="165" y="408"/>
                    <a:pt x="184" y="427"/>
                    <a:pt x="203" y="452"/>
                  </a:cubicBezTo>
                  <a:cubicBezTo>
                    <a:pt x="196" y="478"/>
                    <a:pt x="203" y="503"/>
                    <a:pt x="222" y="522"/>
                  </a:cubicBezTo>
                  <a:cubicBezTo>
                    <a:pt x="304" y="629"/>
                    <a:pt x="379" y="736"/>
                    <a:pt x="461" y="843"/>
                  </a:cubicBezTo>
                  <a:cubicBezTo>
                    <a:pt x="878" y="1411"/>
                    <a:pt x="1300" y="1972"/>
                    <a:pt x="1723" y="2527"/>
                  </a:cubicBezTo>
                  <a:cubicBezTo>
                    <a:pt x="1729" y="2540"/>
                    <a:pt x="1742" y="2553"/>
                    <a:pt x="1754" y="2559"/>
                  </a:cubicBezTo>
                  <a:lnTo>
                    <a:pt x="1773" y="2584"/>
                  </a:lnTo>
                  <a:cubicBezTo>
                    <a:pt x="1801" y="2622"/>
                    <a:pt x="1869" y="2639"/>
                    <a:pt x="1947" y="2639"/>
                  </a:cubicBezTo>
                  <a:cubicBezTo>
                    <a:pt x="2064" y="2639"/>
                    <a:pt x="2205" y="2601"/>
                    <a:pt x="2265" y="2540"/>
                  </a:cubicBezTo>
                  <a:cubicBezTo>
                    <a:pt x="2303" y="2508"/>
                    <a:pt x="2303" y="2458"/>
                    <a:pt x="2271" y="2420"/>
                  </a:cubicBezTo>
                  <a:lnTo>
                    <a:pt x="2265" y="2408"/>
                  </a:lnTo>
                  <a:cubicBezTo>
                    <a:pt x="2259" y="2389"/>
                    <a:pt x="2253" y="2376"/>
                    <a:pt x="2246" y="2363"/>
                  </a:cubicBezTo>
                  <a:cubicBezTo>
                    <a:pt x="2126" y="2199"/>
                    <a:pt x="2007" y="2035"/>
                    <a:pt x="1887" y="1871"/>
                  </a:cubicBezTo>
                  <a:cubicBezTo>
                    <a:pt x="1824" y="1745"/>
                    <a:pt x="1742" y="1625"/>
                    <a:pt x="1641" y="1525"/>
                  </a:cubicBezTo>
                  <a:cubicBezTo>
                    <a:pt x="1489" y="1316"/>
                    <a:pt x="1332" y="1102"/>
                    <a:pt x="1180" y="894"/>
                  </a:cubicBezTo>
                  <a:cubicBezTo>
                    <a:pt x="1048" y="711"/>
                    <a:pt x="915" y="528"/>
                    <a:pt x="777" y="345"/>
                  </a:cubicBezTo>
                  <a:cubicBezTo>
                    <a:pt x="764" y="320"/>
                    <a:pt x="739" y="307"/>
                    <a:pt x="720" y="301"/>
                  </a:cubicBezTo>
                  <a:lnTo>
                    <a:pt x="657" y="213"/>
                  </a:lnTo>
                  <a:lnTo>
                    <a:pt x="537" y="55"/>
                  </a:lnTo>
                  <a:cubicBezTo>
                    <a:pt x="509" y="17"/>
                    <a:pt x="442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15"/>
            <p:cNvSpPr/>
            <p:nvPr/>
          </p:nvSpPr>
          <p:spPr>
            <a:xfrm>
              <a:off x="1022850" y="2323850"/>
              <a:ext cx="46075" cy="72600"/>
            </a:xfrm>
            <a:custGeom>
              <a:avLst/>
              <a:gdLst/>
              <a:ahLst/>
              <a:cxnLst/>
              <a:rect l="l" t="t" r="r" b="b"/>
              <a:pathLst>
                <a:path w="1843" h="2904" extrusionOk="0">
                  <a:moveTo>
                    <a:pt x="276" y="0"/>
                  </a:moveTo>
                  <a:cubicBezTo>
                    <a:pt x="190" y="0"/>
                    <a:pt x="107" y="17"/>
                    <a:pt x="58" y="51"/>
                  </a:cubicBezTo>
                  <a:cubicBezTo>
                    <a:pt x="13" y="70"/>
                    <a:pt x="1" y="120"/>
                    <a:pt x="26" y="164"/>
                  </a:cubicBezTo>
                  <a:cubicBezTo>
                    <a:pt x="51" y="221"/>
                    <a:pt x="83" y="278"/>
                    <a:pt x="108" y="341"/>
                  </a:cubicBezTo>
                  <a:cubicBezTo>
                    <a:pt x="121" y="366"/>
                    <a:pt x="133" y="398"/>
                    <a:pt x="146" y="423"/>
                  </a:cubicBezTo>
                  <a:cubicBezTo>
                    <a:pt x="140" y="448"/>
                    <a:pt x="140" y="473"/>
                    <a:pt x="152" y="492"/>
                  </a:cubicBezTo>
                  <a:cubicBezTo>
                    <a:pt x="215" y="618"/>
                    <a:pt x="272" y="732"/>
                    <a:pt x="329" y="852"/>
                  </a:cubicBezTo>
                  <a:cubicBezTo>
                    <a:pt x="632" y="1489"/>
                    <a:pt x="941" y="2119"/>
                    <a:pt x="1256" y="2750"/>
                  </a:cubicBezTo>
                  <a:cubicBezTo>
                    <a:pt x="1262" y="2756"/>
                    <a:pt x="1269" y="2769"/>
                    <a:pt x="1281" y="2782"/>
                  </a:cubicBezTo>
                  <a:cubicBezTo>
                    <a:pt x="1281" y="2788"/>
                    <a:pt x="1287" y="2794"/>
                    <a:pt x="1294" y="2807"/>
                  </a:cubicBezTo>
                  <a:cubicBezTo>
                    <a:pt x="1324" y="2871"/>
                    <a:pt x="1450" y="2903"/>
                    <a:pt x="1572" y="2903"/>
                  </a:cubicBezTo>
                  <a:cubicBezTo>
                    <a:pt x="1655" y="2903"/>
                    <a:pt x="1737" y="2888"/>
                    <a:pt x="1786" y="2857"/>
                  </a:cubicBezTo>
                  <a:cubicBezTo>
                    <a:pt x="1824" y="2838"/>
                    <a:pt x="1842" y="2782"/>
                    <a:pt x="1817" y="2744"/>
                  </a:cubicBezTo>
                  <a:lnTo>
                    <a:pt x="1811" y="2725"/>
                  </a:lnTo>
                  <a:cubicBezTo>
                    <a:pt x="1811" y="2712"/>
                    <a:pt x="1805" y="2693"/>
                    <a:pt x="1798" y="2681"/>
                  </a:cubicBezTo>
                  <a:cubicBezTo>
                    <a:pt x="1716" y="2498"/>
                    <a:pt x="1628" y="2315"/>
                    <a:pt x="1540" y="2132"/>
                  </a:cubicBezTo>
                  <a:cubicBezTo>
                    <a:pt x="1502" y="1993"/>
                    <a:pt x="1439" y="1861"/>
                    <a:pt x="1363" y="1741"/>
                  </a:cubicBezTo>
                  <a:cubicBezTo>
                    <a:pt x="1250" y="1508"/>
                    <a:pt x="1142" y="1274"/>
                    <a:pt x="1029" y="1041"/>
                  </a:cubicBezTo>
                  <a:cubicBezTo>
                    <a:pt x="934" y="839"/>
                    <a:pt x="833" y="631"/>
                    <a:pt x="732" y="423"/>
                  </a:cubicBezTo>
                  <a:cubicBezTo>
                    <a:pt x="720" y="404"/>
                    <a:pt x="707" y="385"/>
                    <a:pt x="682" y="372"/>
                  </a:cubicBezTo>
                  <a:cubicBezTo>
                    <a:pt x="669" y="341"/>
                    <a:pt x="650" y="309"/>
                    <a:pt x="638" y="278"/>
                  </a:cubicBezTo>
                  <a:lnTo>
                    <a:pt x="556" y="101"/>
                  </a:lnTo>
                  <a:cubicBezTo>
                    <a:pt x="522" y="34"/>
                    <a:pt x="397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15"/>
            <p:cNvSpPr/>
            <p:nvPr/>
          </p:nvSpPr>
          <p:spPr>
            <a:xfrm>
              <a:off x="1099800" y="2298300"/>
              <a:ext cx="32500" cy="78000"/>
            </a:xfrm>
            <a:custGeom>
              <a:avLst/>
              <a:gdLst/>
              <a:ahLst/>
              <a:cxnLst/>
              <a:rect l="l" t="t" r="r" b="b"/>
              <a:pathLst>
                <a:path w="1300" h="3120" extrusionOk="0">
                  <a:moveTo>
                    <a:pt x="177" y="1"/>
                  </a:moveTo>
                  <a:cubicBezTo>
                    <a:pt x="136" y="1"/>
                    <a:pt x="98" y="7"/>
                    <a:pt x="70" y="19"/>
                  </a:cubicBezTo>
                  <a:cubicBezTo>
                    <a:pt x="20" y="32"/>
                    <a:pt x="1" y="76"/>
                    <a:pt x="13" y="120"/>
                  </a:cubicBezTo>
                  <a:lnTo>
                    <a:pt x="64" y="310"/>
                  </a:lnTo>
                  <a:lnTo>
                    <a:pt x="64" y="316"/>
                  </a:lnTo>
                  <a:cubicBezTo>
                    <a:pt x="70" y="347"/>
                    <a:pt x="76" y="373"/>
                    <a:pt x="83" y="404"/>
                  </a:cubicBezTo>
                  <a:cubicBezTo>
                    <a:pt x="76" y="429"/>
                    <a:pt x="70" y="455"/>
                    <a:pt x="83" y="473"/>
                  </a:cubicBezTo>
                  <a:cubicBezTo>
                    <a:pt x="114" y="606"/>
                    <a:pt x="146" y="732"/>
                    <a:pt x="184" y="858"/>
                  </a:cubicBezTo>
                  <a:cubicBezTo>
                    <a:pt x="360" y="1539"/>
                    <a:pt x="543" y="2221"/>
                    <a:pt x="726" y="2895"/>
                  </a:cubicBezTo>
                  <a:cubicBezTo>
                    <a:pt x="732" y="2908"/>
                    <a:pt x="739" y="2921"/>
                    <a:pt x="745" y="2933"/>
                  </a:cubicBezTo>
                  <a:cubicBezTo>
                    <a:pt x="751" y="2939"/>
                    <a:pt x="757" y="2952"/>
                    <a:pt x="757" y="2958"/>
                  </a:cubicBezTo>
                  <a:cubicBezTo>
                    <a:pt x="777" y="3052"/>
                    <a:pt x="976" y="3119"/>
                    <a:pt x="1124" y="3119"/>
                  </a:cubicBezTo>
                  <a:cubicBezTo>
                    <a:pt x="1165" y="3119"/>
                    <a:pt x="1202" y="3114"/>
                    <a:pt x="1230" y="3103"/>
                  </a:cubicBezTo>
                  <a:cubicBezTo>
                    <a:pt x="1275" y="3091"/>
                    <a:pt x="1300" y="3040"/>
                    <a:pt x="1281" y="2996"/>
                  </a:cubicBezTo>
                  <a:lnTo>
                    <a:pt x="1275" y="2977"/>
                  </a:lnTo>
                  <a:cubicBezTo>
                    <a:pt x="1281" y="2965"/>
                    <a:pt x="1281" y="2946"/>
                    <a:pt x="1275" y="2933"/>
                  </a:cubicBezTo>
                  <a:cubicBezTo>
                    <a:pt x="1230" y="2738"/>
                    <a:pt x="1180" y="2542"/>
                    <a:pt x="1130" y="2340"/>
                  </a:cubicBezTo>
                  <a:cubicBezTo>
                    <a:pt x="1117" y="2202"/>
                    <a:pt x="1079" y="2063"/>
                    <a:pt x="1022" y="1930"/>
                  </a:cubicBezTo>
                  <a:cubicBezTo>
                    <a:pt x="959" y="1678"/>
                    <a:pt x="896" y="1426"/>
                    <a:pt x="833" y="1174"/>
                  </a:cubicBezTo>
                  <a:cubicBezTo>
                    <a:pt x="776" y="959"/>
                    <a:pt x="720" y="738"/>
                    <a:pt x="663" y="511"/>
                  </a:cubicBezTo>
                  <a:cubicBezTo>
                    <a:pt x="657" y="492"/>
                    <a:pt x="638" y="467"/>
                    <a:pt x="619" y="455"/>
                  </a:cubicBezTo>
                  <a:cubicBezTo>
                    <a:pt x="612" y="417"/>
                    <a:pt x="606" y="385"/>
                    <a:pt x="593" y="354"/>
                  </a:cubicBezTo>
                  <a:lnTo>
                    <a:pt x="543" y="164"/>
                  </a:lnTo>
                  <a:cubicBezTo>
                    <a:pt x="518" y="71"/>
                    <a:pt x="322" y="1"/>
                    <a:pt x="1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15"/>
            <p:cNvSpPr/>
            <p:nvPr/>
          </p:nvSpPr>
          <p:spPr>
            <a:xfrm>
              <a:off x="1176000" y="2432025"/>
              <a:ext cx="8650" cy="6325"/>
            </a:xfrm>
            <a:custGeom>
              <a:avLst/>
              <a:gdLst/>
              <a:ahLst/>
              <a:cxnLst/>
              <a:rect l="l" t="t" r="r" b="b"/>
              <a:pathLst>
                <a:path w="346" h="253" extrusionOk="0">
                  <a:moveTo>
                    <a:pt x="213" y="0"/>
                  </a:moveTo>
                  <a:cubicBezTo>
                    <a:pt x="158" y="0"/>
                    <a:pt x="91" y="60"/>
                    <a:pt x="62" y="94"/>
                  </a:cubicBezTo>
                  <a:cubicBezTo>
                    <a:pt x="31" y="137"/>
                    <a:pt x="0" y="252"/>
                    <a:pt x="86" y="252"/>
                  </a:cubicBezTo>
                  <a:cubicBezTo>
                    <a:pt x="89" y="252"/>
                    <a:pt x="91" y="252"/>
                    <a:pt x="93" y="252"/>
                  </a:cubicBezTo>
                  <a:lnTo>
                    <a:pt x="125" y="252"/>
                  </a:lnTo>
                  <a:cubicBezTo>
                    <a:pt x="194" y="233"/>
                    <a:pt x="346" y="120"/>
                    <a:pt x="270" y="38"/>
                  </a:cubicBezTo>
                  <a:cubicBezTo>
                    <a:pt x="264" y="31"/>
                    <a:pt x="264" y="25"/>
                    <a:pt x="257" y="19"/>
                  </a:cubicBezTo>
                  <a:cubicBezTo>
                    <a:pt x="244" y="6"/>
                    <a:pt x="229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15"/>
            <p:cNvSpPr/>
            <p:nvPr/>
          </p:nvSpPr>
          <p:spPr>
            <a:xfrm>
              <a:off x="1183050" y="2440050"/>
              <a:ext cx="4725" cy="4300"/>
            </a:xfrm>
            <a:custGeom>
              <a:avLst/>
              <a:gdLst/>
              <a:ahLst/>
              <a:cxnLst/>
              <a:rect l="l" t="t" r="r" b="b"/>
              <a:pathLst>
                <a:path w="189" h="172" extrusionOk="0">
                  <a:moveTo>
                    <a:pt x="89" y="0"/>
                  </a:moveTo>
                  <a:cubicBezTo>
                    <a:pt x="57" y="0"/>
                    <a:pt x="32" y="19"/>
                    <a:pt x="26" y="45"/>
                  </a:cubicBezTo>
                  <a:cubicBezTo>
                    <a:pt x="7" y="70"/>
                    <a:pt x="1" y="101"/>
                    <a:pt x="1" y="133"/>
                  </a:cubicBezTo>
                  <a:cubicBezTo>
                    <a:pt x="1" y="152"/>
                    <a:pt x="20" y="171"/>
                    <a:pt x="45" y="171"/>
                  </a:cubicBezTo>
                  <a:cubicBezTo>
                    <a:pt x="49" y="171"/>
                    <a:pt x="53" y="171"/>
                    <a:pt x="57" y="171"/>
                  </a:cubicBezTo>
                  <a:cubicBezTo>
                    <a:pt x="133" y="171"/>
                    <a:pt x="188" y="116"/>
                    <a:pt x="158" y="38"/>
                  </a:cubicBezTo>
                  <a:cubicBezTo>
                    <a:pt x="152" y="19"/>
                    <a:pt x="139" y="13"/>
                    <a:pt x="121" y="7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15"/>
            <p:cNvSpPr/>
            <p:nvPr/>
          </p:nvSpPr>
          <p:spPr>
            <a:xfrm>
              <a:off x="1176125" y="2447525"/>
              <a:ext cx="10400" cy="9475"/>
            </a:xfrm>
            <a:custGeom>
              <a:avLst/>
              <a:gdLst/>
              <a:ahLst/>
              <a:cxnLst/>
              <a:rect l="l" t="t" r="r" b="b"/>
              <a:pathLst>
                <a:path w="416" h="379" extrusionOk="0">
                  <a:moveTo>
                    <a:pt x="372" y="1"/>
                  </a:moveTo>
                  <a:cubicBezTo>
                    <a:pt x="352" y="1"/>
                    <a:pt x="328" y="10"/>
                    <a:pt x="309" y="23"/>
                  </a:cubicBezTo>
                  <a:cubicBezTo>
                    <a:pt x="240" y="36"/>
                    <a:pt x="177" y="74"/>
                    <a:pt x="126" y="130"/>
                  </a:cubicBezTo>
                  <a:cubicBezTo>
                    <a:pt x="76" y="174"/>
                    <a:pt x="0" y="288"/>
                    <a:pt x="70" y="357"/>
                  </a:cubicBezTo>
                  <a:cubicBezTo>
                    <a:pt x="84" y="372"/>
                    <a:pt x="104" y="378"/>
                    <a:pt x="126" y="378"/>
                  </a:cubicBezTo>
                  <a:cubicBezTo>
                    <a:pt x="199" y="378"/>
                    <a:pt x="299" y="310"/>
                    <a:pt x="328" y="256"/>
                  </a:cubicBezTo>
                  <a:cubicBezTo>
                    <a:pt x="353" y="225"/>
                    <a:pt x="372" y="187"/>
                    <a:pt x="385" y="149"/>
                  </a:cubicBezTo>
                  <a:cubicBezTo>
                    <a:pt x="385" y="118"/>
                    <a:pt x="391" y="92"/>
                    <a:pt x="398" y="61"/>
                  </a:cubicBezTo>
                  <a:cubicBezTo>
                    <a:pt x="416" y="17"/>
                    <a:pt x="398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15"/>
            <p:cNvSpPr/>
            <p:nvPr/>
          </p:nvSpPr>
          <p:spPr>
            <a:xfrm>
              <a:off x="1166800" y="2442300"/>
              <a:ext cx="7825" cy="6850"/>
            </a:xfrm>
            <a:custGeom>
              <a:avLst/>
              <a:gdLst/>
              <a:ahLst/>
              <a:cxnLst/>
              <a:rect l="l" t="t" r="r" b="b"/>
              <a:pathLst>
                <a:path w="313" h="274" extrusionOk="0">
                  <a:moveTo>
                    <a:pt x="253" y="1"/>
                  </a:moveTo>
                  <a:cubicBezTo>
                    <a:pt x="201" y="1"/>
                    <a:pt x="129" y="41"/>
                    <a:pt x="102" y="68"/>
                  </a:cubicBezTo>
                  <a:cubicBezTo>
                    <a:pt x="51" y="119"/>
                    <a:pt x="0" y="270"/>
                    <a:pt x="98" y="270"/>
                  </a:cubicBezTo>
                  <a:cubicBezTo>
                    <a:pt x="110" y="270"/>
                    <a:pt x="124" y="268"/>
                    <a:pt x="140" y="264"/>
                  </a:cubicBezTo>
                  <a:lnTo>
                    <a:pt x="165" y="270"/>
                  </a:lnTo>
                  <a:cubicBezTo>
                    <a:pt x="172" y="273"/>
                    <a:pt x="179" y="274"/>
                    <a:pt x="186" y="274"/>
                  </a:cubicBezTo>
                  <a:cubicBezTo>
                    <a:pt x="225" y="274"/>
                    <a:pt x="268" y="233"/>
                    <a:pt x="279" y="201"/>
                  </a:cubicBezTo>
                  <a:cubicBezTo>
                    <a:pt x="297" y="156"/>
                    <a:pt x="304" y="112"/>
                    <a:pt x="310" y="68"/>
                  </a:cubicBezTo>
                  <a:cubicBezTo>
                    <a:pt x="313" y="18"/>
                    <a:pt x="287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15"/>
            <p:cNvSpPr/>
            <p:nvPr/>
          </p:nvSpPr>
          <p:spPr>
            <a:xfrm>
              <a:off x="1154675" y="2425800"/>
              <a:ext cx="7275" cy="7150"/>
            </a:xfrm>
            <a:custGeom>
              <a:avLst/>
              <a:gdLst/>
              <a:ahLst/>
              <a:cxnLst/>
              <a:rect l="l" t="t" r="r" b="b"/>
              <a:pathLst>
                <a:path w="291" h="286" extrusionOk="0">
                  <a:moveTo>
                    <a:pt x="217" y="1"/>
                  </a:moveTo>
                  <a:cubicBezTo>
                    <a:pt x="196" y="1"/>
                    <a:pt x="172" y="6"/>
                    <a:pt x="152" y="15"/>
                  </a:cubicBezTo>
                  <a:lnTo>
                    <a:pt x="139" y="22"/>
                  </a:lnTo>
                  <a:cubicBezTo>
                    <a:pt x="64" y="53"/>
                    <a:pt x="7" y="129"/>
                    <a:pt x="0" y="211"/>
                  </a:cubicBezTo>
                  <a:cubicBezTo>
                    <a:pt x="0" y="264"/>
                    <a:pt x="37" y="285"/>
                    <a:pt x="79" y="285"/>
                  </a:cubicBezTo>
                  <a:cubicBezTo>
                    <a:pt x="101" y="285"/>
                    <a:pt x="125" y="279"/>
                    <a:pt x="145" y="268"/>
                  </a:cubicBezTo>
                  <a:lnTo>
                    <a:pt x="152" y="261"/>
                  </a:lnTo>
                  <a:cubicBezTo>
                    <a:pt x="227" y="230"/>
                    <a:pt x="284" y="154"/>
                    <a:pt x="291" y="72"/>
                  </a:cubicBezTo>
                  <a:cubicBezTo>
                    <a:pt x="291" y="19"/>
                    <a:pt x="257" y="1"/>
                    <a:pt x="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15"/>
            <p:cNvSpPr/>
            <p:nvPr/>
          </p:nvSpPr>
          <p:spPr>
            <a:xfrm>
              <a:off x="1140525" y="2444500"/>
              <a:ext cx="9300" cy="6400"/>
            </a:xfrm>
            <a:custGeom>
              <a:avLst/>
              <a:gdLst/>
              <a:ahLst/>
              <a:cxnLst/>
              <a:rect l="l" t="t" r="r" b="b"/>
              <a:pathLst>
                <a:path w="372" h="256" extrusionOk="0">
                  <a:moveTo>
                    <a:pt x="253" y="0"/>
                  </a:moveTo>
                  <a:cubicBezTo>
                    <a:pt x="153" y="0"/>
                    <a:pt x="1" y="208"/>
                    <a:pt x="112" y="245"/>
                  </a:cubicBezTo>
                  <a:lnTo>
                    <a:pt x="144" y="251"/>
                  </a:lnTo>
                  <a:cubicBezTo>
                    <a:pt x="152" y="254"/>
                    <a:pt x="161" y="256"/>
                    <a:pt x="169" y="256"/>
                  </a:cubicBezTo>
                  <a:cubicBezTo>
                    <a:pt x="257" y="256"/>
                    <a:pt x="371" y="124"/>
                    <a:pt x="314" y="49"/>
                  </a:cubicBezTo>
                  <a:lnTo>
                    <a:pt x="302" y="24"/>
                  </a:lnTo>
                  <a:cubicBezTo>
                    <a:pt x="289" y="7"/>
                    <a:pt x="272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15"/>
            <p:cNvSpPr/>
            <p:nvPr/>
          </p:nvSpPr>
          <p:spPr>
            <a:xfrm>
              <a:off x="900800" y="2719600"/>
              <a:ext cx="8725" cy="5700"/>
            </a:xfrm>
            <a:custGeom>
              <a:avLst/>
              <a:gdLst/>
              <a:ahLst/>
              <a:cxnLst/>
              <a:rect l="l" t="t" r="r" b="b"/>
              <a:pathLst>
                <a:path w="349" h="228" extrusionOk="0">
                  <a:moveTo>
                    <a:pt x="213" y="0"/>
                  </a:moveTo>
                  <a:cubicBezTo>
                    <a:pt x="98" y="0"/>
                    <a:pt x="0" y="228"/>
                    <a:pt x="110" y="228"/>
                  </a:cubicBezTo>
                  <a:cubicBezTo>
                    <a:pt x="112" y="228"/>
                    <a:pt x="113" y="228"/>
                    <a:pt x="115" y="228"/>
                  </a:cubicBezTo>
                  <a:cubicBezTo>
                    <a:pt x="140" y="221"/>
                    <a:pt x="171" y="215"/>
                    <a:pt x="197" y="202"/>
                  </a:cubicBezTo>
                  <a:cubicBezTo>
                    <a:pt x="235" y="183"/>
                    <a:pt x="348" y="70"/>
                    <a:pt x="285" y="26"/>
                  </a:cubicBezTo>
                  <a:cubicBezTo>
                    <a:pt x="266" y="7"/>
                    <a:pt x="247" y="1"/>
                    <a:pt x="222" y="1"/>
                  </a:cubicBezTo>
                  <a:cubicBezTo>
                    <a:pt x="219" y="0"/>
                    <a:pt x="216" y="0"/>
                    <a:pt x="2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15"/>
            <p:cNvSpPr/>
            <p:nvPr/>
          </p:nvSpPr>
          <p:spPr>
            <a:xfrm>
              <a:off x="908075" y="2731125"/>
              <a:ext cx="5550" cy="5300"/>
            </a:xfrm>
            <a:custGeom>
              <a:avLst/>
              <a:gdLst/>
              <a:ahLst/>
              <a:cxnLst/>
              <a:rect l="l" t="t" r="r" b="b"/>
              <a:pathLst>
                <a:path w="222" h="212" extrusionOk="0">
                  <a:moveTo>
                    <a:pt x="123" y="1"/>
                  </a:moveTo>
                  <a:cubicBezTo>
                    <a:pt x="86" y="1"/>
                    <a:pt x="40" y="46"/>
                    <a:pt x="26" y="76"/>
                  </a:cubicBezTo>
                  <a:cubicBezTo>
                    <a:pt x="0" y="107"/>
                    <a:pt x="0" y="145"/>
                    <a:pt x="7" y="177"/>
                  </a:cubicBezTo>
                  <a:cubicBezTo>
                    <a:pt x="20" y="202"/>
                    <a:pt x="39" y="212"/>
                    <a:pt x="59" y="212"/>
                  </a:cubicBezTo>
                  <a:cubicBezTo>
                    <a:pt x="104" y="212"/>
                    <a:pt x="155" y="165"/>
                    <a:pt x="177" y="139"/>
                  </a:cubicBezTo>
                  <a:cubicBezTo>
                    <a:pt x="221" y="82"/>
                    <a:pt x="196" y="57"/>
                    <a:pt x="152" y="13"/>
                  </a:cubicBezTo>
                  <a:cubicBezTo>
                    <a:pt x="143" y="4"/>
                    <a:pt x="134" y="1"/>
                    <a:pt x="1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15"/>
            <p:cNvSpPr/>
            <p:nvPr/>
          </p:nvSpPr>
          <p:spPr>
            <a:xfrm>
              <a:off x="932025" y="2721500"/>
              <a:ext cx="9500" cy="8850"/>
            </a:xfrm>
            <a:custGeom>
              <a:avLst/>
              <a:gdLst/>
              <a:ahLst/>
              <a:cxnLst/>
              <a:rect l="l" t="t" r="r" b="b"/>
              <a:pathLst>
                <a:path w="380" h="354" extrusionOk="0">
                  <a:moveTo>
                    <a:pt x="278" y="0"/>
                  </a:moveTo>
                  <a:cubicBezTo>
                    <a:pt x="171" y="7"/>
                    <a:pt x="77" y="76"/>
                    <a:pt x="33" y="177"/>
                  </a:cubicBezTo>
                  <a:cubicBezTo>
                    <a:pt x="1" y="246"/>
                    <a:pt x="1" y="353"/>
                    <a:pt x="102" y="353"/>
                  </a:cubicBezTo>
                  <a:cubicBezTo>
                    <a:pt x="209" y="347"/>
                    <a:pt x="304" y="278"/>
                    <a:pt x="348" y="177"/>
                  </a:cubicBezTo>
                  <a:cubicBezTo>
                    <a:pt x="379" y="107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15"/>
            <p:cNvSpPr/>
            <p:nvPr/>
          </p:nvSpPr>
          <p:spPr>
            <a:xfrm>
              <a:off x="919750" y="2707100"/>
              <a:ext cx="6625" cy="6650"/>
            </a:xfrm>
            <a:custGeom>
              <a:avLst/>
              <a:gdLst/>
              <a:ahLst/>
              <a:cxnLst/>
              <a:rect l="l" t="t" r="r" b="b"/>
              <a:pathLst>
                <a:path w="265" h="266" extrusionOk="0">
                  <a:moveTo>
                    <a:pt x="189" y="1"/>
                  </a:moveTo>
                  <a:cubicBezTo>
                    <a:pt x="150" y="1"/>
                    <a:pt x="103" y="32"/>
                    <a:pt x="82" y="53"/>
                  </a:cubicBezTo>
                  <a:lnTo>
                    <a:pt x="69" y="65"/>
                  </a:lnTo>
                  <a:cubicBezTo>
                    <a:pt x="13" y="103"/>
                    <a:pt x="0" y="173"/>
                    <a:pt x="25" y="236"/>
                  </a:cubicBezTo>
                  <a:cubicBezTo>
                    <a:pt x="42" y="258"/>
                    <a:pt x="66" y="265"/>
                    <a:pt x="91" y="265"/>
                  </a:cubicBezTo>
                  <a:cubicBezTo>
                    <a:pt x="123" y="265"/>
                    <a:pt x="158" y="253"/>
                    <a:pt x="183" y="242"/>
                  </a:cubicBezTo>
                  <a:cubicBezTo>
                    <a:pt x="214" y="223"/>
                    <a:pt x="265" y="173"/>
                    <a:pt x="233" y="141"/>
                  </a:cubicBezTo>
                  <a:lnTo>
                    <a:pt x="233" y="135"/>
                  </a:lnTo>
                  <a:cubicBezTo>
                    <a:pt x="233" y="135"/>
                    <a:pt x="233" y="135"/>
                    <a:pt x="233" y="128"/>
                  </a:cubicBezTo>
                  <a:cubicBezTo>
                    <a:pt x="252" y="103"/>
                    <a:pt x="252" y="65"/>
                    <a:pt x="240" y="34"/>
                  </a:cubicBezTo>
                  <a:cubicBezTo>
                    <a:pt x="229" y="10"/>
                    <a:pt x="210" y="1"/>
                    <a:pt x="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15"/>
            <p:cNvSpPr/>
            <p:nvPr/>
          </p:nvSpPr>
          <p:spPr>
            <a:xfrm>
              <a:off x="961850" y="2715150"/>
              <a:ext cx="7850" cy="6375"/>
            </a:xfrm>
            <a:custGeom>
              <a:avLst/>
              <a:gdLst/>
              <a:ahLst/>
              <a:cxnLst/>
              <a:rect l="l" t="t" r="r" b="b"/>
              <a:pathLst>
                <a:path w="314" h="255" extrusionOk="0">
                  <a:moveTo>
                    <a:pt x="177" y="0"/>
                  </a:moveTo>
                  <a:cubicBezTo>
                    <a:pt x="159" y="0"/>
                    <a:pt x="142" y="5"/>
                    <a:pt x="126" y="15"/>
                  </a:cubicBezTo>
                  <a:cubicBezTo>
                    <a:pt x="126" y="8"/>
                    <a:pt x="126" y="8"/>
                    <a:pt x="126" y="2"/>
                  </a:cubicBezTo>
                  <a:cubicBezTo>
                    <a:pt x="63" y="8"/>
                    <a:pt x="13" y="59"/>
                    <a:pt x="13" y="116"/>
                  </a:cubicBezTo>
                  <a:lnTo>
                    <a:pt x="19" y="116"/>
                  </a:lnTo>
                  <a:cubicBezTo>
                    <a:pt x="0" y="147"/>
                    <a:pt x="0" y="191"/>
                    <a:pt x="19" y="223"/>
                  </a:cubicBezTo>
                  <a:lnTo>
                    <a:pt x="32" y="235"/>
                  </a:lnTo>
                  <a:cubicBezTo>
                    <a:pt x="46" y="248"/>
                    <a:pt x="63" y="254"/>
                    <a:pt x="81" y="254"/>
                  </a:cubicBezTo>
                  <a:cubicBezTo>
                    <a:pt x="179" y="254"/>
                    <a:pt x="314" y="96"/>
                    <a:pt x="240" y="27"/>
                  </a:cubicBezTo>
                  <a:lnTo>
                    <a:pt x="227" y="15"/>
                  </a:lnTo>
                  <a:cubicBezTo>
                    <a:pt x="211" y="5"/>
                    <a:pt x="194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15"/>
            <p:cNvSpPr/>
            <p:nvPr/>
          </p:nvSpPr>
          <p:spPr>
            <a:xfrm>
              <a:off x="982975" y="2708175"/>
              <a:ext cx="8850" cy="5650"/>
            </a:xfrm>
            <a:custGeom>
              <a:avLst/>
              <a:gdLst/>
              <a:ahLst/>
              <a:cxnLst/>
              <a:rect l="l" t="t" r="r" b="b"/>
              <a:pathLst>
                <a:path w="354" h="226" extrusionOk="0">
                  <a:moveTo>
                    <a:pt x="224" y="0"/>
                  </a:moveTo>
                  <a:cubicBezTo>
                    <a:pt x="93" y="0"/>
                    <a:pt x="0" y="226"/>
                    <a:pt x="126" y="226"/>
                  </a:cubicBezTo>
                  <a:cubicBezTo>
                    <a:pt x="132" y="226"/>
                    <a:pt x="138" y="225"/>
                    <a:pt x="145" y="224"/>
                  </a:cubicBezTo>
                  <a:cubicBezTo>
                    <a:pt x="164" y="218"/>
                    <a:pt x="183" y="212"/>
                    <a:pt x="202" y="205"/>
                  </a:cubicBezTo>
                  <a:cubicBezTo>
                    <a:pt x="265" y="180"/>
                    <a:pt x="353" y="60"/>
                    <a:pt x="271" y="10"/>
                  </a:cubicBezTo>
                  <a:cubicBezTo>
                    <a:pt x="267" y="5"/>
                    <a:pt x="262" y="1"/>
                    <a:pt x="258" y="1"/>
                  </a:cubicBezTo>
                  <a:cubicBezTo>
                    <a:pt x="256" y="1"/>
                    <a:pt x="254" y="2"/>
                    <a:pt x="252" y="3"/>
                  </a:cubicBezTo>
                  <a:cubicBezTo>
                    <a:pt x="243" y="1"/>
                    <a:pt x="234" y="0"/>
                    <a:pt x="2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15"/>
            <p:cNvSpPr/>
            <p:nvPr/>
          </p:nvSpPr>
          <p:spPr>
            <a:xfrm>
              <a:off x="957100" y="2707150"/>
              <a:ext cx="6800" cy="3975"/>
            </a:xfrm>
            <a:custGeom>
              <a:avLst/>
              <a:gdLst/>
              <a:ahLst/>
              <a:cxnLst/>
              <a:rect l="l" t="t" r="r" b="b"/>
              <a:pathLst>
                <a:path w="272" h="159" extrusionOk="0">
                  <a:moveTo>
                    <a:pt x="177" y="0"/>
                  </a:moveTo>
                  <a:cubicBezTo>
                    <a:pt x="102" y="0"/>
                    <a:pt x="1" y="158"/>
                    <a:pt x="95" y="158"/>
                  </a:cubicBezTo>
                  <a:cubicBezTo>
                    <a:pt x="177" y="158"/>
                    <a:pt x="272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15"/>
            <p:cNvSpPr/>
            <p:nvPr/>
          </p:nvSpPr>
          <p:spPr>
            <a:xfrm>
              <a:off x="937725" y="2708150"/>
              <a:ext cx="6850" cy="5225"/>
            </a:xfrm>
            <a:custGeom>
              <a:avLst/>
              <a:gdLst/>
              <a:ahLst/>
              <a:cxnLst/>
              <a:rect l="l" t="t" r="r" b="b"/>
              <a:pathLst>
                <a:path w="274" h="209" extrusionOk="0">
                  <a:moveTo>
                    <a:pt x="193" y="0"/>
                  </a:moveTo>
                  <a:cubicBezTo>
                    <a:pt x="175" y="0"/>
                    <a:pt x="154" y="7"/>
                    <a:pt x="132" y="23"/>
                  </a:cubicBezTo>
                  <a:lnTo>
                    <a:pt x="114" y="36"/>
                  </a:lnTo>
                  <a:cubicBezTo>
                    <a:pt x="69" y="68"/>
                    <a:pt x="0" y="150"/>
                    <a:pt x="50" y="194"/>
                  </a:cubicBezTo>
                  <a:cubicBezTo>
                    <a:pt x="63" y="204"/>
                    <a:pt x="77" y="209"/>
                    <a:pt x="92" y="209"/>
                  </a:cubicBezTo>
                  <a:cubicBezTo>
                    <a:pt x="138" y="209"/>
                    <a:pt x="191" y="166"/>
                    <a:pt x="214" y="137"/>
                  </a:cubicBezTo>
                  <a:lnTo>
                    <a:pt x="227" y="118"/>
                  </a:lnTo>
                  <a:cubicBezTo>
                    <a:pt x="274" y="57"/>
                    <a:pt x="244" y="0"/>
                    <a:pt x="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15"/>
            <p:cNvSpPr/>
            <p:nvPr/>
          </p:nvSpPr>
          <p:spPr>
            <a:xfrm>
              <a:off x="894675" y="2693725"/>
              <a:ext cx="7275" cy="6200"/>
            </a:xfrm>
            <a:custGeom>
              <a:avLst/>
              <a:gdLst/>
              <a:ahLst/>
              <a:cxnLst/>
              <a:rect l="l" t="t" r="r" b="b"/>
              <a:pathLst>
                <a:path w="291" h="248" extrusionOk="0">
                  <a:moveTo>
                    <a:pt x="231" y="0"/>
                  </a:moveTo>
                  <a:cubicBezTo>
                    <a:pt x="228" y="0"/>
                    <a:pt x="224" y="0"/>
                    <a:pt x="221" y="1"/>
                  </a:cubicBezTo>
                  <a:lnTo>
                    <a:pt x="189" y="1"/>
                  </a:lnTo>
                  <a:cubicBezTo>
                    <a:pt x="120" y="8"/>
                    <a:pt x="57" y="52"/>
                    <a:pt x="25" y="121"/>
                  </a:cubicBezTo>
                  <a:cubicBezTo>
                    <a:pt x="0" y="172"/>
                    <a:pt x="0" y="241"/>
                    <a:pt x="76" y="247"/>
                  </a:cubicBezTo>
                  <a:cubicBezTo>
                    <a:pt x="139" y="247"/>
                    <a:pt x="196" y="222"/>
                    <a:pt x="234" y="172"/>
                  </a:cubicBezTo>
                  <a:cubicBezTo>
                    <a:pt x="271" y="140"/>
                    <a:pt x="290" y="96"/>
                    <a:pt x="284" y="52"/>
                  </a:cubicBezTo>
                  <a:cubicBezTo>
                    <a:pt x="278" y="45"/>
                    <a:pt x="278" y="39"/>
                    <a:pt x="278" y="39"/>
                  </a:cubicBezTo>
                  <a:cubicBezTo>
                    <a:pt x="272" y="17"/>
                    <a:pt x="253" y="0"/>
                    <a:pt x="2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15"/>
            <p:cNvSpPr/>
            <p:nvPr/>
          </p:nvSpPr>
          <p:spPr>
            <a:xfrm>
              <a:off x="1025375" y="2497275"/>
              <a:ext cx="11225" cy="7600"/>
            </a:xfrm>
            <a:custGeom>
              <a:avLst/>
              <a:gdLst/>
              <a:ahLst/>
              <a:cxnLst/>
              <a:rect l="l" t="t" r="r" b="b"/>
              <a:pathLst>
                <a:path w="449" h="304" extrusionOk="0">
                  <a:moveTo>
                    <a:pt x="290" y="1"/>
                  </a:moveTo>
                  <a:cubicBezTo>
                    <a:pt x="267" y="1"/>
                    <a:pt x="244" y="7"/>
                    <a:pt x="221" y="20"/>
                  </a:cubicBezTo>
                  <a:lnTo>
                    <a:pt x="209" y="32"/>
                  </a:lnTo>
                  <a:cubicBezTo>
                    <a:pt x="146" y="58"/>
                    <a:pt x="1" y="203"/>
                    <a:pt x="83" y="278"/>
                  </a:cubicBezTo>
                  <a:lnTo>
                    <a:pt x="95" y="285"/>
                  </a:lnTo>
                  <a:cubicBezTo>
                    <a:pt x="114" y="297"/>
                    <a:pt x="136" y="304"/>
                    <a:pt x="159" y="304"/>
                  </a:cubicBezTo>
                  <a:cubicBezTo>
                    <a:pt x="182" y="304"/>
                    <a:pt x="206" y="297"/>
                    <a:pt x="228" y="285"/>
                  </a:cubicBezTo>
                  <a:lnTo>
                    <a:pt x="247" y="278"/>
                  </a:lnTo>
                  <a:cubicBezTo>
                    <a:pt x="310" y="240"/>
                    <a:pt x="449" y="108"/>
                    <a:pt x="367" y="32"/>
                  </a:cubicBezTo>
                  <a:lnTo>
                    <a:pt x="354" y="20"/>
                  </a:lnTo>
                  <a:cubicBezTo>
                    <a:pt x="335" y="7"/>
                    <a:pt x="313" y="1"/>
                    <a:pt x="2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15"/>
            <p:cNvSpPr/>
            <p:nvPr/>
          </p:nvSpPr>
          <p:spPr>
            <a:xfrm>
              <a:off x="1047600" y="2493800"/>
              <a:ext cx="11350" cy="8425"/>
            </a:xfrm>
            <a:custGeom>
              <a:avLst/>
              <a:gdLst/>
              <a:ahLst/>
              <a:cxnLst/>
              <a:rect l="l" t="t" r="r" b="b"/>
              <a:pathLst>
                <a:path w="454" h="337" extrusionOk="0">
                  <a:moveTo>
                    <a:pt x="238" y="1"/>
                  </a:moveTo>
                  <a:cubicBezTo>
                    <a:pt x="135" y="1"/>
                    <a:pt x="44" y="111"/>
                    <a:pt x="14" y="197"/>
                  </a:cubicBezTo>
                  <a:lnTo>
                    <a:pt x="14" y="203"/>
                  </a:lnTo>
                  <a:cubicBezTo>
                    <a:pt x="1" y="234"/>
                    <a:pt x="14" y="272"/>
                    <a:pt x="39" y="291"/>
                  </a:cubicBezTo>
                  <a:cubicBezTo>
                    <a:pt x="63" y="323"/>
                    <a:pt x="92" y="336"/>
                    <a:pt x="123" y="336"/>
                  </a:cubicBezTo>
                  <a:cubicBezTo>
                    <a:pt x="272" y="336"/>
                    <a:pt x="454" y="12"/>
                    <a:pt x="260" y="1"/>
                  </a:cubicBezTo>
                  <a:lnTo>
                    <a:pt x="247" y="1"/>
                  </a:lnTo>
                  <a:cubicBezTo>
                    <a:pt x="244" y="1"/>
                    <a:pt x="241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15"/>
            <p:cNvSpPr/>
            <p:nvPr/>
          </p:nvSpPr>
          <p:spPr>
            <a:xfrm>
              <a:off x="1048075" y="25007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"/>
                  </a:moveTo>
                  <a:lnTo>
                    <a:pt x="14" y="13"/>
                  </a:lnTo>
                  <a:cubicBezTo>
                    <a:pt x="14" y="7"/>
                    <a:pt x="7" y="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15"/>
            <p:cNvSpPr/>
            <p:nvPr/>
          </p:nvSpPr>
          <p:spPr>
            <a:xfrm>
              <a:off x="1043525" y="2513850"/>
              <a:ext cx="10250" cy="6000"/>
            </a:xfrm>
            <a:custGeom>
              <a:avLst/>
              <a:gdLst/>
              <a:ahLst/>
              <a:cxnLst/>
              <a:rect l="l" t="t" r="r" b="b"/>
              <a:pathLst>
                <a:path w="410" h="240" extrusionOk="0">
                  <a:moveTo>
                    <a:pt x="265" y="0"/>
                  </a:moveTo>
                  <a:cubicBezTo>
                    <a:pt x="158" y="0"/>
                    <a:pt x="0" y="240"/>
                    <a:pt x="151" y="240"/>
                  </a:cubicBezTo>
                  <a:cubicBezTo>
                    <a:pt x="259" y="240"/>
                    <a:pt x="410" y="0"/>
                    <a:pt x="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15"/>
            <p:cNvSpPr/>
            <p:nvPr/>
          </p:nvSpPr>
          <p:spPr>
            <a:xfrm>
              <a:off x="1037250" y="2507200"/>
              <a:ext cx="6450" cy="5225"/>
            </a:xfrm>
            <a:custGeom>
              <a:avLst/>
              <a:gdLst/>
              <a:ahLst/>
              <a:cxnLst/>
              <a:rect l="l" t="t" r="r" b="b"/>
              <a:pathLst>
                <a:path w="258" h="209" extrusionOk="0">
                  <a:moveTo>
                    <a:pt x="161" y="1"/>
                  </a:moveTo>
                  <a:cubicBezTo>
                    <a:pt x="108" y="1"/>
                    <a:pt x="40" y="74"/>
                    <a:pt x="30" y="108"/>
                  </a:cubicBezTo>
                  <a:cubicBezTo>
                    <a:pt x="1" y="162"/>
                    <a:pt x="25" y="209"/>
                    <a:pt x="73" y="209"/>
                  </a:cubicBezTo>
                  <a:cubicBezTo>
                    <a:pt x="86" y="209"/>
                    <a:pt x="102" y="205"/>
                    <a:pt x="119" y="197"/>
                  </a:cubicBezTo>
                  <a:lnTo>
                    <a:pt x="144" y="184"/>
                  </a:lnTo>
                  <a:cubicBezTo>
                    <a:pt x="188" y="159"/>
                    <a:pt x="257" y="89"/>
                    <a:pt x="213" y="33"/>
                  </a:cubicBezTo>
                  <a:lnTo>
                    <a:pt x="201" y="20"/>
                  </a:lnTo>
                  <a:cubicBezTo>
                    <a:pt x="190" y="6"/>
                    <a:pt x="176" y="1"/>
                    <a:pt x="1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15"/>
            <p:cNvSpPr/>
            <p:nvPr/>
          </p:nvSpPr>
          <p:spPr>
            <a:xfrm>
              <a:off x="1012075" y="2505325"/>
              <a:ext cx="10800" cy="7350"/>
            </a:xfrm>
            <a:custGeom>
              <a:avLst/>
              <a:gdLst/>
              <a:ahLst/>
              <a:cxnLst/>
              <a:rect l="l" t="t" r="r" b="b"/>
              <a:pathLst>
                <a:path w="432" h="294" extrusionOk="0">
                  <a:moveTo>
                    <a:pt x="223" y="1"/>
                  </a:moveTo>
                  <a:cubicBezTo>
                    <a:pt x="142" y="1"/>
                    <a:pt x="67" y="80"/>
                    <a:pt x="34" y="146"/>
                  </a:cubicBezTo>
                  <a:cubicBezTo>
                    <a:pt x="0" y="219"/>
                    <a:pt x="23" y="293"/>
                    <a:pt x="101" y="293"/>
                  </a:cubicBezTo>
                  <a:cubicBezTo>
                    <a:pt x="110" y="293"/>
                    <a:pt x="119" y="292"/>
                    <a:pt x="129" y="291"/>
                  </a:cubicBezTo>
                  <a:cubicBezTo>
                    <a:pt x="135" y="291"/>
                    <a:pt x="142" y="291"/>
                    <a:pt x="148" y="284"/>
                  </a:cubicBezTo>
                  <a:cubicBezTo>
                    <a:pt x="224" y="272"/>
                    <a:pt x="432" y="51"/>
                    <a:pt x="280" y="7"/>
                  </a:cubicBezTo>
                  <a:lnTo>
                    <a:pt x="262" y="7"/>
                  </a:lnTo>
                  <a:cubicBezTo>
                    <a:pt x="249" y="3"/>
                    <a:pt x="236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15"/>
            <p:cNvSpPr/>
            <p:nvPr/>
          </p:nvSpPr>
          <p:spPr>
            <a:xfrm>
              <a:off x="1017800" y="2520650"/>
              <a:ext cx="5400" cy="5725"/>
            </a:xfrm>
            <a:custGeom>
              <a:avLst/>
              <a:gdLst/>
              <a:ahLst/>
              <a:cxnLst/>
              <a:rect l="l" t="t" r="r" b="b"/>
              <a:pathLst>
                <a:path w="216" h="229" extrusionOk="0">
                  <a:moveTo>
                    <a:pt x="158" y="0"/>
                  </a:moveTo>
                  <a:cubicBezTo>
                    <a:pt x="103" y="0"/>
                    <a:pt x="29" y="81"/>
                    <a:pt x="20" y="119"/>
                  </a:cubicBezTo>
                  <a:cubicBezTo>
                    <a:pt x="20" y="132"/>
                    <a:pt x="14" y="138"/>
                    <a:pt x="14" y="144"/>
                  </a:cubicBezTo>
                  <a:cubicBezTo>
                    <a:pt x="1" y="170"/>
                    <a:pt x="14" y="201"/>
                    <a:pt x="39" y="220"/>
                  </a:cubicBezTo>
                  <a:lnTo>
                    <a:pt x="51" y="220"/>
                  </a:lnTo>
                  <a:cubicBezTo>
                    <a:pt x="60" y="226"/>
                    <a:pt x="69" y="228"/>
                    <a:pt x="79" y="228"/>
                  </a:cubicBezTo>
                  <a:cubicBezTo>
                    <a:pt x="133" y="228"/>
                    <a:pt x="198" y="149"/>
                    <a:pt x="209" y="106"/>
                  </a:cubicBezTo>
                  <a:cubicBezTo>
                    <a:pt x="215" y="81"/>
                    <a:pt x="209" y="56"/>
                    <a:pt x="203" y="31"/>
                  </a:cubicBezTo>
                  <a:cubicBezTo>
                    <a:pt x="192" y="9"/>
                    <a:pt x="176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15"/>
            <p:cNvSpPr/>
            <p:nvPr/>
          </p:nvSpPr>
          <p:spPr>
            <a:xfrm>
              <a:off x="1064175" y="2626525"/>
              <a:ext cx="7925" cy="7325"/>
            </a:xfrm>
            <a:custGeom>
              <a:avLst/>
              <a:gdLst/>
              <a:ahLst/>
              <a:cxnLst/>
              <a:rect l="l" t="t" r="r" b="b"/>
              <a:pathLst>
                <a:path w="317" h="293" extrusionOk="0">
                  <a:moveTo>
                    <a:pt x="222" y="1"/>
                  </a:moveTo>
                  <a:cubicBezTo>
                    <a:pt x="211" y="1"/>
                    <a:pt x="200" y="3"/>
                    <a:pt x="189" y="9"/>
                  </a:cubicBezTo>
                  <a:cubicBezTo>
                    <a:pt x="107" y="28"/>
                    <a:pt x="44" y="91"/>
                    <a:pt x="19" y="173"/>
                  </a:cubicBezTo>
                  <a:cubicBezTo>
                    <a:pt x="0" y="223"/>
                    <a:pt x="19" y="286"/>
                    <a:pt x="82" y="293"/>
                  </a:cubicBezTo>
                  <a:cubicBezTo>
                    <a:pt x="183" y="280"/>
                    <a:pt x="265" y="211"/>
                    <a:pt x="290" y="116"/>
                  </a:cubicBezTo>
                  <a:cubicBezTo>
                    <a:pt x="316" y="59"/>
                    <a:pt x="273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15"/>
            <p:cNvSpPr/>
            <p:nvPr/>
          </p:nvSpPr>
          <p:spPr>
            <a:xfrm>
              <a:off x="1071575" y="2636100"/>
              <a:ext cx="6875" cy="5850"/>
            </a:xfrm>
            <a:custGeom>
              <a:avLst/>
              <a:gdLst/>
              <a:ahLst/>
              <a:cxnLst/>
              <a:rect l="l" t="t" r="r" b="b"/>
              <a:pathLst>
                <a:path w="275" h="234" extrusionOk="0">
                  <a:moveTo>
                    <a:pt x="153" y="0"/>
                  </a:moveTo>
                  <a:cubicBezTo>
                    <a:pt x="93" y="0"/>
                    <a:pt x="23" y="74"/>
                    <a:pt x="13" y="124"/>
                  </a:cubicBezTo>
                  <a:lnTo>
                    <a:pt x="13" y="149"/>
                  </a:lnTo>
                  <a:cubicBezTo>
                    <a:pt x="1" y="193"/>
                    <a:pt x="20" y="225"/>
                    <a:pt x="64" y="231"/>
                  </a:cubicBezTo>
                  <a:lnTo>
                    <a:pt x="76" y="231"/>
                  </a:lnTo>
                  <a:cubicBezTo>
                    <a:pt x="81" y="232"/>
                    <a:pt x="87" y="233"/>
                    <a:pt x="92" y="233"/>
                  </a:cubicBezTo>
                  <a:cubicBezTo>
                    <a:pt x="173" y="233"/>
                    <a:pt x="275" y="107"/>
                    <a:pt x="221" y="36"/>
                  </a:cubicBezTo>
                  <a:cubicBezTo>
                    <a:pt x="215" y="29"/>
                    <a:pt x="209" y="17"/>
                    <a:pt x="196" y="17"/>
                  </a:cubicBezTo>
                  <a:cubicBezTo>
                    <a:pt x="183" y="5"/>
                    <a:pt x="168" y="0"/>
                    <a:pt x="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15"/>
            <p:cNvSpPr/>
            <p:nvPr/>
          </p:nvSpPr>
          <p:spPr>
            <a:xfrm>
              <a:off x="1091450" y="2625800"/>
              <a:ext cx="9750" cy="7375"/>
            </a:xfrm>
            <a:custGeom>
              <a:avLst/>
              <a:gdLst/>
              <a:ahLst/>
              <a:cxnLst/>
              <a:rect l="l" t="t" r="r" b="b"/>
              <a:pathLst>
                <a:path w="390" h="295" extrusionOk="0">
                  <a:moveTo>
                    <a:pt x="303" y="0"/>
                  </a:moveTo>
                  <a:cubicBezTo>
                    <a:pt x="292" y="0"/>
                    <a:pt x="279" y="2"/>
                    <a:pt x="265" y="6"/>
                  </a:cubicBezTo>
                  <a:lnTo>
                    <a:pt x="246" y="6"/>
                  </a:lnTo>
                  <a:cubicBezTo>
                    <a:pt x="171" y="25"/>
                    <a:pt x="0" y="177"/>
                    <a:pt x="95" y="265"/>
                  </a:cubicBezTo>
                  <a:lnTo>
                    <a:pt x="101" y="271"/>
                  </a:lnTo>
                  <a:cubicBezTo>
                    <a:pt x="118" y="288"/>
                    <a:pt x="137" y="295"/>
                    <a:pt x="158" y="295"/>
                  </a:cubicBezTo>
                  <a:cubicBezTo>
                    <a:pt x="224" y="295"/>
                    <a:pt x="301" y="226"/>
                    <a:pt x="335" y="183"/>
                  </a:cubicBezTo>
                  <a:cubicBezTo>
                    <a:pt x="379" y="121"/>
                    <a:pt x="389" y="0"/>
                    <a:pt x="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15"/>
            <p:cNvSpPr/>
            <p:nvPr/>
          </p:nvSpPr>
          <p:spPr>
            <a:xfrm>
              <a:off x="1076625" y="2624375"/>
              <a:ext cx="9475" cy="5525"/>
            </a:xfrm>
            <a:custGeom>
              <a:avLst/>
              <a:gdLst/>
              <a:ahLst/>
              <a:cxnLst/>
              <a:rect l="l" t="t" r="r" b="b"/>
              <a:pathLst>
                <a:path w="379" h="221" extrusionOk="0">
                  <a:moveTo>
                    <a:pt x="246" y="0"/>
                  </a:moveTo>
                  <a:cubicBezTo>
                    <a:pt x="146" y="0"/>
                    <a:pt x="0" y="221"/>
                    <a:pt x="139" y="221"/>
                  </a:cubicBezTo>
                  <a:cubicBezTo>
                    <a:pt x="240" y="221"/>
                    <a:pt x="379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15"/>
            <p:cNvSpPr/>
            <p:nvPr/>
          </p:nvSpPr>
          <p:spPr>
            <a:xfrm>
              <a:off x="1054875" y="2641625"/>
              <a:ext cx="4125" cy="4050"/>
            </a:xfrm>
            <a:custGeom>
              <a:avLst/>
              <a:gdLst/>
              <a:ahLst/>
              <a:cxnLst/>
              <a:rect l="l" t="t" r="r" b="b"/>
              <a:pathLst>
                <a:path w="165" h="162" extrusionOk="0">
                  <a:moveTo>
                    <a:pt x="96" y="0"/>
                  </a:moveTo>
                  <a:cubicBezTo>
                    <a:pt x="67" y="0"/>
                    <a:pt x="34" y="35"/>
                    <a:pt x="19" y="54"/>
                  </a:cubicBezTo>
                  <a:cubicBezTo>
                    <a:pt x="6" y="80"/>
                    <a:pt x="0" y="105"/>
                    <a:pt x="6" y="136"/>
                  </a:cubicBezTo>
                  <a:cubicBezTo>
                    <a:pt x="10" y="154"/>
                    <a:pt x="20" y="161"/>
                    <a:pt x="33" y="161"/>
                  </a:cubicBezTo>
                  <a:cubicBezTo>
                    <a:pt x="66" y="161"/>
                    <a:pt x="117" y="118"/>
                    <a:pt x="126" y="105"/>
                  </a:cubicBezTo>
                  <a:lnTo>
                    <a:pt x="133" y="99"/>
                  </a:lnTo>
                  <a:cubicBezTo>
                    <a:pt x="151" y="73"/>
                    <a:pt x="164" y="23"/>
                    <a:pt x="126" y="17"/>
                  </a:cubicBezTo>
                  <a:cubicBezTo>
                    <a:pt x="126" y="10"/>
                    <a:pt x="120" y="10"/>
                    <a:pt x="120" y="10"/>
                  </a:cubicBezTo>
                  <a:cubicBezTo>
                    <a:pt x="113" y="3"/>
                    <a:pt x="105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15"/>
            <p:cNvSpPr/>
            <p:nvPr/>
          </p:nvSpPr>
          <p:spPr>
            <a:xfrm>
              <a:off x="1065900" y="2609450"/>
              <a:ext cx="7550" cy="6475"/>
            </a:xfrm>
            <a:custGeom>
              <a:avLst/>
              <a:gdLst/>
              <a:ahLst/>
              <a:cxnLst/>
              <a:rect l="l" t="t" r="r" b="b"/>
              <a:pathLst>
                <a:path w="302" h="259" extrusionOk="0">
                  <a:moveTo>
                    <a:pt x="178" y="0"/>
                  </a:moveTo>
                  <a:cubicBezTo>
                    <a:pt x="119" y="0"/>
                    <a:pt x="52" y="70"/>
                    <a:pt x="32" y="105"/>
                  </a:cubicBezTo>
                  <a:cubicBezTo>
                    <a:pt x="32" y="118"/>
                    <a:pt x="26" y="124"/>
                    <a:pt x="26" y="130"/>
                  </a:cubicBezTo>
                  <a:cubicBezTo>
                    <a:pt x="1" y="162"/>
                    <a:pt x="1" y="200"/>
                    <a:pt x="26" y="231"/>
                  </a:cubicBezTo>
                  <a:cubicBezTo>
                    <a:pt x="36" y="247"/>
                    <a:pt x="55" y="258"/>
                    <a:pt x="76" y="258"/>
                  </a:cubicBezTo>
                  <a:cubicBezTo>
                    <a:pt x="80" y="258"/>
                    <a:pt x="84" y="258"/>
                    <a:pt x="89" y="257"/>
                  </a:cubicBezTo>
                  <a:cubicBezTo>
                    <a:pt x="164" y="250"/>
                    <a:pt x="301" y="132"/>
                    <a:pt x="242" y="50"/>
                  </a:cubicBezTo>
                  <a:lnTo>
                    <a:pt x="242" y="50"/>
                  </a:lnTo>
                  <a:cubicBezTo>
                    <a:pt x="250" y="62"/>
                    <a:pt x="254" y="67"/>
                    <a:pt x="254" y="67"/>
                  </a:cubicBezTo>
                  <a:cubicBezTo>
                    <a:pt x="255" y="67"/>
                    <a:pt x="226" y="26"/>
                    <a:pt x="221" y="17"/>
                  </a:cubicBezTo>
                  <a:cubicBezTo>
                    <a:pt x="208" y="5"/>
                    <a:pt x="193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15"/>
            <p:cNvSpPr/>
            <p:nvPr/>
          </p:nvSpPr>
          <p:spPr>
            <a:xfrm>
              <a:off x="1090175" y="2612075"/>
              <a:ext cx="5850" cy="4725"/>
            </a:xfrm>
            <a:custGeom>
              <a:avLst/>
              <a:gdLst/>
              <a:ahLst/>
              <a:cxnLst/>
              <a:rect l="l" t="t" r="r" b="b"/>
              <a:pathLst>
                <a:path w="234" h="189" extrusionOk="0">
                  <a:moveTo>
                    <a:pt x="175" y="1"/>
                  </a:moveTo>
                  <a:cubicBezTo>
                    <a:pt x="163" y="1"/>
                    <a:pt x="150" y="3"/>
                    <a:pt x="140" y="7"/>
                  </a:cubicBezTo>
                  <a:lnTo>
                    <a:pt x="121" y="13"/>
                  </a:lnTo>
                  <a:cubicBezTo>
                    <a:pt x="77" y="32"/>
                    <a:pt x="1" y="107"/>
                    <a:pt x="32" y="158"/>
                  </a:cubicBezTo>
                  <a:cubicBezTo>
                    <a:pt x="37" y="176"/>
                    <a:pt x="55" y="188"/>
                    <a:pt x="72" y="188"/>
                  </a:cubicBezTo>
                  <a:cubicBezTo>
                    <a:pt x="78" y="188"/>
                    <a:pt x="84" y="187"/>
                    <a:pt x="89" y="183"/>
                  </a:cubicBezTo>
                  <a:cubicBezTo>
                    <a:pt x="152" y="164"/>
                    <a:pt x="196" y="114"/>
                    <a:pt x="215" y="51"/>
                  </a:cubicBezTo>
                  <a:cubicBezTo>
                    <a:pt x="233" y="14"/>
                    <a:pt x="206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6" name="Google Shape;1686;p15"/>
          <p:cNvGrpSpPr/>
          <p:nvPr/>
        </p:nvGrpSpPr>
        <p:grpSpPr>
          <a:xfrm>
            <a:off x="-443374" y="2651356"/>
            <a:ext cx="1265371" cy="1163352"/>
            <a:chOff x="6574875" y="3243250"/>
            <a:chExt cx="181050" cy="166450"/>
          </a:xfrm>
        </p:grpSpPr>
        <p:sp>
          <p:nvSpPr>
            <p:cNvPr id="1687" name="Google Shape;1687;p15"/>
            <p:cNvSpPr/>
            <p:nvPr/>
          </p:nvSpPr>
          <p:spPr>
            <a:xfrm>
              <a:off x="6574875" y="3355200"/>
              <a:ext cx="65150" cy="54500"/>
            </a:xfrm>
            <a:custGeom>
              <a:avLst/>
              <a:gdLst/>
              <a:ahLst/>
              <a:cxnLst/>
              <a:rect l="l" t="t" r="r" b="b"/>
              <a:pathLst>
                <a:path w="2606" h="2180" extrusionOk="0">
                  <a:moveTo>
                    <a:pt x="1663" y="0"/>
                  </a:moveTo>
                  <a:cubicBezTo>
                    <a:pt x="1142" y="0"/>
                    <a:pt x="157" y="121"/>
                    <a:pt x="51" y="605"/>
                  </a:cubicBezTo>
                  <a:cubicBezTo>
                    <a:pt x="1" y="851"/>
                    <a:pt x="184" y="1072"/>
                    <a:pt x="335" y="1249"/>
                  </a:cubicBezTo>
                  <a:cubicBezTo>
                    <a:pt x="556" y="1507"/>
                    <a:pt x="796" y="1759"/>
                    <a:pt x="1048" y="1999"/>
                  </a:cubicBezTo>
                  <a:cubicBezTo>
                    <a:pt x="1186" y="2127"/>
                    <a:pt x="1312" y="2180"/>
                    <a:pt x="1427" y="2180"/>
                  </a:cubicBezTo>
                  <a:cubicBezTo>
                    <a:pt x="1791" y="2180"/>
                    <a:pt x="2033" y="1640"/>
                    <a:pt x="2158" y="1280"/>
                  </a:cubicBezTo>
                  <a:cubicBezTo>
                    <a:pt x="2316" y="795"/>
                    <a:pt x="2606" y="57"/>
                    <a:pt x="1843" y="6"/>
                  </a:cubicBezTo>
                  <a:cubicBezTo>
                    <a:pt x="1793" y="2"/>
                    <a:pt x="1732" y="0"/>
                    <a:pt x="1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15"/>
            <p:cNvSpPr/>
            <p:nvPr/>
          </p:nvSpPr>
          <p:spPr>
            <a:xfrm>
              <a:off x="6632900" y="3299225"/>
              <a:ext cx="65000" cy="54500"/>
            </a:xfrm>
            <a:custGeom>
              <a:avLst/>
              <a:gdLst/>
              <a:ahLst/>
              <a:cxnLst/>
              <a:rect l="l" t="t" r="r" b="b"/>
              <a:pathLst>
                <a:path w="2600" h="2180" extrusionOk="0">
                  <a:moveTo>
                    <a:pt x="1662" y="0"/>
                  </a:moveTo>
                  <a:cubicBezTo>
                    <a:pt x="1141" y="0"/>
                    <a:pt x="152" y="121"/>
                    <a:pt x="51" y="605"/>
                  </a:cubicBezTo>
                  <a:cubicBezTo>
                    <a:pt x="1" y="851"/>
                    <a:pt x="184" y="1072"/>
                    <a:pt x="335" y="1249"/>
                  </a:cubicBezTo>
                  <a:cubicBezTo>
                    <a:pt x="556" y="1507"/>
                    <a:pt x="796" y="1760"/>
                    <a:pt x="1042" y="1999"/>
                  </a:cubicBezTo>
                  <a:cubicBezTo>
                    <a:pt x="1181" y="2127"/>
                    <a:pt x="1309" y="2180"/>
                    <a:pt x="1424" y="2180"/>
                  </a:cubicBezTo>
                  <a:cubicBezTo>
                    <a:pt x="1791" y="2180"/>
                    <a:pt x="2033" y="1640"/>
                    <a:pt x="2158" y="1280"/>
                  </a:cubicBezTo>
                  <a:cubicBezTo>
                    <a:pt x="2316" y="795"/>
                    <a:pt x="2599" y="57"/>
                    <a:pt x="1843" y="6"/>
                  </a:cubicBezTo>
                  <a:cubicBezTo>
                    <a:pt x="1793" y="2"/>
                    <a:pt x="1732" y="0"/>
                    <a:pt x="1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15"/>
            <p:cNvSpPr/>
            <p:nvPr/>
          </p:nvSpPr>
          <p:spPr>
            <a:xfrm>
              <a:off x="6690775" y="3243250"/>
              <a:ext cx="65150" cy="54500"/>
            </a:xfrm>
            <a:custGeom>
              <a:avLst/>
              <a:gdLst/>
              <a:ahLst/>
              <a:cxnLst/>
              <a:rect l="l" t="t" r="r" b="b"/>
              <a:pathLst>
                <a:path w="2606" h="2180" extrusionOk="0">
                  <a:moveTo>
                    <a:pt x="1662" y="0"/>
                  </a:moveTo>
                  <a:cubicBezTo>
                    <a:pt x="1142" y="0"/>
                    <a:pt x="158" y="121"/>
                    <a:pt x="57" y="605"/>
                  </a:cubicBezTo>
                  <a:cubicBezTo>
                    <a:pt x="1" y="851"/>
                    <a:pt x="183" y="1072"/>
                    <a:pt x="335" y="1249"/>
                  </a:cubicBezTo>
                  <a:cubicBezTo>
                    <a:pt x="562" y="1507"/>
                    <a:pt x="795" y="1760"/>
                    <a:pt x="1048" y="1999"/>
                  </a:cubicBezTo>
                  <a:cubicBezTo>
                    <a:pt x="1186" y="2127"/>
                    <a:pt x="1312" y="2180"/>
                    <a:pt x="1427" y="2180"/>
                  </a:cubicBezTo>
                  <a:cubicBezTo>
                    <a:pt x="1793" y="2180"/>
                    <a:pt x="2037" y="1640"/>
                    <a:pt x="2158" y="1280"/>
                  </a:cubicBezTo>
                  <a:cubicBezTo>
                    <a:pt x="2315" y="795"/>
                    <a:pt x="2605" y="57"/>
                    <a:pt x="1842" y="6"/>
                  </a:cubicBezTo>
                  <a:cubicBezTo>
                    <a:pt x="1793" y="3"/>
                    <a:pt x="1732" y="0"/>
                    <a:pt x="1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15"/>
            <p:cNvSpPr/>
            <p:nvPr/>
          </p:nvSpPr>
          <p:spPr>
            <a:xfrm>
              <a:off x="6730675" y="3253950"/>
              <a:ext cx="8375" cy="4300"/>
            </a:xfrm>
            <a:custGeom>
              <a:avLst/>
              <a:gdLst/>
              <a:ahLst/>
              <a:cxnLst/>
              <a:rect l="l" t="t" r="r" b="b"/>
              <a:pathLst>
                <a:path w="335" h="172" extrusionOk="0">
                  <a:moveTo>
                    <a:pt x="169" y="1"/>
                  </a:moveTo>
                  <a:cubicBezTo>
                    <a:pt x="146" y="1"/>
                    <a:pt x="123" y="5"/>
                    <a:pt x="101" y="13"/>
                  </a:cubicBezTo>
                  <a:cubicBezTo>
                    <a:pt x="51" y="26"/>
                    <a:pt x="0" y="76"/>
                    <a:pt x="51" y="127"/>
                  </a:cubicBezTo>
                  <a:cubicBezTo>
                    <a:pt x="84" y="156"/>
                    <a:pt x="128" y="171"/>
                    <a:pt x="172" y="171"/>
                  </a:cubicBezTo>
                  <a:cubicBezTo>
                    <a:pt x="195" y="171"/>
                    <a:pt x="218" y="167"/>
                    <a:pt x="240" y="158"/>
                  </a:cubicBezTo>
                  <a:cubicBezTo>
                    <a:pt x="284" y="140"/>
                    <a:pt x="334" y="95"/>
                    <a:pt x="290" y="45"/>
                  </a:cubicBezTo>
                  <a:cubicBezTo>
                    <a:pt x="257" y="16"/>
                    <a:pt x="213" y="1"/>
                    <a:pt x="1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15"/>
            <p:cNvSpPr/>
            <p:nvPr/>
          </p:nvSpPr>
          <p:spPr>
            <a:xfrm>
              <a:off x="6722000" y="3262100"/>
              <a:ext cx="8825" cy="4075"/>
            </a:xfrm>
            <a:custGeom>
              <a:avLst/>
              <a:gdLst/>
              <a:ahLst/>
              <a:cxnLst/>
              <a:rect l="l" t="t" r="r" b="b"/>
              <a:pathLst>
                <a:path w="353" h="163" extrusionOk="0">
                  <a:moveTo>
                    <a:pt x="210" y="1"/>
                  </a:moveTo>
                  <a:cubicBezTo>
                    <a:pt x="200" y="1"/>
                    <a:pt x="191" y="1"/>
                    <a:pt x="183" y="3"/>
                  </a:cubicBezTo>
                  <a:lnTo>
                    <a:pt x="145" y="3"/>
                  </a:lnTo>
                  <a:cubicBezTo>
                    <a:pt x="44" y="9"/>
                    <a:pt x="0" y="116"/>
                    <a:pt x="108" y="154"/>
                  </a:cubicBezTo>
                  <a:cubicBezTo>
                    <a:pt x="120" y="159"/>
                    <a:pt x="144" y="163"/>
                    <a:pt x="173" y="163"/>
                  </a:cubicBezTo>
                  <a:cubicBezTo>
                    <a:pt x="249" y="163"/>
                    <a:pt x="352" y="139"/>
                    <a:pt x="316" y="66"/>
                  </a:cubicBezTo>
                  <a:lnTo>
                    <a:pt x="303" y="41"/>
                  </a:lnTo>
                  <a:cubicBezTo>
                    <a:pt x="283" y="11"/>
                    <a:pt x="244" y="1"/>
                    <a:pt x="2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15"/>
            <p:cNvSpPr/>
            <p:nvPr/>
          </p:nvSpPr>
          <p:spPr>
            <a:xfrm>
              <a:off x="6720575" y="3254825"/>
              <a:ext cx="6800" cy="4125"/>
            </a:xfrm>
            <a:custGeom>
              <a:avLst/>
              <a:gdLst/>
              <a:ahLst/>
              <a:cxnLst/>
              <a:rect l="l" t="t" r="r" b="b"/>
              <a:pathLst>
                <a:path w="272" h="165" extrusionOk="0">
                  <a:moveTo>
                    <a:pt x="132" y="0"/>
                  </a:moveTo>
                  <a:cubicBezTo>
                    <a:pt x="83" y="0"/>
                    <a:pt x="35" y="18"/>
                    <a:pt x="19" y="54"/>
                  </a:cubicBezTo>
                  <a:cubicBezTo>
                    <a:pt x="19" y="54"/>
                    <a:pt x="19" y="60"/>
                    <a:pt x="19" y="67"/>
                  </a:cubicBezTo>
                  <a:cubicBezTo>
                    <a:pt x="1" y="111"/>
                    <a:pt x="38" y="136"/>
                    <a:pt x="70" y="149"/>
                  </a:cubicBezTo>
                  <a:cubicBezTo>
                    <a:pt x="64" y="146"/>
                    <a:pt x="60" y="145"/>
                    <a:pt x="59" y="145"/>
                  </a:cubicBezTo>
                  <a:lnTo>
                    <a:pt x="59" y="145"/>
                  </a:lnTo>
                  <a:cubicBezTo>
                    <a:pt x="55" y="145"/>
                    <a:pt x="85" y="161"/>
                    <a:pt x="95" y="161"/>
                  </a:cubicBezTo>
                  <a:cubicBezTo>
                    <a:pt x="104" y="163"/>
                    <a:pt x="112" y="164"/>
                    <a:pt x="120" y="164"/>
                  </a:cubicBezTo>
                  <a:cubicBezTo>
                    <a:pt x="137" y="164"/>
                    <a:pt x="154" y="161"/>
                    <a:pt x="171" y="161"/>
                  </a:cubicBezTo>
                  <a:cubicBezTo>
                    <a:pt x="209" y="155"/>
                    <a:pt x="272" y="123"/>
                    <a:pt x="253" y="67"/>
                  </a:cubicBezTo>
                  <a:lnTo>
                    <a:pt x="253" y="60"/>
                  </a:lnTo>
                  <a:cubicBezTo>
                    <a:pt x="240" y="21"/>
                    <a:pt x="186" y="0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15"/>
            <p:cNvSpPr/>
            <p:nvPr/>
          </p:nvSpPr>
          <p:spPr>
            <a:xfrm>
              <a:off x="6666025" y="3323300"/>
              <a:ext cx="11300" cy="4675"/>
            </a:xfrm>
            <a:custGeom>
              <a:avLst/>
              <a:gdLst/>
              <a:ahLst/>
              <a:cxnLst/>
              <a:rect l="l" t="t" r="r" b="b"/>
              <a:pathLst>
                <a:path w="452" h="187" extrusionOk="0">
                  <a:moveTo>
                    <a:pt x="206" y="1"/>
                  </a:moveTo>
                  <a:cubicBezTo>
                    <a:pt x="172" y="1"/>
                    <a:pt x="138" y="9"/>
                    <a:pt x="108" y="27"/>
                  </a:cubicBezTo>
                  <a:cubicBezTo>
                    <a:pt x="0" y="90"/>
                    <a:pt x="95" y="166"/>
                    <a:pt x="171" y="185"/>
                  </a:cubicBezTo>
                  <a:lnTo>
                    <a:pt x="183" y="185"/>
                  </a:lnTo>
                  <a:cubicBezTo>
                    <a:pt x="189" y="186"/>
                    <a:pt x="195" y="186"/>
                    <a:pt x="203" y="186"/>
                  </a:cubicBezTo>
                  <a:cubicBezTo>
                    <a:pt x="279" y="186"/>
                    <a:pt x="451" y="133"/>
                    <a:pt x="360" y="59"/>
                  </a:cubicBezTo>
                  <a:lnTo>
                    <a:pt x="347" y="52"/>
                  </a:lnTo>
                  <a:cubicBezTo>
                    <a:pt x="306" y="19"/>
                    <a:pt x="256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15"/>
            <p:cNvSpPr/>
            <p:nvPr/>
          </p:nvSpPr>
          <p:spPr>
            <a:xfrm>
              <a:off x="6663975" y="3334325"/>
              <a:ext cx="8525" cy="4325"/>
            </a:xfrm>
            <a:custGeom>
              <a:avLst/>
              <a:gdLst/>
              <a:ahLst/>
              <a:cxnLst/>
              <a:rect l="l" t="t" r="r" b="b"/>
              <a:pathLst>
                <a:path w="341" h="173" extrusionOk="0">
                  <a:moveTo>
                    <a:pt x="161" y="0"/>
                  </a:moveTo>
                  <a:cubicBezTo>
                    <a:pt x="140" y="0"/>
                    <a:pt x="120" y="3"/>
                    <a:pt x="101" y="9"/>
                  </a:cubicBezTo>
                  <a:cubicBezTo>
                    <a:pt x="51" y="28"/>
                    <a:pt x="0" y="78"/>
                    <a:pt x="51" y="128"/>
                  </a:cubicBezTo>
                  <a:cubicBezTo>
                    <a:pt x="84" y="157"/>
                    <a:pt x="128" y="173"/>
                    <a:pt x="172" y="173"/>
                  </a:cubicBezTo>
                  <a:cubicBezTo>
                    <a:pt x="195" y="173"/>
                    <a:pt x="218" y="169"/>
                    <a:pt x="240" y="160"/>
                  </a:cubicBezTo>
                  <a:cubicBezTo>
                    <a:pt x="290" y="147"/>
                    <a:pt x="341" y="97"/>
                    <a:pt x="297" y="46"/>
                  </a:cubicBezTo>
                  <a:cubicBezTo>
                    <a:pt x="257" y="16"/>
                    <a:pt x="208" y="0"/>
                    <a:pt x="1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15"/>
            <p:cNvSpPr/>
            <p:nvPr/>
          </p:nvSpPr>
          <p:spPr>
            <a:xfrm>
              <a:off x="6656400" y="3330150"/>
              <a:ext cx="9025" cy="4675"/>
            </a:xfrm>
            <a:custGeom>
              <a:avLst/>
              <a:gdLst/>
              <a:ahLst/>
              <a:cxnLst/>
              <a:rect l="l" t="t" r="r" b="b"/>
              <a:pathLst>
                <a:path w="361" h="187" extrusionOk="0">
                  <a:moveTo>
                    <a:pt x="173" y="0"/>
                  </a:moveTo>
                  <a:cubicBezTo>
                    <a:pt x="151" y="0"/>
                    <a:pt x="129" y="4"/>
                    <a:pt x="108" y="12"/>
                  </a:cubicBezTo>
                  <a:cubicBezTo>
                    <a:pt x="57" y="31"/>
                    <a:pt x="1" y="87"/>
                    <a:pt x="51" y="138"/>
                  </a:cubicBezTo>
                  <a:cubicBezTo>
                    <a:pt x="90" y="168"/>
                    <a:pt x="139" y="187"/>
                    <a:pt x="188" y="187"/>
                  </a:cubicBezTo>
                  <a:cubicBezTo>
                    <a:pt x="210" y="187"/>
                    <a:pt x="232" y="183"/>
                    <a:pt x="253" y="176"/>
                  </a:cubicBezTo>
                  <a:cubicBezTo>
                    <a:pt x="303" y="157"/>
                    <a:pt x="360" y="100"/>
                    <a:pt x="310" y="49"/>
                  </a:cubicBezTo>
                  <a:cubicBezTo>
                    <a:pt x="270" y="19"/>
                    <a:pt x="222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15"/>
            <p:cNvSpPr/>
            <p:nvPr/>
          </p:nvSpPr>
          <p:spPr>
            <a:xfrm>
              <a:off x="6671225" y="3312150"/>
              <a:ext cx="9950" cy="5425"/>
            </a:xfrm>
            <a:custGeom>
              <a:avLst/>
              <a:gdLst/>
              <a:ahLst/>
              <a:cxnLst/>
              <a:rect l="l" t="t" r="r" b="b"/>
              <a:pathLst>
                <a:path w="398" h="217" extrusionOk="0">
                  <a:moveTo>
                    <a:pt x="221" y="0"/>
                  </a:moveTo>
                  <a:cubicBezTo>
                    <a:pt x="164" y="0"/>
                    <a:pt x="0" y="38"/>
                    <a:pt x="57" y="126"/>
                  </a:cubicBezTo>
                  <a:lnTo>
                    <a:pt x="57" y="139"/>
                  </a:lnTo>
                  <a:cubicBezTo>
                    <a:pt x="79" y="189"/>
                    <a:pt x="161" y="217"/>
                    <a:pt x="239" y="217"/>
                  </a:cubicBezTo>
                  <a:cubicBezTo>
                    <a:pt x="319" y="217"/>
                    <a:pt x="395" y="187"/>
                    <a:pt x="398" y="120"/>
                  </a:cubicBezTo>
                  <a:lnTo>
                    <a:pt x="398" y="107"/>
                  </a:lnTo>
                  <a:cubicBezTo>
                    <a:pt x="398" y="25"/>
                    <a:pt x="284" y="0"/>
                    <a:pt x="2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15"/>
            <p:cNvSpPr/>
            <p:nvPr/>
          </p:nvSpPr>
          <p:spPr>
            <a:xfrm>
              <a:off x="6613525" y="3363325"/>
              <a:ext cx="6925" cy="3450"/>
            </a:xfrm>
            <a:custGeom>
              <a:avLst/>
              <a:gdLst/>
              <a:ahLst/>
              <a:cxnLst/>
              <a:rect l="l" t="t" r="r" b="b"/>
              <a:pathLst>
                <a:path w="277" h="138" extrusionOk="0">
                  <a:moveTo>
                    <a:pt x="170" y="1"/>
                  </a:moveTo>
                  <a:cubicBezTo>
                    <a:pt x="161" y="1"/>
                    <a:pt x="152" y="1"/>
                    <a:pt x="145" y="3"/>
                  </a:cubicBezTo>
                  <a:lnTo>
                    <a:pt x="120" y="9"/>
                  </a:lnTo>
                  <a:cubicBezTo>
                    <a:pt x="44" y="22"/>
                    <a:pt x="0" y="97"/>
                    <a:pt x="95" y="129"/>
                  </a:cubicBezTo>
                  <a:cubicBezTo>
                    <a:pt x="109" y="134"/>
                    <a:pt x="132" y="138"/>
                    <a:pt x="155" y="138"/>
                  </a:cubicBezTo>
                  <a:cubicBezTo>
                    <a:pt x="212" y="138"/>
                    <a:pt x="277" y="118"/>
                    <a:pt x="259" y="60"/>
                  </a:cubicBezTo>
                  <a:cubicBezTo>
                    <a:pt x="259" y="53"/>
                    <a:pt x="259" y="47"/>
                    <a:pt x="252" y="41"/>
                  </a:cubicBezTo>
                  <a:cubicBezTo>
                    <a:pt x="247" y="11"/>
                    <a:pt x="204" y="1"/>
                    <a:pt x="1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15"/>
            <p:cNvSpPr/>
            <p:nvPr/>
          </p:nvSpPr>
          <p:spPr>
            <a:xfrm>
              <a:off x="6605475" y="3373725"/>
              <a:ext cx="9950" cy="5050"/>
            </a:xfrm>
            <a:custGeom>
              <a:avLst/>
              <a:gdLst/>
              <a:ahLst/>
              <a:cxnLst/>
              <a:rect l="l" t="t" r="r" b="b"/>
              <a:pathLst>
                <a:path w="398" h="202" extrusionOk="0">
                  <a:moveTo>
                    <a:pt x="199" y="0"/>
                  </a:moveTo>
                  <a:cubicBezTo>
                    <a:pt x="172" y="0"/>
                    <a:pt x="146" y="5"/>
                    <a:pt x="120" y="16"/>
                  </a:cubicBezTo>
                  <a:cubicBezTo>
                    <a:pt x="64" y="35"/>
                    <a:pt x="0" y="91"/>
                    <a:pt x="57" y="148"/>
                  </a:cubicBezTo>
                  <a:cubicBezTo>
                    <a:pt x="99" y="182"/>
                    <a:pt x="153" y="201"/>
                    <a:pt x="206" y="201"/>
                  </a:cubicBezTo>
                  <a:cubicBezTo>
                    <a:pt x="232" y="201"/>
                    <a:pt x="259" y="196"/>
                    <a:pt x="284" y="186"/>
                  </a:cubicBezTo>
                  <a:cubicBezTo>
                    <a:pt x="341" y="167"/>
                    <a:pt x="398" y="110"/>
                    <a:pt x="347" y="54"/>
                  </a:cubicBezTo>
                  <a:cubicBezTo>
                    <a:pt x="305" y="20"/>
                    <a:pt x="252" y="0"/>
                    <a:pt x="1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15"/>
            <p:cNvSpPr/>
            <p:nvPr/>
          </p:nvSpPr>
          <p:spPr>
            <a:xfrm>
              <a:off x="6614175" y="3373050"/>
              <a:ext cx="7850" cy="3175"/>
            </a:xfrm>
            <a:custGeom>
              <a:avLst/>
              <a:gdLst/>
              <a:ahLst/>
              <a:cxnLst/>
              <a:rect l="l" t="t" r="r" b="b"/>
              <a:pathLst>
                <a:path w="314" h="127" extrusionOk="0">
                  <a:moveTo>
                    <a:pt x="162" y="0"/>
                  </a:moveTo>
                  <a:cubicBezTo>
                    <a:pt x="83" y="0"/>
                    <a:pt x="1" y="40"/>
                    <a:pt x="56" y="99"/>
                  </a:cubicBezTo>
                  <a:cubicBezTo>
                    <a:pt x="77" y="118"/>
                    <a:pt x="114" y="126"/>
                    <a:pt x="152" y="126"/>
                  </a:cubicBezTo>
                  <a:cubicBezTo>
                    <a:pt x="231" y="126"/>
                    <a:pt x="313" y="90"/>
                    <a:pt x="258" y="30"/>
                  </a:cubicBezTo>
                  <a:cubicBezTo>
                    <a:pt x="237" y="10"/>
                    <a:pt x="200" y="0"/>
                    <a:pt x="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15"/>
            <p:cNvSpPr/>
            <p:nvPr/>
          </p:nvSpPr>
          <p:spPr>
            <a:xfrm>
              <a:off x="6599900" y="3364900"/>
              <a:ext cx="7975" cy="4075"/>
            </a:xfrm>
            <a:custGeom>
              <a:avLst/>
              <a:gdLst/>
              <a:ahLst/>
              <a:cxnLst/>
              <a:rect l="l" t="t" r="r" b="b"/>
              <a:pathLst>
                <a:path w="319" h="163" extrusionOk="0">
                  <a:moveTo>
                    <a:pt x="155" y="1"/>
                  </a:moveTo>
                  <a:cubicBezTo>
                    <a:pt x="86" y="1"/>
                    <a:pt x="0" y="24"/>
                    <a:pt x="28" y="97"/>
                  </a:cubicBezTo>
                  <a:cubicBezTo>
                    <a:pt x="34" y="116"/>
                    <a:pt x="47" y="135"/>
                    <a:pt x="72" y="148"/>
                  </a:cubicBezTo>
                  <a:cubicBezTo>
                    <a:pt x="91" y="157"/>
                    <a:pt x="113" y="162"/>
                    <a:pt x="136" y="162"/>
                  </a:cubicBezTo>
                  <a:cubicBezTo>
                    <a:pt x="159" y="162"/>
                    <a:pt x="182" y="157"/>
                    <a:pt x="205" y="148"/>
                  </a:cubicBezTo>
                  <a:cubicBezTo>
                    <a:pt x="280" y="129"/>
                    <a:pt x="318" y="47"/>
                    <a:pt x="217" y="9"/>
                  </a:cubicBezTo>
                  <a:cubicBezTo>
                    <a:pt x="203" y="4"/>
                    <a:pt x="180" y="1"/>
                    <a:pt x="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15"/>
            <p:cNvSpPr/>
            <p:nvPr/>
          </p:nvSpPr>
          <p:spPr>
            <a:xfrm>
              <a:off x="6592225" y="3377200"/>
              <a:ext cx="9650" cy="5275"/>
            </a:xfrm>
            <a:custGeom>
              <a:avLst/>
              <a:gdLst/>
              <a:ahLst/>
              <a:cxnLst/>
              <a:rect l="l" t="t" r="r" b="b"/>
              <a:pathLst>
                <a:path w="386" h="211" extrusionOk="0">
                  <a:moveTo>
                    <a:pt x="205" y="1"/>
                  </a:moveTo>
                  <a:cubicBezTo>
                    <a:pt x="147" y="1"/>
                    <a:pt x="71" y="16"/>
                    <a:pt x="45" y="72"/>
                  </a:cubicBezTo>
                  <a:cubicBezTo>
                    <a:pt x="1" y="167"/>
                    <a:pt x="146" y="205"/>
                    <a:pt x="209" y="211"/>
                  </a:cubicBezTo>
                  <a:cubicBezTo>
                    <a:pt x="272" y="211"/>
                    <a:pt x="379" y="186"/>
                    <a:pt x="385" y="110"/>
                  </a:cubicBezTo>
                  <a:cubicBezTo>
                    <a:pt x="385" y="41"/>
                    <a:pt x="297" y="3"/>
                    <a:pt x="240" y="3"/>
                  </a:cubicBezTo>
                  <a:cubicBezTo>
                    <a:pt x="230" y="2"/>
                    <a:pt x="218" y="1"/>
                    <a:pt x="2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815739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AA026D-5155-4411-A095-EE8A8D92F9B1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BED98-F7AE-4B9B-9E71-D9EE7C5BB7B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39597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780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 flipH="1">
            <a:off x="728767" y="3357633"/>
            <a:ext cx="10734400" cy="25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AutoNum type="arabicPeriod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228000" y="378144"/>
            <a:ext cx="57360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28229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AB41FF-7D32-46D6-937C-F532D77E1B30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EAAC5-5D4A-493D-A8C4-C0536BD8B1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07225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61E94E-D7C1-4CE2-BC21-8F9D57E6139D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7296F-68F0-498B-97F3-34F3BA99523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05421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C6385C-8D0E-4458-BBCC-AA41E082FF04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E3F-5227-48A1-B09A-0F68F081EFD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4886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1CEEF6-EA97-4984-97DD-4D3F86680638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D901-D1DC-43EE-9D87-40E076DB745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7484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621A5D-E4FF-4911-AE10-90CD2D1C932A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B45A5-4FE3-44AE-AD49-43BA1CA6FC7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0157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135ED-5E04-4331-88C4-572EB8A446AB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A344-01BD-4FDD-88B8-F3ABCC39118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01122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D724A-9F60-4923-8496-E99A68EB6F12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4B0-ED62-42A5-866E-DB98F94DEB6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88734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83B406-2E82-4D5D-B903-994E3A882372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D4A6-672C-45D9-B2CC-760954BE182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29141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A5B89D-1A3F-4A70-BA56-E7DF8269C7EC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84204-0419-4229-B2C4-64FD79D41F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20940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972"/>
            <a:ext cx="12192000" cy="7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44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833367" y="47377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833367" y="1774920"/>
            <a:ext cx="4500400" cy="19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18174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7674F70-2DD0-492D-826F-54F56AD2CA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5A535-6320-418C-9600-AEFAF11C159B}" type="datetimeFigureOut">
              <a:rPr lang="en-US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8F6A13-3AE9-451A-BBB3-89F6B638E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1EA32F1-DB05-4C2E-B7DD-45C279EAE8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777F4-EB74-4B71-91C2-7A559086A2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35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2"/>
          <p:cNvSpPr txBox="1">
            <a:spLocks noGrp="1"/>
          </p:cNvSpPr>
          <p:nvPr>
            <p:ph type="ctrTitle"/>
          </p:nvPr>
        </p:nvSpPr>
        <p:spPr>
          <a:xfrm flipH="1">
            <a:off x="1031000" y="2314295"/>
            <a:ext cx="3338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subTitle" idx="1"/>
          </p:nvPr>
        </p:nvSpPr>
        <p:spPr>
          <a:xfrm flipH="1">
            <a:off x="1031000" y="2991928"/>
            <a:ext cx="33388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title" idx="2" hasCustomPrompt="1"/>
          </p:nvPr>
        </p:nvSpPr>
        <p:spPr>
          <a:xfrm>
            <a:off x="2347632" y="1651468"/>
            <a:ext cx="705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12"/>
          <p:cNvSpPr txBox="1">
            <a:spLocks noGrp="1"/>
          </p:cNvSpPr>
          <p:nvPr>
            <p:ph type="ctrTitle" idx="3"/>
          </p:nvPr>
        </p:nvSpPr>
        <p:spPr>
          <a:xfrm flipH="1">
            <a:off x="4506201" y="2314385"/>
            <a:ext cx="31796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ubTitle" idx="4"/>
          </p:nvPr>
        </p:nvSpPr>
        <p:spPr>
          <a:xfrm flipH="1">
            <a:off x="4369800" y="2991932"/>
            <a:ext cx="34524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title" idx="5" hasCustomPrompt="1"/>
          </p:nvPr>
        </p:nvSpPr>
        <p:spPr>
          <a:xfrm>
            <a:off x="5464399" y="1651483"/>
            <a:ext cx="12632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2"/>
          <p:cNvSpPr txBox="1">
            <a:spLocks noGrp="1"/>
          </p:cNvSpPr>
          <p:nvPr>
            <p:ph type="ctrTitle" idx="6"/>
          </p:nvPr>
        </p:nvSpPr>
        <p:spPr>
          <a:xfrm flipH="1">
            <a:off x="7723616" y="2322796"/>
            <a:ext cx="327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ubTitle" idx="7"/>
          </p:nvPr>
        </p:nvSpPr>
        <p:spPr>
          <a:xfrm flipH="1">
            <a:off x="7632817" y="2991920"/>
            <a:ext cx="3452400" cy="9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title" idx="8" hasCustomPrompt="1"/>
          </p:nvPr>
        </p:nvSpPr>
        <p:spPr>
          <a:xfrm>
            <a:off x="8656816" y="1652093"/>
            <a:ext cx="14044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12"/>
          <p:cNvSpPr txBox="1">
            <a:spLocks noGrp="1"/>
          </p:cNvSpPr>
          <p:nvPr>
            <p:ph type="ctrTitle" idx="9"/>
          </p:nvPr>
        </p:nvSpPr>
        <p:spPr>
          <a:xfrm flipH="1">
            <a:off x="2723141" y="4543985"/>
            <a:ext cx="327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subTitle" idx="13"/>
          </p:nvPr>
        </p:nvSpPr>
        <p:spPr>
          <a:xfrm flipH="1">
            <a:off x="2723141" y="5225021"/>
            <a:ext cx="3270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title" idx="14" hasCustomPrompt="1"/>
          </p:nvPr>
        </p:nvSpPr>
        <p:spPr>
          <a:xfrm>
            <a:off x="3726941" y="3870779"/>
            <a:ext cx="12632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ctrTitle" idx="15"/>
          </p:nvPr>
        </p:nvSpPr>
        <p:spPr>
          <a:xfrm flipH="1">
            <a:off x="6094861" y="4543985"/>
            <a:ext cx="327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ubTitle" idx="16"/>
          </p:nvPr>
        </p:nvSpPr>
        <p:spPr>
          <a:xfrm flipH="1">
            <a:off x="6140461" y="5225021"/>
            <a:ext cx="31796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 idx="17" hasCustomPrompt="1"/>
          </p:nvPr>
        </p:nvSpPr>
        <p:spPr>
          <a:xfrm>
            <a:off x="7098661" y="3870779"/>
            <a:ext cx="12632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2"/>
          <p:cNvSpPr txBox="1">
            <a:spLocks noGrp="1"/>
          </p:cNvSpPr>
          <p:nvPr>
            <p:ph type="title" idx="18"/>
          </p:nvPr>
        </p:nvSpPr>
        <p:spPr>
          <a:xfrm>
            <a:off x="3228000" y="378144"/>
            <a:ext cx="57360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17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ctrTitle"/>
          </p:nvPr>
        </p:nvSpPr>
        <p:spPr>
          <a:xfrm flipH="1">
            <a:off x="8736573" y="2681143"/>
            <a:ext cx="208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8630275" y="3297433"/>
            <a:ext cx="22932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ctrTitle" idx="2"/>
          </p:nvPr>
        </p:nvSpPr>
        <p:spPr>
          <a:xfrm flipH="1">
            <a:off x="5055599" y="3284771"/>
            <a:ext cx="208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3"/>
          </p:nvPr>
        </p:nvSpPr>
        <p:spPr>
          <a:xfrm flipH="1">
            <a:off x="5055599" y="3917895"/>
            <a:ext cx="20808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ctrTitle" idx="4"/>
          </p:nvPr>
        </p:nvSpPr>
        <p:spPr>
          <a:xfrm flipH="1">
            <a:off x="1428799" y="2681143"/>
            <a:ext cx="2080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5"/>
          </p:nvPr>
        </p:nvSpPr>
        <p:spPr>
          <a:xfrm flipH="1">
            <a:off x="1428800" y="3297433"/>
            <a:ext cx="20808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6"/>
          </p:nvPr>
        </p:nvSpPr>
        <p:spPr>
          <a:xfrm>
            <a:off x="3228000" y="378144"/>
            <a:ext cx="5736000" cy="8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236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2">
  <p:cSld name="Heade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ctrTitle"/>
          </p:nvPr>
        </p:nvSpPr>
        <p:spPr>
          <a:xfrm flipH="1">
            <a:off x="816100" y="2508941"/>
            <a:ext cx="5577200" cy="149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1"/>
          </p:nvPr>
        </p:nvSpPr>
        <p:spPr>
          <a:xfrm flipH="1">
            <a:off x="816100" y="3782859"/>
            <a:ext cx="341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507601" y="3304533"/>
            <a:ext cx="17492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94343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5">
  <p:cSld name="Header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ctrTitle"/>
          </p:nvPr>
        </p:nvSpPr>
        <p:spPr>
          <a:xfrm flipH="1">
            <a:off x="3635800" y="3862985"/>
            <a:ext cx="4920400" cy="6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subTitle" idx="1"/>
          </p:nvPr>
        </p:nvSpPr>
        <p:spPr>
          <a:xfrm flipH="1">
            <a:off x="4389400" y="4651147"/>
            <a:ext cx="341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602200" y="1801795"/>
            <a:ext cx="2987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7333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45313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eko Light"/>
              <a:buNone/>
              <a:defRPr sz="2400">
                <a:solidFill>
                  <a:schemeClr val="dk1"/>
                </a:solidFill>
                <a:latin typeface="Teko Light"/>
                <a:ea typeface="Teko Light"/>
                <a:cs typeface="Teko Light"/>
                <a:sym typeface="Teko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ind Vadodara Light"/>
              <a:buChar char="●"/>
              <a:defRPr sz="18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ind Vadodara Light"/>
              <a:buChar char="○"/>
              <a:defRPr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■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●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○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■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●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ind Vadodara Light"/>
              <a:buChar char="○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Hind Vadodara Light"/>
              <a:buChar char="■"/>
              <a:defRPr sz="1200">
                <a:solidFill>
                  <a:schemeClr val="dk1"/>
                </a:solidFill>
                <a:latin typeface="Hind Vadodara Light"/>
                <a:ea typeface="Hind Vadodara Light"/>
                <a:cs typeface="Hind Vadodara Light"/>
                <a:sym typeface="Hind Vadodara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90583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4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 Medium"/>
              <a:buNone/>
              <a:defRPr sz="2800">
                <a:solidFill>
                  <a:srgbClr val="003548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3548"/>
              </a:buClr>
              <a:buSzPts val="2800"/>
              <a:buFont typeface="Poppins"/>
              <a:buNone/>
              <a:defRPr sz="2800">
                <a:solidFill>
                  <a:srgbClr val="003548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94A9"/>
              </a:buClr>
              <a:buSzPts val="1800"/>
              <a:buFont typeface="Raleway"/>
              <a:buChar char="●"/>
              <a:defRPr sz="1800"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○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■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●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○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■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●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94A9"/>
              </a:buClr>
              <a:buSzPts val="1400"/>
              <a:buFont typeface="Raleway"/>
              <a:buChar char="○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94A9"/>
              </a:buClr>
              <a:buSzPts val="1400"/>
              <a:buFont typeface="Raleway"/>
              <a:buChar char="■"/>
              <a:defRPr>
                <a:solidFill>
                  <a:srgbClr val="0094A9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19334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B504A-11D5-4594-99D7-C9A16AF1D067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553C6-A3D7-405C-ABD2-52B04B23E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6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ammersmith One"/>
              <a:buNone/>
              <a:defRPr sz="2800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xygen"/>
              <a:buChar char="●"/>
              <a:defRPr sz="1800"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○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■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●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○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■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●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xygen"/>
              <a:buChar char="○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xygen"/>
              <a:buChar char="■"/>
              <a:defRPr>
                <a:solidFill>
                  <a:schemeClr val="dk2"/>
                </a:solidFill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74122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4135ED-5E04-4331-88C4-572EB8A446AB}" type="datetimeFigureOut">
              <a:rPr lang="en-US" smtClean="0"/>
              <a:pPr>
                <a:defRPr/>
              </a:pPr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0A344-01BD-4FDD-88B8-F3ABCC39118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036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7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9.xml"/><Relationship Id="rId7" Type="http://schemas.openxmlformats.org/officeDocument/2006/relationships/slide" Target="slide3.xml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jp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21.png"/><Relationship Id="rId4" Type="http://schemas.openxmlformats.org/officeDocument/2006/relationships/diagramData" Target="../diagrams/data3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8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6.png"/><Relationship Id="rId11" Type="http://schemas.openxmlformats.org/officeDocument/2006/relationships/image" Target="../media/image25.png"/><Relationship Id="rId5" Type="http://schemas.openxmlformats.org/officeDocument/2006/relationships/image" Target="../media/image33.png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7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5.xml"/><Relationship Id="rId4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3.xml"/><Relationship Id="rId7" Type="http://schemas.openxmlformats.org/officeDocument/2006/relationships/diagramColors" Target="../diagrams/colors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1.png"/><Relationship Id="rId4" Type="http://schemas.openxmlformats.org/officeDocument/2006/relationships/diagramData" Target="../diagrams/data1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>
            <a:spLocks noGrp="1"/>
          </p:cNvSpPr>
          <p:nvPr>
            <p:ph type="ctrTitle"/>
          </p:nvPr>
        </p:nvSpPr>
        <p:spPr>
          <a:xfrm>
            <a:off x="962809" y="2228295"/>
            <a:ext cx="9160795" cy="3168585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vi-VN" sz="6000" dirty="0">
                <a:solidFill>
                  <a:srgbClr val="D49421"/>
                </a:solidFill>
              </a:rPr>
              <a:t>CHÀO MỪNG CÁC EM HỌC SINH ĐẾN VỚI TIẾT HỌC</a:t>
            </a:r>
            <a:r>
              <a:rPr lang="en-US" sz="6000" dirty="0">
                <a:solidFill>
                  <a:srgbClr val="D49421"/>
                </a:solidFill>
              </a:rPr>
              <a:t>!</a:t>
            </a:r>
            <a:endParaRPr sz="6000" dirty="0">
              <a:solidFill>
                <a:srgbClr val="D4942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FE7ADD-B270-192A-26B1-57876BA85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7874055"/>
              </p:ext>
            </p:extLst>
          </p:nvPr>
        </p:nvGraphicFramePr>
        <p:xfrm>
          <a:off x="146050" y="885369"/>
          <a:ext cx="11958320" cy="201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EDA10B0-A659-7221-F933-DEC1BD324D64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XÁC ĐỊNH DỤNG CỤ, MẪU VẬT VÀ HÓA CHẤT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7ACC60-170E-DE8D-2604-DD5CCDFDC57A}"/>
              </a:ext>
            </a:extLst>
          </p:cNvPr>
          <p:cNvSpPr/>
          <p:nvPr/>
        </p:nvSpPr>
        <p:spPr>
          <a:xfrm>
            <a:off x="514350" y="3177540"/>
            <a:ext cx="3363277" cy="3531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tinh</a:t>
            </a:r>
            <a:endParaRPr lang="en-US" sz="28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endParaRPr lang="en-US" sz="28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Đĩa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Petri</a:t>
            </a: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Đèn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cồn</a:t>
            </a:r>
            <a:endParaRPr lang="en-US" sz="28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ấm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40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C)</a:t>
            </a:r>
            <a:endParaRPr lang="en-US" sz="2800" baseline="300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iá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endParaRPr lang="en-US" sz="2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861DAE-D428-D82D-C59D-8F4329EBDEEC}"/>
              </a:ext>
            </a:extLst>
          </p:cNvPr>
          <p:cNvSpPr/>
          <p:nvPr/>
        </p:nvSpPr>
        <p:spPr>
          <a:xfrm>
            <a:off x="4523423" y="3177540"/>
            <a:ext cx="3363277" cy="3531870"/>
          </a:xfrm>
          <a:prstGeom prst="rect">
            <a:avLst/>
          </a:prstGeom>
          <a:solidFill>
            <a:srgbClr val="3CFC8A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err="1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2800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huẩn</a:t>
            </a:r>
            <a:r>
              <a:rPr lang="en-US" sz="2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b="1" u="sng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ây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khoai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lang (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bóng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tối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băng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keo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cả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chỗ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nắng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đèn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4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085B3D-1BD3-C266-57E0-2226CB36A03E}"/>
              </a:ext>
            </a:extLst>
          </p:cNvPr>
          <p:cNvSpPr/>
          <p:nvPr/>
        </p:nvSpPr>
        <p:spPr>
          <a:xfrm>
            <a:off x="8355330" y="3257550"/>
            <a:ext cx="3589020" cy="34518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Cồn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90</a:t>
            </a:r>
            <a:r>
              <a:rPr lang="en-US" sz="2800" baseline="30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0</a:t>
            </a:r>
            <a:endParaRPr lang="en-US" sz="2800" baseline="30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Dung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dịch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iodine.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69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B71C5A-AEC6-45B3-8609-518FD4DDAB93}"/>
              </a:ext>
            </a:extLst>
          </p:cNvPr>
          <p:cNvSpPr/>
          <p:nvPr/>
        </p:nvSpPr>
        <p:spPr>
          <a:xfrm>
            <a:off x="3966210" y="379426"/>
            <a:ext cx="7793545" cy="6143491"/>
          </a:xfrm>
          <a:prstGeom prst="rect">
            <a:avLst/>
          </a:prstGeom>
          <a:solidFill>
            <a:srgbClr val="41A4AA">
              <a:alpha val="2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31F73-0AF0-442C-9D5A-A721BA44F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0" y="526862"/>
            <a:ext cx="7644955" cy="599605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Theo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dõi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video,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ghi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nhớ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bước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Kiểm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tra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hóa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oàn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hoạch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đích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Cho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cồn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lang="en-US" sz="2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đun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4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4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985E0D-2AD4-455E-BD9A-96252830C0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7" t="12201" r="7495" b="11602"/>
          <a:stretch/>
        </p:blipFill>
        <p:spPr>
          <a:xfrm>
            <a:off x="0" y="1491623"/>
            <a:ext cx="3724605" cy="337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13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E875BE-B36D-B2F5-3B3B-E4CC24EDC055}"/>
              </a:ext>
            </a:extLst>
          </p:cNvPr>
          <p:cNvSpPr txBox="1"/>
          <p:nvPr/>
        </p:nvSpPr>
        <p:spPr>
          <a:xfrm>
            <a:off x="0" y="168325"/>
            <a:ext cx="121043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latin typeface="+mj-lt"/>
                <a:ea typeface="Roboto" panose="02000000000000000000" pitchFamily="2" charset="0"/>
              </a:rPr>
              <a:t>THÍ NGHIỆM CHỨNG MINH </a:t>
            </a:r>
            <a:endParaRPr lang="en-US" sz="2800" b="1" dirty="0">
              <a:latin typeface="+mj-lt"/>
              <a:ea typeface="Roboto" panose="02000000000000000000" pitchFamily="2" charset="0"/>
            </a:endParaRPr>
          </a:p>
          <a:p>
            <a:pPr algn="ctr"/>
            <a:r>
              <a:rPr lang="vi-VN" sz="2800" b="1" dirty="0">
                <a:latin typeface="+mj-lt"/>
                <a:ea typeface="Roboto" panose="02000000000000000000" pitchFamily="2" charset="0"/>
              </a:rPr>
              <a:t>TINH BỘT ĐƯỢC TẠO THÀNH TRONG QUANG HỢP</a:t>
            </a:r>
            <a:r>
              <a:rPr lang="en-US" sz="2800" b="1" dirty="0">
                <a:latin typeface="+mj-lt"/>
                <a:ea typeface="Roboto" panose="02000000000000000000" pitchFamily="2" charset="0"/>
              </a:rPr>
              <a:t>.</a:t>
            </a:r>
            <a:endParaRPr lang="vi-VN" sz="2800" b="1" dirty="0">
              <a:latin typeface="+mj-lt"/>
              <a:ea typeface="Roboto" panose="02000000000000000000" pitchFamily="2" charset="0"/>
            </a:endParaRPr>
          </a:p>
        </p:txBody>
      </p:sp>
      <p:pic>
        <p:nvPicPr>
          <p:cNvPr id="4" name="Thí nghiệm 1">
            <a:hlinkClick r:id="" action="ppaction://media"/>
            <a:extLst>
              <a:ext uri="{FF2B5EF4-FFF2-40B4-BE49-F238E27FC236}">
                <a16:creationId xmlns:a16="http://schemas.microsoft.com/office/drawing/2014/main" id="{5702449F-B453-E409-53DD-27F09CCC77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60270" y="1122432"/>
            <a:ext cx="7589520" cy="569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1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3654524" y="1497492"/>
            <a:ext cx="3397805" cy="2490538"/>
            <a:chOff x="1645920" y="813816"/>
            <a:chExt cx="2548354" cy="2209140"/>
          </a:xfrm>
        </p:grpSpPr>
        <p:grpSp>
          <p:nvGrpSpPr>
            <p:cNvPr id="18" name="Group 17"/>
            <p:cNvGrpSpPr/>
            <p:nvPr/>
          </p:nvGrpSpPr>
          <p:grpSpPr>
            <a:xfrm>
              <a:off x="1645920" y="813816"/>
              <a:ext cx="2548354" cy="2209140"/>
              <a:chOff x="1793974" y="813816"/>
              <a:chExt cx="2400300" cy="220914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104033" y="1047516"/>
                <a:ext cx="2041107" cy="1221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19000"/>
                  </a:lnSpc>
                  <a:spcAft>
                    <a:spcPts val="400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1.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Nêu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quả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thí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 </a:t>
                </a:r>
                <a:endParaRPr lang="en-US" sz="2133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endParaRPr>
              </a:p>
            </p:txBody>
          </p:sp>
          <p:sp>
            <p:nvSpPr>
              <p:cNvPr id="13" name="Round Single Corner Rectangle 12"/>
              <p:cNvSpPr/>
              <p:nvPr/>
            </p:nvSpPr>
            <p:spPr>
              <a:xfrm>
                <a:off x="1793974" y="813816"/>
                <a:ext cx="2400300" cy="2209140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9692" y="868107"/>
              <a:ext cx="538435" cy="588956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8302163" y="4260843"/>
            <a:ext cx="3701137" cy="2532781"/>
            <a:chOff x="3131170" y="3118846"/>
            <a:chExt cx="2775853" cy="1974336"/>
          </a:xfrm>
        </p:grpSpPr>
        <p:grpSp>
          <p:nvGrpSpPr>
            <p:cNvPr id="21" name="Group 20"/>
            <p:cNvGrpSpPr/>
            <p:nvPr/>
          </p:nvGrpSpPr>
          <p:grpSpPr>
            <a:xfrm>
              <a:off x="3331660" y="3118846"/>
              <a:ext cx="2575363" cy="1974336"/>
              <a:chOff x="3331660" y="3118846"/>
              <a:chExt cx="2575363" cy="197433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588371" y="3308968"/>
                <a:ext cx="2289271" cy="14159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19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4.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Tinh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bột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tạo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ở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lá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thí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sao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em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133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endParaRPr>
              </a:p>
            </p:txBody>
          </p:sp>
          <p:sp>
            <p:nvSpPr>
              <p:cNvPr id="16" name="Round Single Corner Rectangle 15"/>
              <p:cNvSpPr/>
              <p:nvPr/>
            </p:nvSpPr>
            <p:spPr>
              <a:xfrm>
                <a:off x="3331660" y="3118846"/>
                <a:ext cx="2575363" cy="1974336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6014">
              <a:off x="3131170" y="3199308"/>
              <a:ext cx="914400" cy="51250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7801784" y="1487156"/>
            <a:ext cx="3540271" cy="2532781"/>
            <a:chOff x="4897740" y="784903"/>
            <a:chExt cx="2655203" cy="2209140"/>
          </a:xfrm>
        </p:grpSpPr>
        <p:sp>
          <p:nvSpPr>
            <p:cNvPr id="6" name="Rectangle 5"/>
            <p:cNvSpPr/>
            <p:nvPr/>
          </p:nvSpPr>
          <p:spPr>
            <a:xfrm>
              <a:off x="5224733" y="967356"/>
              <a:ext cx="2248892" cy="19859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06390" algn="just" defTabSz="1219170">
                <a:lnSpc>
                  <a:spcPct val="120000"/>
                </a:lnSpc>
                <a:spcAft>
                  <a:spcPts val="400"/>
                </a:spcAft>
                <a:buClr>
                  <a:srgbClr val="000000"/>
                </a:buClr>
              </a:pPr>
              <a:r>
                <a:rPr lang="en-US" sz="2400" b="1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rPr>
                <a:t>2.</a:t>
              </a:r>
              <a:r>
                <a:rPr lang="en-US" sz="2133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Mục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đích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việc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sử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dụng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băng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giấy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đen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bịt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kín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phần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lá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cả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hai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mặt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là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4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?</a:t>
              </a:r>
              <a:endParaRPr lang="en-US" sz="24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ound Single Corner Rectangle 13"/>
            <p:cNvSpPr/>
            <p:nvPr/>
          </p:nvSpPr>
          <p:spPr>
            <a:xfrm>
              <a:off x="4897740" y="784903"/>
              <a:ext cx="2655203" cy="2209140"/>
            </a:xfrm>
            <a:prstGeom prst="round1Rect">
              <a:avLst/>
            </a:prstGeom>
            <a:noFill/>
            <a:ln>
              <a:solidFill>
                <a:srgbClr val="3835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4467" y="809609"/>
              <a:ext cx="594896" cy="551490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4023340" y="4141887"/>
            <a:ext cx="3852672" cy="2638849"/>
            <a:chOff x="0" y="3191567"/>
            <a:chExt cx="2889504" cy="1901615"/>
          </a:xfrm>
        </p:grpSpPr>
        <p:grpSp>
          <p:nvGrpSpPr>
            <p:cNvPr id="20" name="Group 19"/>
            <p:cNvGrpSpPr/>
            <p:nvPr/>
          </p:nvGrpSpPr>
          <p:grpSpPr>
            <a:xfrm>
              <a:off x="111382" y="3191567"/>
              <a:ext cx="2778122" cy="1901615"/>
              <a:chOff x="111382" y="3191567"/>
              <a:chExt cx="2778122" cy="1901615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30796" y="3383159"/>
                <a:ext cx="2642616" cy="13213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20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3.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lá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đã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bỏ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băng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giây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đen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vào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cốc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cồn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90</a:t>
                </a:r>
                <a:r>
                  <a:rPr lang="en-US" sz="2400" baseline="300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đun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sôi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cách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thủy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tác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dụng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400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400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ound Single Corner Rectangle 14"/>
              <p:cNvSpPr/>
              <p:nvPr/>
            </p:nvSpPr>
            <p:spPr>
              <a:xfrm>
                <a:off x="111382" y="3191567"/>
                <a:ext cx="2778122" cy="1901615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36923"/>
              <a:ext cx="795206" cy="528629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D273D15-B3D7-A24A-6512-A8FF838AA5CF}"/>
              </a:ext>
            </a:extLst>
          </p:cNvPr>
          <p:cNvSpPr txBox="1"/>
          <p:nvPr/>
        </p:nvSpPr>
        <p:spPr>
          <a:xfrm>
            <a:off x="2992227" y="10821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THỰC HÀNH</a:t>
            </a:r>
            <a:endParaRPr lang="en-S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481DB96-BA0E-21AC-E347-8EC75CF3C6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46" b="100000" l="3000" r="100000">
                        <a14:backgroundMark x1="36111" y1="40769" x2="36111" y2="40769"/>
                        <a14:backgroundMark x1="36000" y1="40962" x2="39222" y2="51154"/>
                        <a14:backgroundMark x1="39222" y1="51154" x2="39222" y2="51154"/>
                        <a14:backgroundMark x1="29556" y1="40192" x2="42333" y2="40577"/>
                        <a14:backgroundMark x1="32667" y1="35000" x2="38000" y2="56346"/>
                        <a14:backgroundMark x1="39222" y1="42885" x2="42000" y2="50769"/>
                        <a14:backgroundMark x1="40889" y1="46731" x2="35889" y2="39808"/>
                        <a14:backgroundMark x1="35778" y1="40000" x2="35778" y2="40000"/>
                        <a14:backgroundMark x1="35333" y1="45769" x2="35333" y2="45769"/>
                        <a14:backgroundMark x1="35667" y1="40192" x2="35667" y2="40192"/>
                        <a14:backgroundMark x1="35667" y1="40192" x2="35444" y2="45769"/>
                        <a14:backgroundMark x1="35444" y1="45769" x2="39000" y2="51538"/>
                        <a14:backgroundMark x1="39111" y1="51346" x2="37222" y2="47885"/>
                        <a14:backgroundMark x1="41778" y1="51731" x2="41778" y2="51731"/>
                        <a14:backgroundMark x1="41778" y1="51731" x2="41778" y2="51731"/>
                        <a14:backgroundMark x1="41778" y1="51731" x2="41778" y2="51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4814" y="1595086"/>
            <a:ext cx="4518601" cy="2657773"/>
          </a:xfrm>
          <a:prstGeom prst="rect">
            <a:avLst/>
          </a:prstGeom>
        </p:spPr>
      </p:pic>
      <p:pic>
        <p:nvPicPr>
          <p:cNvPr id="35" name="Đồng hồ đếm ngược 15 phút - 15 Minutes">
            <a:hlinkClick r:id="" action="ppaction://media"/>
            <a:extLst>
              <a:ext uri="{FF2B5EF4-FFF2-40B4-BE49-F238E27FC236}">
                <a16:creationId xmlns:a16="http://schemas.microsoft.com/office/drawing/2014/main" id="{AAB1FA92-FC75-393D-89EF-5DD009680C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13744" y="4995809"/>
            <a:ext cx="3118187" cy="175398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71F5B58-4660-2BCB-48B6-F45C6E75383F}"/>
              </a:ext>
            </a:extLst>
          </p:cNvPr>
          <p:cNvSpPr txBox="1"/>
          <p:nvPr/>
        </p:nvSpPr>
        <p:spPr>
          <a:xfrm>
            <a:off x="2450781" y="717908"/>
            <a:ext cx="90639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oàn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hoạch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2908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11894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032818"/>
            <a:ext cx="96917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60925" y="1886831"/>
            <a:ext cx="11772078" cy="175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tím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nhúng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dịch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iodine;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tím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77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537210" y="1032818"/>
            <a:ext cx="110853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đích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227558" y="2447174"/>
            <a:ext cx="11772078" cy="175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Mục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đích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kín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diệp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hấp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thụ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22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032818"/>
            <a:ext cx="96917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bỏ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giây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đen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cồn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90</a:t>
            </a:r>
            <a:r>
              <a:rPr lang="en-US" sz="3200" b="1" i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đun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sôi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60925" y="2195643"/>
            <a:ext cx="11772078" cy="1189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chiếc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đã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bỏ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cốc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cồn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90</a:t>
            </a:r>
            <a:r>
              <a:rPr lang="en-US" sz="3200" baseline="30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0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đun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sôi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tác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hủy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cấu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trúc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chất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diệp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lục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6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032818"/>
            <a:ext cx="96917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94142" y="2480577"/>
            <a:ext cx="11772078" cy="175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bột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không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bị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bịt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băng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giấy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đen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vì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nhúng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dung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dịch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iodine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phần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màu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xanh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tím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2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61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0"/>
          <p:cNvSpPr/>
          <p:nvPr/>
        </p:nvSpPr>
        <p:spPr>
          <a:xfrm>
            <a:off x="3876421" y="1340591"/>
            <a:ext cx="8921600" cy="892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lang="en-US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26" name="Google Shape;326;p40"/>
          <p:cNvGrpSpPr/>
          <p:nvPr/>
        </p:nvGrpSpPr>
        <p:grpSpPr>
          <a:xfrm>
            <a:off x="1528010" y="2961429"/>
            <a:ext cx="3236385" cy="3894867"/>
            <a:chOff x="-1056625" y="2573725"/>
            <a:chExt cx="917100" cy="1187025"/>
          </a:xfrm>
        </p:grpSpPr>
        <p:sp>
          <p:nvSpPr>
            <p:cNvPr id="327" name="Google Shape;327;p40"/>
            <p:cNvSpPr/>
            <p:nvPr/>
          </p:nvSpPr>
          <p:spPr>
            <a:xfrm>
              <a:off x="-368950" y="3484925"/>
              <a:ext cx="179450" cy="231375"/>
            </a:xfrm>
            <a:custGeom>
              <a:avLst/>
              <a:gdLst/>
              <a:ahLst/>
              <a:cxnLst/>
              <a:rect l="l" t="t" r="r" b="b"/>
              <a:pathLst>
                <a:path w="7178" h="9255" extrusionOk="0">
                  <a:moveTo>
                    <a:pt x="7178" y="1"/>
                  </a:moveTo>
                  <a:cubicBezTo>
                    <a:pt x="4960" y="1567"/>
                    <a:pt x="2544" y="2842"/>
                    <a:pt x="0" y="3799"/>
                  </a:cubicBezTo>
                  <a:lnTo>
                    <a:pt x="0" y="9254"/>
                  </a:lnTo>
                  <a:lnTo>
                    <a:pt x="7178" y="9254"/>
                  </a:lnTo>
                  <a:lnTo>
                    <a:pt x="7178" y="1"/>
                  </a:ln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-368950" y="3431250"/>
              <a:ext cx="179450" cy="148650"/>
            </a:xfrm>
            <a:custGeom>
              <a:avLst/>
              <a:gdLst/>
              <a:ahLst/>
              <a:cxnLst/>
              <a:rect l="l" t="t" r="r" b="b"/>
              <a:pathLst>
                <a:path w="7178" h="5946" extrusionOk="0">
                  <a:moveTo>
                    <a:pt x="0" y="1"/>
                  </a:moveTo>
                  <a:lnTo>
                    <a:pt x="0" y="5946"/>
                  </a:lnTo>
                  <a:cubicBezTo>
                    <a:pt x="2544" y="4989"/>
                    <a:pt x="4960" y="3714"/>
                    <a:pt x="7178" y="2148"/>
                  </a:cubicBezTo>
                  <a:lnTo>
                    <a:pt x="7178" y="1"/>
                  </a:ln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-522725" y="3579875"/>
              <a:ext cx="153975" cy="134125"/>
            </a:xfrm>
            <a:custGeom>
              <a:avLst/>
              <a:gdLst/>
              <a:ahLst/>
              <a:cxnLst/>
              <a:rect l="l" t="t" r="r" b="b"/>
              <a:pathLst>
                <a:path w="6159" h="5365" extrusionOk="0">
                  <a:moveTo>
                    <a:pt x="6158" y="1"/>
                  </a:moveTo>
                  <a:cubicBezTo>
                    <a:pt x="5754" y="149"/>
                    <a:pt x="5351" y="298"/>
                    <a:pt x="4947" y="433"/>
                  </a:cubicBezTo>
                  <a:cubicBezTo>
                    <a:pt x="4068" y="2998"/>
                    <a:pt x="2559" y="5364"/>
                    <a:pt x="1" y="5364"/>
                  </a:cubicBezTo>
                  <a:lnTo>
                    <a:pt x="6158" y="5364"/>
                  </a:lnTo>
                  <a:lnTo>
                    <a:pt x="6158" y="1"/>
                  </a:ln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-399075" y="3431250"/>
              <a:ext cx="30150" cy="159450"/>
            </a:xfrm>
            <a:custGeom>
              <a:avLst/>
              <a:gdLst/>
              <a:ahLst/>
              <a:cxnLst/>
              <a:rect l="l" t="t" r="r" b="b"/>
              <a:pathLst>
                <a:path w="1206" h="6378" extrusionOk="0">
                  <a:moveTo>
                    <a:pt x="1205" y="1"/>
                  </a:moveTo>
                  <a:cubicBezTo>
                    <a:pt x="1205" y="1"/>
                    <a:pt x="1042" y="3331"/>
                    <a:pt x="1" y="6378"/>
                  </a:cubicBezTo>
                  <a:cubicBezTo>
                    <a:pt x="405" y="6243"/>
                    <a:pt x="808" y="6094"/>
                    <a:pt x="1205" y="5946"/>
                  </a:cubicBezTo>
                  <a:lnTo>
                    <a:pt x="1205" y="1"/>
                  </a:ln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-785950" y="3335425"/>
              <a:ext cx="232250" cy="103825"/>
            </a:xfrm>
            <a:custGeom>
              <a:avLst/>
              <a:gdLst/>
              <a:ahLst/>
              <a:cxnLst/>
              <a:rect l="l" t="t" r="r" b="b"/>
              <a:pathLst>
                <a:path w="9290" h="4153" extrusionOk="0">
                  <a:moveTo>
                    <a:pt x="4153" y="0"/>
                  </a:moveTo>
                  <a:cubicBezTo>
                    <a:pt x="1857" y="0"/>
                    <a:pt x="1" y="1857"/>
                    <a:pt x="1" y="4153"/>
                  </a:cubicBezTo>
                  <a:lnTo>
                    <a:pt x="9290" y="4153"/>
                  </a:lnTo>
                  <a:cubicBezTo>
                    <a:pt x="9290" y="1857"/>
                    <a:pt x="7426" y="0"/>
                    <a:pt x="5138" y="0"/>
                  </a:cubicBezTo>
                  <a:close/>
                </a:path>
              </a:pathLst>
            </a:custGeom>
            <a:solidFill>
              <a:srgbClr val="D494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-609150" y="2887950"/>
              <a:ext cx="152700" cy="107925"/>
            </a:xfrm>
            <a:custGeom>
              <a:avLst/>
              <a:gdLst/>
              <a:ahLst/>
              <a:cxnLst/>
              <a:rect l="l" t="t" r="r" b="b"/>
              <a:pathLst>
                <a:path w="6108" h="4317" extrusionOk="0">
                  <a:moveTo>
                    <a:pt x="222" y="0"/>
                  </a:moveTo>
                  <a:cubicBezTo>
                    <a:pt x="148" y="0"/>
                    <a:pt x="74" y="0"/>
                    <a:pt x="0" y="1"/>
                  </a:cubicBezTo>
                  <a:lnTo>
                    <a:pt x="220" y="3168"/>
                  </a:lnTo>
                  <a:cubicBezTo>
                    <a:pt x="2714" y="3168"/>
                    <a:pt x="4627" y="3615"/>
                    <a:pt x="6108" y="4316"/>
                  </a:cubicBezTo>
                  <a:cubicBezTo>
                    <a:pt x="5980" y="2927"/>
                    <a:pt x="5591" y="1588"/>
                    <a:pt x="4833" y="412"/>
                  </a:cubicBezTo>
                  <a:cubicBezTo>
                    <a:pt x="3311" y="142"/>
                    <a:pt x="1770" y="0"/>
                    <a:pt x="222" y="0"/>
                  </a:cubicBez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-488350" y="2898250"/>
              <a:ext cx="302925" cy="505400"/>
            </a:xfrm>
            <a:custGeom>
              <a:avLst/>
              <a:gdLst/>
              <a:ahLst/>
              <a:cxnLst/>
              <a:rect l="l" t="t" r="r" b="b"/>
              <a:pathLst>
                <a:path w="12117" h="20216" extrusionOk="0">
                  <a:moveTo>
                    <a:pt x="1" y="0"/>
                  </a:moveTo>
                  <a:lnTo>
                    <a:pt x="1" y="0"/>
                  </a:lnTo>
                  <a:cubicBezTo>
                    <a:pt x="752" y="1176"/>
                    <a:pt x="1141" y="2515"/>
                    <a:pt x="1276" y="3904"/>
                  </a:cubicBezTo>
                  <a:cubicBezTo>
                    <a:pt x="5478" y="5909"/>
                    <a:pt x="6158" y="10083"/>
                    <a:pt x="6562" y="12499"/>
                  </a:cubicBezTo>
                  <a:cubicBezTo>
                    <a:pt x="7136" y="15957"/>
                    <a:pt x="6633" y="20215"/>
                    <a:pt x="6633" y="20215"/>
                  </a:cubicBezTo>
                  <a:lnTo>
                    <a:pt x="12117" y="20208"/>
                  </a:lnTo>
                  <a:cubicBezTo>
                    <a:pt x="12117" y="20208"/>
                    <a:pt x="11897" y="15305"/>
                    <a:pt x="11323" y="11316"/>
                  </a:cubicBezTo>
                  <a:cubicBezTo>
                    <a:pt x="10849" y="8063"/>
                    <a:pt x="9035" y="1679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-792500" y="2732425"/>
              <a:ext cx="205875" cy="441650"/>
            </a:xfrm>
            <a:custGeom>
              <a:avLst/>
              <a:gdLst/>
              <a:ahLst/>
              <a:cxnLst/>
              <a:rect l="l" t="t" r="r" b="b"/>
              <a:pathLst>
                <a:path w="8235" h="17666" extrusionOk="0">
                  <a:moveTo>
                    <a:pt x="114" y="1"/>
                  </a:moveTo>
                  <a:cubicBezTo>
                    <a:pt x="50" y="1"/>
                    <a:pt x="1" y="51"/>
                    <a:pt x="1" y="114"/>
                  </a:cubicBezTo>
                  <a:lnTo>
                    <a:pt x="1" y="17552"/>
                  </a:lnTo>
                  <a:cubicBezTo>
                    <a:pt x="1" y="17616"/>
                    <a:pt x="50" y="17665"/>
                    <a:pt x="114" y="17665"/>
                  </a:cubicBezTo>
                  <a:lnTo>
                    <a:pt x="8121" y="17665"/>
                  </a:lnTo>
                  <a:cubicBezTo>
                    <a:pt x="8184" y="17665"/>
                    <a:pt x="8234" y="17616"/>
                    <a:pt x="8234" y="17552"/>
                  </a:cubicBezTo>
                  <a:lnTo>
                    <a:pt x="8234" y="114"/>
                  </a:lnTo>
                  <a:cubicBezTo>
                    <a:pt x="8234" y="51"/>
                    <a:pt x="8184" y="1"/>
                    <a:pt x="8121" y="1"/>
                  </a:cubicBez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-792500" y="2820125"/>
              <a:ext cx="205875" cy="353950"/>
            </a:xfrm>
            <a:custGeom>
              <a:avLst/>
              <a:gdLst/>
              <a:ahLst/>
              <a:cxnLst/>
              <a:rect l="l" t="t" r="r" b="b"/>
              <a:pathLst>
                <a:path w="8235" h="14158" extrusionOk="0">
                  <a:moveTo>
                    <a:pt x="8234" y="0"/>
                  </a:moveTo>
                  <a:cubicBezTo>
                    <a:pt x="6626" y="4330"/>
                    <a:pt x="3976" y="8383"/>
                    <a:pt x="164" y="10756"/>
                  </a:cubicBezTo>
                  <a:cubicBezTo>
                    <a:pt x="64" y="10820"/>
                    <a:pt x="1" y="10926"/>
                    <a:pt x="1" y="11040"/>
                  </a:cubicBezTo>
                  <a:lnTo>
                    <a:pt x="1" y="13817"/>
                  </a:lnTo>
                  <a:cubicBezTo>
                    <a:pt x="1" y="14001"/>
                    <a:pt x="156" y="14157"/>
                    <a:pt x="341" y="14157"/>
                  </a:cubicBezTo>
                  <a:lnTo>
                    <a:pt x="7901" y="14157"/>
                  </a:lnTo>
                  <a:cubicBezTo>
                    <a:pt x="8085" y="14157"/>
                    <a:pt x="8234" y="14001"/>
                    <a:pt x="8234" y="13817"/>
                  </a:cubicBezTo>
                  <a:lnTo>
                    <a:pt x="8234" y="0"/>
                  </a:lnTo>
                  <a:close/>
                </a:path>
              </a:pathLst>
            </a:custGeom>
            <a:solidFill>
              <a:srgbClr val="D1D8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-747150" y="3174050"/>
              <a:ext cx="115350" cy="32075"/>
            </a:xfrm>
            <a:custGeom>
              <a:avLst/>
              <a:gdLst/>
              <a:ahLst/>
              <a:cxnLst/>
              <a:rect l="l" t="t" r="r" b="b"/>
              <a:pathLst>
                <a:path w="4614" h="1283" extrusionOk="0">
                  <a:moveTo>
                    <a:pt x="0" y="0"/>
                  </a:moveTo>
                  <a:lnTo>
                    <a:pt x="0" y="1127"/>
                  </a:lnTo>
                  <a:cubicBezTo>
                    <a:pt x="0" y="1212"/>
                    <a:pt x="71" y="1283"/>
                    <a:pt x="156" y="1283"/>
                  </a:cubicBezTo>
                  <a:lnTo>
                    <a:pt x="4457" y="1283"/>
                  </a:lnTo>
                  <a:cubicBezTo>
                    <a:pt x="4542" y="1283"/>
                    <a:pt x="4613" y="1212"/>
                    <a:pt x="4613" y="1127"/>
                  </a:cubicBezTo>
                  <a:lnTo>
                    <a:pt x="4606" y="0"/>
                  </a:ln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726775" y="3206100"/>
              <a:ext cx="74600" cy="15450"/>
            </a:xfrm>
            <a:custGeom>
              <a:avLst/>
              <a:gdLst/>
              <a:ahLst/>
              <a:cxnLst/>
              <a:rect l="l" t="t" r="r" b="b"/>
              <a:pathLst>
                <a:path w="2984" h="618" extrusionOk="0">
                  <a:moveTo>
                    <a:pt x="0" y="1"/>
                  </a:moveTo>
                  <a:cubicBezTo>
                    <a:pt x="0" y="341"/>
                    <a:pt x="270" y="617"/>
                    <a:pt x="610" y="617"/>
                  </a:cubicBezTo>
                  <a:lnTo>
                    <a:pt x="2367" y="617"/>
                  </a:lnTo>
                  <a:cubicBezTo>
                    <a:pt x="2707" y="617"/>
                    <a:pt x="2983" y="341"/>
                    <a:pt x="2983" y="1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654150" y="2853950"/>
              <a:ext cx="175575" cy="168825"/>
            </a:xfrm>
            <a:custGeom>
              <a:avLst/>
              <a:gdLst/>
              <a:ahLst/>
              <a:cxnLst/>
              <a:rect l="l" t="t" r="r" b="b"/>
              <a:pathLst>
                <a:path w="7023" h="6753" extrusionOk="0">
                  <a:moveTo>
                    <a:pt x="3655" y="1"/>
                  </a:moveTo>
                  <a:cubicBezTo>
                    <a:pt x="3651" y="1"/>
                    <a:pt x="3647" y="1"/>
                    <a:pt x="3642" y="1"/>
                  </a:cubicBezTo>
                  <a:cubicBezTo>
                    <a:pt x="2275" y="1"/>
                    <a:pt x="1042" y="823"/>
                    <a:pt x="525" y="2084"/>
                  </a:cubicBezTo>
                  <a:cubicBezTo>
                    <a:pt x="0" y="3345"/>
                    <a:pt x="291" y="4798"/>
                    <a:pt x="1255" y="5761"/>
                  </a:cubicBezTo>
                  <a:cubicBezTo>
                    <a:pt x="1899" y="6411"/>
                    <a:pt x="2767" y="6753"/>
                    <a:pt x="3648" y="6753"/>
                  </a:cubicBezTo>
                  <a:cubicBezTo>
                    <a:pt x="4083" y="6753"/>
                    <a:pt x="4522" y="6669"/>
                    <a:pt x="4939" y="6498"/>
                  </a:cubicBezTo>
                  <a:cubicBezTo>
                    <a:pt x="6200" y="5974"/>
                    <a:pt x="7022" y="4741"/>
                    <a:pt x="7022" y="3373"/>
                  </a:cubicBezTo>
                  <a:cubicBezTo>
                    <a:pt x="7022" y="1514"/>
                    <a:pt x="5513" y="1"/>
                    <a:pt x="3655" y="1"/>
                  </a:cubicBez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-640325" y="2866700"/>
              <a:ext cx="148800" cy="143150"/>
            </a:xfrm>
            <a:custGeom>
              <a:avLst/>
              <a:gdLst/>
              <a:ahLst/>
              <a:cxnLst/>
              <a:rect l="l" t="t" r="r" b="b"/>
              <a:pathLst>
                <a:path w="5952" h="5726" extrusionOk="0">
                  <a:moveTo>
                    <a:pt x="3091" y="1"/>
                  </a:moveTo>
                  <a:cubicBezTo>
                    <a:pt x="2345" y="1"/>
                    <a:pt x="1612" y="292"/>
                    <a:pt x="1063" y="837"/>
                  </a:cubicBezTo>
                  <a:cubicBezTo>
                    <a:pt x="248" y="1659"/>
                    <a:pt x="0" y="2892"/>
                    <a:pt x="446" y="3962"/>
                  </a:cubicBezTo>
                  <a:cubicBezTo>
                    <a:pt x="886" y="5032"/>
                    <a:pt x="1934" y="5726"/>
                    <a:pt x="3089" y="5726"/>
                  </a:cubicBezTo>
                  <a:cubicBezTo>
                    <a:pt x="4670" y="5726"/>
                    <a:pt x="5952" y="4444"/>
                    <a:pt x="5952" y="2863"/>
                  </a:cubicBezTo>
                  <a:cubicBezTo>
                    <a:pt x="5952" y="1708"/>
                    <a:pt x="5258" y="660"/>
                    <a:pt x="4188" y="220"/>
                  </a:cubicBezTo>
                  <a:cubicBezTo>
                    <a:pt x="3833" y="72"/>
                    <a:pt x="3460" y="1"/>
                    <a:pt x="3091" y="1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-736000" y="2597100"/>
              <a:ext cx="92850" cy="135350"/>
            </a:xfrm>
            <a:custGeom>
              <a:avLst/>
              <a:gdLst/>
              <a:ahLst/>
              <a:cxnLst/>
              <a:rect l="l" t="t" r="r" b="b"/>
              <a:pathLst>
                <a:path w="3714" h="5414" extrusionOk="0">
                  <a:moveTo>
                    <a:pt x="1" y="1"/>
                  </a:moveTo>
                  <a:lnTo>
                    <a:pt x="1" y="5414"/>
                  </a:lnTo>
                  <a:lnTo>
                    <a:pt x="3714" y="5414"/>
                  </a:lnTo>
                  <a:lnTo>
                    <a:pt x="3714" y="1"/>
                  </a:ln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769300" y="2573725"/>
              <a:ext cx="159450" cy="23400"/>
            </a:xfrm>
            <a:custGeom>
              <a:avLst/>
              <a:gdLst/>
              <a:ahLst/>
              <a:cxnLst/>
              <a:rect l="l" t="t" r="r" b="b"/>
              <a:pathLst>
                <a:path w="6378" h="936" extrusionOk="0">
                  <a:moveTo>
                    <a:pt x="1" y="0"/>
                  </a:moveTo>
                  <a:cubicBezTo>
                    <a:pt x="1" y="517"/>
                    <a:pt x="419" y="936"/>
                    <a:pt x="936" y="936"/>
                  </a:cubicBezTo>
                  <a:lnTo>
                    <a:pt x="5443" y="936"/>
                  </a:lnTo>
                  <a:cubicBezTo>
                    <a:pt x="5960" y="936"/>
                    <a:pt x="6378" y="517"/>
                    <a:pt x="6378" y="0"/>
                  </a:cubicBez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917025" y="3394950"/>
              <a:ext cx="756225" cy="56875"/>
            </a:xfrm>
            <a:custGeom>
              <a:avLst/>
              <a:gdLst/>
              <a:ahLst/>
              <a:cxnLst/>
              <a:rect l="l" t="t" r="r" b="b"/>
              <a:pathLst>
                <a:path w="30249" h="2275" extrusionOk="0">
                  <a:moveTo>
                    <a:pt x="376" y="0"/>
                  </a:moveTo>
                  <a:cubicBezTo>
                    <a:pt x="163" y="0"/>
                    <a:pt x="0" y="163"/>
                    <a:pt x="0" y="376"/>
                  </a:cubicBezTo>
                  <a:lnTo>
                    <a:pt x="0" y="1899"/>
                  </a:lnTo>
                  <a:cubicBezTo>
                    <a:pt x="0" y="2105"/>
                    <a:pt x="163" y="2275"/>
                    <a:pt x="376" y="2275"/>
                  </a:cubicBezTo>
                  <a:lnTo>
                    <a:pt x="29873" y="2275"/>
                  </a:lnTo>
                  <a:cubicBezTo>
                    <a:pt x="30079" y="2275"/>
                    <a:pt x="30249" y="2105"/>
                    <a:pt x="30249" y="1899"/>
                  </a:cubicBezTo>
                  <a:lnTo>
                    <a:pt x="30249" y="376"/>
                  </a:lnTo>
                  <a:cubicBezTo>
                    <a:pt x="30249" y="163"/>
                    <a:pt x="30079" y="0"/>
                    <a:pt x="29873" y="0"/>
                  </a:cubicBez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1056625" y="3705125"/>
              <a:ext cx="917100" cy="55625"/>
            </a:xfrm>
            <a:custGeom>
              <a:avLst/>
              <a:gdLst/>
              <a:ahLst/>
              <a:cxnLst/>
              <a:rect l="l" t="t" r="r" b="b"/>
              <a:pathLst>
                <a:path w="36684" h="2225" extrusionOk="0">
                  <a:moveTo>
                    <a:pt x="3799" y="0"/>
                  </a:moveTo>
                  <a:cubicBezTo>
                    <a:pt x="2226" y="0"/>
                    <a:pt x="773" y="850"/>
                    <a:pt x="1" y="2225"/>
                  </a:cubicBezTo>
                  <a:lnTo>
                    <a:pt x="35989" y="2225"/>
                  </a:lnTo>
                  <a:cubicBezTo>
                    <a:pt x="36371" y="2225"/>
                    <a:pt x="36683" y="1913"/>
                    <a:pt x="36683" y="1531"/>
                  </a:cubicBezTo>
                  <a:lnTo>
                    <a:pt x="36683" y="694"/>
                  </a:lnTo>
                  <a:cubicBezTo>
                    <a:pt x="36683" y="312"/>
                    <a:pt x="36371" y="0"/>
                    <a:pt x="35989" y="0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777450" y="2985250"/>
              <a:ext cx="6775" cy="60525"/>
            </a:xfrm>
            <a:custGeom>
              <a:avLst/>
              <a:gdLst/>
              <a:ahLst/>
              <a:cxnLst/>
              <a:rect l="l" t="t" r="r" b="b"/>
              <a:pathLst>
                <a:path w="271" h="2421" extrusionOk="0">
                  <a:moveTo>
                    <a:pt x="135" y="1"/>
                  </a:moveTo>
                  <a:cubicBezTo>
                    <a:pt x="68" y="1"/>
                    <a:pt x="1" y="45"/>
                    <a:pt x="1" y="134"/>
                  </a:cubicBezTo>
                  <a:lnTo>
                    <a:pt x="1" y="2288"/>
                  </a:lnTo>
                  <a:cubicBezTo>
                    <a:pt x="1" y="2376"/>
                    <a:pt x="68" y="2421"/>
                    <a:pt x="135" y="2421"/>
                  </a:cubicBezTo>
                  <a:cubicBezTo>
                    <a:pt x="203" y="2421"/>
                    <a:pt x="270" y="2376"/>
                    <a:pt x="270" y="2288"/>
                  </a:cubicBezTo>
                  <a:lnTo>
                    <a:pt x="270" y="134"/>
                  </a:lnTo>
                  <a:cubicBezTo>
                    <a:pt x="270" y="45"/>
                    <a:pt x="203" y="1"/>
                    <a:pt x="135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777450" y="2760475"/>
              <a:ext cx="6775" cy="160775"/>
            </a:xfrm>
            <a:custGeom>
              <a:avLst/>
              <a:gdLst/>
              <a:ahLst/>
              <a:cxnLst/>
              <a:rect l="l" t="t" r="r" b="b"/>
              <a:pathLst>
                <a:path w="271" h="6431" extrusionOk="0">
                  <a:moveTo>
                    <a:pt x="135" y="0"/>
                  </a:moveTo>
                  <a:cubicBezTo>
                    <a:pt x="68" y="0"/>
                    <a:pt x="1" y="45"/>
                    <a:pt x="1" y="133"/>
                  </a:cubicBezTo>
                  <a:lnTo>
                    <a:pt x="1" y="6298"/>
                  </a:lnTo>
                  <a:cubicBezTo>
                    <a:pt x="1" y="6386"/>
                    <a:pt x="68" y="6430"/>
                    <a:pt x="135" y="6430"/>
                  </a:cubicBezTo>
                  <a:cubicBezTo>
                    <a:pt x="203" y="6430"/>
                    <a:pt x="270" y="6386"/>
                    <a:pt x="270" y="6298"/>
                  </a:cubicBezTo>
                  <a:lnTo>
                    <a:pt x="270" y="133"/>
                  </a:lnTo>
                  <a:cubicBezTo>
                    <a:pt x="270" y="45"/>
                    <a:pt x="203" y="0"/>
                    <a:pt x="135" y="0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898425" y="3406650"/>
              <a:ext cx="24325" cy="23000"/>
            </a:xfrm>
            <a:custGeom>
              <a:avLst/>
              <a:gdLst/>
              <a:ahLst/>
              <a:cxnLst/>
              <a:rect l="l" t="t" r="r" b="b"/>
              <a:pathLst>
                <a:path w="973" h="920" extrusionOk="0">
                  <a:moveTo>
                    <a:pt x="539" y="259"/>
                  </a:moveTo>
                  <a:lnTo>
                    <a:pt x="539" y="259"/>
                  </a:lnTo>
                  <a:cubicBezTo>
                    <a:pt x="539" y="259"/>
                    <a:pt x="538" y="259"/>
                    <a:pt x="537" y="260"/>
                  </a:cubicBezTo>
                  <a:lnTo>
                    <a:pt x="537" y="260"/>
                  </a:lnTo>
                  <a:cubicBezTo>
                    <a:pt x="538" y="259"/>
                    <a:pt x="539" y="259"/>
                    <a:pt x="539" y="259"/>
                  </a:cubicBezTo>
                  <a:close/>
                  <a:moveTo>
                    <a:pt x="569" y="1"/>
                  </a:moveTo>
                  <a:cubicBezTo>
                    <a:pt x="474" y="1"/>
                    <a:pt x="378" y="24"/>
                    <a:pt x="291" y="71"/>
                  </a:cubicBezTo>
                  <a:cubicBezTo>
                    <a:pt x="121" y="170"/>
                    <a:pt x="15" y="347"/>
                    <a:pt x="7" y="538"/>
                  </a:cubicBezTo>
                  <a:cubicBezTo>
                    <a:pt x="0" y="652"/>
                    <a:pt x="29" y="758"/>
                    <a:pt x="78" y="850"/>
                  </a:cubicBezTo>
                  <a:cubicBezTo>
                    <a:pt x="107" y="899"/>
                    <a:pt x="149" y="919"/>
                    <a:pt x="191" y="919"/>
                  </a:cubicBezTo>
                  <a:cubicBezTo>
                    <a:pt x="282" y="919"/>
                    <a:pt x="370" y="822"/>
                    <a:pt x="312" y="715"/>
                  </a:cubicBezTo>
                  <a:lnTo>
                    <a:pt x="298" y="680"/>
                  </a:lnTo>
                  <a:cubicBezTo>
                    <a:pt x="295" y="675"/>
                    <a:pt x="294" y="672"/>
                    <a:pt x="293" y="672"/>
                  </a:cubicBezTo>
                  <a:lnTo>
                    <a:pt x="293" y="672"/>
                  </a:lnTo>
                  <a:cubicBezTo>
                    <a:pt x="292" y="672"/>
                    <a:pt x="294" y="678"/>
                    <a:pt x="298" y="687"/>
                  </a:cubicBezTo>
                  <a:lnTo>
                    <a:pt x="291" y="673"/>
                  </a:lnTo>
                  <a:cubicBezTo>
                    <a:pt x="284" y="652"/>
                    <a:pt x="277" y="637"/>
                    <a:pt x="277" y="616"/>
                  </a:cubicBezTo>
                  <a:lnTo>
                    <a:pt x="277" y="609"/>
                  </a:lnTo>
                  <a:lnTo>
                    <a:pt x="277" y="574"/>
                  </a:lnTo>
                  <a:cubicBezTo>
                    <a:pt x="277" y="560"/>
                    <a:pt x="284" y="517"/>
                    <a:pt x="277" y="510"/>
                  </a:cubicBezTo>
                  <a:lnTo>
                    <a:pt x="277" y="503"/>
                  </a:lnTo>
                  <a:cubicBezTo>
                    <a:pt x="277" y="496"/>
                    <a:pt x="277" y="489"/>
                    <a:pt x="284" y="475"/>
                  </a:cubicBezTo>
                  <a:cubicBezTo>
                    <a:pt x="284" y="467"/>
                    <a:pt x="284" y="453"/>
                    <a:pt x="291" y="446"/>
                  </a:cubicBezTo>
                  <a:lnTo>
                    <a:pt x="298" y="426"/>
                  </a:lnTo>
                  <a:lnTo>
                    <a:pt x="298" y="426"/>
                  </a:lnTo>
                  <a:cubicBezTo>
                    <a:pt x="293" y="439"/>
                    <a:pt x="292" y="443"/>
                    <a:pt x="293" y="443"/>
                  </a:cubicBezTo>
                  <a:cubicBezTo>
                    <a:pt x="294" y="443"/>
                    <a:pt x="295" y="442"/>
                    <a:pt x="298" y="439"/>
                  </a:cubicBezTo>
                  <a:cubicBezTo>
                    <a:pt x="305" y="418"/>
                    <a:pt x="319" y="397"/>
                    <a:pt x="326" y="382"/>
                  </a:cubicBezTo>
                  <a:lnTo>
                    <a:pt x="333" y="368"/>
                  </a:lnTo>
                  <a:lnTo>
                    <a:pt x="333" y="368"/>
                  </a:lnTo>
                  <a:cubicBezTo>
                    <a:pt x="329" y="377"/>
                    <a:pt x="327" y="383"/>
                    <a:pt x="328" y="383"/>
                  </a:cubicBezTo>
                  <a:cubicBezTo>
                    <a:pt x="329" y="383"/>
                    <a:pt x="331" y="381"/>
                    <a:pt x="333" y="375"/>
                  </a:cubicBezTo>
                  <a:lnTo>
                    <a:pt x="355" y="354"/>
                  </a:lnTo>
                  <a:lnTo>
                    <a:pt x="376" y="333"/>
                  </a:lnTo>
                  <a:lnTo>
                    <a:pt x="383" y="326"/>
                  </a:lnTo>
                  <a:cubicBezTo>
                    <a:pt x="390" y="319"/>
                    <a:pt x="411" y="304"/>
                    <a:pt x="433" y="297"/>
                  </a:cubicBezTo>
                  <a:lnTo>
                    <a:pt x="447" y="290"/>
                  </a:lnTo>
                  <a:cubicBezTo>
                    <a:pt x="454" y="287"/>
                    <a:pt x="457" y="285"/>
                    <a:pt x="457" y="285"/>
                  </a:cubicBezTo>
                  <a:lnTo>
                    <a:pt x="457" y="285"/>
                  </a:lnTo>
                  <a:cubicBezTo>
                    <a:pt x="456" y="285"/>
                    <a:pt x="450" y="287"/>
                    <a:pt x="440" y="290"/>
                  </a:cubicBezTo>
                  <a:lnTo>
                    <a:pt x="468" y="276"/>
                  </a:lnTo>
                  <a:cubicBezTo>
                    <a:pt x="489" y="269"/>
                    <a:pt x="511" y="269"/>
                    <a:pt x="532" y="262"/>
                  </a:cubicBezTo>
                  <a:lnTo>
                    <a:pt x="603" y="262"/>
                  </a:lnTo>
                  <a:cubicBezTo>
                    <a:pt x="624" y="269"/>
                    <a:pt x="645" y="269"/>
                    <a:pt x="666" y="276"/>
                  </a:cubicBezTo>
                  <a:lnTo>
                    <a:pt x="695" y="283"/>
                  </a:lnTo>
                  <a:lnTo>
                    <a:pt x="688" y="283"/>
                  </a:lnTo>
                  <a:lnTo>
                    <a:pt x="702" y="290"/>
                  </a:lnTo>
                  <a:cubicBezTo>
                    <a:pt x="728" y="307"/>
                    <a:pt x="753" y="314"/>
                    <a:pt x="777" y="314"/>
                  </a:cubicBezTo>
                  <a:cubicBezTo>
                    <a:pt x="896" y="314"/>
                    <a:pt x="972" y="134"/>
                    <a:pt x="836" y="64"/>
                  </a:cubicBezTo>
                  <a:cubicBezTo>
                    <a:pt x="753" y="22"/>
                    <a:pt x="661" y="1"/>
                    <a:pt x="569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853425" y="3406800"/>
              <a:ext cx="195575" cy="6775"/>
            </a:xfrm>
            <a:custGeom>
              <a:avLst/>
              <a:gdLst/>
              <a:ahLst/>
              <a:cxnLst/>
              <a:rect l="l" t="t" r="r" b="b"/>
              <a:pathLst>
                <a:path w="7823" h="271" extrusionOk="0">
                  <a:moveTo>
                    <a:pt x="177" y="1"/>
                  </a:moveTo>
                  <a:cubicBezTo>
                    <a:pt x="0" y="1"/>
                    <a:pt x="0" y="270"/>
                    <a:pt x="177" y="270"/>
                  </a:cubicBezTo>
                  <a:lnTo>
                    <a:pt x="7645" y="270"/>
                  </a:lnTo>
                  <a:cubicBezTo>
                    <a:pt x="7823" y="270"/>
                    <a:pt x="7823" y="1"/>
                    <a:pt x="7645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316175" y="3160825"/>
              <a:ext cx="31375" cy="214300"/>
            </a:xfrm>
            <a:custGeom>
              <a:avLst/>
              <a:gdLst/>
              <a:ahLst/>
              <a:cxnLst/>
              <a:rect l="l" t="t" r="r" b="b"/>
              <a:pathLst>
                <a:path w="1255" h="8572" extrusionOk="0">
                  <a:moveTo>
                    <a:pt x="153" y="1"/>
                  </a:moveTo>
                  <a:cubicBezTo>
                    <a:pt x="77" y="1"/>
                    <a:pt x="1" y="63"/>
                    <a:pt x="22" y="161"/>
                  </a:cubicBezTo>
                  <a:cubicBezTo>
                    <a:pt x="624" y="2251"/>
                    <a:pt x="915" y="4419"/>
                    <a:pt x="879" y="6602"/>
                  </a:cubicBezTo>
                  <a:cubicBezTo>
                    <a:pt x="872" y="7218"/>
                    <a:pt x="837" y="7835"/>
                    <a:pt x="773" y="8444"/>
                  </a:cubicBezTo>
                  <a:cubicBezTo>
                    <a:pt x="766" y="8529"/>
                    <a:pt x="828" y="8572"/>
                    <a:pt x="894" y="8572"/>
                  </a:cubicBezTo>
                  <a:cubicBezTo>
                    <a:pt x="961" y="8572"/>
                    <a:pt x="1032" y="8529"/>
                    <a:pt x="1042" y="8444"/>
                  </a:cubicBezTo>
                  <a:cubicBezTo>
                    <a:pt x="1255" y="6255"/>
                    <a:pt x="1149" y="4044"/>
                    <a:pt x="716" y="1883"/>
                  </a:cubicBezTo>
                  <a:cubicBezTo>
                    <a:pt x="596" y="1280"/>
                    <a:pt x="447" y="685"/>
                    <a:pt x="277" y="90"/>
                  </a:cubicBezTo>
                  <a:cubicBezTo>
                    <a:pt x="254" y="28"/>
                    <a:pt x="204" y="1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375602" y="2961429"/>
            <a:ext cx="68163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5400" b="1" kern="0" dirty="0">
                <a:solidFill>
                  <a:srgbClr val="D492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K</a:t>
            </a:r>
            <a:r>
              <a:rPr lang="vi-VN" sz="5400" b="1" kern="0" dirty="0">
                <a:solidFill>
                  <a:srgbClr val="D492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ẾT LUẬN: </a:t>
            </a:r>
            <a:endParaRPr lang="en-US" sz="5400" b="1" kern="0" dirty="0">
              <a:solidFill>
                <a:srgbClr val="D492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Tinh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bột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5400" kern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2" y="1325070"/>
            <a:ext cx="2018244" cy="2215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5"/>
          <p:cNvSpPr txBox="1">
            <a:spLocks noGrp="1"/>
          </p:cNvSpPr>
          <p:nvPr>
            <p:ph type="ctrTitle"/>
          </p:nvPr>
        </p:nvSpPr>
        <p:spPr>
          <a:xfrm flipH="1">
            <a:off x="-168675" y="3524519"/>
            <a:ext cx="6507600" cy="1497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vi-VN" sz="48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THÍ NGHIỆM CHỨNG MINH</a:t>
            </a:r>
            <a:r>
              <a:rPr lang="en-US" sz="48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48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QUANG HỢP</a:t>
            </a:r>
            <a:r>
              <a:rPr lang="en-US" sz="48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GIẢI PHÓNG KHÍ OXYGEN.</a:t>
            </a:r>
            <a:endParaRPr sz="4800" b="1" dirty="0"/>
          </a:p>
        </p:txBody>
      </p:sp>
      <p:sp>
        <p:nvSpPr>
          <p:cNvPr id="253" name="Google Shape;253;p35"/>
          <p:cNvSpPr txBox="1">
            <a:spLocks noGrp="1"/>
          </p:cNvSpPr>
          <p:nvPr>
            <p:ph type="title" idx="2"/>
          </p:nvPr>
        </p:nvSpPr>
        <p:spPr>
          <a:xfrm flipH="1">
            <a:off x="6507601" y="3304533"/>
            <a:ext cx="17492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02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859552"/>
            <a:ext cx="65849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2" name="Picture 3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5" y="5610193"/>
            <a:ext cx="2832099" cy="108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Loonbo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338051" y="6151880"/>
            <a:ext cx="812800" cy="731520"/>
          </a:xfrm>
          <a:prstGeom prst="rect">
            <a:avLst/>
          </a:prstGeom>
        </p:spPr>
      </p:pic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2850725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274061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03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FE7ADD-B270-192A-26B1-57876BA85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113395"/>
              </p:ext>
            </p:extLst>
          </p:nvPr>
        </p:nvGraphicFramePr>
        <p:xfrm>
          <a:off x="2603500" y="910166"/>
          <a:ext cx="90360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EFA3F6-648C-DD43-4062-2FF8D77C7340}"/>
              </a:ext>
            </a:extLst>
          </p:cNvPr>
          <p:cNvSpPr txBox="1">
            <a:spLocks/>
          </p:cNvSpPr>
          <p:nvPr/>
        </p:nvSpPr>
        <p:spPr>
          <a:xfrm>
            <a:off x="3762376" y="1029814"/>
            <a:ext cx="8248650" cy="1656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việc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nhân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1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phút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Xác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định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A10B0-A659-7221-F933-DEC1BD324D64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XÁC ĐỊNH DỤNG CỤ, MẪU VẬT VÀ HÓA CHẤT</a:t>
            </a:r>
          </a:p>
        </p:txBody>
      </p:sp>
      <p:pic>
        <p:nvPicPr>
          <p:cNvPr id="9" name="y2mate.com - 1_minute_timer_dong_ho_dem_nguoc_1_phut_LFCPjkqibdM_360p">
            <a:hlinkClick r:id="" action="ppaction://media"/>
            <a:extLst>
              <a:ext uri="{FF2B5EF4-FFF2-40B4-BE49-F238E27FC236}">
                <a16:creationId xmlns:a16="http://schemas.microsoft.com/office/drawing/2014/main" id="{9FAD81DD-1C64-0F2C-DB24-EC8B55D2F8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931" y="5032952"/>
            <a:ext cx="2710142" cy="1524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F0FC50-7CD3-08FA-FF33-5DE0E311A8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206" y="2747481"/>
            <a:ext cx="2163593" cy="214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53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FE7ADD-B270-192A-26B1-57876BA85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959924"/>
              </p:ext>
            </p:extLst>
          </p:nvPr>
        </p:nvGraphicFramePr>
        <p:xfrm>
          <a:off x="146050" y="885369"/>
          <a:ext cx="11958320" cy="201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EDA10B0-A659-7221-F933-DEC1BD324D64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XÁC ĐỊNH DỤNG CỤ VÀ MẪU VẬT.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7ACC60-170E-DE8D-2604-DD5CCDFDC57A}"/>
              </a:ext>
            </a:extLst>
          </p:cNvPr>
          <p:cNvSpPr/>
          <p:nvPr/>
        </p:nvSpPr>
        <p:spPr>
          <a:xfrm>
            <a:off x="1097280" y="3177540"/>
            <a:ext cx="3363277" cy="35318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Cốc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endParaRPr lang="en-US" sz="36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ea typeface="Arial" panose="020B0604020202020204" pitchFamily="34" charset="0"/>
              </a:rPr>
              <a:t>Ố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endParaRPr lang="en-US" sz="36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Giấy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đen</a:t>
            </a:r>
            <a:endParaRPr lang="en-US" sz="3600" dirty="0"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- Que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đóm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085B3D-1BD3-C266-57E0-2226CB36A03E}"/>
              </a:ext>
            </a:extLst>
          </p:cNvPr>
          <p:cNvSpPr/>
          <p:nvPr/>
        </p:nvSpPr>
        <p:spPr>
          <a:xfrm>
            <a:off x="7418070" y="3177540"/>
            <a:ext cx="3589020" cy="34518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2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cành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đuôi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chó</a:t>
            </a:r>
            <a:r>
              <a:rPr lang="en-US" sz="36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9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8B71C5A-AEC6-45B3-8609-518FD4DDAB93}"/>
              </a:ext>
            </a:extLst>
          </p:cNvPr>
          <p:cNvSpPr/>
          <p:nvPr/>
        </p:nvSpPr>
        <p:spPr>
          <a:xfrm>
            <a:off x="3360420" y="379426"/>
            <a:ext cx="8399335" cy="6143491"/>
          </a:xfrm>
          <a:prstGeom prst="rect">
            <a:avLst/>
          </a:prstGeom>
          <a:solidFill>
            <a:srgbClr val="41A4AA">
              <a:alpha val="20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31F73-0AF0-442C-9D5A-A721BA44F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420" y="205740"/>
            <a:ext cx="8399335" cy="665226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Nhiệm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vụ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11430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28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dõi</a:t>
            </a:r>
            <a:r>
              <a:rPr lang="en-US" sz="2800" b="1" i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video. </a:t>
            </a:r>
            <a:r>
              <a:rPr lang="en-US" sz="2800" b="1" i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oàn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bảng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hoạch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11430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Điều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tỏ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cành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rong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đuôi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chó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quay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đỏ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miệng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lnSpc>
                <a:spcPct val="115000"/>
              </a:lnSpc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114300" indent="0" algn="just">
              <a:spcAft>
                <a:spcPts val="800"/>
              </a:spcAft>
              <a:buNone/>
              <a:tabLst>
                <a:tab pos="45021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Khi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thả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cành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8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985E0D-2AD4-455E-BD9A-96252830C0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7" t="12201" r="7495" b="11602"/>
          <a:stretch/>
        </p:blipFill>
        <p:spPr>
          <a:xfrm>
            <a:off x="-364185" y="1480193"/>
            <a:ext cx="3724605" cy="337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8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E875BE-B36D-B2F5-3B3B-E4CC24EDC055}"/>
              </a:ext>
            </a:extLst>
          </p:cNvPr>
          <p:cNvSpPr txBox="1"/>
          <p:nvPr/>
        </p:nvSpPr>
        <p:spPr>
          <a:xfrm>
            <a:off x="0" y="168325"/>
            <a:ext cx="121043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chemeClr val="tx1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THÍ NGHIỆM CHỨNG MINH </a:t>
            </a:r>
            <a:endParaRPr lang="en-US" sz="2800" b="1" dirty="0">
              <a:solidFill>
                <a:schemeClr val="tx1">
                  <a:lumMod val="75000"/>
                </a:schemeClr>
              </a:solidFill>
              <a:latin typeface="+mj-lt"/>
              <a:ea typeface="Roboto" panose="02000000000000000000" pitchFamily="2" charset="0"/>
            </a:endParaRPr>
          </a:p>
          <a:p>
            <a:pPr algn="ctr"/>
            <a:r>
              <a:rPr lang="vi-VN" sz="2800" b="1" dirty="0">
                <a:solidFill>
                  <a:schemeClr val="tx1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QUANG HỢP</a:t>
            </a: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latin typeface="+mj-lt"/>
                <a:ea typeface="Roboto" panose="02000000000000000000" pitchFamily="2" charset="0"/>
              </a:rPr>
              <a:t> GIẢI PHÓNG KHÍ OXYGEN.</a:t>
            </a:r>
            <a:endParaRPr lang="vi-VN" sz="2800" b="1" dirty="0">
              <a:solidFill>
                <a:schemeClr val="tx1">
                  <a:lumMod val="75000"/>
                </a:schemeClr>
              </a:solidFill>
              <a:latin typeface="+mj-lt"/>
              <a:ea typeface="Roboto" panose="02000000000000000000" pitchFamily="2" charset="0"/>
            </a:endParaRPr>
          </a:p>
        </p:txBody>
      </p:sp>
      <p:pic>
        <p:nvPicPr>
          <p:cNvPr id="2" name="Thí nghiệm 2">
            <a:hlinkClick r:id="" action="ppaction://media"/>
            <a:extLst>
              <a:ext uri="{FF2B5EF4-FFF2-40B4-BE49-F238E27FC236}">
                <a16:creationId xmlns:a16="http://schemas.microsoft.com/office/drawing/2014/main" id="{CA9549C6-C5F1-1655-DAD5-F74050E910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5980" y="1122432"/>
            <a:ext cx="7509510" cy="563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0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90177" y="0"/>
            <a:ext cx="5736000" cy="662940"/>
          </a:xfrm>
        </p:spPr>
        <p:txBody>
          <a:bodyPr/>
          <a:lstStyle/>
          <a:p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</a:rPr>
              <a:t>HOẠT ĐỘNG NHÓM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324438" y="1085088"/>
            <a:ext cx="3397805" cy="1315212"/>
            <a:chOff x="1645920" y="813816"/>
            <a:chExt cx="2548354" cy="2209140"/>
          </a:xfrm>
        </p:grpSpPr>
        <p:grpSp>
          <p:nvGrpSpPr>
            <p:cNvPr id="18" name="Group 17"/>
            <p:cNvGrpSpPr/>
            <p:nvPr/>
          </p:nvGrpSpPr>
          <p:grpSpPr>
            <a:xfrm>
              <a:off x="1645920" y="813816"/>
              <a:ext cx="2548354" cy="2209140"/>
              <a:chOff x="1793974" y="813816"/>
              <a:chExt cx="2400300" cy="220914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104033" y="1047516"/>
                <a:ext cx="2041107" cy="703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>
                  <a:lnSpc>
                    <a:spcPct val="119000"/>
                  </a:lnSpc>
                  <a:spcAft>
                    <a:spcPts val="400"/>
                  </a:spcAft>
                </a:pPr>
                <a:r>
                  <a:rPr lang="en-US" sz="24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1.</a:t>
                </a:r>
                <a:r>
                  <a:rPr lang="en-US" sz="24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Nêu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bước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tiến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hành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thí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400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13" name="Round Single Corner Rectangle 12"/>
              <p:cNvSpPr/>
              <p:nvPr/>
            </p:nvSpPr>
            <p:spPr>
              <a:xfrm>
                <a:off x="1793974" y="813816"/>
                <a:ext cx="2400300" cy="2209140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9692" y="868107"/>
              <a:ext cx="538435" cy="588956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8308937" y="3884073"/>
            <a:ext cx="3692471" cy="2973926"/>
            <a:chOff x="6360040" y="3141492"/>
            <a:chExt cx="2828942" cy="2301627"/>
          </a:xfrm>
        </p:grpSpPr>
        <p:grpSp>
          <p:nvGrpSpPr>
            <p:cNvPr id="22" name="Group 21"/>
            <p:cNvGrpSpPr/>
            <p:nvPr/>
          </p:nvGrpSpPr>
          <p:grpSpPr>
            <a:xfrm>
              <a:off x="6360040" y="3141492"/>
              <a:ext cx="2828942" cy="2301627"/>
              <a:chOff x="6360040" y="3141492"/>
              <a:chExt cx="2828942" cy="2301627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6795630" y="3324372"/>
                <a:ext cx="2393352" cy="2072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dirty="0">
                    <a:latin typeface="Roboto" panose="02000000000000000000" pitchFamily="2" charset="0"/>
                    <a:ea typeface="Roboto" panose="02000000000000000000" pitchFamily="2" charset="0"/>
                  </a:rPr>
                  <a:t>5.</a:t>
                </a:r>
                <a:r>
                  <a:rPr lang="en-US" sz="2400" dirty="0">
                    <a:latin typeface="Roboto" panose="02000000000000000000" pitchFamily="2" charset="0"/>
                    <a:ea typeface="Roboto" panose="02000000000000000000" pitchFamily="2" charset="0"/>
                  </a:rPr>
                  <a:t> 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Khi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nuôi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cá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cảnh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trong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bể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kính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người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ta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thường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thả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vào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bể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một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số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cành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rong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và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cây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thủy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sinh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.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Em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hãy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giải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thích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ý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nghĩa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của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việc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làm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đó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</a:rPr>
                  <a:t>?</a:t>
                </a:r>
                <a:endParaRPr lang="en-US" sz="2400" dirty="0">
                  <a:latin typeface="Roboto" panose="02000000000000000000" pitchFamily="2" charset="0"/>
                  <a:ea typeface="Roboto" panose="02000000000000000000" pitchFamily="2" charset="0"/>
                </a:endParaRPr>
              </a:p>
            </p:txBody>
          </p:sp>
          <p:sp>
            <p:nvSpPr>
              <p:cNvPr id="17" name="Round Single Corner Rectangle 16"/>
              <p:cNvSpPr/>
              <p:nvPr/>
            </p:nvSpPr>
            <p:spPr>
              <a:xfrm>
                <a:off x="6360040" y="3141492"/>
                <a:ext cx="2794821" cy="2301627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1861" y="3204314"/>
              <a:ext cx="515027" cy="550016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6327291" y="1128423"/>
            <a:ext cx="3540271" cy="2696004"/>
            <a:chOff x="4897740" y="784903"/>
            <a:chExt cx="2655203" cy="3018150"/>
          </a:xfrm>
        </p:grpSpPr>
        <p:sp>
          <p:nvSpPr>
            <p:cNvPr id="6" name="Rectangle 5"/>
            <p:cNvSpPr/>
            <p:nvPr/>
          </p:nvSpPr>
          <p:spPr>
            <a:xfrm>
              <a:off x="5224733" y="967356"/>
              <a:ext cx="2248892" cy="2835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06390" algn="just">
                <a:lnSpc>
                  <a:spcPct val="120000"/>
                </a:lnSpc>
                <a:spcAft>
                  <a:spcPts val="400"/>
                </a:spcAft>
              </a:pPr>
              <a:r>
                <a:rPr lang="en-US" sz="2400" b="1" dirty="0">
                  <a:latin typeface="Roboto" panose="02000000000000000000" pitchFamily="2" charset="0"/>
                  <a:ea typeface="Roboto" panose="02000000000000000000" pitchFamily="2" charset="0"/>
                </a:rPr>
                <a:t>2.</a:t>
              </a:r>
              <a:r>
                <a:rPr lang="en-US" sz="2400" dirty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Điều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kiện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tiến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hành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thí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nghiệm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ở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hai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cốc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khác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nhau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như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thế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nào</a:t>
              </a:r>
              <a:r>
                <a:rPr lang="en-US" sz="2400" dirty="0">
                  <a:effectLst/>
                  <a:latin typeface="Times New Roman" panose="02020603050405020304" pitchFamily="18" charset="0"/>
                  <a:ea typeface="Arial" panose="020B0604020202020204" pitchFamily="34" charset="0"/>
                  <a:cs typeface="Times New Roman" panose="02020603050405020304" pitchFamily="18" charset="0"/>
                </a:rPr>
                <a:t>?</a:t>
              </a:r>
              <a:endParaRPr lang="en-US" sz="24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4" name="Round Single Corner Rectangle 13"/>
            <p:cNvSpPr/>
            <p:nvPr/>
          </p:nvSpPr>
          <p:spPr>
            <a:xfrm>
              <a:off x="4897740" y="784903"/>
              <a:ext cx="2655203" cy="2209140"/>
            </a:xfrm>
            <a:prstGeom prst="round1Rect">
              <a:avLst/>
            </a:prstGeom>
            <a:noFill/>
            <a:ln>
              <a:solidFill>
                <a:srgbClr val="38353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4467" y="809609"/>
              <a:ext cx="594896" cy="551490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0B45461-01E6-7D38-137C-2378AC5CC29E}"/>
              </a:ext>
            </a:extLst>
          </p:cNvPr>
          <p:cNvSpPr txBox="1"/>
          <p:nvPr/>
        </p:nvSpPr>
        <p:spPr>
          <a:xfrm>
            <a:off x="2270907" y="547278"/>
            <a:ext cx="90639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oàn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bảng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hoạch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A0E74E1-5FD2-252A-2934-1B2C15E1A2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46" b="100000" l="3000" r="100000">
                        <a14:backgroundMark x1="36111" y1="40769" x2="36111" y2="40769"/>
                        <a14:backgroundMark x1="36000" y1="40962" x2="39222" y2="51154"/>
                        <a14:backgroundMark x1="39222" y1="51154" x2="39222" y2="51154"/>
                        <a14:backgroundMark x1="29556" y1="40192" x2="42333" y2="40577"/>
                        <a14:backgroundMark x1="32667" y1="35000" x2="38000" y2="56346"/>
                        <a14:backgroundMark x1="39222" y1="42885" x2="42000" y2="50769"/>
                        <a14:backgroundMark x1="40889" y1="46731" x2="35889" y2="39808"/>
                        <a14:backgroundMark x1="35778" y1="40000" x2="35778" y2="40000"/>
                        <a14:backgroundMark x1="35333" y1="45769" x2="35333" y2="45769"/>
                        <a14:backgroundMark x1="35667" y1="40192" x2="35667" y2="40192"/>
                        <a14:backgroundMark x1="35667" y1="40192" x2="35444" y2="45769"/>
                        <a14:backgroundMark x1="35444" y1="45769" x2="39000" y2="51538"/>
                        <a14:backgroundMark x1="39111" y1="51346" x2="37222" y2="47885"/>
                        <a14:backgroundMark x1="41778" y1="51731" x2="41778" y2="51731"/>
                        <a14:backgroundMark x1="41778" y1="51731" x2="41778" y2="51731"/>
                        <a14:backgroundMark x1="41778" y1="51731" x2="41778" y2="51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575" y="1321725"/>
            <a:ext cx="3222407" cy="1895371"/>
          </a:xfrm>
          <a:prstGeom prst="rect">
            <a:avLst/>
          </a:prstGeom>
        </p:spPr>
      </p:pic>
      <p:pic>
        <p:nvPicPr>
          <p:cNvPr id="35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779E189C-16FB-719F-6D23-1FBBD7DE1C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08447" y="1814798"/>
            <a:ext cx="2079405" cy="116966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31CC6AD0-E305-486C-5482-304BD8C704DE}"/>
              </a:ext>
            </a:extLst>
          </p:cNvPr>
          <p:cNvGrpSpPr/>
          <p:nvPr/>
        </p:nvGrpSpPr>
        <p:grpSpPr>
          <a:xfrm>
            <a:off x="190592" y="3269485"/>
            <a:ext cx="3852672" cy="3588515"/>
            <a:chOff x="0" y="3191567"/>
            <a:chExt cx="2889504" cy="190161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6C99978-3217-6047-1D6B-2F173E9613A5}"/>
                </a:ext>
              </a:extLst>
            </p:cNvPr>
            <p:cNvGrpSpPr/>
            <p:nvPr/>
          </p:nvGrpSpPr>
          <p:grpSpPr>
            <a:xfrm>
              <a:off x="111382" y="3191567"/>
              <a:ext cx="2778122" cy="1901615"/>
              <a:chOff x="111382" y="3191567"/>
              <a:chExt cx="2778122" cy="1901615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045608F-F107-EA1E-B23C-A3ECF86EF67E}"/>
                  </a:ext>
                </a:extLst>
              </p:cNvPr>
              <p:cNvSpPr/>
              <p:nvPr/>
            </p:nvSpPr>
            <p:spPr>
              <a:xfrm>
                <a:off x="230796" y="3383159"/>
                <a:ext cx="2642616" cy="1696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20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3.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      </a:t>
                </a:r>
              </a:p>
              <a:p>
                <a:pPr indent="406390" algn="just" defTabSz="1219170">
                  <a:lnSpc>
                    <a:spcPct val="120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chứng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tỏ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cành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rong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đuôi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chó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thải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khí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khí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đó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?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xảy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ra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khi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đưa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quay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đóm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(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còn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toàn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đỏ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vào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miệng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ống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400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ound Single Corner Rectangle 14">
                <a:extLst>
                  <a:ext uri="{FF2B5EF4-FFF2-40B4-BE49-F238E27FC236}">
                    <a16:creationId xmlns:a16="http://schemas.microsoft.com/office/drawing/2014/main" id="{10E331D7-12B9-D149-D065-230466B1565E}"/>
                  </a:ext>
                </a:extLst>
              </p:cNvPr>
              <p:cNvSpPr/>
              <p:nvPr/>
            </p:nvSpPr>
            <p:spPr>
              <a:xfrm>
                <a:off x="111382" y="3191567"/>
                <a:ext cx="2778122" cy="1901615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87A2852-8F08-8AAE-DD98-D7BE292A1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36923"/>
              <a:ext cx="795206" cy="52862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5E1761B-423E-76B0-5D4E-13B1E1FC1149}"/>
              </a:ext>
            </a:extLst>
          </p:cNvPr>
          <p:cNvGrpSpPr/>
          <p:nvPr/>
        </p:nvGrpSpPr>
        <p:grpSpPr>
          <a:xfrm>
            <a:off x="4043264" y="3753925"/>
            <a:ext cx="3701137" cy="2532781"/>
            <a:chOff x="3131170" y="3118846"/>
            <a:chExt cx="2775853" cy="197433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D981256-C616-2DAA-5EFA-F3C596305BD5}"/>
                </a:ext>
              </a:extLst>
            </p:cNvPr>
            <p:cNvGrpSpPr/>
            <p:nvPr/>
          </p:nvGrpSpPr>
          <p:grpSpPr>
            <a:xfrm>
              <a:off x="3331660" y="3118846"/>
              <a:ext cx="2575363" cy="1974336"/>
              <a:chOff x="3331660" y="3118846"/>
              <a:chExt cx="2575363" cy="197433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7B4BBD9-FABB-6AB1-ABCC-656B5D75C659}"/>
                  </a:ext>
                </a:extLst>
              </p:cNvPr>
              <p:cNvSpPr/>
              <p:nvPr/>
            </p:nvSpPr>
            <p:spPr>
              <a:xfrm>
                <a:off x="3588371" y="3308968"/>
                <a:ext cx="2289271" cy="1073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06390" algn="just" defTabSz="1219170">
                  <a:lnSpc>
                    <a:spcPct val="119000"/>
                  </a:lnSpc>
                  <a:spcAft>
                    <a:spcPts val="267"/>
                  </a:spcAft>
                  <a:buClr>
                    <a:srgbClr val="000000"/>
                  </a:buClr>
                </a:pPr>
                <a:r>
                  <a:rPr lang="en-US" sz="2400" b="1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4.</a:t>
                </a:r>
                <a:r>
                  <a:rPr lang="en-US" sz="2133" kern="0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  <a:sym typeface="Arial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Nêu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hiện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tượng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quả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thí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nghiệm</a:t>
                </a:r>
                <a:r>
                  <a:rPr lang="en-US" sz="2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en-US" sz="2133" kern="0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  <a:sym typeface="Arial"/>
                </a:endParaRPr>
              </a:p>
            </p:txBody>
          </p:sp>
          <p:sp>
            <p:nvSpPr>
              <p:cNvPr id="45" name="Round Single Corner Rectangle 15">
                <a:extLst>
                  <a:ext uri="{FF2B5EF4-FFF2-40B4-BE49-F238E27FC236}">
                    <a16:creationId xmlns:a16="http://schemas.microsoft.com/office/drawing/2014/main" id="{B3B515D7-9B94-608E-CCDB-2474781FF476}"/>
                  </a:ext>
                </a:extLst>
              </p:cNvPr>
              <p:cNvSpPr/>
              <p:nvPr/>
            </p:nvSpPr>
            <p:spPr>
              <a:xfrm>
                <a:off x="3331660" y="3118846"/>
                <a:ext cx="2575363" cy="1974336"/>
              </a:xfrm>
              <a:prstGeom prst="round1Rect">
                <a:avLst/>
              </a:prstGeom>
              <a:noFill/>
              <a:ln>
                <a:solidFill>
                  <a:srgbClr val="38353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Arial"/>
                  <a:sym typeface="Arial"/>
                </a:endParaRPr>
              </a:p>
            </p:txBody>
          </p:sp>
        </p:grp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F739DEF7-6FF2-A137-CF03-188EA56AE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56014">
              <a:off x="3131170" y="3199308"/>
              <a:ext cx="914400" cy="512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977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473555" y="1157831"/>
            <a:ext cx="96917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bước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858250" y="55552"/>
            <a:ext cx="3333750" cy="2401897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25730" y="1952771"/>
            <a:ext cx="11772078" cy="4723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4 bước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Bước 1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L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ấy 2 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 rong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uôi chó cho vào hai ống nghiệm sao cho phần ngọn rong ở phía dưới đáy ống nghiệm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Bước 2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ổ đầy nước vào hai ống nghiệm sau đó dùng ngón tay bịt miệng ống nghiệm rồi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ú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gược mỗi ống nghiệm vào cốc nước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 A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sao cho bọt khí không l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ọt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vào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B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ước 3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ể một cốc trong chỗ tối hoặc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ọc 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giấy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đen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(c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ốc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A), 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còn lại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 B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để ra chỗ nắng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B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ước 4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au 6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nhẹ nhàng rút hai cành rong ra và bịt kín ống nghiệm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lấy ra khỏi hai cốc rồi lật ngược lại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ưa nhanh qu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đó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vi-VN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còn tàn đỏ vào miệng mỗi ống nghiệm quan sát hiện tượng xảy ra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0922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89208" y="1363581"/>
            <a:ext cx="114853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Điều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tiến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cốc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nhau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227558" y="2447174"/>
            <a:ext cx="11772078" cy="1051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Hai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cốc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chứng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minh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quang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phóng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Oxygen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nhau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về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kiện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tiến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hành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4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205740" y="1032818"/>
            <a:ext cx="116513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tỏ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đuôi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thải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xảy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quay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còn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toàn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đỏ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miệng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ống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12767" y="2982599"/>
            <a:ext cx="10943093" cy="2042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còn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tàn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đỏ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gần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miệng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ống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đặt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ngoài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que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cháy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điều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chứng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tỏ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oxygen (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chất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duy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trì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cháy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ống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thông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quang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nhờ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sự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mặt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diệp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lục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ánh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sáng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3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180135"/>
            <a:ext cx="96917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160925" y="2195643"/>
            <a:ext cx="11772078" cy="556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đưa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que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còn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tàn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đỏ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gần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ống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nghiệm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que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đóm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cháy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871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E60BA0-2D0E-462C-6891-0DE94BE1DB48}"/>
              </a:ext>
            </a:extLst>
          </p:cNvPr>
          <p:cNvSpPr txBox="1"/>
          <p:nvPr/>
        </p:nvSpPr>
        <p:spPr>
          <a:xfrm>
            <a:off x="1080058" y="1032818"/>
            <a:ext cx="96917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nuôi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cảnh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kính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người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ta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thường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số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hãy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thích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ý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nghĩa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việc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32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64076-DB9E-67BF-3405-B913258CCBE6}"/>
              </a:ext>
            </a:extLst>
          </p:cNvPr>
          <p:cNvSpPr txBox="1"/>
          <p:nvPr/>
        </p:nvSpPr>
        <p:spPr>
          <a:xfrm>
            <a:off x="0" y="163434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BÁO CÁO KẾT QUẢ</a:t>
            </a:r>
          </a:p>
        </p:txBody>
      </p:sp>
      <p:grpSp>
        <p:nvGrpSpPr>
          <p:cNvPr id="5" name="Google Shape;293;p31">
            <a:extLst>
              <a:ext uri="{FF2B5EF4-FFF2-40B4-BE49-F238E27FC236}">
                <a16:creationId xmlns:a16="http://schemas.microsoft.com/office/drawing/2014/main" id="{37000B0E-8C29-BE2A-013F-BD0F7FB01D9A}"/>
              </a:ext>
            </a:extLst>
          </p:cNvPr>
          <p:cNvGrpSpPr/>
          <p:nvPr/>
        </p:nvGrpSpPr>
        <p:grpSpPr>
          <a:xfrm>
            <a:off x="8335518" y="4160520"/>
            <a:ext cx="3730752" cy="2697480"/>
            <a:chOff x="-26" y="1343351"/>
            <a:chExt cx="9144028" cy="3789738"/>
          </a:xfrm>
        </p:grpSpPr>
        <p:sp>
          <p:nvSpPr>
            <p:cNvPr id="6" name="Google Shape;294;p31">
              <a:extLst>
                <a:ext uri="{FF2B5EF4-FFF2-40B4-BE49-F238E27FC236}">
                  <a16:creationId xmlns:a16="http://schemas.microsoft.com/office/drawing/2014/main" id="{33A28E01-DCDB-8095-6B91-D5E8C940816B}"/>
                </a:ext>
              </a:extLst>
            </p:cNvPr>
            <p:cNvSpPr/>
            <p:nvPr/>
          </p:nvSpPr>
          <p:spPr>
            <a:xfrm>
              <a:off x="-25" y="4272475"/>
              <a:ext cx="9143989" cy="860614"/>
            </a:xfrm>
            <a:custGeom>
              <a:avLst/>
              <a:gdLst/>
              <a:ahLst/>
              <a:cxnLst/>
              <a:rect l="l" t="t" r="r" b="b"/>
              <a:pathLst>
                <a:path w="69963" h="11820" extrusionOk="0">
                  <a:moveTo>
                    <a:pt x="1" y="0"/>
                  </a:moveTo>
                  <a:lnTo>
                    <a:pt x="1" y="11820"/>
                  </a:lnTo>
                  <a:lnTo>
                    <a:pt x="69962" y="11820"/>
                  </a:lnTo>
                  <a:lnTo>
                    <a:pt x="69962" y="0"/>
                  </a:lnTo>
                  <a:close/>
                </a:path>
              </a:pathLst>
            </a:custGeom>
            <a:solidFill>
              <a:srgbClr val="EBE6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95;p31">
              <a:extLst>
                <a:ext uri="{FF2B5EF4-FFF2-40B4-BE49-F238E27FC236}">
                  <a16:creationId xmlns:a16="http://schemas.microsoft.com/office/drawing/2014/main" id="{E9B7483B-E1A1-1C4E-2133-0D7C033B486F}"/>
                </a:ext>
              </a:extLst>
            </p:cNvPr>
            <p:cNvSpPr/>
            <p:nvPr/>
          </p:nvSpPr>
          <p:spPr>
            <a:xfrm>
              <a:off x="5283536" y="2616411"/>
              <a:ext cx="677302" cy="381465"/>
            </a:xfrm>
            <a:custGeom>
              <a:avLst/>
              <a:gdLst/>
              <a:ahLst/>
              <a:cxnLst/>
              <a:rect l="l" t="t" r="r" b="b"/>
              <a:pathLst>
                <a:path w="9302" h="5239" extrusionOk="0">
                  <a:moveTo>
                    <a:pt x="4378" y="1"/>
                  </a:moveTo>
                  <a:cubicBezTo>
                    <a:pt x="4276" y="1"/>
                    <a:pt x="4182" y="15"/>
                    <a:pt x="4099" y="47"/>
                  </a:cubicBezTo>
                  <a:cubicBezTo>
                    <a:pt x="3967" y="445"/>
                    <a:pt x="4066" y="547"/>
                    <a:pt x="4430" y="894"/>
                  </a:cubicBezTo>
                  <a:cubicBezTo>
                    <a:pt x="4525" y="989"/>
                    <a:pt x="4810" y="1159"/>
                    <a:pt x="4875" y="1275"/>
                  </a:cubicBezTo>
                  <a:cubicBezTo>
                    <a:pt x="4964" y="1435"/>
                    <a:pt x="4964" y="1435"/>
                    <a:pt x="4875" y="1537"/>
                  </a:cubicBezTo>
                  <a:cubicBezTo>
                    <a:pt x="4810" y="1608"/>
                    <a:pt x="4474" y="1718"/>
                    <a:pt x="4379" y="1728"/>
                  </a:cubicBezTo>
                  <a:cubicBezTo>
                    <a:pt x="4274" y="1736"/>
                    <a:pt x="4176" y="1740"/>
                    <a:pt x="4084" y="1740"/>
                  </a:cubicBezTo>
                  <a:cubicBezTo>
                    <a:pt x="3406" y="1740"/>
                    <a:pt x="3020" y="1537"/>
                    <a:pt x="2613" y="1363"/>
                  </a:cubicBezTo>
                  <a:cubicBezTo>
                    <a:pt x="2255" y="1211"/>
                    <a:pt x="2004" y="1109"/>
                    <a:pt x="1663" y="925"/>
                  </a:cubicBezTo>
                  <a:cubicBezTo>
                    <a:pt x="1415" y="792"/>
                    <a:pt x="736" y="500"/>
                    <a:pt x="353" y="500"/>
                  </a:cubicBezTo>
                  <a:cubicBezTo>
                    <a:pt x="207" y="500"/>
                    <a:pt x="105" y="542"/>
                    <a:pt x="85" y="652"/>
                  </a:cubicBezTo>
                  <a:cubicBezTo>
                    <a:pt x="0" y="1357"/>
                    <a:pt x="939" y="2139"/>
                    <a:pt x="1552" y="2494"/>
                  </a:cubicBezTo>
                  <a:cubicBezTo>
                    <a:pt x="2164" y="2847"/>
                    <a:pt x="2899" y="2881"/>
                    <a:pt x="3593" y="3017"/>
                  </a:cubicBezTo>
                  <a:cubicBezTo>
                    <a:pt x="4005" y="3099"/>
                    <a:pt x="4410" y="3245"/>
                    <a:pt x="4845" y="3405"/>
                  </a:cubicBezTo>
                  <a:cubicBezTo>
                    <a:pt x="5283" y="3568"/>
                    <a:pt x="5634" y="3861"/>
                    <a:pt x="5814" y="4290"/>
                  </a:cubicBezTo>
                  <a:cubicBezTo>
                    <a:pt x="5947" y="4603"/>
                    <a:pt x="6145" y="4871"/>
                    <a:pt x="6410" y="5082"/>
                  </a:cubicBezTo>
                  <a:cubicBezTo>
                    <a:pt x="6561" y="5205"/>
                    <a:pt x="6755" y="5239"/>
                    <a:pt x="6952" y="5239"/>
                  </a:cubicBezTo>
                  <a:cubicBezTo>
                    <a:pt x="7056" y="5239"/>
                    <a:pt x="7162" y="5229"/>
                    <a:pt x="7263" y="5218"/>
                  </a:cubicBezTo>
                  <a:cubicBezTo>
                    <a:pt x="7659" y="5178"/>
                    <a:pt x="8050" y="5137"/>
                    <a:pt x="8444" y="5096"/>
                  </a:cubicBezTo>
                  <a:lnTo>
                    <a:pt x="9016" y="4980"/>
                  </a:lnTo>
                  <a:cubicBezTo>
                    <a:pt x="9022" y="4982"/>
                    <a:pt x="9028" y="4983"/>
                    <a:pt x="9034" y="4983"/>
                  </a:cubicBezTo>
                  <a:cubicBezTo>
                    <a:pt x="9156" y="4983"/>
                    <a:pt x="9167" y="4562"/>
                    <a:pt x="9190" y="4426"/>
                  </a:cubicBezTo>
                  <a:cubicBezTo>
                    <a:pt x="9301" y="3796"/>
                    <a:pt x="9039" y="3208"/>
                    <a:pt x="8601" y="2367"/>
                  </a:cubicBezTo>
                  <a:cubicBezTo>
                    <a:pt x="8523" y="2214"/>
                    <a:pt x="8393" y="2065"/>
                    <a:pt x="8169" y="1864"/>
                  </a:cubicBezTo>
                  <a:cubicBezTo>
                    <a:pt x="7842" y="1578"/>
                    <a:pt x="7505" y="1456"/>
                    <a:pt x="7304" y="1363"/>
                  </a:cubicBezTo>
                  <a:cubicBezTo>
                    <a:pt x="6801" y="1139"/>
                    <a:pt x="6461" y="938"/>
                    <a:pt x="6230" y="775"/>
                  </a:cubicBezTo>
                  <a:cubicBezTo>
                    <a:pt x="5815" y="479"/>
                    <a:pt x="4965" y="1"/>
                    <a:pt x="4378" y="1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96;p31">
              <a:extLst>
                <a:ext uri="{FF2B5EF4-FFF2-40B4-BE49-F238E27FC236}">
                  <a16:creationId xmlns:a16="http://schemas.microsoft.com/office/drawing/2014/main" id="{EEFB590D-763D-0669-DF21-B7004C666BF7}"/>
                </a:ext>
              </a:extLst>
            </p:cNvPr>
            <p:cNvSpPr/>
            <p:nvPr/>
          </p:nvSpPr>
          <p:spPr>
            <a:xfrm>
              <a:off x="5609520" y="2831354"/>
              <a:ext cx="3330808" cy="1520325"/>
            </a:xfrm>
            <a:custGeom>
              <a:avLst/>
              <a:gdLst/>
              <a:ahLst/>
              <a:cxnLst/>
              <a:rect l="l" t="t" r="r" b="b"/>
              <a:pathLst>
                <a:path w="45745" h="20880" extrusionOk="0">
                  <a:moveTo>
                    <a:pt x="30796" y="0"/>
                  </a:moveTo>
                  <a:cubicBezTo>
                    <a:pt x="28260" y="0"/>
                    <a:pt x="25705" y="739"/>
                    <a:pt x="23476" y="1977"/>
                  </a:cubicBezTo>
                  <a:cubicBezTo>
                    <a:pt x="20213" y="3791"/>
                    <a:pt x="17594" y="6594"/>
                    <a:pt x="15471" y="9667"/>
                  </a:cubicBezTo>
                  <a:cubicBezTo>
                    <a:pt x="14620" y="10893"/>
                    <a:pt x="13585" y="12321"/>
                    <a:pt x="12092" y="12321"/>
                  </a:cubicBezTo>
                  <a:cubicBezTo>
                    <a:pt x="12085" y="12321"/>
                    <a:pt x="12078" y="12321"/>
                    <a:pt x="12071" y="12321"/>
                  </a:cubicBezTo>
                  <a:cubicBezTo>
                    <a:pt x="11374" y="12317"/>
                    <a:pt x="10711" y="11974"/>
                    <a:pt x="10176" y="11520"/>
                  </a:cubicBezTo>
                  <a:cubicBezTo>
                    <a:pt x="7172" y="8976"/>
                    <a:pt x="8006" y="3791"/>
                    <a:pt x="4934" y="1327"/>
                  </a:cubicBezTo>
                  <a:cubicBezTo>
                    <a:pt x="4798" y="1273"/>
                    <a:pt x="4524" y="1253"/>
                    <a:pt x="4181" y="1253"/>
                  </a:cubicBezTo>
                  <a:cubicBezTo>
                    <a:pt x="3485" y="1253"/>
                    <a:pt x="2505" y="1336"/>
                    <a:pt x="1811" y="1389"/>
                  </a:cubicBezTo>
                  <a:cubicBezTo>
                    <a:pt x="1528" y="1412"/>
                    <a:pt x="1082" y="1436"/>
                    <a:pt x="953" y="1688"/>
                  </a:cubicBezTo>
                  <a:cubicBezTo>
                    <a:pt x="55" y="4808"/>
                    <a:pt x="0" y="8136"/>
                    <a:pt x="517" y="11341"/>
                  </a:cubicBezTo>
                  <a:cubicBezTo>
                    <a:pt x="1059" y="14709"/>
                    <a:pt x="2494" y="18291"/>
                    <a:pt x="5559" y="19788"/>
                  </a:cubicBezTo>
                  <a:cubicBezTo>
                    <a:pt x="7334" y="20655"/>
                    <a:pt x="9987" y="20879"/>
                    <a:pt x="11604" y="20879"/>
                  </a:cubicBezTo>
                  <a:cubicBezTo>
                    <a:pt x="11689" y="20879"/>
                    <a:pt x="11771" y="20878"/>
                    <a:pt x="11850" y="20877"/>
                  </a:cubicBezTo>
                  <a:cubicBezTo>
                    <a:pt x="13701" y="20850"/>
                    <a:pt x="15300" y="20680"/>
                    <a:pt x="16927" y="19792"/>
                  </a:cubicBezTo>
                  <a:lnTo>
                    <a:pt x="45512" y="19792"/>
                  </a:lnTo>
                  <a:cubicBezTo>
                    <a:pt x="45744" y="16189"/>
                    <a:pt x="45002" y="10888"/>
                    <a:pt x="43356" y="7673"/>
                  </a:cubicBezTo>
                  <a:cubicBezTo>
                    <a:pt x="41712" y="4457"/>
                    <a:pt x="37735" y="1545"/>
                    <a:pt x="34278" y="501"/>
                  </a:cubicBezTo>
                  <a:cubicBezTo>
                    <a:pt x="33145" y="159"/>
                    <a:pt x="31973" y="0"/>
                    <a:pt x="30796" y="0"/>
                  </a:cubicBezTo>
                  <a:close/>
                </a:path>
              </a:pathLst>
            </a:custGeom>
            <a:solidFill>
              <a:srgbClr val="87D5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7;p31">
              <a:extLst>
                <a:ext uri="{FF2B5EF4-FFF2-40B4-BE49-F238E27FC236}">
                  <a16:creationId xmlns:a16="http://schemas.microsoft.com/office/drawing/2014/main" id="{D14D0B43-14F3-681A-A53D-A0BB9262FD80}"/>
                </a:ext>
              </a:extLst>
            </p:cNvPr>
            <p:cNvSpPr/>
            <p:nvPr/>
          </p:nvSpPr>
          <p:spPr>
            <a:xfrm>
              <a:off x="8318159" y="3719234"/>
              <a:ext cx="50386" cy="558253"/>
            </a:xfrm>
            <a:custGeom>
              <a:avLst/>
              <a:gdLst/>
              <a:ahLst/>
              <a:cxnLst/>
              <a:rect l="l" t="t" r="r" b="b"/>
              <a:pathLst>
                <a:path w="692" h="7667" extrusionOk="0">
                  <a:moveTo>
                    <a:pt x="50" y="1"/>
                  </a:moveTo>
                  <a:cubicBezTo>
                    <a:pt x="32" y="1"/>
                    <a:pt x="12" y="17"/>
                    <a:pt x="18" y="41"/>
                  </a:cubicBezTo>
                  <a:cubicBezTo>
                    <a:pt x="287" y="1307"/>
                    <a:pt x="420" y="2610"/>
                    <a:pt x="376" y="3899"/>
                  </a:cubicBezTo>
                  <a:cubicBezTo>
                    <a:pt x="335" y="5121"/>
                    <a:pt x="1" y="6383"/>
                    <a:pt x="86" y="7598"/>
                  </a:cubicBezTo>
                  <a:cubicBezTo>
                    <a:pt x="90" y="7641"/>
                    <a:pt x="125" y="7667"/>
                    <a:pt x="161" y="7667"/>
                  </a:cubicBezTo>
                  <a:cubicBezTo>
                    <a:pt x="189" y="7667"/>
                    <a:pt x="217" y="7651"/>
                    <a:pt x="229" y="7614"/>
                  </a:cubicBezTo>
                  <a:cubicBezTo>
                    <a:pt x="607" y="6444"/>
                    <a:pt x="651" y="5019"/>
                    <a:pt x="671" y="3791"/>
                  </a:cubicBezTo>
                  <a:cubicBezTo>
                    <a:pt x="692" y="2487"/>
                    <a:pt x="478" y="1266"/>
                    <a:pt x="79" y="25"/>
                  </a:cubicBezTo>
                  <a:cubicBezTo>
                    <a:pt x="75" y="8"/>
                    <a:pt x="63" y="1"/>
                    <a:pt x="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8;p31">
              <a:extLst>
                <a:ext uri="{FF2B5EF4-FFF2-40B4-BE49-F238E27FC236}">
                  <a16:creationId xmlns:a16="http://schemas.microsoft.com/office/drawing/2014/main" id="{A368BDDF-1D75-13D5-9119-A689028CBE34}"/>
                </a:ext>
              </a:extLst>
            </p:cNvPr>
            <p:cNvSpPr/>
            <p:nvPr/>
          </p:nvSpPr>
          <p:spPr>
            <a:xfrm>
              <a:off x="8631328" y="3630184"/>
              <a:ext cx="22353" cy="62983"/>
            </a:xfrm>
            <a:custGeom>
              <a:avLst/>
              <a:gdLst/>
              <a:ahLst/>
              <a:cxnLst/>
              <a:rect l="l" t="t" r="r" b="b"/>
              <a:pathLst>
                <a:path w="307" h="865" extrusionOk="0">
                  <a:moveTo>
                    <a:pt x="154" y="1"/>
                  </a:moveTo>
                  <a:cubicBezTo>
                    <a:pt x="120" y="1"/>
                    <a:pt x="85" y="24"/>
                    <a:pt x="82" y="70"/>
                  </a:cubicBezTo>
                  <a:cubicBezTo>
                    <a:pt x="59" y="312"/>
                    <a:pt x="1" y="570"/>
                    <a:pt x="79" y="808"/>
                  </a:cubicBezTo>
                  <a:cubicBezTo>
                    <a:pt x="91" y="846"/>
                    <a:pt x="122" y="865"/>
                    <a:pt x="154" y="865"/>
                  </a:cubicBezTo>
                  <a:cubicBezTo>
                    <a:pt x="185" y="865"/>
                    <a:pt x="217" y="846"/>
                    <a:pt x="228" y="808"/>
                  </a:cubicBezTo>
                  <a:cubicBezTo>
                    <a:pt x="307" y="570"/>
                    <a:pt x="249" y="312"/>
                    <a:pt x="225" y="70"/>
                  </a:cubicBezTo>
                  <a:cubicBezTo>
                    <a:pt x="222" y="24"/>
                    <a:pt x="188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9;p31">
              <a:extLst>
                <a:ext uri="{FF2B5EF4-FFF2-40B4-BE49-F238E27FC236}">
                  <a16:creationId xmlns:a16="http://schemas.microsoft.com/office/drawing/2014/main" id="{5B126BA4-1BCE-BEDC-5AD0-8D780EF22529}"/>
                </a:ext>
              </a:extLst>
            </p:cNvPr>
            <p:cNvSpPr/>
            <p:nvPr/>
          </p:nvSpPr>
          <p:spPr>
            <a:xfrm>
              <a:off x="8736105" y="3735398"/>
              <a:ext cx="13179" cy="44925"/>
            </a:xfrm>
            <a:custGeom>
              <a:avLst/>
              <a:gdLst/>
              <a:ahLst/>
              <a:cxnLst/>
              <a:rect l="l" t="t" r="r" b="b"/>
              <a:pathLst>
                <a:path w="181" h="617" extrusionOk="0">
                  <a:moveTo>
                    <a:pt x="91" y="1"/>
                  </a:moveTo>
                  <a:cubicBezTo>
                    <a:pt x="62" y="1"/>
                    <a:pt x="33" y="20"/>
                    <a:pt x="31" y="57"/>
                  </a:cubicBezTo>
                  <a:cubicBezTo>
                    <a:pt x="28" y="146"/>
                    <a:pt x="25" y="235"/>
                    <a:pt x="21" y="326"/>
                  </a:cubicBezTo>
                  <a:cubicBezTo>
                    <a:pt x="17" y="404"/>
                    <a:pt x="0" y="493"/>
                    <a:pt x="28" y="571"/>
                  </a:cubicBezTo>
                  <a:cubicBezTo>
                    <a:pt x="38" y="602"/>
                    <a:pt x="65" y="617"/>
                    <a:pt x="91" y="617"/>
                  </a:cubicBezTo>
                  <a:cubicBezTo>
                    <a:pt x="117" y="617"/>
                    <a:pt x="144" y="602"/>
                    <a:pt x="154" y="571"/>
                  </a:cubicBezTo>
                  <a:cubicBezTo>
                    <a:pt x="181" y="493"/>
                    <a:pt x="164" y="404"/>
                    <a:pt x="160" y="326"/>
                  </a:cubicBezTo>
                  <a:cubicBezTo>
                    <a:pt x="157" y="235"/>
                    <a:pt x="154" y="146"/>
                    <a:pt x="151" y="57"/>
                  </a:cubicBezTo>
                  <a:cubicBezTo>
                    <a:pt x="149" y="20"/>
                    <a:pt x="120" y="1"/>
                    <a:pt x="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00;p31">
              <a:extLst>
                <a:ext uri="{FF2B5EF4-FFF2-40B4-BE49-F238E27FC236}">
                  <a16:creationId xmlns:a16="http://schemas.microsoft.com/office/drawing/2014/main" id="{EC5B7278-A56A-0C05-DD27-1BAEC12428EC}"/>
                </a:ext>
              </a:extLst>
            </p:cNvPr>
            <p:cNvSpPr/>
            <p:nvPr/>
          </p:nvSpPr>
          <p:spPr>
            <a:xfrm>
              <a:off x="7719929" y="3462714"/>
              <a:ext cx="16164" cy="61017"/>
            </a:xfrm>
            <a:custGeom>
              <a:avLst/>
              <a:gdLst/>
              <a:ahLst/>
              <a:cxnLst/>
              <a:rect l="l" t="t" r="r" b="b"/>
              <a:pathLst>
                <a:path w="222" h="838" extrusionOk="0">
                  <a:moveTo>
                    <a:pt x="112" y="0"/>
                  </a:moveTo>
                  <a:cubicBezTo>
                    <a:pt x="84" y="0"/>
                    <a:pt x="55" y="19"/>
                    <a:pt x="51" y="57"/>
                  </a:cubicBezTo>
                  <a:cubicBezTo>
                    <a:pt x="48" y="196"/>
                    <a:pt x="41" y="332"/>
                    <a:pt x="34" y="472"/>
                  </a:cubicBezTo>
                  <a:cubicBezTo>
                    <a:pt x="28" y="588"/>
                    <a:pt x="1" y="699"/>
                    <a:pt x="55" y="805"/>
                  </a:cubicBezTo>
                  <a:cubicBezTo>
                    <a:pt x="67" y="827"/>
                    <a:pt x="90" y="838"/>
                    <a:pt x="112" y="838"/>
                  </a:cubicBezTo>
                  <a:cubicBezTo>
                    <a:pt x="135" y="838"/>
                    <a:pt x="157" y="827"/>
                    <a:pt x="167" y="805"/>
                  </a:cubicBezTo>
                  <a:cubicBezTo>
                    <a:pt x="222" y="699"/>
                    <a:pt x="197" y="588"/>
                    <a:pt x="191" y="472"/>
                  </a:cubicBezTo>
                  <a:cubicBezTo>
                    <a:pt x="184" y="332"/>
                    <a:pt x="177" y="196"/>
                    <a:pt x="170" y="57"/>
                  </a:cubicBezTo>
                  <a:cubicBezTo>
                    <a:pt x="169" y="19"/>
                    <a:pt x="141" y="0"/>
                    <a:pt x="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1;p31">
              <a:extLst>
                <a:ext uri="{FF2B5EF4-FFF2-40B4-BE49-F238E27FC236}">
                  <a16:creationId xmlns:a16="http://schemas.microsoft.com/office/drawing/2014/main" id="{E4F51539-332C-CB53-F8D3-7ABE3768CA2E}"/>
                </a:ext>
              </a:extLst>
            </p:cNvPr>
            <p:cNvSpPr/>
            <p:nvPr/>
          </p:nvSpPr>
          <p:spPr>
            <a:xfrm>
              <a:off x="7775194" y="3392668"/>
              <a:ext cx="26067" cy="58541"/>
            </a:xfrm>
            <a:custGeom>
              <a:avLst/>
              <a:gdLst/>
              <a:ahLst/>
              <a:cxnLst/>
              <a:rect l="l" t="t" r="r" b="b"/>
              <a:pathLst>
                <a:path w="358" h="804" extrusionOk="0">
                  <a:moveTo>
                    <a:pt x="180" y="1"/>
                  </a:moveTo>
                  <a:cubicBezTo>
                    <a:pt x="141" y="1"/>
                    <a:pt x="102" y="28"/>
                    <a:pt x="96" y="83"/>
                  </a:cubicBezTo>
                  <a:cubicBezTo>
                    <a:pt x="68" y="280"/>
                    <a:pt x="0" y="529"/>
                    <a:pt x="65" y="719"/>
                  </a:cubicBezTo>
                  <a:cubicBezTo>
                    <a:pt x="83" y="775"/>
                    <a:pt x="131" y="803"/>
                    <a:pt x="179" y="803"/>
                  </a:cubicBezTo>
                  <a:cubicBezTo>
                    <a:pt x="226" y="803"/>
                    <a:pt x="274" y="775"/>
                    <a:pt x="293" y="719"/>
                  </a:cubicBezTo>
                  <a:cubicBezTo>
                    <a:pt x="357" y="529"/>
                    <a:pt x="289" y="277"/>
                    <a:pt x="266" y="83"/>
                  </a:cubicBezTo>
                  <a:cubicBezTo>
                    <a:pt x="259" y="28"/>
                    <a:pt x="219" y="1"/>
                    <a:pt x="1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;p31">
              <a:extLst>
                <a:ext uri="{FF2B5EF4-FFF2-40B4-BE49-F238E27FC236}">
                  <a16:creationId xmlns:a16="http://schemas.microsoft.com/office/drawing/2014/main" id="{E859D465-D306-1358-5389-A0A4BF606E65}"/>
                </a:ext>
              </a:extLst>
            </p:cNvPr>
            <p:cNvSpPr/>
            <p:nvPr/>
          </p:nvSpPr>
          <p:spPr>
            <a:xfrm>
              <a:off x="7795217" y="3633824"/>
              <a:ext cx="18203" cy="64293"/>
            </a:xfrm>
            <a:custGeom>
              <a:avLst/>
              <a:gdLst/>
              <a:ahLst/>
              <a:cxnLst/>
              <a:rect l="l" t="t" r="r" b="b"/>
              <a:pathLst>
                <a:path w="250" h="883" extrusionOk="0">
                  <a:moveTo>
                    <a:pt x="125" y="1"/>
                  </a:moveTo>
                  <a:cubicBezTo>
                    <a:pt x="88" y="1"/>
                    <a:pt x="50" y="25"/>
                    <a:pt x="45" y="75"/>
                  </a:cubicBezTo>
                  <a:cubicBezTo>
                    <a:pt x="28" y="326"/>
                    <a:pt x="0" y="565"/>
                    <a:pt x="35" y="816"/>
                  </a:cubicBezTo>
                  <a:cubicBezTo>
                    <a:pt x="42" y="860"/>
                    <a:pt x="83" y="882"/>
                    <a:pt x="125" y="882"/>
                  </a:cubicBezTo>
                  <a:cubicBezTo>
                    <a:pt x="166" y="882"/>
                    <a:pt x="207" y="860"/>
                    <a:pt x="212" y="816"/>
                  </a:cubicBezTo>
                  <a:cubicBezTo>
                    <a:pt x="249" y="565"/>
                    <a:pt x="222" y="326"/>
                    <a:pt x="205" y="75"/>
                  </a:cubicBezTo>
                  <a:cubicBezTo>
                    <a:pt x="200" y="25"/>
                    <a:pt x="162" y="1"/>
                    <a:pt x="1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3;p31">
              <a:extLst>
                <a:ext uri="{FF2B5EF4-FFF2-40B4-BE49-F238E27FC236}">
                  <a16:creationId xmlns:a16="http://schemas.microsoft.com/office/drawing/2014/main" id="{D431A2AB-171C-0693-6F50-03988A46375C}"/>
                </a:ext>
              </a:extLst>
            </p:cNvPr>
            <p:cNvSpPr/>
            <p:nvPr/>
          </p:nvSpPr>
          <p:spPr>
            <a:xfrm>
              <a:off x="7989045" y="3588899"/>
              <a:ext cx="25776" cy="68371"/>
            </a:xfrm>
            <a:custGeom>
              <a:avLst/>
              <a:gdLst/>
              <a:ahLst/>
              <a:cxnLst/>
              <a:rect l="l" t="t" r="r" b="b"/>
              <a:pathLst>
                <a:path w="354" h="939" extrusionOk="0">
                  <a:moveTo>
                    <a:pt x="103" y="0"/>
                  </a:moveTo>
                  <a:cubicBezTo>
                    <a:pt x="50" y="0"/>
                    <a:pt x="0" y="42"/>
                    <a:pt x="17" y="113"/>
                  </a:cubicBezTo>
                  <a:cubicBezTo>
                    <a:pt x="71" y="361"/>
                    <a:pt x="30" y="610"/>
                    <a:pt x="40" y="862"/>
                  </a:cubicBezTo>
                  <a:cubicBezTo>
                    <a:pt x="42" y="910"/>
                    <a:pt x="80" y="939"/>
                    <a:pt x="120" y="939"/>
                  </a:cubicBezTo>
                  <a:cubicBezTo>
                    <a:pt x="144" y="939"/>
                    <a:pt x="170" y="927"/>
                    <a:pt x="187" y="902"/>
                  </a:cubicBezTo>
                  <a:cubicBezTo>
                    <a:pt x="353" y="640"/>
                    <a:pt x="306" y="341"/>
                    <a:pt x="193" y="62"/>
                  </a:cubicBezTo>
                  <a:cubicBezTo>
                    <a:pt x="175" y="20"/>
                    <a:pt x="138" y="0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04;p31">
              <a:extLst>
                <a:ext uri="{FF2B5EF4-FFF2-40B4-BE49-F238E27FC236}">
                  <a16:creationId xmlns:a16="http://schemas.microsoft.com/office/drawing/2014/main" id="{506D34ED-F007-B753-9C4F-D211F5D94C6F}"/>
                </a:ext>
              </a:extLst>
            </p:cNvPr>
            <p:cNvSpPr/>
            <p:nvPr/>
          </p:nvSpPr>
          <p:spPr>
            <a:xfrm>
              <a:off x="6847193" y="3559628"/>
              <a:ext cx="168707" cy="714291"/>
            </a:xfrm>
            <a:custGeom>
              <a:avLst/>
              <a:gdLst/>
              <a:ahLst/>
              <a:cxnLst/>
              <a:rect l="l" t="t" r="r" b="b"/>
              <a:pathLst>
                <a:path w="2317" h="9810" extrusionOk="0">
                  <a:moveTo>
                    <a:pt x="2286" y="1"/>
                  </a:moveTo>
                  <a:cubicBezTo>
                    <a:pt x="2276" y="1"/>
                    <a:pt x="2266" y="6"/>
                    <a:pt x="2262" y="18"/>
                  </a:cubicBezTo>
                  <a:cubicBezTo>
                    <a:pt x="1654" y="1611"/>
                    <a:pt x="1180" y="3258"/>
                    <a:pt x="786" y="4918"/>
                  </a:cubicBezTo>
                  <a:cubicBezTo>
                    <a:pt x="415" y="6496"/>
                    <a:pt x="68" y="8140"/>
                    <a:pt x="0" y="9766"/>
                  </a:cubicBezTo>
                  <a:cubicBezTo>
                    <a:pt x="0" y="9794"/>
                    <a:pt x="25" y="9810"/>
                    <a:pt x="49" y="9810"/>
                  </a:cubicBezTo>
                  <a:cubicBezTo>
                    <a:pt x="69" y="9810"/>
                    <a:pt x="88" y="9799"/>
                    <a:pt x="92" y="9776"/>
                  </a:cubicBezTo>
                  <a:cubicBezTo>
                    <a:pt x="450" y="8150"/>
                    <a:pt x="629" y="6490"/>
                    <a:pt x="1004" y="4863"/>
                  </a:cubicBezTo>
                  <a:cubicBezTo>
                    <a:pt x="1375" y="3237"/>
                    <a:pt x="1882" y="1645"/>
                    <a:pt x="2310" y="32"/>
                  </a:cubicBezTo>
                  <a:cubicBezTo>
                    <a:pt x="2316" y="13"/>
                    <a:pt x="2301" y="1"/>
                    <a:pt x="2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05;p31">
              <a:extLst>
                <a:ext uri="{FF2B5EF4-FFF2-40B4-BE49-F238E27FC236}">
                  <a16:creationId xmlns:a16="http://schemas.microsoft.com/office/drawing/2014/main" id="{919F2659-DF84-C595-7D04-92726924F4C7}"/>
                </a:ext>
              </a:extLst>
            </p:cNvPr>
            <p:cNvSpPr/>
            <p:nvPr/>
          </p:nvSpPr>
          <p:spPr>
            <a:xfrm>
              <a:off x="5860724" y="3649334"/>
              <a:ext cx="20897" cy="65240"/>
            </a:xfrm>
            <a:custGeom>
              <a:avLst/>
              <a:gdLst/>
              <a:ahLst/>
              <a:cxnLst/>
              <a:rect l="l" t="t" r="r" b="b"/>
              <a:pathLst>
                <a:path w="287" h="896" extrusionOk="0">
                  <a:moveTo>
                    <a:pt x="143" y="1"/>
                  </a:moveTo>
                  <a:cubicBezTo>
                    <a:pt x="101" y="1"/>
                    <a:pt x="60" y="28"/>
                    <a:pt x="58" y="82"/>
                  </a:cubicBezTo>
                  <a:cubicBezTo>
                    <a:pt x="48" y="321"/>
                    <a:pt x="0" y="593"/>
                    <a:pt x="48" y="825"/>
                  </a:cubicBezTo>
                  <a:cubicBezTo>
                    <a:pt x="58" y="872"/>
                    <a:pt x="100" y="896"/>
                    <a:pt x="143" y="896"/>
                  </a:cubicBezTo>
                  <a:cubicBezTo>
                    <a:pt x="186" y="896"/>
                    <a:pt x="228" y="872"/>
                    <a:pt x="239" y="825"/>
                  </a:cubicBezTo>
                  <a:cubicBezTo>
                    <a:pt x="286" y="593"/>
                    <a:pt x="239" y="321"/>
                    <a:pt x="228" y="82"/>
                  </a:cubicBezTo>
                  <a:cubicBezTo>
                    <a:pt x="226" y="28"/>
                    <a:pt x="185" y="1"/>
                    <a:pt x="1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06;p31">
              <a:extLst>
                <a:ext uri="{FF2B5EF4-FFF2-40B4-BE49-F238E27FC236}">
                  <a16:creationId xmlns:a16="http://schemas.microsoft.com/office/drawing/2014/main" id="{B9EF9A47-5551-37CA-9CE7-6F936B89ECEC}"/>
                </a:ext>
              </a:extLst>
            </p:cNvPr>
            <p:cNvSpPr/>
            <p:nvPr/>
          </p:nvSpPr>
          <p:spPr>
            <a:xfrm>
              <a:off x="5955599" y="3683264"/>
              <a:ext cx="15655" cy="41503"/>
            </a:xfrm>
            <a:custGeom>
              <a:avLst/>
              <a:gdLst/>
              <a:ahLst/>
              <a:cxnLst/>
              <a:rect l="l" t="t" r="r" b="b"/>
              <a:pathLst>
                <a:path w="215" h="570" extrusionOk="0">
                  <a:moveTo>
                    <a:pt x="107" y="0"/>
                  </a:moveTo>
                  <a:cubicBezTo>
                    <a:pt x="79" y="0"/>
                    <a:pt x="51" y="20"/>
                    <a:pt x="48" y="59"/>
                  </a:cubicBezTo>
                  <a:cubicBezTo>
                    <a:pt x="38" y="202"/>
                    <a:pt x="0" y="376"/>
                    <a:pt x="38" y="519"/>
                  </a:cubicBezTo>
                  <a:cubicBezTo>
                    <a:pt x="46" y="552"/>
                    <a:pt x="77" y="569"/>
                    <a:pt x="107" y="569"/>
                  </a:cubicBezTo>
                  <a:cubicBezTo>
                    <a:pt x="138" y="569"/>
                    <a:pt x="169" y="552"/>
                    <a:pt x="177" y="519"/>
                  </a:cubicBezTo>
                  <a:cubicBezTo>
                    <a:pt x="214" y="376"/>
                    <a:pt x="177" y="202"/>
                    <a:pt x="167" y="59"/>
                  </a:cubicBezTo>
                  <a:cubicBezTo>
                    <a:pt x="164" y="20"/>
                    <a:pt x="136" y="0"/>
                    <a:pt x="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07;p31">
              <a:extLst>
                <a:ext uri="{FF2B5EF4-FFF2-40B4-BE49-F238E27FC236}">
                  <a16:creationId xmlns:a16="http://schemas.microsoft.com/office/drawing/2014/main" id="{2EBF5169-1D0B-A7A3-43DF-2DDFF84DB751}"/>
                </a:ext>
              </a:extLst>
            </p:cNvPr>
            <p:cNvSpPr/>
            <p:nvPr/>
          </p:nvSpPr>
          <p:spPr>
            <a:xfrm>
              <a:off x="5924363" y="3883864"/>
              <a:ext cx="13980" cy="45435"/>
            </a:xfrm>
            <a:custGeom>
              <a:avLst/>
              <a:gdLst/>
              <a:ahLst/>
              <a:cxnLst/>
              <a:rect l="l" t="t" r="r" b="b"/>
              <a:pathLst>
                <a:path w="192" h="624" extrusionOk="0">
                  <a:moveTo>
                    <a:pt x="96" y="0"/>
                  </a:moveTo>
                  <a:cubicBezTo>
                    <a:pt x="68" y="0"/>
                    <a:pt x="40" y="19"/>
                    <a:pt x="38" y="56"/>
                  </a:cubicBezTo>
                  <a:cubicBezTo>
                    <a:pt x="31" y="145"/>
                    <a:pt x="28" y="234"/>
                    <a:pt x="21" y="325"/>
                  </a:cubicBezTo>
                  <a:cubicBezTo>
                    <a:pt x="18" y="407"/>
                    <a:pt x="1" y="492"/>
                    <a:pt x="28" y="570"/>
                  </a:cubicBezTo>
                  <a:cubicBezTo>
                    <a:pt x="38" y="606"/>
                    <a:pt x="67" y="624"/>
                    <a:pt x="96" y="624"/>
                  </a:cubicBezTo>
                  <a:cubicBezTo>
                    <a:pt x="125" y="624"/>
                    <a:pt x="154" y="606"/>
                    <a:pt x="164" y="570"/>
                  </a:cubicBezTo>
                  <a:cubicBezTo>
                    <a:pt x="191" y="492"/>
                    <a:pt x="174" y="403"/>
                    <a:pt x="171" y="325"/>
                  </a:cubicBezTo>
                  <a:cubicBezTo>
                    <a:pt x="164" y="234"/>
                    <a:pt x="161" y="145"/>
                    <a:pt x="153" y="56"/>
                  </a:cubicBezTo>
                  <a:cubicBezTo>
                    <a:pt x="152" y="19"/>
                    <a:pt x="124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08;p31">
              <a:extLst>
                <a:ext uri="{FF2B5EF4-FFF2-40B4-BE49-F238E27FC236}">
                  <a16:creationId xmlns:a16="http://schemas.microsoft.com/office/drawing/2014/main" id="{93D63392-2C5C-4157-0121-D35623F67B36}"/>
                </a:ext>
              </a:extLst>
            </p:cNvPr>
            <p:cNvSpPr/>
            <p:nvPr/>
          </p:nvSpPr>
          <p:spPr>
            <a:xfrm>
              <a:off x="7145944" y="1343351"/>
              <a:ext cx="1510714" cy="1392466"/>
            </a:xfrm>
            <a:custGeom>
              <a:avLst/>
              <a:gdLst/>
              <a:ahLst/>
              <a:cxnLst/>
              <a:rect l="l" t="t" r="r" b="b"/>
              <a:pathLst>
                <a:path w="20748" h="19124" extrusionOk="0">
                  <a:moveTo>
                    <a:pt x="9265" y="0"/>
                  </a:moveTo>
                  <a:cubicBezTo>
                    <a:pt x="8349" y="0"/>
                    <a:pt x="7466" y="137"/>
                    <a:pt x="6839" y="370"/>
                  </a:cubicBezTo>
                  <a:cubicBezTo>
                    <a:pt x="5651" y="812"/>
                    <a:pt x="4396" y="1608"/>
                    <a:pt x="3665" y="2642"/>
                  </a:cubicBezTo>
                  <a:cubicBezTo>
                    <a:pt x="2936" y="3680"/>
                    <a:pt x="2450" y="4902"/>
                    <a:pt x="1943" y="6062"/>
                  </a:cubicBezTo>
                  <a:cubicBezTo>
                    <a:pt x="1334" y="7464"/>
                    <a:pt x="1028" y="8872"/>
                    <a:pt x="538" y="10318"/>
                  </a:cubicBezTo>
                  <a:cubicBezTo>
                    <a:pt x="252" y="11169"/>
                    <a:pt x="1" y="12046"/>
                    <a:pt x="24" y="12945"/>
                  </a:cubicBezTo>
                  <a:cubicBezTo>
                    <a:pt x="78" y="14948"/>
                    <a:pt x="1552" y="16701"/>
                    <a:pt x="3314" y="17657"/>
                  </a:cubicBezTo>
                  <a:cubicBezTo>
                    <a:pt x="5080" y="18616"/>
                    <a:pt x="6366" y="18936"/>
                    <a:pt x="8751" y="19123"/>
                  </a:cubicBezTo>
                  <a:cubicBezTo>
                    <a:pt x="12133" y="18973"/>
                    <a:pt x="15630" y="18797"/>
                    <a:pt x="18672" y="17303"/>
                  </a:cubicBezTo>
                  <a:cubicBezTo>
                    <a:pt x="19030" y="17129"/>
                    <a:pt x="19383" y="16932"/>
                    <a:pt x="19649" y="16636"/>
                  </a:cubicBezTo>
                  <a:cubicBezTo>
                    <a:pt x="19961" y="16286"/>
                    <a:pt x="20125" y="15826"/>
                    <a:pt x="20241" y="15367"/>
                  </a:cubicBezTo>
                  <a:cubicBezTo>
                    <a:pt x="20748" y="13359"/>
                    <a:pt x="20462" y="11227"/>
                    <a:pt x="19900" y="9233"/>
                  </a:cubicBezTo>
                  <a:cubicBezTo>
                    <a:pt x="19080" y="6313"/>
                    <a:pt x="17566" y="3446"/>
                    <a:pt x="15028" y="1792"/>
                  </a:cubicBezTo>
                  <a:cubicBezTo>
                    <a:pt x="13474" y="778"/>
                    <a:pt x="12518" y="574"/>
                    <a:pt x="10718" y="121"/>
                  </a:cubicBezTo>
                  <a:cubicBezTo>
                    <a:pt x="10247" y="39"/>
                    <a:pt x="9752" y="0"/>
                    <a:pt x="926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09;p31">
              <a:extLst>
                <a:ext uri="{FF2B5EF4-FFF2-40B4-BE49-F238E27FC236}">
                  <a16:creationId xmlns:a16="http://schemas.microsoft.com/office/drawing/2014/main" id="{E6BE312A-E015-694F-D52A-2143B07EEC38}"/>
                </a:ext>
              </a:extLst>
            </p:cNvPr>
            <p:cNvSpPr/>
            <p:nvPr/>
          </p:nvSpPr>
          <p:spPr>
            <a:xfrm>
              <a:off x="7308463" y="1451114"/>
              <a:ext cx="1019957" cy="1523238"/>
            </a:xfrm>
            <a:custGeom>
              <a:avLst/>
              <a:gdLst/>
              <a:ahLst/>
              <a:cxnLst/>
              <a:rect l="l" t="t" r="r" b="b"/>
              <a:pathLst>
                <a:path w="14008" h="20920" extrusionOk="0">
                  <a:moveTo>
                    <a:pt x="6266" y="0"/>
                  </a:moveTo>
                  <a:cubicBezTo>
                    <a:pt x="4944" y="0"/>
                    <a:pt x="3676" y="772"/>
                    <a:pt x="2844" y="1815"/>
                  </a:cubicBezTo>
                  <a:cubicBezTo>
                    <a:pt x="1936" y="2952"/>
                    <a:pt x="1470" y="4374"/>
                    <a:pt x="1126" y="5790"/>
                  </a:cubicBezTo>
                  <a:cubicBezTo>
                    <a:pt x="405" y="8770"/>
                    <a:pt x="0" y="11863"/>
                    <a:pt x="1623" y="14496"/>
                  </a:cubicBezTo>
                  <a:cubicBezTo>
                    <a:pt x="1946" y="15020"/>
                    <a:pt x="2684" y="15687"/>
                    <a:pt x="3253" y="15912"/>
                  </a:cubicBezTo>
                  <a:cubicBezTo>
                    <a:pt x="3640" y="16061"/>
                    <a:pt x="3760" y="16143"/>
                    <a:pt x="4141" y="16245"/>
                  </a:cubicBezTo>
                  <a:lnTo>
                    <a:pt x="4141" y="16384"/>
                  </a:lnTo>
                  <a:cubicBezTo>
                    <a:pt x="4066" y="17334"/>
                    <a:pt x="3954" y="18133"/>
                    <a:pt x="3984" y="19085"/>
                  </a:cubicBezTo>
                  <a:cubicBezTo>
                    <a:pt x="3995" y="19453"/>
                    <a:pt x="4019" y="19838"/>
                    <a:pt x="4192" y="20161"/>
                  </a:cubicBezTo>
                  <a:cubicBezTo>
                    <a:pt x="4451" y="20650"/>
                    <a:pt x="5015" y="20920"/>
                    <a:pt x="5568" y="20920"/>
                  </a:cubicBezTo>
                  <a:cubicBezTo>
                    <a:pt x="5604" y="20920"/>
                    <a:pt x="5640" y="20918"/>
                    <a:pt x="5675" y="20916"/>
                  </a:cubicBezTo>
                  <a:cubicBezTo>
                    <a:pt x="6261" y="20879"/>
                    <a:pt x="6801" y="20569"/>
                    <a:pt x="7227" y="20167"/>
                  </a:cubicBezTo>
                  <a:cubicBezTo>
                    <a:pt x="7655" y="19766"/>
                    <a:pt x="7808" y="19715"/>
                    <a:pt x="8132" y="19228"/>
                  </a:cubicBezTo>
                  <a:lnTo>
                    <a:pt x="8234" y="19045"/>
                  </a:lnTo>
                  <a:cubicBezTo>
                    <a:pt x="8309" y="18898"/>
                    <a:pt x="8183" y="17256"/>
                    <a:pt x="8216" y="16422"/>
                  </a:cubicBezTo>
                  <a:cubicBezTo>
                    <a:pt x="9530" y="16191"/>
                    <a:pt x="10826" y="15173"/>
                    <a:pt x="11258" y="13891"/>
                  </a:cubicBezTo>
                  <a:cubicBezTo>
                    <a:pt x="11374" y="13982"/>
                    <a:pt x="11585" y="14104"/>
                    <a:pt x="11704" y="14129"/>
                  </a:cubicBezTo>
                  <a:cubicBezTo>
                    <a:pt x="11776" y="14143"/>
                    <a:pt x="11849" y="14150"/>
                    <a:pt x="11921" y="14150"/>
                  </a:cubicBezTo>
                  <a:cubicBezTo>
                    <a:pt x="12323" y="14150"/>
                    <a:pt x="12713" y="13941"/>
                    <a:pt x="13041" y="13693"/>
                  </a:cubicBezTo>
                  <a:cubicBezTo>
                    <a:pt x="13456" y="13380"/>
                    <a:pt x="13701" y="12986"/>
                    <a:pt x="13827" y="12482"/>
                  </a:cubicBezTo>
                  <a:cubicBezTo>
                    <a:pt x="14007" y="11768"/>
                    <a:pt x="13780" y="11029"/>
                    <a:pt x="13246" y="10645"/>
                  </a:cubicBezTo>
                  <a:cubicBezTo>
                    <a:pt x="12863" y="10368"/>
                    <a:pt x="12447" y="10258"/>
                    <a:pt x="12001" y="10258"/>
                  </a:cubicBezTo>
                  <a:cubicBezTo>
                    <a:pt x="11849" y="10258"/>
                    <a:pt x="11692" y="10271"/>
                    <a:pt x="11533" y="10294"/>
                  </a:cubicBezTo>
                  <a:lnTo>
                    <a:pt x="11533" y="10294"/>
                  </a:lnTo>
                  <a:cubicBezTo>
                    <a:pt x="11912" y="7809"/>
                    <a:pt x="11677" y="5233"/>
                    <a:pt x="10854" y="2856"/>
                  </a:cubicBezTo>
                  <a:cubicBezTo>
                    <a:pt x="10680" y="2353"/>
                    <a:pt x="10473" y="1846"/>
                    <a:pt x="10115" y="1455"/>
                  </a:cubicBezTo>
                  <a:cubicBezTo>
                    <a:pt x="9809" y="1118"/>
                    <a:pt x="9408" y="884"/>
                    <a:pt x="8996" y="693"/>
                  </a:cubicBezTo>
                  <a:cubicBezTo>
                    <a:pt x="8145" y="295"/>
                    <a:pt x="7220" y="60"/>
                    <a:pt x="6284" y="3"/>
                  </a:cubicBezTo>
                  <a:lnTo>
                    <a:pt x="6284" y="3"/>
                  </a:lnTo>
                  <a:lnTo>
                    <a:pt x="6618" y="19"/>
                  </a:lnTo>
                  <a:cubicBezTo>
                    <a:pt x="6500" y="7"/>
                    <a:pt x="6383" y="0"/>
                    <a:pt x="6266" y="0"/>
                  </a:cubicBezTo>
                  <a:close/>
                </a:path>
              </a:pathLst>
            </a:custGeom>
            <a:solidFill>
              <a:srgbClr val="C77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0;p31">
              <a:extLst>
                <a:ext uri="{FF2B5EF4-FFF2-40B4-BE49-F238E27FC236}">
                  <a16:creationId xmlns:a16="http://schemas.microsoft.com/office/drawing/2014/main" id="{DC12E688-296C-DAC6-5ED1-E179F510166A}"/>
                </a:ext>
              </a:extLst>
            </p:cNvPr>
            <p:cNvSpPr/>
            <p:nvPr/>
          </p:nvSpPr>
          <p:spPr>
            <a:xfrm>
              <a:off x="7373849" y="1407864"/>
              <a:ext cx="1018210" cy="800501"/>
            </a:xfrm>
            <a:custGeom>
              <a:avLst/>
              <a:gdLst/>
              <a:ahLst/>
              <a:cxnLst/>
              <a:rect l="l" t="t" r="r" b="b"/>
              <a:pathLst>
                <a:path w="13984" h="10994" extrusionOk="0">
                  <a:moveTo>
                    <a:pt x="307" y="5832"/>
                  </a:moveTo>
                  <a:cubicBezTo>
                    <a:pt x="171" y="6287"/>
                    <a:pt x="66" y="6817"/>
                    <a:pt x="0" y="7435"/>
                  </a:cubicBezTo>
                  <a:lnTo>
                    <a:pt x="307" y="5832"/>
                  </a:lnTo>
                  <a:close/>
                  <a:moveTo>
                    <a:pt x="5512" y="1"/>
                  </a:moveTo>
                  <a:cubicBezTo>
                    <a:pt x="4991" y="1"/>
                    <a:pt x="4460" y="8"/>
                    <a:pt x="3957" y="154"/>
                  </a:cubicBezTo>
                  <a:cubicBezTo>
                    <a:pt x="3593" y="259"/>
                    <a:pt x="3256" y="437"/>
                    <a:pt x="2923" y="620"/>
                  </a:cubicBezTo>
                  <a:cubicBezTo>
                    <a:pt x="2549" y="824"/>
                    <a:pt x="2181" y="1035"/>
                    <a:pt x="1821" y="1253"/>
                  </a:cubicBezTo>
                  <a:cubicBezTo>
                    <a:pt x="1640" y="1358"/>
                    <a:pt x="1460" y="1470"/>
                    <a:pt x="1321" y="1630"/>
                  </a:cubicBezTo>
                  <a:cubicBezTo>
                    <a:pt x="1188" y="1784"/>
                    <a:pt x="1103" y="1974"/>
                    <a:pt x="1024" y="2164"/>
                  </a:cubicBezTo>
                  <a:cubicBezTo>
                    <a:pt x="759" y="2808"/>
                    <a:pt x="561" y="3478"/>
                    <a:pt x="436" y="4162"/>
                  </a:cubicBezTo>
                  <a:cubicBezTo>
                    <a:pt x="402" y="4336"/>
                    <a:pt x="388" y="4553"/>
                    <a:pt x="531" y="4659"/>
                  </a:cubicBezTo>
                  <a:lnTo>
                    <a:pt x="307" y="5832"/>
                  </a:lnTo>
                  <a:lnTo>
                    <a:pt x="307" y="5832"/>
                  </a:lnTo>
                  <a:cubicBezTo>
                    <a:pt x="1106" y="3161"/>
                    <a:pt x="2971" y="3093"/>
                    <a:pt x="4073" y="2947"/>
                  </a:cubicBezTo>
                  <a:cubicBezTo>
                    <a:pt x="4311" y="2916"/>
                    <a:pt x="4551" y="2900"/>
                    <a:pt x="4791" y="2900"/>
                  </a:cubicBezTo>
                  <a:cubicBezTo>
                    <a:pt x="5855" y="2900"/>
                    <a:pt x="6920" y="3207"/>
                    <a:pt x="7805" y="3797"/>
                  </a:cubicBezTo>
                  <a:cubicBezTo>
                    <a:pt x="8081" y="3985"/>
                    <a:pt x="8336" y="4193"/>
                    <a:pt x="8584" y="4414"/>
                  </a:cubicBezTo>
                  <a:cubicBezTo>
                    <a:pt x="8857" y="4655"/>
                    <a:pt x="9122" y="4907"/>
                    <a:pt x="9350" y="5190"/>
                  </a:cubicBezTo>
                  <a:cubicBezTo>
                    <a:pt x="9976" y="5975"/>
                    <a:pt x="10289" y="6976"/>
                    <a:pt x="10398" y="7973"/>
                  </a:cubicBezTo>
                  <a:cubicBezTo>
                    <a:pt x="10510" y="8973"/>
                    <a:pt x="10432" y="9983"/>
                    <a:pt x="10357" y="10983"/>
                  </a:cubicBezTo>
                  <a:lnTo>
                    <a:pt x="10408" y="10994"/>
                  </a:lnTo>
                  <a:cubicBezTo>
                    <a:pt x="11172" y="10677"/>
                    <a:pt x="12000" y="10514"/>
                    <a:pt x="12828" y="10514"/>
                  </a:cubicBezTo>
                  <a:cubicBezTo>
                    <a:pt x="13173" y="10514"/>
                    <a:pt x="13518" y="10542"/>
                    <a:pt x="13858" y="10599"/>
                  </a:cubicBezTo>
                  <a:cubicBezTo>
                    <a:pt x="13984" y="10116"/>
                    <a:pt x="13875" y="9606"/>
                    <a:pt x="13759" y="9119"/>
                  </a:cubicBezTo>
                  <a:cubicBezTo>
                    <a:pt x="13569" y="8337"/>
                    <a:pt x="13354" y="7561"/>
                    <a:pt x="13113" y="6792"/>
                  </a:cubicBezTo>
                  <a:cubicBezTo>
                    <a:pt x="12664" y="5369"/>
                    <a:pt x="12112" y="3961"/>
                    <a:pt x="11238" y="2753"/>
                  </a:cubicBezTo>
                  <a:cubicBezTo>
                    <a:pt x="10364" y="1542"/>
                    <a:pt x="9132" y="545"/>
                    <a:pt x="7683" y="192"/>
                  </a:cubicBezTo>
                  <a:cubicBezTo>
                    <a:pt x="6975" y="18"/>
                    <a:pt x="6241" y="5"/>
                    <a:pt x="5512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1;p31">
              <a:extLst>
                <a:ext uri="{FF2B5EF4-FFF2-40B4-BE49-F238E27FC236}">
                  <a16:creationId xmlns:a16="http://schemas.microsoft.com/office/drawing/2014/main" id="{4AFB7138-27BE-34C8-0CAD-E706D6DAE2B0}"/>
                </a:ext>
              </a:extLst>
            </p:cNvPr>
            <p:cNvSpPr/>
            <p:nvPr/>
          </p:nvSpPr>
          <p:spPr>
            <a:xfrm>
              <a:off x="7661169" y="1807460"/>
              <a:ext cx="395226" cy="395445"/>
            </a:xfrm>
            <a:custGeom>
              <a:avLst/>
              <a:gdLst/>
              <a:ahLst/>
              <a:cxnLst/>
              <a:rect l="l" t="t" r="r" b="b"/>
              <a:pathLst>
                <a:path w="5428" h="5431" extrusionOk="0">
                  <a:moveTo>
                    <a:pt x="2713" y="246"/>
                  </a:moveTo>
                  <a:cubicBezTo>
                    <a:pt x="4074" y="246"/>
                    <a:pt x="5183" y="1355"/>
                    <a:pt x="5183" y="2716"/>
                  </a:cubicBezTo>
                  <a:cubicBezTo>
                    <a:pt x="5183" y="4077"/>
                    <a:pt x="4074" y="5182"/>
                    <a:pt x="2713" y="5182"/>
                  </a:cubicBezTo>
                  <a:cubicBezTo>
                    <a:pt x="1351" y="5182"/>
                    <a:pt x="246" y="4077"/>
                    <a:pt x="246" y="2716"/>
                  </a:cubicBezTo>
                  <a:cubicBezTo>
                    <a:pt x="246" y="1355"/>
                    <a:pt x="1351" y="246"/>
                    <a:pt x="2713" y="246"/>
                  </a:cubicBezTo>
                  <a:close/>
                  <a:moveTo>
                    <a:pt x="2713" y="1"/>
                  </a:moveTo>
                  <a:cubicBezTo>
                    <a:pt x="1216" y="1"/>
                    <a:pt x="1" y="1219"/>
                    <a:pt x="1" y="2716"/>
                  </a:cubicBezTo>
                  <a:cubicBezTo>
                    <a:pt x="1" y="4213"/>
                    <a:pt x="1216" y="5431"/>
                    <a:pt x="2713" y="5431"/>
                  </a:cubicBezTo>
                  <a:cubicBezTo>
                    <a:pt x="4209" y="5431"/>
                    <a:pt x="5428" y="4213"/>
                    <a:pt x="5428" y="2716"/>
                  </a:cubicBezTo>
                  <a:cubicBezTo>
                    <a:pt x="5428" y="1219"/>
                    <a:pt x="4209" y="1"/>
                    <a:pt x="2713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2;p31">
              <a:extLst>
                <a:ext uri="{FF2B5EF4-FFF2-40B4-BE49-F238E27FC236}">
                  <a16:creationId xmlns:a16="http://schemas.microsoft.com/office/drawing/2014/main" id="{988FCA0F-8D7E-561B-E079-8B31A6D31558}"/>
                </a:ext>
              </a:extLst>
            </p:cNvPr>
            <p:cNvSpPr/>
            <p:nvPr/>
          </p:nvSpPr>
          <p:spPr>
            <a:xfrm>
              <a:off x="7279411" y="1837750"/>
              <a:ext cx="333336" cy="369159"/>
            </a:xfrm>
            <a:custGeom>
              <a:avLst/>
              <a:gdLst/>
              <a:ahLst/>
              <a:cxnLst/>
              <a:rect l="l" t="t" r="r" b="b"/>
              <a:pathLst>
                <a:path w="4578" h="5070" extrusionOk="0">
                  <a:moveTo>
                    <a:pt x="2291" y="217"/>
                  </a:moveTo>
                  <a:cubicBezTo>
                    <a:pt x="3430" y="217"/>
                    <a:pt x="4360" y="1259"/>
                    <a:pt x="4360" y="2535"/>
                  </a:cubicBezTo>
                  <a:cubicBezTo>
                    <a:pt x="4360" y="3810"/>
                    <a:pt x="3430" y="4848"/>
                    <a:pt x="2291" y="4848"/>
                  </a:cubicBezTo>
                  <a:cubicBezTo>
                    <a:pt x="1148" y="4848"/>
                    <a:pt x="222" y="3810"/>
                    <a:pt x="222" y="2535"/>
                  </a:cubicBezTo>
                  <a:cubicBezTo>
                    <a:pt x="222" y="1259"/>
                    <a:pt x="1148" y="217"/>
                    <a:pt x="2291" y="217"/>
                  </a:cubicBezTo>
                  <a:close/>
                  <a:moveTo>
                    <a:pt x="2291" y="0"/>
                  </a:moveTo>
                  <a:cubicBezTo>
                    <a:pt x="1029" y="0"/>
                    <a:pt x="1" y="1136"/>
                    <a:pt x="1" y="2535"/>
                  </a:cubicBezTo>
                  <a:cubicBezTo>
                    <a:pt x="1" y="3933"/>
                    <a:pt x="1029" y="5069"/>
                    <a:pt x="2291" y="5069"/>
                  </a:cubicBezTo>
                  <a:cubicBezTo>
                    <a:pt x="3553" y="5069"/>
                    <a:pt x="4578" y="3933"/>
                    <a:pt x="4578" y="2535"/>
                  </a:cubicBezTo>
                  <a:cubicBezTo>
                    <a:pt x="4578" y="1136"/>
                    <a:pt x="3553" y="0"/>
                    <a:pt x="2291" y="0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3;p31">
              <a:extLst>
                <a:ext uri="{FF2B5EF4-FFF2-40B4-BE49-F238E27FC236}">
                  <a16:creationId xmlns:a16="http://schemas.microsoft.com/office/drawing/2014/main" id="{33DC9CAC-D128-A213-A5CD-2A9BB4631D00}"/>
                </a:ext>
              </a:extLst>
            </p:cNvPr>
            <p:cNvSpPr/>
            <p:nvPr/>
          </p:nvSpPr>
          <p:spPr>
            <a:xfrm>
              <a:off x="7840070" y="1989347"/>
              <a:ext cx="70410" cy="68953"/>
            </a:xfrm>
            <a:custGeom>
              <a:avLst/>
              <a:gdLst/>
              <a:ahLst/>
              <a:cxnLst/>
              <a:rect l="l" t="t" r="r" b="b"/>
              <a:pathLst>
                <a:path w="967" h="947" extrusionOk="0">
                  <a:moveTo>
                    <a:pt x="481" y="0"/>
                  </a:moveTo>
                  <a:cubicBezTo>
                    <a:pt x="228" y="0"/>
                    <a:pt x="21" y="200"/>
                    <a:pt x="11" y="456"/>
                  </a:cubicBezTo>
                  <a:cubicBezTo>
                    <a:pt x="1" y="718"/>
                    <a:pt x="205" y="935"/>
                    <a:pt x="466" y="946"/>
                  </a:cubicBezTo>
                  <a:cubicBezTo>
                    <a:pt x="472" y="946"/>
                    <a:pt x="478" y="946"/>
                    <a:pt x="484" y="946"/>
                  </a:cubicBezTo>
                  <a:cubicBezTo>
                    <a:pt x="738" y="946"/>
                    <a:pt x="947" y="746"/>
                    <a:pt x="956" y="490"/>
                  </a:cubicBezTo>
                  <a:cubicBezTo>
                    <a:pt x="967" y="228"/>
                    <a:pt x="763" y="10"/>
                    <a:pt x="501" y="0"/>
                  </a:cubicBezTo>
                  <a:cubicBezTo>
                    <a:pt x="494" y="0"/>
                    <a:pt x="488" y="0"/>
                    <a:pt x="4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4;p31">
              <a:extLst>
                <a:ext uri="{FF2B5EF4-FFF2-40B4-BE49-F238E27FC236}">
                  <a16:creationId xmlns:a16="http://schemas.microsoft.com/office/drawing/2014/main" id="{388C24E8-A609-9B65-BB62-BD7D02E59AEA}"/>
                </a:ext>
              </a:extLst>
            </p:cNvPr>
            <p:cNvSpPr/>
            <p:nvPr/>
          </p:nvSpPr>
          <p:spPr>
            <a:xfrm>
              <a:off x="7469671" y="2001652"/>
              <a:ext cx="70264" cy="69026"/>
            </a:xfrm>
            <a:custGeom>
              <a:avLst/>
              <a:gdLst/>
              <a:ahLst/>
              <a:cxnLst/>
              <a:rect l="l" t="t" r="r" b="b"/>
              <a:pathLst>
                <a:path w="965" h="948" extrusionOk="0">
                  <a:moveTo>
                    <a:pt x="479" y="1"/>
                  </a:moveTo>
                  <a:cubicBezTo>
                    <a:pt x="228" y="1"/>
                    <a:pt x="18" y="201"/>
                    <a:pt x="8" y="457"/>
                  </a:cubicBezTo>
                  <a:cubicBezTo>
                    <a:pt x="1" y="719"/>
                    <a:pt x="205" y="937"/>
                    <a:pt x="464" y="947"/>
                  </a:cubicBezTo>
                  <a:cubicBezTo>
                    <a:pt x="470" y="947"/>
                    <a:pt x="477" y="947"/>
                    <a:pt x="483" y="947"/>
                  </a:cubicBezTo>
                  <a:cubicBezTo>
                    <a:pt x="737" y="947"/>
                    <a:pt x="947" y="747"/>
                    <a:pt x="954" y="491"/>
                  </a:cubicBezTo>
                  <a:cubicBezTo>
                    <a:pt x="964" y="229"/>
                    <a:pt x="760" y="11"/>
                    <a:pt x="498" y="1"/>
                  </a:cubicBezTo>
                  <a:cubicBezTo>
                    <a:pt x="492" y="1"/>
                    <a:pt x="485" y="1"/>
                    <a:pt x="47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5;p31">
              <a:extLst>
                <a:ext uri="{FF2B5EF4-FFF2-40B4-BE49-F238E27FC236}">
                  <a16:creationId xmlns:a16="http://schemas.microsoft.com/office/drawing/2014/main" id="{A3A0B046-9B3E-2DD0-F312-02B948831595}"/>
                </a:ext>
              </a:extLst>
            </p:cNvPr>
            <p:cNvSpPr/>
            <p:nvPr/>
          </p:nvSpPr>
          <p:spPr>
            <a:xfrm>
              <a:off x="7561852" y="1828066"/>
              <a:ext cx="96185" cy="365446"/>
            </a:xfrm>
            <a:custGeom>
              <a:avLst/>
              <a:gdLst/>
              <a:ahLst/>
              <a:cxnLst/>
              <a:rect l="l" t="t" r="r" b="b"/>
              <a:pathLst>
                <a:path w="1321" h="5019" extrusionOk="0">
                  <a:moveTo>
                    <a:pt x="1321" y="0"/>
                  </a:moveTo>
                  <a:cubicBezTo>
                    <a:pt x="531" y="1415"/>
                    <a:pt x="76" y="3015"/>
                    <a:pt x="0" y="4634"/>
                  </a:cubicBezTo>
                  <a:lnTo>
                    <a:pt x="8" y="4661"/>
                  </a:lnTo>
                  <a:cubicBezTo>
                    <a:pt x="38" y="4743"/>
                    <a:pt x="127" y="4780"/>
                    <a:pt x="205" y="4815"/>
                  </a:cubicBezTo>
                  <a:cubicBezTo>
                    <a:pt x="375" y="4882"/>
                    <a:pt x="545" y="4951"/>
                    <a:pt x="712" y="5019"/>
                  </a:cubicBezTo>
                  <a:lnTo>
                    <a:pt x="1321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6;p31">
              <a:extLst>
                <a:ext uri="{FF2B5EF4-FFF2-40B4-BE49-F238E27FC236}">
                  <a16:creationId xmlns:a16="http://schemas.microsoft.com/office/drawing/2014/main" id="{89F7B040-5D97-AEDD-6899-7010EBE91F70}"/>
                </a:ext>
              </a:extLst>
            </p:cNvPr>
            <p:cNvSpPr/>
            <p:nvPr/>
          </p:nvSpPr>
          <p:spPr>
            <a:xfrm>
              <a:off x="7544013" y="1817436"/>
              <a:ext cx="127131" cy="383139"/>
            </a:xfrm>
            <a:custGeom>
              <a:avLst/>
              <a:gdLst/>
              <a:ahLst/>
              <a:cxnLst/>
              <a:rect l="l" t="t" r="r" b="b"/>
              <a:pathLst>
                <a:path w="1746" h="5262" extrusionOk="0">
                  <a:moveTo>
                    <a:pt x="1560" y="1"/>
                  </a:moveTo>
                  <a:cubicBezTo>
                    <a:pt x="1517" y="1"/>
                    <a:pt x="1473" y="22"/>
                    <a:pt x="1440" y="71"/>
                  </a:cubicBezTo>
                  <a:cubicBezTo>
                    <a:pt x="790" y="1088"/>
                    <a:pt x="419" y="2351"/>
                    <a:pt x="232" y="3535"/>
                  </a:cubicBezTo>
                  <a:cubicBezTo>
                    <a:pt x="178" y="3882"/>
                    <a:pt x="0" y="4518"/>
                    <a:pt x="137" y="4838"/>
                  </a:cubicBezTo>
                  <a:cubicBezTo>
                    <a:pt x="250" y="5103"/>
                    <a:pt x="708" y="5174"/>
                    <a:pt x="933" y="5256"/>
                  </a:cubicBezTo>
                  <a:cubicBezTo>
                    <a:pt x="943" y="5260"/>
                    <a:pt x="953" y="5261"/>
                    <a:pt x="962" y="5261"/>
                  </a:cubicBezTo>
                  <a:cubicBezTo>
                    <a:pt x="1048" y="5261"/>
                    <a:pt x="1097" y="5119"/>
                    <a:pt x="1008" y="5080"/>
                  </a:cubicBezTo>
                  <a:cubicBezTo>
                    <a:pt x="746" y="4967"/>
                    <a:pt x="566" y="4947"/>
                    <a:pt x="446" y="4702"/>
                  </a:cubicBezTo>
                  <a:cubicBezTo>
                    <a:pt x="327" y="4447"/>
                    <a:pt x="436" y="4117"/>
                    <a:pt x="477" y="3852"/>
                  </a:cubicBezTo>
                  <a:cubicBezTo>
                    <a:pt x="542" y="3450"/>
                    <a:pt x="617" y="3055"/>
                    <a:pt x="722" y="2664"/>
                  </a:cubicBezTo>
                  <a:cubicBezTo>
                    <a:pt x="950" y="1803"/>
                    <a:pt x="1327" y="1027"/>
                    <a:pt x="1692" y="221"/>
                  </a:cubicBezTo>
                  <a:cubicBezTo>
                    <a:pt x="1746" y="103"/>
                    <a:pt x="1655" y="1"/>
                    <a:pt x="1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7;p31">
              <a:extLst>
                <a:ext uri="{FF2B5EF4-FFF2-40B4-BE49-F238E27FC236}">
                  <a16:creationId xmlns:a16="http://schemas.microsoft.com/office/drawing/2014/main" id="{E24D4785-C797-205D-D6BE-1B9EF7B143D9}"/>
                </a:ext>
              </a:extLst>
            </p:cNvPr>
            <p:cNvSpPr/>
            <p:nvPr/>
          </p:nvSpPr>
          <p:spPr>
            <a:xfrm>
              <a:off x="7600515" y="2227518"/>
              <a:ext cx="121961" cy="74269"/>
            </a:xfrm>
            <a:custGeom>
              <a:avLst/>
              <a:gdLst/>
              <a:ahLst/>
              <a:cxnLst/>
              <a:rect l="l" t="t" r="r" b="b"/>
              <a:pathLst>
                <a:path w="1675" h="1020" extrusionOk="0">
                  <a:moveTo>
                    <a:pt x="1294" y="1"/>
                  </a:moveTo>
                  <a:cubicBezTo>
                    <a:pt x="1131" y="1"/>
                    <a:pt x="938" y="29"/>
                    <a:pt x="760" y="29"/>
                  </a:cubicBezTo>
                  <a:cubicBezTo>
                    <a:pt x="587" y="29"/>
                    <a:pt x="428" y="4"/>
                    <a:pt x="301" y="4"/>
                  </a:cubicBezTo>
                  <a:cubicBezTo>
                    <a:pt x="118" y="4"/>
                    <a:pt x="0" y="55"/>
                    <a:pt x="0" y="302"/>
                  </a:cubicBezTo>
                  <a:cubicBezTo>
                    <a:pt x="0" y="723"/>
                    <a:pt x="341" y="1020"/>
                    <a:pt x="760" y="1020"/>
                  </a:cubicBezTo>
                  <a:cubicBezTo>
                    <a:pt x="1178" y="1020"/>
                    <a:pt x="1674" y="713"/>
                    <a:pt x="1674" y="291"/>
                  </a:cubicBezTo>
                  <a:cubicBezTo>
                    <a:pt x="1674" y="52"/>
                    <a:pt x="1511" y="1"/>
                    <a:pt x="1294" y="1"/>
                  </a:cubicBezTo>
                  <a:close/>
                </a:path>
              </a:pathLst>
            </a:custGeom>
            <a:solidFill>
              <a:srgbClr val="FAFB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18;p31">
              <a:extLst>
                <a:ext uri="{FF2B5EF4-FFF2-40B4-BE49-F238E27FC236}">
                  <a16:creationId xmlns:a16="http://schemas.microsoft.com/office/drawing/2014/main" id="{F4C304AE-F1DB-CFC5-F07C-8308A09D37D0}"/>
                </a:ext>
              </a:extLst>
            </p:cNvPr>
            <p:cNvSpPr/>
            <p:nvPr/>
          </p:nvSpPr>
          <p:spPr>
            <a:xfrm>
              <a:off x="8183965" y="2312199"/>
              <a:ext cx="84026" cy="83006"/>
            </a:xfrm>
            <a:custGeom>
              <a:avLst/>
              <a:gdLst/>
              <a:ahLst/>
              <a:cxnLst/>
              <a:rect l="l" t="t" r="r" b="b"/>
              <a:pathLst>
                <a:path w="1154" h="1140" extrusionOk="0">
                  <a:moveTo>
                    <a:pt x="1072" y="1"/>
                  </a:moveTo>
                  <a:cubicBezTo>
                    <a:pt x="1065" y="1"/>
                    <a:pt x="1056" y="2"/>
                    <a:pt x="1048" y="6"/>
                  </a:cubicBezTo>
                  <a:cubicBezTo>
                    <a:pt x="796" y="108"/>
                    <a:pt x="581" y="237"/>
                    <a:pt x="391" y="435"/>
                  </a:cubicBezTo>
                  <a:cubicBezTo>
                    <a:pt x="231" y="598"/>
                    <a:pt x="0" y="829"/>
                    <a:pt x="7" y="1071"/>
                  </a:cubicBezTo>
                  <a:cubicBezTo>
                    <a:pt x="9" y="1107"/>
                    <a:pt x="41" y="1140"/>
                    <a:pt x="76" y="1140"/>
                  </a:cubicBezTo>
                  <a:cubicBezTo>
                    <a:pt x="87" y="1140"/>
                    <a:pt x="98" y="1136"/>
                    <a:pt x="109" y="1129"/>
                  </a:cubicBezTo>
                  <a:cubicBezTo>
                    <a:pt x="289" y="1010"/>
                    <a:pt x="381" y="775"/>
                    <a:pt x="527" y="615"/>
                  </a:cubicBezTo>
                  <a:cubicBezTo>
                    <a:pt x="694" y="435"/>
                    <a:pt x="895" y="265"/>
                    <a:pt x="1102" y="125"/>
                  </a:cubicBezTo>
                  <a:cubicBezTo>
                    <a:pt x="1154" y="92"/>
                    <a:pt x="1130" y="1"/>
                    <a:pt x="10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9;p31">
              <a:extLst>
                <a:ext uri="{FF2B5EF4-FFF2-40B4-BE49-F238E27FC236}">
                  <a16:creationId xmlns:a16="http://schemas.microsoft.com/office/drawing/2014/main" id="{6DFC1253-5274-5F37-0C99-D63F1C4C1977}"/>
                </a:ext>
              </a:extLst>
            </p:cNvPr>
            <p:cNvSpPr/>
            <p:nvPr/>
          </p:nvSpPr>
          <p:spPr>
            <a:xfrm>
              <a:off x="7796673" y="4290305"/>
              <a:ext cx="1347323" cy="675627"/>
            </a:xfrm>
            <a:custGeom>
              <a:avLst/>
              <a:gdLst/>
              <a:ahLst/>
              <a:cxnLst/>
              <a:rect l="l" t="t" r="r" b="b"/>
              <a:pathLst>
                <a:path w="18504" h="9279" extrusionOk="0">
                  <a:moveTo>
                    <a:pt x="18455" y="0"/>
                  </a:moveTo>
                  <a:lnTo>
                    <a:pt x="9225" y="2055"/>
                  </a:lnTo>
                  <a:cubicBezTo>
                    <a:pt x="9220" y="2054"/>
                    <a:pt x="9215" y="2054"/>
                    <a:pt x="9211" y="2054"/>
                  </a:cubicBezTo>
                  <a:cubicBezTo>
                    <a:pt x="9169" y="2054"/>
                    <a:pt x="9130" y="2068"/>
                    <a:pt x="9096" y="2092"/>
                  </a:cubicBezTo>
                  <a:lnTo>
                    <a:pt x="216" y="4770"/>
                  </a:lnTo>
                  <a:cubicBezTo>
                    <a:pt x="52" y="4882"/>
                    <a:pt x="1" y="8700"/>
                    <a:pt x="202" y="8706"/>
                  </a:cubicBezTo>
                  <a:lnTo>
                    <a:pt x="13893" y="9278"/>
                  </a:lnTo>
                  <a:cubicBezTo>
                    <a:pt x="13897" y="9278"/>
                    <a:pt x="13900" y="9278"/>
                    <a:pt x="13904" y="9278"/>
                  </a:cubicBezTo>
                  <a:cubicBezTo>
                    <a:pt x="13955" y="9278"/>
                    <a:pt x="14004" y="9258"/>
                    <a:pt x="14042" y="9223"/>
                  </a:cubicBezTo>
                  <a:lnTo>
                    <a:pt x="18503" y="5083"/>
                  </a:lnTo>
                  <a:lnTo>
                    <a:pt x="18455" y="0"/>
                  </a:lnTo>
                  <a:close/>
                </a:path>
              </a:pathLst>
            </a:custGeom>
            <a:solidFill>
              <a:srgbClr val="F5F5F5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;p31">
              <a:extLst>
                <a:ext uri="{FF2B5EF4-FFF2-40B4-BE49-F238E27FC236}">
                  <a16:creationId xmlns:a16="http://schemas.microsoft.com/office/drawing/2014/main" id="{CD5A38B6-37DB-3206-23E5-4E772EEF6FDA}"/>
                </a:ext>
              </a:extLst>
            </p:cNvPr>
            <p:cNvSpPr/>
            <p:nvPr/>
          </p:nvSpPr>
          <p:spPr>
            <a:xfrm>
              <a:off x="7800460" y="4180722"/>
              <a:ext cx="1343536" cy="526070"/>
            </a:xfrm>
            <a:custGeom>
              <a:avLst/>
              <a:gdLst/>
              <a:ahLst/>
              <a:cxnLst/>
              <a:rect l="l" t="t" r="r" b="b"/>
              <a:pathLst>
                <a:path w="18452" h="7225" extrusionOk="0">
                  <a:moveTo>
                    <a:pt x="9284" y="0"/>
                  </a:moveTo>
                  <a:cubicBezTo>
                    <a:pt x="9242" y="0"/>
                    <a:pt x="9203" y="14"/>
                    <a:pt x="9169" y="39"/>
                  </a:cubicBezTo>
                  <a:lnTo>
                    <a:pt x="164" y="6275"/>
                  </a:lnTo>
                  <a:cubicBezTo>
                    <a:pt x="0" y="6387"/>
                    <a:pt x="75" y="6645"/>
                    <a:pt x="275" y="6653"/>
                  </a:cubicBezTo>
                  <a:lnTo>
                    <a:pt x="13967" y="7224"/>
                  </a:lnTo>
                  <a:cubicBezTo>
                    <a:pt x="14021" y="7224"/>
                    <a:pt x="14075" y="7207"/>
                    <a:pt x="14116" y="7166"/>
                  </a:cubicBezTo>
                  <a:lnTo>
                    <a:pt x="18451" y="3145"/>
                  </a:lnTo>
                  <a:lnTo>
                    <a:pt x="18451" y="494"/>
                  </a:lnTo>
                  <a:lnTo>
                    <a:pt x="9298" y="1"/>
                  </a:lnTo>
                  <a:cubicBezTo>
                    <a:pt x="9294" y="1"/>
                    <a:pt x="9289" y="0"/>
                    <a:pt x="9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;p31">
              <a:extLst>
                <a:ext uri="{FF2B5EF4-FFF2-40B4-BE49-F238E27FC236}">
                  <a16:creationId xmlns:a16="http://schemas.microsoft.com/office/drawing/2014/main" id="{27EB3013-54FC-B2A7-CDC9-23F261467AAC}"/>
                </a:ext>
              </a:extLst>
            </p:cNvPr>
            <p:cNvSpPr/>
            <p:nvPr/>
          </p:nvSpPr>
          <p:spPr>
            <a:xfrm>
              <a:off x="8817365" y="4409645"/>
              <a:ext cx="326637" cy="552283"/>
            </a:xfrm>
            <a:custGeom>
              <a:avLst/>
              <a:gdLst/>
              <a:ahLst/>
              <a:cxnLst/>
              <a:rect l="l" t="t" r="r" b="b"/>
              <a:pathLst>
                <a:path w="4486" h="7585" extrusionOk="0">
                  <a:moveTo>
                    <a:pt x="4485" y="1"/>
                  </a:moveTo>
                  <a:lnTo>
                    <a:pt x="1" y="4080"/>
                  </a:lnTo>
                  <a:lnTo>
                    <a:pt x="24" y="7584"/>
                  </a:lnTo>
                  <a:lnTo>
                    <a:pt x="4485" y="3444"/>
                  </a:lnTo>
                  <a:lnTo>
                    <a:pt x="4485" y="1"/>
                  </a:ln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2;p31">
              <a:extLst>
                <a:ext uri="{FF2B5EF4-FFF2-40B4-BE49-F238E27FC236}">
                  <a16:creationId xmlns:a16="http://schemas.microsoft.com/office/drawing/2014/main" id="{FB38CE5E-6793-85CD-CD81-75621F823501}"/>
                </a:ext>
              </a:extLst>
            </p:cNvPr>
            <p:cNvSpPr/>
            <p:nvPr/>
          </p:nvSpPr>
          <p:spPr>
            <a:xfrm>
              <a:off x="7855215" y="4733444"/>
              <a:ext cx="870328" cy="41722"/>
            </a:xfrm>
            <a:custGeom>
              <a:avLst/>
              <a:gdLst/>
              <a:ahLst/>
              <a:cxnLst/>
              <a:rect l="l" t="t" r="r" b="b"/>
              <a:pathLst>
                <a:path w="11953" h="573" extrusionOk="0">
                  <a:moveTo>
                    <a:pt x="75" y="1"/>
                  </a:moveTo>
                  <a:cubicBezTo>
                    <a:pt x="38" y="4"/>
                    <a:pt x="4" y="31"/>
                    <a:pt x="4" y="68"/>
                  </a:cubicBezTo>
                  <a:cubicBezTo>
                    <a:pt x="0" y="106"/>
                    <a:pt x="31" y="140"/>
                    <a:pt x="71" y="140"/>
                  </a:cubicBezTo>
                  <a:lnTo>
                    <a:pt x="11881" y="572"/>
                  </a:lnTo>
                  <a:cubicBezTo>
                    <a:pt x="11919" y="572"/>
                    <a:pt x="11952" y="541"/>
                    <a:pt x="11952" y="504"/>
                  </a:cubicBezTo>
                  <a:cubicBezTo>
                    <a:pt x="11952" y="463"/>
                    <a:pt x="11925" y="433"/>
                    <a:pt x="11884" y="429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3;p31">
              <a:extLst>
                <a:ext uri="{FF2B5EF4-FFF2-40B4-BE49-F238E27FC236}">
                  <a16:creationId xmlns:a16="http://schemas.microsoft.com/office/drawing/2014/main" id="{A78C445F-EE41-D43D-3AC8-B8706ABC661E}"/>
                </a:ext>
              </a:extLst>
            </p:cNvPr>
            <p:cNvSpPr/>
            <p:nvPr/>
          </p:nvSpPr>
          <p:spPr>
            <a:xfrm>
              <a:off x="7838614" y="4833489"/>
              <a:ext cx="470223" cy="31309"/>
            </a:xfrm>
            <a:custGeom>
              <a:avLst/>
              <a:gdLst/>
              <a:ahLst/>
              <a:cxnLst/>
              <a:rect l="l" t="t" r="r" b="b"/>
              <a:pathLst>
                <a:path w="6458" h="430" extrusionOk="0">
                  <a:moveTo>
                    <a:pt x="65" y="0"/>
                  </a:moveTo>
                  <a:cubicBezTo>
                    <a:pt x="29" y="0"/>
                    <a:pt x="3" y="31"/>
                    <a:pt x="0" y="65"/>
                  </a:cubicBezTo>
                  <a:cubicBezTo>
                    <a:pt x="0" y="106"/>
                    <a:pt x="27" y="137"/>
                    <a:pt x="68" y="141"/>
                  </a:cubicBezTo>
                  <a:lnTo>
                    <a:pt x="6383" y="430"/>
                  </a:lnTo>
                  <a:lnTo>
                    <a:pt x="6386" y="430"/>
                  </a:lnTo>
                  <a:cubicBezTo>
                    <a:pt x="6423" y="430"/>
                    <a:pt x="6454" y="399"/>
                    <a:pt x="6458" y="362"/>
                  </a:cubicBezTo>
                  <a:cubicBezTo>
                    <a:pt x="6458" y="324"/>
                    <a:pt x="6427" y="290"/>
                    <a:pt x="6390" y="290"/>
                  </a:cubicBezTo>
                  <a:lnTo>
                    <a:pt x="75" y="1"/>
                  </a:lnTo>
                  <a:cubicBezTo>
                    <a:pt x="71" y="0"/>
                    <a:pt x="68" y="0"/>
                    <a:pt x="65" y="0"/>
                  </a:cubicBez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4;p31">
              <a:extLst>
                <a:ext uri="{FF2B5EF4-FFF2-40B4-BE49-F238E27FC236}">
                  <a16:creationId xmlns:a16="http://schemas.microsoft.com/office/drawing/2014/main" id="{CB223C5C-1332-78A3-4C8A-61DE434714BA}"/>
                </a:ext>
              </a:extLst>
            </p:cNvPr>
            <p:cNvSpPr/>
            <p:nvPr/>
          </p:nvSpPr>
          <p:spPr>
            <a:xfrm>
              <a:off x="8422209" y="4867929"/>
              <a:ext cx="277124" cy="18713"/>
            </a:xfrm>
            <a:custGeom>
              <a:avLst/>
              <a:gdLst/>
              <a:ahLst/>
              <a:cxnLst/>
              <a:rect l="l" t="t" r="r" b="b"/>
              <a:pathLst>
                <a:path w="3806" h="257" extrusionOk="0">
                  <a:moveTo>
                    <a:pt x="73" y="1"/>
                  </a:moveTo>
                  <a:cubicBezTo>
                    <a:pt x="38" y="4"/>
                    <a:pt x="1" y="32"/>
                    <a:pt x="1" y="69"/>
                  </a:cubicBezTo>
                  <a:cubicBezTo>
                    <a:pt x="1" y="110"/>
                    <a:pt x="32" y="140"/>
                    <a:pt x="69" y="140"/>
                  </a:cubicBezTo>
                  <a:lnTo>
                    <a:pt x="3730" y="256"/>
                  </a:lnTo>
                  <a:lnTo>
                    <a:pt x="3733" y="256"/>
                  </a:lnTo>
                  <a:cubicBezTo>
                    <a:pt x="3771" y="256"/>
                    <a:pt x="3801" y="225"/>
                    <a:pt x="3805" y="188"/>
                  </a:cubicBezTo>
                  <a:cubicBezTo>
                    <a:pt x="3805" y="147"/>
                    <a:pt x="3774" y="117"/>
                    <a:pt x="3736" y="113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E1E1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25;p31">
              <a:extLst>
                <a:ext uri="{FF2B5EF4-FFF2-40B4-BE49-F238E27FC236}">
                  <a16:creationId xmlns:a16="http://schemas.microsoft.com/office/drawing/2014/main" id="{5CA81FD5-A69B-5302-A230-FFF189F4EAA1}"/>
                </a:ext>
              </a:extLst>
            </p:cNvPr>
            <p:cNvGrpSpPr/>
            <p:nvPr/>
          </p:nvGrpSpPr>
          <p:grpSpPr>
            <a:xfrm>
              <a:off x="-26" y="2942175"/>
              <a:ext cx="1575668" cy="2015021"/>
              <a:chOff x="-25" y="2942175"/>
              <a:chExt cx="1575668" cy="2015021"/>
            </a:xfrm>
          </p:grpSpPr>
          <p:sp>
            <p:nvSpPr>
              <p:cNvPr id="38" name="Google Shape;326;p31">
                <a:extLst>
                  <a:ext uri="{FF2B5EF4-FFF2-40B4-BE49-F238E27FC236}">
                    <a16:creationId xmlns:a16="http://schemas.microsoft.com/office/drawing/2014/main" id="{E9F04056-4103-8AE7-C15D-9E29B1FED59F}"/>
                  </a:ext>
                </a:extLst>
              </p:cNvPr>
              <p:cNvSpPr/>
              <p:nvPr/>
            </p:nvSpPr>
            <p:spPr>
              <a:xfrm>
                <a:off x="-26" y="2942175"/>
                <a:ext cx="457117" cy="561530"/>
              </a:xfrm>
              <a:custGeom>
                <a:avLst/>
                <a:gdLst/>
                <a:ahLst/>
                <a:cxnLst/>
                <a:rect l="l" t="t" r="r" b="b"/>
                <a:pathLst>
                  <a:path w="6278" h="7712" extrusionOk="0">
                    <a:moveTo>
                      <a:pt x="2056" y="0"/>
                    </a:moveTo>
                    <a:cubicBezTo>
                      <a:pt x="2005" y="0"/>
                      <a:pt x="1952" y="23"/>
                      <a:pt x="1910" y="77"/>
                    </a:cubicBezTo>
                    <a:cubicBezTo>
                      <a:pt x="1379" y="765"/>
                      <a:pt x="1052" y="1493"/>
                      <a:pt x="1287" y="2337"/>
                    </a:cubicBezTo>
                    <a:cubicBezTo>
                      <a:pt x="1143" y="2319"/>
                      <a:pt x="1017" y="2196"/>
                      <a:pt x="773" y="2196"/>
                    </a:cubicBezTo>
                    <a:cubicBezTo>
                      <a:pt x="596" y="2196"/>
                      <a:pt x="355" y="2262"/>
                      <a:pt x="1" y="2483"/>
                    </a:cubicBezTo>
                    <a:lnTo>
                      <a:pt x="1" y="6971"/>
                    </a:lnTo>
                    <a:cubicBezTo>
                      <a:pt x="579" y="7372"/>
                      <a:pt x="1321" y="7651"/>
                      <a:pt x="2195" y="7709"/>
                    </a:cubicBezTo>
                    <a:cubicBezTo>
                      <a:pt x="2226" y="7711"/>
                      <a:pt x="2255" y="7712"/>
                      <a:pt x="2284" y="7712"/>
                    </a:cubicBezTo>
                    <a:cubicBezTo>
                      <a:pt x="2962" y="7712"/>
                      <a:pt x="3266" y="7218"/>
                      <a:pt x="3450" y="7218"/>
                    </a:cubicBezTo>
                    <a:cubicBezTo>
                      <a:pt x="3460" y="7218"/>
                      <a:pt x="3469" y="7219"/>
                      <a:pt x="3478" y="7222"/>
                    </a:cubicBezTo>
                    <a:cubicBezTo>
                      <a:pt x="3713" y="7303"/>
                      <a:pt x="3932" y="7339"/>
                      <a:pt x="4137" y="7339"/>
                    </a:cubicBezTo>
                    <a:cubicBezTo>
                      <a:pt x="5421" y="7339"/>
                      <a:pt x="6109" y="5894"/>
                      <a:pt x="6179" y="4772"/>
                    </a:cubicBezTo>
                    <a:cubicBezTo>
                      <a:pt x="6277" y="3250"/>
                      <a:pt x="5302" y="1406"/>
                      <a:pt x="3629" y="1406"/>
                    </a:cubicBezTo>
                    <a:cubicBezTo>
                      <a:pt x="3092" y="1406"/>
                      <a:pt x="2483" y="1596"/>
                      <a:pt x="1814" y="2048"/>
                    </a:cubicBezTo>
                    <a:cubicBezTo>
                      <a:pt x="1674" y="1442"/>
                      <a:pt x="1899" y="833"/>
                      <a:pt x="2216" y="285"/>
                    </a:cubicBezTo>
                    <a:cubicBezTo>
                      <a:pt x="2298" y="138"/>
                      <a:pt x="2182" y="0"/>
                      <a:pt x="2056" y="0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27;p31">
                <a:extLst>
                  <a:ext uri="{FF2B5EF4-FFF2-40B4-BE49-F238E27FC236}">
                    <a16:creationId xmlns:a16="http://schemas.microsoft.com/office/drawing/2014/main" id="{F9E1E606-A709-BF0E-CFD4-1D355B67483B}"/>
                  </a:ext>
                </a:extLst>
              </p:cNvPr>
              <p:cNvSpPr/>
              <p:nvPr/>
            </p:nvSpPr>
            <p:spPr>
              <a:xfrm>
                <a:off x="306226" y="3131998"/>
                <a:ext cx="90215" cy="139363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4" extrusionOk="0">
                    <a:moveTo>
                      <a:pt x="335" y="0"/>
                    </a:moveTo>
                    <a:cubicBezTo>
                      <a:pt x="148" y="0"/>
                      <a:pt x="1" y="222"/>
                      <a:pt x="48" y="400"/>
                    </a:cubicBezTo>
                    <a:cubicBezTo>
                      <a:pt x="126" y="703"/>
                      <a:pt x="153" y="958"/>
                      <a:pt x="157" y="1271"/>
                    </a:cubicBezTo>
                    <a:cubicBezTo>
                      <a:pt x="162" y="1563"/>
                      <a:pt x="335" y="1914"/>
                      <a:pt x="623" y="1914"/>
                    </a:cubicBezTo>
                    <a:cubicBezTo>
                      <a:pt x="694" y="1914"/>
                      <a:pt x="773" y="1892"/>
                      <a:pt x="857" y="1843"/>
                    </a:cubicBezTo>
                    <a:cubicBezTo>
                      <a:pt x="1204" y="1639"/>
                      <a:pt x="1238" y="1138"/>
                      <a:pt x="1126" y="798"/>
                    </a:cubicBezTo>
                    <a:cubicBezTo>
                      <a:pt x="1003" y="427"/>
                      <a:pt x="786" y="162"/>
                      <a:pt x="428" y="19"/>
                    </a:cubicBezTo>
                    <a:cubicBezTo>
                      <a:pt x="397" y="6"/>
                      <a:pt x="365" y="0"/>
                      <a:pt x="335" y="0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28;p31">
                <a:extLst>
                  <a:ext uri="{FF2B5EF4-FFF2-40B4-BE49-F238E27FC236}">
                    <a16:creationId xmlns:a16="http://schemas.microsoft.com/office/drawing/2014/main" id="{B5E77F7F-11D9-DDF5-EE56-D0C8C108262B}"/>
                  </a:ext>
                </a:extLst>
              </p:cNvPr>
              <p:cNvSpPr/>
              <p:nvPr/>
            </p:nvSpPr>
            <p:spPr>
              <a:xfrm>
                <a:off x="282124" y="3292114"/>
                <a:ext cx="91016" cy="7070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71" extrusionOk="0">
                    <a:moveTo>
                      <a:pt x="624" y="1"/>
                    </a:moveTo>
                    <a:cubicBezTo>
                      <a:pt x="1" y="1"/>
                      <a:pt x="1" y="971"/>
                      <a:pt x="624" y="971"/>
                    </a:cubicBezTo>
                    <a:cubicBezTo>
                      <a:pt x="1249" y="971"/>
                      <a:pt x="1249" y="1"/>
                      <a:pt x="624" y="1"/>
                    </a:cubicBezTo>
                    <a:close/>
                  </a:path>
                </a:pathLst>
              </a:custGeom>
              <a:solidFill>
                <a:srgbClr val="FAFB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29;p31">
                <a:extLst>
                  <a:ext uri="{FF2B5EF4-FFF2-40B4-BE49-F238E27FC236}">
                    <a16:creationId xmlns:a16="http://schemas.microsoft.com/office/drawing/2014/main" id="{2D776171-74BF-CDE4-A77A-FA8C8DD30C27}"/>
                  </a:ext>
                </a:extLst>
              </p:cNvPr>
              <p:cNvSpPr/>
              <p:nvPr/>
            </p:nvSpPr>
            <p:spPr>
              <a:xfrm>
                <a:off x="55968" y="3265027"/>
                <a:ext cx="155892" cy="157639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2165" extrusionOk="0">
                    <a:moveTo>
                      <a:pt x="108" y="0"/>
                    </a:moveTo>
                    <a:cubicBezTo>
                      <a:pt x="91" y="0"/>
                      <a:pt x="72" y="11"/>
                      <a:pt x="68" y="32"/>
                    </a:cubicBezTo>
                    <a:cubicBezTo>
                      <a:pt x="1" y="601"/>
                      <a:pt x="266" y="1087"/>
                      <a:pt x="671" y="1465"/>
                    </a:cubicBezTo>
                    <a:cubicBezTo>
                      <a:pt x="1000" y="1778"/>
                      <a:pt x="1502" y="2165"/>
                      <a:pt x="1981" y="2165"/>
                    </a:cubicBezTo>
                    <a:cubicBezTo>
                      <a:pt x="2013" y="2165"/>
                      <a:pt x="2045" y="2163"/>
                      <a:pt x="2076" y="2159"/>
                    </a:cubicBezTo>
                    <a:cubicBezTo>
                      <a:pt x="2124" y="2152"/>
                      <a:pt x="2141" y="2084"/>
                      <a:pt x="2086" y="2067"/>
                    </a:cubicBezTo>
                    <a:cubicBezTo>
                      <a:pt x="1195" y="1778"/>
                      <a:pt x="59" y="1125"/>
                      <a:pt x="137" y="32"/>
                    </a:cubicBezTo>
                    <a:cubicBezTo>
                      <a:pt x="139" y="11"/>
                      <a:pt x="124" y="0"/>
                      <a:pt x="10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30;p31">
                <a:extLst>
                  <a:ext uri="{FF2B5EF4-FFF2-40B4-BE49-F238E27FC236}">
                    <a16:creationId xmlns:a16="http://schemas.microsoft.com/office/drawing/2014/main" id="{CEA5DAFD-3CB5-2C8D-1120-6D8CA2865CB7}"/>
                  </a:ext>
                </a:extLst>
              </p:cNvPr>
              <p:cNvSpPr/>
              <p:nvPr/>
            </p:nvSpPr>
            <p:spPr>
              <a:xfrm>
                <a:off x="240330" y="3416842"/>
                <a:ext cx="31455" cy="10558"/>
              </a:xfrm>
              <a:custGeom>
                <a:avLst/>
                <a:gdLst/>
                <a:ahLst/>
                <a:cxnLst/>
                <a:rect l="l" t="t" r="r" b="b"/>
                <a:pathLst>
                  <a:path w="432" h="145" extrusionOk="0">
                    <a:moveTo>
                      <a:pt x="318" y="0"/>
                    </a:moveTo>
                    <a:cubicBezTo>
                      <a:pt x="293" y="0"/>
                      <a:pt x="267" y="4"/>
                      <a:pt x="242" y="6"/>
                    </a:cubicBezTo>
                    <a:cubicBezTo>
                      <a:pt x="187" y="9"/>
                      <a:pt x="129" y="9"/>
                      <a:pt x="75" y="13"/>
                    </a:cubicBezTo>
                    <a:cubicBezTo>
                      <a:pt x="0" y="16"/>
                      <a:pt x="0" y="128"/>
                      <a:pt x="75" y="132"/>
                    </a:cubicBezTo>
                    <a:cubicBezTo>
                      <a:pt x="129" y="136"/>
                      <a:pt x="187" y="136"/>
                      <a:pt x="242" y="139"/>
                    </a:cubicBezTo>
                    <a:cubicBezTo>
                      <a:pt x="269" y="141"/>
                      <a:pt x="296" y="145"/>
                      <a:pt x="322" y="145"/>
                    </a:cubicBezTo>
                    <a:cubicBezTo>
                      <a:pt x="348" y="145"/>
                      <a:pt x="372" y="141"/>
                      <a:pt x="394" y="125"/>
                    </a:cubicBezTo>
                    <a:cubicBezTo>
                      <a:pt x="432" y="98"/>
                      <a:pt x="432" y="47"/>
                      <a:pt x="394" y="23"/>
                    </a:cubicBezTo>
                    <a:cubicBezTo>
                      <a:pt x="371" y="5"/>
                      <a:pt x="345" y="0"/>
                      <a:pt x="318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31;p31">
                <a:extLst>
                  <a:ext uri="{FF2B5EF4-FFF2-40B4-BE49-F238E27FC236}">
                    <a16:creationId xmlns:a16="http://schemas.microsoft.com/office/drawing/2014/main" id="{8061CB95-DC70-846E-A1E0-28AE0DE37489}"/>
                  </a:ext>
                </a:extLst>
              </p:cNvPr>
              <p:cNvSpPr/>
              <p:nvPr/>
            </p:nvSpPr>
            <p:spPr>
              <a:xfrm>
                <a:off x="-26" y="3463442"/>
                <a:ext cx="900836" cy="306249"/>
              </a:xfrm>
              <a:custGeom>
                <a:avLst/>
                <a:gdLst/>
                <a:ahLst/>
                <a:cxnLst/>
                <a:rect l="l" t="t" r="r" b="b"/>
                <a:pathLst>
                  <a:path w="12372" h="4206" extrusionOk="0">
                    <a:moveTo>
                      <a:pt x="11398" y="1"/>
                    </a:moveTo>
                    <a:cubicBezTo>
                      <a:pt x="11210" y="1"/>
                      <a:pt x="10989" y="128"/>
                      <a:pt x="10796" y="128"/>
                    </a:cubicBezTo>
                    <a:lnTo>
                      <a:pt x="1" y="128"/>
                    </a:lnTo>
                    <a:lnTo>
                      <a:pt x="1" y="4102"/>
                    </a:lnTo>
                    <a:lnTo>
                      <a:pt x="10796" y="4102"/>
                    </a:lnTo>
                    <a:cubicBezTo>
                      <a:pt x="11017" y="4102"/>
                      <a:pt x="11229" y="4205"/>
                      <a:pt x="11424" y="4205"/>
                    </a:cubicBezTo>
                    <a:cubicBezTo>
                      <a:pt x="11491" y="4205"/>
                      <a:pt x="11556" y="4193"/>
                      <a:pt x="11619" y="4160"/>
                    </a:cubicBezTo>
                    <a:cubicBezTo>
                      <a:pt x="12150" y="3874"/>
                      <a:pt x="12371" y="3064"/>
                      <a:pt x="12371" y="2425"/>
                    </a:cubicBezTo>
                    <a:lnTo>
                      <a:pt x="12371" y="1826"/>
                    </a:lnTo>
                    <a:cubicBezTo>
                      <a:pt x="12371" y="1129"/>
                      <a:pt x="12130" y="278"/>
                      <a:pt x="11517" y="22"/>
                    </a:cubicBezTo>
                    <a:cubicBezTo>
                      <a:pt x="11479" y="7"/>
                      <a:pt x="11439" y="1"/>
                      <a:pt x="11398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32;p31">
                <a:extLst>
                  <a:ext uri="{FF2B5EF4-FFF2-40B4-BE49-F238E27FC236}">
                    <a16:creationId xmlns:a16="http://schemas.microsoft.com/office/drawing/2014/main" id="{9AED1301-88EA-B7E5-0D2B-6A524DD76C14}"/>
                  </a:ext>
                </a:extLst>
              </p:cNvPr>
              <p:cNvSpPr/>
              <p:nvPr/>
            </p:nvSpPr>
            <p:spPr>
              <a:xfrm>
                <a:off x="-26" y="3518853"/>
                <a:ext cx="804214" cy="195720"/>
              </a:xfrm>
              <a:custGeom>
                <a:avLst/>
                <a:gdLst/>
                <a:ahLst/>
                <a:cxnLst/>
                <a:rect l="l" t="t" r="r" b="b"/>
                <a:pathLst>
                  <a:path w="11045" h="2688" extrusionOk="0">
                    <a:moveTo>
                      <a:pt x="1" y="0"/>
                    </a:moveTo>
                    <a:lnTo>
                      <a:pt x="1" y="2688"/>
                    </a:lnTo>
                    <a:lnTo>
                      <a:pt x="11044" y="2688"/>
                    </a:lnTo>
                    <a:lnTo>
                      <a:pt x="11044" y="0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33;p31">
                <a:extLst>
                  <a:ext uri="{FF2B5EF4-FFF2-40B4-BE49-F238E27FC236}">
                    <a16:creationId xmlns:a16="http://schemas.microsoft.com/office/drawing/2014/main" id="{6F95C5D0-8828-68A7-421C-B311D75E814F}"/>
                  </a:ext>
                </a:extLst>
              </p:cNvPr>
              <p:cNvSpPr/>
              <p:nvPr/>
            </p:nvSpPr>
            <p:spPr>
              <a:xfrm>
                <a:off x="781111" y="3510844"/>
                <a:ext cx="75361" cy="21341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2931" extrusionOk="0">
                    <a:moveTo>
                      <a:pt x="494" y="1"/>
                    </a:moveTo>
                    <a:cubicBezTo>
                      <a:pt x="340" y="1"/>
                      <a:pt x="65" y="8"/>
                      <a:pt x="0" y="110"/>
                    </a:cubicBezTo>
                    <a:cubicBezTo>
                      <a:pt x="1" y="110"/>
                      <a:pt x="2" y="110"/>
                      <a:pt x="3" y="110"/>
                    </a:cubicBezTo>
                    <a:cubicBezTo>
                      <a:pt x="392" y="110"/>
                      <a:pt x="455" y="2785"/>
                      <a:pt x="0" y="2798"/>
                    </a:cubicBezTo>
                    <a:cubicBezTo>
                      <a:pt x="38" y="2896"/>
                      <a:pt x="340" y="2931"/>
                      <a:pt x="494" y="2931"/>
                    </a:cubicBezTo>
                    <a:lnTo>
                      <a:pt x="575" y="2931"/>
                    </a:lnTo>
                    <a:cubicBezTo>
                      <a:pt x="728" y="2931"/>
                      <a:pt x="803" y="2856"/>
                      <a:pt x="888" y="2686"/>
                    </a:cubicBezTo>
                    <a:cubicBezTo>
                      <a:pt x="997" y="2461"/>
                      <a:pt x="1034" y="501"/>
                      <a:pt x="891" y="287"/>
                    </a:cubicBezTo>
                    <a:cubicBezTo>
                      <a:pt x="814" y="59"/>
                      <a:pt x="728" y="1"/>
                      <a:pt x="5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34;p31">
                <a:extLst>
                  <a:ext uri="{FF2B5EF4-FFF2-40B4-BE49-F238E27FC236}">
                    <a16:creationId xmlns:a16="http://schemas.microsoft.com/office/drawing/2014/main" id="{789C61FC-56A4-09B4-D2F6-B830FC8DA108}"/>
                  </a:ext>
                </a:extLst>
              </p:cNvPr>
              <p:cNvSpPr/>
              <p:nvPr/>
            </p:nvSpPr>
            <p:spPr>
              <a:xfrm>
                <a:off x="-26" y="3560939"/>
                <a:ext cx="729654" cy="6480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89" extrusionOk="0">
                    <a:moveTo>
                      <a:pt x="1" y="0"/>
                    </a:moveTo>
                    <a:lnTo>
                      <a:pt x="1" y="89"/>
                    </a:lnTo>
                    <a:lnTo>
                      <a:pt x="10020" y="89"/>
                    </a:lnTo>
                    <a:lnTo>
                      <a:pt x="1002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35;p31">
                <a:extLst>
                  <a:ext uri="{FF2B5EF4-FFF2-40B4-BE49-F238E27FC236}">
                    <a16:creationId xmlns:a16="http://schemas.microsoft.com/office/drawing/2014/main" id="{C42F29E4-DF90-0A87-E8F1-FA03043182EC}"/>
                  </a:ext>
                </a:extLst>
              </p:cNvPr>
              <p:cNvSpPr/>
              <p:nvPr/>
            </p:nvSpPr>
            <p:spPr>
              <a:xfrm>
                <a:off x="-26" y="3639213"/>
                <a:ext cx="72965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93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0020" y="92"/>
                    </a:lnTo>
                    <a:lnTo>
                      <a:pt x="10020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36;p31">
                <a:extLst>
                  <a:ext uri="{FF2B5EF4-FFF2-40B4-BE49-F238E27FC236}">
                    <a16:creationId xmlns:a16="http://schemas.microsoft.com/office/drawing/2014/main" id="{313DF892-5427-3752-B5EB-85B99EE7F12A}"/>
                  </a:ext>
                </a:extLst>
              </p:cNvPr>
              <p:cNvSpPr/>
              <p:nvPr/>
            </p:nvSpPr>
            <p:spPr>
              <a:xfrm>
                <a:off x="254383" y="3604481"/>
                <a:ext cx="126985" cy="6844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9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1743" y="93"/>
                    </a:lnTo>
                    <a:lnTo>
                      <a:pt x="1743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37;p31">
                <a:extLst>
                  <a:ext uri="{FF2B5EF4-FFF2-40B4-BE49-F238E27FC236}">
                    <a16:creationId xmlns:a16="http://schemas.microsoft.com/office/drawing/2014/main" id="{ECE5E714-A29E-9C11-0C12-AD9EE8C439F6}"/>
                  </a:ext>
                </a:extLst>
              </p:cNvPr>
              <p:cNvSpPr/>
              <p:nvPr/>
            </p:nvSpPr>
            <p:spPr>
              <a:xfrm>
                <a:off x="-26" y="3674163"/>
                <a:ext cx="522794" cy="6772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93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7180" y="92"/>
                    </a:lnTo>
                    <a:lnTo>
                      <a:pt x="7180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38;p31">
                <a:extLst>
                  <a:ext uri="{FF2B5EF4-FFF2-40B4-BE49-F238E27FC236}">
                    <a16:creationId xmlns:a16="http://schemas.microsoft.com/office/drawing/2014/main" id="{DCC73225-5B26-9673-E96E-8DCF6FF5831E}"/>
                  </a:ext>
                </a:extLst>
              </p:cNvPr>
              <p:cNvSpPr/>
              <p:nvPr/>
            </p:nvSpPr>
            <p:spPr>
              <a:xfrm>
                <a:off x="-26" y="3745301"/>
                <a:ext cx="841348" cy="29023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3986" extrusionOk="0">
                    <a:moveTo>
                      <a:pt x="10649" y="0"/>
                    </a:moveTo>
                    <a:cubicBezTo>
                      <a:pt x="10473" y="0"/>
                      <a:pt x="10264" y="122"/>
                      <a:pt x="10085" y="122"/>
                    </a:cubicBezTo>
                    <a:lnTo>
                      <a:pt x="1" y="122"/>
                    </a:lnTo>
                    <a:lnTo>
                      <a:pt x="1" y="3888"/>
                    </a:lnTo>
                    <a:lnTo>
                      <a:pt x="10085" y="3888"/>
                    </a:lnTo>
                    <a:cubicBezTo>
                      <a:pt x="10290" y="3888"/>
                      <a:pt x="10489" y="3986"/>
                      <a:pt x="10672" y="3986"/>
                    </a:cubicBezTo>
                    <a:cubicBezTo>
                      <a:pt x="10735" y="3986"/>
                      <a:pt x="10796" y="3974"/>
                      <a:pt x="10854" y="3943"/>
                    </a:cubicBezTo>
                    <a:cubicBezTo>
                      <a:pt x="11351" y="3674"/>
                      <a:pt x="11555" y="2905"/>
                      <a:pt x="11555" y="2300"/>
                    </a:cubicBezTo>
                    <a:lnTo>
                      <a:pt x="11555" y="1732"/>
                    </a:lnTo>
                    <a:cubicBezTo>
                      <a:pt x="11555" y="1068"/>
                      <a:pt x="11330" y="265"/>
                      <a:pt x="10759" y="20"/>
                    </a:cubicBezTo>
                    <a:cubicBezTo>
                      <a:pt x="10724" y="6"/>
                      <a:pt x="10687" y="0"/>
                      <a:pt x="10649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39;p31">
                <a:extLst>
                  <a:ext uri="{FF2B5EF4-FFF2-40B4-BE49-F238E27FC236}">
                    <a16:creationId xmlns:a16="http://schemas.microsoft.com/office/drawing/2014/main" id="{5387BD66-78E9-0E4E-8717-C81AD745C72D}"/>
                  </a:ext>
                </a:extLst>
              </p:cNvPr>
              <p:cNvSpPr/>
              <p:nvPr/>
            </p:nvSpPr>
            <p:spPr>
              <a:xfrm>
                <a:off x="-26" y="3797726"/>
                <a:ext cx="751207" cy="185672"/>
              </a:xfrm>
              <a:custGeom>
                <a:avLst/>
                <a:gdLst/>
                <a:ahLst/>
                <a:cxnLst/>
                <a:rect l="l" t="t" r="r" b="b"/>
                <a:pathLst>
                  <a:path w="10317" h="2550" extrusionOk="0">
                    <a:moveTo>
                      <a:pt x="1" y="1"/>
                    </a:moveTo>
                    <a:lnTo>
                      <a:pt x="1" y="2549"/>
                    </a:lnTo>
                    <a:lnTo>
                      <a:pt x="10317" y="2549"/>
                    </a:lnTo>
                    <a:lnTo>
                      <a:pt x="10317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40;p31">
                <a:extLst>
                  <a:ext uri="{FF2B5EF4-FFF2-40B4-BE49-F238E27FC236}">
                    <a16:creationId xmlns:a16="http://schemas.microsoft.com/office/drawing/2014/main" id="{B70F4F2A-22A0-55E4-807B-7464CC197DA1}"/>
                  </a:ext>
                </a:extLst>
              </p:cNvPr>
              <p:cNvSpPr/>
              <p:nvPr/>
            </p:nvSpPr>
            <p:spPr>
              <a:xfrm>
                <a:off x="729560" y="3790299"/>
                <a:ext cx="70410" cy="202200"/>
              </a:xfrm>
              <a:custGeom>
                <a:avLst/>
                <a:gdLst/>
                <a:ahLst/>
                <a:cxnLst/>
                <a:rect l="l" t="t" r="r" b="b"/>
                <a:pathLst>
                  <a:path w="967" h="2777" extrusionOk="0">
                    <a:moveTo>
                      <a:pt x="463" y="1"/>
                    </a:moveTo>
                    <a:cubicBezTo>
                      <a:pt x="321" y="1"/>
                      <a:pt x="62" y="8"/>
                      <a:pt x="0" y="103"/>
                    </a:cubicBezTo>
                    <a:cubicBezTo>
                      <a:pt x="1" y="103"/>
                      <a:pt x="2" y="103"/>
                      <a:pt x="3" y="103"/>
                    </a:cubicBezTo>
                    <a:cubicBezTo>
                      <a:pt x="368" y="103"/>
                      <a:pt x="425" y="2637"/>
                      <a:pt x="0" y="2651"/>
                    </a:cubicBezTo>
                    <a:cubicBezTo>
                      <a:pt x="38" y="2743"/>
                      <a:pt x="321" y="2777"/>
                      <a:pt x="463" y="2777"/>
                    </a:cubicBezTo>
                    <a:lnTo>
                      <a:pt x="538" y="2777"/>
                    </a:lnTo>
                    <a:cubicBezTo>
                      <a:pt x="681" y="2777"/>
                      <a:pt x="752" y="2706"/>
                      <a:pt x="831" y="2543"/>
                    </a:cubicBezTo>
                    <a:cubicBezTo>
                      <a:pt x="933" y="2331"/>
                      <a:pt x="966" y="473"/>
                      <a:pt x="834" y="273"/>
                    </a:cubicBezTo>
                    <a:cubicBezTo>
                      <a:pt x="759" y="55"/>
                      <a:pt x="681" y="1"/>
                      <a:pt x="5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41;p31">
                <a:extLst>
                  <a:ext uri="{FF2B5EF4-FFF2-40B4-BE49-F238E27FC236}">
                    <a16:creationId xmlns:a16="http://schemas.microsoft.com/office/drawing/2014/main" id="{51559C48-AD84-98D3-66FD-84B31B615D42}"/>
                  </a:ext>
                </a:extLst>
              </p:cNvPr>
              <p:cNvSpPr/>
              <p:nvPr/>
            </p:nvSpPr>
            <p:spPr>
              <a:xfrm>
                <a:off x="-26" y="3837628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1"/>
                    </a:moveTo>
                    <a:lnTo>
                      <a:pt x="1" y="86"/>
                    </a:lnTo>
                    <a:lnTo>
                      <a:pt x="9361" y="86"/>
                    </a:lnTo>
                    <a:lnTo>
                      <a:pt x="9361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42;p31">
                <a:extLst>
                  <a:ext uri="{FF2B5EF4-FFF2-40B4-BE49-F238E27FC236}">
                    <a16:creationId xmlns:a16="http://schemas.microsoft.com/office/drawing/2014/main" id="{657117AF-225F-7DBC-5B45-F13E2351D374}"/>
                  </a:ext>
                </a:extLst>
              </p:cNvPr>
              <p:cNvSpPr/>
              <p:nvPr/>
            </p:nvSpPr>
            <p:spPr>
              <a:xfrm>
                <a:off x="-26" y="3911969"/>
                <a:ext cx="681598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86" extrusionOk="0">
                    <a:moveTo>
                      <a:pt x="1" y="0"/>
                    </a:moveTo>
                    <a:lnTo>
                      <a:pt x="1" y="85"/>
                    </a:lnTo>
                    <a:lnTo>
                      <a:pt x="9361" y="85"/>
                    </a:lnTo>
                    <a:lnTo>
                      <a:pt x="9361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43;p31">
                <a:extLst>
                  <a:ext uri="{FF2B5EF4-FFF2-40B4-BE49-F238E27FC236}">
                    <a16:creationId xmlns:a16="http://schemas.microsoft.com/office/drawing/2014/main" id="{41C08791-3CBB-EAF7-A880-FCE03EA1A745}"/>
                  </a:ext>
                </a:extLst>
              </p:cNvPr>
              <p:cNvSpPr/>
              <p:nvPr/>
            </p:nvSpPr>
            <p:spPr>
              <a:xfrm>
                <a:off x="237563" y="3879276"/>
                <a:ext cx="118539" cy="6262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86" extrusionOk="0">
                    <a:moveTo>
                      <a:pt x="0" y="0"/>
                    </a:moveTo>
                    <a:lnTo>
                      <a:pt x="0" y="85"/>
                    </a:lnTo>
                    <a:lnTo>
                      <a:pt x="1627" y="85"/>
                    </a:lnTo>
                    <a:lnTo>
                      <a:pt x="162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44;p31">
                <a:extLst>
                  <a:ext uri="{FF2B5EF4-FFF2-40B4-BE49-F238E27FC236}">
                    <a16:creationId xmlns:a16="http://schemas.microsoft.com/office/drawing/2014/main" id="{5D3A0B27-FC39-2C52-875E-CDD77E44110A}"/>
                  </a:ext>
                </a:extLst>
              </p:cNvPr>
              <p:cNvSpPr/>
              <p:nvPr/>
            </p:nvSpPr>
            <p:spPr>
              <a:xfrm>
                <a:off x="-26" y="3945099"/>
                <a:ext cx="488353" cy="6335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" extrusionOk="0">
                    <a:moveTo>
                      <a:pt x="1" y="1"/>
                    </a:moveTo>
                    <a:lnTo>
                      <a:pt x="1" y="87"/>
                    </a:lnTo>
                    <a:lnTo>
                      <a:pt x="6707" y="87"/>
                    </a:lnTo>
                    <a:lnTo>
                      <a:pt x="6707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45;p31">
                <a:extLst>
                  <a:ext uri="{FF2B5EF4-FFF2-40B4-BE49-F238E27FC236}">
                    <a16:creationId xmlns:a16="http://schemas.microsoft.com/office/drawing/2014/main" id="{2A87B651-EBEC-2488-61BE-8937425BD9CF}"/>
                  </a:ext>
                </a:extLst>
              </p:cNvPr>
              <p:cNvSpPr/>
              <p:nvPr/>
            </p:nvSpPr>
            <p:spPr>
              <a:xfrm>
                <a:off x="-26" y="4011577"/>
                <a:ext cx="1039034" cy="358456"/>
              </a:xfrm>
              <a:custGeom>
                <a:avLst/>
                <a:gdLst/>
                <a:ahLst/>
                <a:cxnLst/>
                <a:rect l="l" t="t" r="r" b="b"/>
                <a:pathLst>
                  <a:path w="14270" h="4923" extrusionOk="0">
                    <a:moveTo>
                      <a:pt x="13145" y="1"/>
                    </a:moveTo>
                    <a:cubicBezTo>
                      <a:pt x="12929" y="1"/>
                      <a:pt x="12672" y="154"/>
                      <a:pt x="12450" y="154"/>
                    </a:cubicBezTo>
                    <a:lnTo>
                      <a:pt x="1" y="154"/>
                    </a:lnTo>
                    <a:lnTo>
                      <a:pt x="1" y="4801"/>
                    </a:lnTo>
                    <a:lnTo>
                      <a:pt x="12450" y="4801"/>
                    </a:lnTo>
                    <a:cubicBezTo>
                      <a:pt x="12703" y="4801"/>
                      <a:pt x="12950" y="4923"/>
                      <a:pt x="13175" y="4923"/>
                    </a:cubicBezTo>
                    <a:cubicBezTo>
                      <a:pt x="13253" y="4923"/>
                      <a:pt x="13328" y="4908"/>
                      <a:pt x="13399" y="4869"/>
                    </a:cubicBezTo>
                    <a:cubicBezTo>
                      <a:pt x="14015" y="4535"/>
                      <a:pt x="14270" y="3586"/>
                      <a:pt x="14270" y="2838"/>
                    </a:cubicBezTo>
                    <a:lnTo>
                      <a:pt x="14270" y="2140"/>
                    </a:lnTo>
                    <a:cubicBezTo>
                      <a:pt x="14270" y="1320"/>
                      <a:pt x="13991" y="327"/>
                      <a:pt x="13283" y="27"/>
                    </a:cubicBezTo>
                    <a:cubicBezTo>
                      <a:pt x="13240" y="8"/>
                      <a:pt x="13194" y="1"/>
                      <a:pt x="131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46;p31">
                <a:extLst>
                  <a:ext uri="{FF2B5EF4-FFF2-40B4-BE49-F238E27FC236}">
                    <a16:creationId xmlns:a16="http://schemas.microsoft.com/office/drawing/2014/main" id="{171F02B3-594F-2329-8D04-980C38E1A664}"/>
                  </a:ext>
                </a:extLst>
              </p:cNvPr>
              <p:cNvSpPr/>
              <p:nvPr/>
            </p:nvSpPr>
            <p:spPr>
              <a:xfrm>
                <a:off x="-26" y="4076454"/>
                <a:ext cx="927558" cy="228995"/>
              </a:xfrm>
              <a:custGeom>
                <a:avLst/>
                <a:gdLst/>
                <a:ahLst/>
                <a:cxnLst/>
                <a:rect l="l" t="t" r="r" b="b"/>
                <a:pathLst>
                  <a:path w="12739" h="3145" extrusionOk="0">
                    <a:moveTo>
                      <a:pt x="1" y="1"/>
                    </a:moveTo>
                    <a:lnTo>
                      <a:pt x="1" y="3144"/>
                    </a:lnTo>
                    <a:lnTo>
                      <a:pt x="12739" y="3144"/>
                    </a:lnTo>
                    <a:lnTo>
                      <a:pt x="12739" y="1"/>
                    </a:lnTo>
                    <a:close/>
                  </a:path>
                </a:pathLst>
              </a:custGeom>
              <a:solidFill>
                <a:srgbClr val="FBE8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47;p31">
                <a:extLst>
                  <a:ext uri="{FF2B5EF4-FFF2-40B4-BE49-F238E27FC236}">
                    <a16:creationId xmlns:a16="http://schemas.microsoft.com/office/drawing/2014/main" id="{CBA12359-07DE-1392-9791-557025E17D5D}"/>
                  </a:ext>
                </a:extLst>
              </p:cNvPr>
              <p:cNvSpPr/>
              <p:nvPr/>
            </p:nvSpPr>
            <p:spPr>
              <a:xfrm>
                <a:off x="900743" y="4067279"/>
                <a:ext cx="87011" cy="249528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3427" extrusionOk="0">
                    <a:moveTo>
                      <a:pt x="572" y="1"/>
                    </a:moveTo>
                    <a:cubicBezTo>
                      <a:pt x="395" y="1"/>
                      <a:pt x="79" y="8"/>
                      <a:pt x="0" y="127"/>
                    </a:cubicBezTo>
                    <a:cubicBezTo>
                      <a:pt x="1" y="127"/>
                      <a:pt x="2" y="127"/>
                      <a:pt x="3" y="127"/>
                    </a:cubicBezTo>
                    <a:cubicBezTo>
                      <a:pt x="453" y="127"/>
                      <a:pt x="527" y="3253"/>
                      <a:pt x="0" y="3270"/>
                    </a:cubicBezTo>
                    <a:cubicBezTo>
                      <a:pt x="44" y="3386"/>
                      <a:pt x="395" y="3426"/>
                      <a:pt x="572" y="3426"/>
                    </a:cubicBezTo>
                    <a:lnTo>
                      <a:pt x="664" y="3426"/>
                    </a:lnTo>
                    <a:cubicBezTo>
                      <a:pt x="841" y="3426"/>
                      <a:pt x="930" y="3342"/>
                      <a:pt x="1024" y="3137"/>
                    </a:cubicBezTo>
                    <a:cubicBezTo>
                      <a:pt x="1151" y="2875"/>
                      <a:pt x="1195" y="586"/>
                      <a:pt x="1028" y="334"/>
                    </a:cubicBezTo>
                    <a:cubicBezTo>
                      <a:pt x="939" y="69"/>
                      <a:pt x="841" y="1"/>
                      <a:pt x="664" y="1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48;p31">
                <a:extLst>
                  <a:ext uri="{FF2B5EF4-FFF2-40B4-BE49-F238E27FC236}">
                    <a16:creationId xmlns:a16="http://schemas.microsoft.com/office/drawing/2014/main" id="{FFBA5F10-4EF6-DEE6-8248-8B92AC129F34}"/>
                  </a:ext>
                </a:extLst>
              </p:cNvPr>
              <p:cNvSpPr/>
              <p:nvPr/>
            </p:nvSpPr>
            <p:spPr>
              <a:xfrm>
                <a:off x="-26" y="4125748"/>
                <a:ext cx="84134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6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49;p31">
                <a:extLst>
                  <a:ext uri="{FF2B5EF4-FFF2-40B4-BE49-F238E27FC236}">
                    <a16:creationId xmlns:a16="http://schemas.microsoft.com/office/drawing/2014/main" id="{37517A00-F37F-A144-42DE-6469773EB88C}"/>
                  </a:ext>
                </a:extLst>
              </p:cNvPr>
              <p:cNvSpPr/>
              <p:nvPr/>
            </p:nvSpPr>
            <p:spPr>
              <a:xfrm>
                <a:off x="-26" y="4217419"/>
                <a:ext cx="841348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11555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11555" y="106"/>
                    </a:lnTo>
                    <a:lnTo>
                      <a:pt x="11555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50;p31">
                <a:extLst>
                  <a:ext uri="{FF2B5EF4-FFF2-40B4-BE49-F238E27FC236}">
                    <a16:creationId xmlns:a16="http://schemas.microsoft.com/office/drawing/2014/main" id="{C3CF6427-E1FD-3ED7-1607-4CFD3A7DB287}"/>
                  </a:ext>
                </a:extLst>
              </p:cNvPr>
              <p:cNvSpPr/>
              <p:nvPr/>
            </p:nvSpPr>
            <p:spPr>
              <a:xfrm>
                <a:off x="293338" y="4176790"/>
                <a:ext cx="146208" cy="7718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06" extrusionOk="0">
                    <a:moveTo>
                      <a:pt x="0" y="0"/>
                    </a:moveTo>
                    <a:lnTo>
                      <a:pt x="0" y="106"/>
                    </a:lnTo>
                    <a:lnTo>
                      <a:pt x="2007" y="106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51;p31">
                <a:extLst>
                  <a:ext uri="{FF2B5EF4-FFF2-40B4-BE49-F238E27FC236}">
                    <a16:creationId xmlns:a16="http://schemas.microsoft.com/office/drawing/2014/main" id="{B748E474-4D05-F0E6-F225-D50CAAEEE009}"/>
                  </a:ext>
                </a:extLst>
              </p:cNvPr>
              <p:cNvSpPr/>
              <p:nvPr/>
            </p:nvSpPr>
            <p:spPr>
              <a:xfrm>
                <a:off x="-26" y="4258267"/>
                <a:ext cx="602815" cy="7791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107" extrusionOk="0">
                    <a:moveTo>
                      <a:pt x="1" y="1"/>
                    </a:moveTo>
                    <a:lnTo>
                      <a:pt x="1" y="106"/>
                    </a:lnTo>
                    <a:lnTo>
                      <a:pt x="8279" y="106"/>
                    </a:lnTo>
                    <a:lnTo>
                      <a:pt x="8279" y="1"/>
                    </a:lnTo>
                    <a:close/>
                  </a:path>
                </a:pathLst>
              </a:custGeom>
              <a:solidFill>
                <a:srgbClr val="DDE0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52;p31">
                <a:extLst>
                  <a:ext uri="{FF2B5EF4-FFF2-40B4-BE49-F238E27FC236}">
                    <a16:creationId xmlns:a16="http://schemas.microsoft.com/office/drawing/2014/main" id="{8DBB4513-7ADC-560B-3F11-61413F676F85}"/>
                  </a:ext>
                </a:extLst>
              </p:cNvPr>
              <p:cNvSpPr/>
              <p:nvPr/>
            </p:nvSpPr>
            <p:spPr>
              <a:xfrm>
                <a:off x="382752" y="3906072"/>
                <a:ext cx="475174" cy="716402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9839" extrusionOk="0">
                    <a:moveTo>
                      <a:pt x="2848" y="1"/>
                    </a:moveTo>
                    <a:cubicBezTo>
                      <a:pt x="2428" y="1"/>
                      <a:pt x="2031" y="330"/>
                      <a:pt x="1855" y="725"/>
                    </a:cubicBezTo>
                    <a:cubicBezTo>
                      <a:pt x="1657" y="1174"/>
                      <a:pt x="1674" y="1684"/>
                      <a:pt x="1695" y="2177"/>
                    </a:cubicBezTo>
                    <a:cubicBezTo>
                      <a:pt x="1708" y="2422"/>
                      <a:pt x="1719" y="2667"/>
                      <a:pt x="1728" y="2912"/>
                    </a:cubicBezTo>
                    <a:cubicBezTo>
                      <a:pt x="1732" y="2991"/>
                      <a:pt x="1736" y="3072"/>
                      <a:pt x="1698" y="3143"/>
                    </a:cubicBezTo>
                    <a:cubicBezTo>
                      <a:pt x="1649" y="3242"/>
                      <a:pt x="1549" y="3282"/>
                      <a:pt x="1439" y="3282"/>
                    </a:cubicBezTo>
                    <a:cubicBezTo>
                      <a:pt x="1329" y="3282"/>
                      <a:pt x="1208" y="3242"/>
                      <a:pt x="1116" y="3181"/>
                    </a:cubicBezTo>
                    <a:cubicBezTo>
                      <a:pt x="932" y="3058"/>
                      <a:pt x="762" y="2878"/>
                      <a:pt x="541" y="2875"/>
                    </a:cubicBezTo>
                    <a:cubicBezTo>
                      <a:pt x="537" y="2875"/>
                      <a:pt x="532" y="2875"/>
                      <a:pt x="528" y="2875"/>
                    </a:cubicBezTo>
                    <a:cubicBezTo>
                      <a:pt x="343" y="2875"/>
                      <a:pt x="179" y="3011"/>
                      <a:pt x="95" y="3178"/>
                    </a:cubicBezTo>
                    <a:cubicBezTo>
                      <a:pt x="14" y="3344"/>
                      <a:pt x="0" y="3542"/>
                      <a:pt x="14" y="3732"/>
                    </a:cubicBezTo>
                    <a:cubicBezTo>
                      <a:pt x="79" y="4923"/>
                      <a:pt x="868" y="5930"/>
                      <a:pt x="1365" y="7012"/>
                    </a:cubicBezTo>
                    <a:cubicBezTo>
                      <a:pt x="1412" y="7118"/>
                      <a:pt x="1453" y="7243"/>
                      <a:pt x="1389" y="7339"/>
                    </a:cubicBezTo>
                    <a:cubicBezTo>
                      <a:pt x="1352" y="7393"/>
                      <a:pt x="1297" y="7414"/>
                      <a:pt x="1235" y="7414"/>
                    </a:cubicBezTo>
                    <a:cubicBezTo>
                      <a:pt x="1133" y="7414"/>
                      <a:pt x="1012" y="7356"/>
                      <a:pt x="922" y="7294"/>
                    </a:cubicBezTo>
                    <a:cubicBezTo>
                      <a:pt x="833" y="7232"/>
                      <a:pt x="711" y="7174"/>
                      <a:pt x="607" y="7174"/>
                    </a:cubicBezTo>
                    <a:cubicBezTo>
                      <a:pt x="546" y="7174"/>
                      <a:pt x="491" y="7195"/>
                      <a:pt x="453" y="7247"/>
                    </a:cubicBezTo>
                    <a:cubicBezTo>
                      <a:pt x="409" y="7308"/>
                      <a:pt x="412" y="7390"/>
                      <a:pt x="422" y="7465"/>
                    </a:cubicBezTo>
                    <a:cubicBezTo>
                      <a:pt x="487" y="7927"/>
                      <a:pt x="817" y="8298"/>
                      <a:pt x="1133" y="8641"/>
                    </a:cubicBezTo>
                    <a:cubicBezTo>
                      <a:pt x="1296" y="8818"/>
                      <a:pt x="1460" y="8996"/>
                      <a:pt x="1623" y="9172"/>
                    </a:cubicBezTo>
                    <a:cubicBezTo>
                      <a:pt x="1753" y="9312"/>
                      <a:pt x="1885" y="9451"/>
                      <a:pt x="2055" y="9530"/>
                    </a:cubicBezTo>
                    <a:cubicBezTo>
                      <a:pt x="2164" y="9577"/>
                      <a:pt x="2281" y="9595"/>
                      <a:pt x="2400" y="9596"/>
                    </a:cubicBezTo>
                    <a:lnTo>
                      <a:pt x="2400" y="9596"/>
                    </a:lnTo>
                    <a:lnTo>
                      <a:pt x="1698" y="9666"/>
                    </a:lnTo>
                    <a:cubicBezTo>
                      <a:pt x="1981" y="9703"/>
                      <a:pt x="2259" y="9740"/>
                      <a:pt x="2542" y="9778"/>
                    </a:cubicBezTo>
                    <a:cubicBezTo>
                      <a:pt x="2772" y="9807"/>
                      <a:pt x="3002" y="9838"/>
                      <a:pt x="3230" y="9838"/>
                    </a:cubicBezTo>
                    <a:cubicBezTo>
                      <a:pt x="3320" y="9838"/>
                      <a:pt x="3409" y="9834"/>
                      <a:pt x="3498" y="9822"/>
                    </a:cubicBezTo>
                    <a:cubicBezTo>
                      <a:pt x="3998" y="9764"/>
                      <a:pt x="4451" y="9509"/>
                      <a:pt x="4886" y="9264"/>
                    </a:cubicBezTo>
                    <a:cubicBezTo>
                      <a:pt x="5151" y="9115"/>
                      <a:pt x="5448" y="8907"/>
                      <a:pt x="5440" y="8605"/>
                    </a:cubicBezTo>
                    <a:cubicBezTo>
                      <a:pt x="5438" y="8383"/>
                      <a:pt x="5223" y="8195"/>
                      <a:pt x="5004" y="8195"/>
                    </a:cubicBezTo>
                    <a:cubicBezTo>
                      <a:pt x="4970" y="8195"/>
                      <a:pt x="4936" y="8200"/>
                      <a:pt x="4903" y="8209"/>
                    </a:cubicBezTo>
                    <a:cubicBezTo>
                      <a:pt x="4815" y="8236"/>
                      <a:pt x="4720" y="8290"/>
                      <a:pt x="4634" y="8290"/>
                    </a:cubicBezTo>
                    <a:cubicBezTo>
                      <a:pt x="4600" y="8290"/>
                      <a:pt x="4568" y="8282"/>
                      <a:pt x="4539" y="8261"/>
                    </a:cubicBezTo>
                    <a:cubicBezTo>
                      <a:pt x="4556" y="8151"/>
                      <a:pt x="4634" y="8066"/>
                      <a:pt x="4709" y="7988"/>
                    </a:cubicBezTo>
                    <a:cubicBezTo>
                      <a:pt x="5022" y="7655"/>
                      <a:pt x="5338" y="7322"/>
                      <a:pt x="5655" y="6988"/>
                    </a:cubicBezTo>
                    <a:cubicBezTo>
                      <a:pt x="5880" y="6750"/>
                      <a:pt x="6107" y="6508"/>
                      <a:pt x="6271" y="6223"/>
                    </a:cubicBezTo>
                    <a:cubicBezTo>
                      <a:pt x="6434" y="5937"/>
                      <a:pt x="6526" y="5600"/>
                      <a:pt x="6461" y="5280"/>
                    </a:cubicBezTo>
                    <a:cubicBezTo>
                      <a:pt x="6387" y="4919"/>
                      <a:pt x="6107" y="4613"/>
                      <a:pt x="5760" y="4487"/>
                    </a:cubicBezTo>
                    <a:cubicBezTo>
                      <a:pt x="5636" y="4442"/>
                      <a:pt x="5505" y="4421"/>
                      <a:pt x="5374" y="4421"/>
                    </a:cubicBezTo>
                    <a:cubicBezTo>
                      <a:pt x="5138" y="4421"/>
                      <a:pt x="4901" y="4490"/>
                      <a:pt x="4702" y="4616"/>
                    </a:cubicBezTo>
                    <a:cubicBezTo>
                      <a:pt x="4610" y="4676"/>
                      <a:pt x="4499" y="4747"/>
                      <a:pt x="4400" y="4747"/>
                    </a:cubicBezTo>
                    <a:cubicBezTo>
                      <a:pt x="4364" y="4747"/>
                      <a:pt x="4329" y="4738"/>
                      <a:pt x="4297" y="4715"/>
                    </a:cubicBezTo>
                    <a:cubicBezTo>
                      <a:pt x="4219" y="4661"/>
                      <a:pt x="4206" y="4555"/>
                      <a:pt x="4198" y="4464"/>
                    </a:cubicBezTo>
                    <a:cubicBezTo>
                      <a:pt x="4107" y="3225"/>
                      <a:pt x="4341" y="1915"/>
                      <a:pt x="3818" y="789"/>
                    </a:cubicBezTo>
                    <a:cubicBezTo>
                      <a:pt x="3655" y="442"/>
                      <a:pt x="3392" y="105"/>
                      <a:pt x="3022" y="20"/>
                    </a:cubicBezTo>
                    <a:cubicBezTo>
                      <a:pt x="2964" y="7"/>
                      <a:pt x="2906" y="1"/>
                      <a:pt x="2848" y="1"/>
                    </a:cubicBezTo>
                    <a:close/>
                  </a:path>
                </a:pathLst>
              </a:custGeom>
              <a:solidFill>
                <a:srgbClr val="ABE1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53;p31">
                <a:extLst>
                  <a:ext uri="{FF2B5EF4-FFF2-40B4-BE49-F238E27FC236}">
                    <a16:creationId xmlns:a16="http://schemas.microsoft.com/office/drawing/2014/main" id="{9263FC0E-43AC-C8D4-C8D2-684CB4E6319C}"/>
                  </a:ext>
                </a:extLst>
              </p:cNvPr>
              <p:cNvSpPr/>
              <p:nvPr/>
            </p:nvSpPr>
            <p:spPr>
              <a:xfrm>
                <a:off x="443478" y="4606094"/>
                <a:ext cx="351102" cy="351102"/>
              </a:xfrm>
              <a:custGeom>
                <a:avLst/>
                <a:gdLst/>
                <a:ahLst/>
                <a:cxnLst/>
                <a:rect l="l" t="t" r="r" b="b"/>
                <a:pathLst>
                  <a:path w="4822" h="4822" extrusionOk="0">
                    <a:moveTo>
                      <a:pt x="98" y="1"/>
                    </a:moveTo>
                    <a:cubicBezTo>
                      <a:pt x="44" y="1"/>
                      <a:pt x="0" y="45"/>
                      <a:pt x="0" y="96"/>
                    </a:cubicBezTo>
                    <a:lnTo>
                      <a:pt x="0" y="4655"/>
                    </a:lnTo>
                    <a:cubicBezTo>
                      <a:pt x="0" y="4747"/>
                      <a:pt x="74" y="4822"/>
                      <a:pt x="170" y="4822"/>
                    </a:cubicBezTo>
                    <a:lnTo>
                      <a:pt x="4655" y="4822"/>
                    </a:lnTo>
                    <a:cubicBezTo>
                      <a:pt x="4746" y="4822"/>
                      <a:pt x="4821" y="4747"/>
                      <a:pt x="4821" y="4655"/>
                    </a:cubicBezTo>
                    <a:lnTo>
                      <a:pt x="4821" y="96"/>
                    </a:lnTo>
                    <a:cubicBezTo>
                      <a:pt x="4821" y="45"/>
                      <a:pt x="4777" y="1"/>
                      <a:pt x="4726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54;p31">
                <a:extLst>
                  <a:ext uri="{FF2B5EF4-FFF2-40B4-BE49-F238E27FC236}">
                    <a16:creationId xmlns:a16="http://schemas.microsoft.com/office/drawing/2014/main" id="{B2C53524-E8B8-578F-0B78-934BA45A90C1}"/>
                  </a:ext>
                </a:extLst>
              </p:cNvPr>
              <p:cNvSpPr/>
              <p:nvPr/>
            </p:nvSpPr>
            <p:spPr>
              <a:xfrm>
                <a:off x="419377" y="4586799"/>
                <a:ext cx="400178" cy="129606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1780" extrusionOk="0">
                    <a:moveTo>
                      <a:pt x="49" y="0"/>
                    </a:moveTo>
                    <a:cubicBezTo>
                      <a:pt x="21" y="0"/>
                      <a:pt x="0" y="24"/>
                      <a:pt x="0" y="52"/>
                    </a:cubicBezTo>
                    <a:lnTo>
                      <a:pt x="0" y="1732"/>
                    </a:lnTo>
                    <a:cubicBezTo>
                      <a:pt x="0" y="1759"/>
                      <a:pt x="21" y="1780"/>
                      <a:pt x="49" y="1780"/>
                    </a:cubicBezTo>
                    <a:lnTo>
                      <a:pt x="5448" y="1780"/>
                    </a:lnTo>
                    <a:cubicBezTo>
                      <a:pt x="5475" y="1780"/>
                      <a:pt x="5496" y="1759"/>
                      <a:pt x="5496" y="1732"/>
                    </a:cubicBezTo>
                    <a:lnTo>
                      <a:pt x="5496" y="52"/>
                    </a:lnTo>
                    <a:cubicBezTo>
                      <a:pt x="5496" y="24"/>
                      <a:pt x="5475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55;p31">
                <a:extLst>
                  <a:ext uri="{FF2B5EF4-FFF2-40B4-BE49-F238E27FC236}">
                    <a16:creationId xmlns:a16="http://schemas.microsoft.com/office/drawing/2014/main" id="{46945134-16C5-0500-DE28-58320A0EE1D4}"/>
                  </a:ext>
                </a:extLst>
              </p:cNvPr>
              <p:cNvSpPr/>
              <p:nvPr/>
            </p:nvSpPr>
            <p:spPr>
              <a:xfrm>
                <a:off x="594929" y="4066842"/>
                <a:ext cx="33421" cy="476995"/>
              </a:xfrm>
              <a:custGeom>
                <a:avLst/>
                <a:gdLst/>
                <a:ahLst/>
                <a:cxnLst/>
                <a:rect l="l" t="t" r="r" b="b"/>
                <a:pathLst>
                  <a:path w="459" h="6551" extrusionOk="0">
                    <a:moveTo>
                      <a:pt x="57" y="0"/>
                    </a:moveTo>
                    <a:cubicBezTo>
                      <a:pt x="29" y="0"/>
                      <a:pt x="0" y="19"/>
                      <a:pt x="2" y="51"/>
                    </a:cubicBezTo>
                    <a:cubicBezTo>
                      <a:pt x="87" y="2201"/>
                      <a:pt x="251" y="4331"/>
                      <a:pt x="220" y="6488"/>
                    </a:cubicBezTo>
                    <a:cubicBezTo>
                      <a:pt x="220" y="6530"/>
                      <a:pt x="251" y="6550"/>
                      <a:pt x="284" y="6550"/>
                    </a:cubicBezTo>
                    <a:cubicBezTo>
                      <a:pt x="317" y="6550"/>
                      <a:pt x="351" y="6529"/>
                      <a:pt x="353" y="6488"/>
                    </a:cubicBezTo>
                    <a:cubicBezTo>
                      <a:pt x="451" y="4355"/>
                      <a:pt x="458" y="2150"/>
                      <a:pt x="104" y="37"/>
                    </a:cubicBezTo>
                    <a:cubicBezTo>
                      <a:pt x="100" y="12"/>
                      <a:pt x="79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56;p31">
                <a:extLst>
                  <a:ext uri="{FF2B5EF4-FFF2-40B4-BE49-F238E27FC236}">
                    <a16:creationId xmlns:a16="http://schemas.microsoft.com/office/drawing/2014/main" id="{E3CA3DFB-81EE-DFE0-54F7-ABFA6D351C6D}"/>
                  </a:ext>
                </a:extLst>
              </p:cNvPr>
              <p:cNvSpPr/>
              <p:nvPr/>
            </p:nvSpPr>
            <p:spPr>
              <a:xfrm>
                <a:off x="525174" y="4344550"/>
                <a:ext cx="96695" cy="93273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281" extrusionOk="0">
                    <a:moveTo>
                      <a:pt x="101" y="1"/>
                    </a:moveTo>
                    <a:cubicBezTo>
                      <a:pt x="45" y="1"/>
                      <a:pt x="1" y="70"/>
                      <a:pt x="48" y="122"/>
                    </a:cubicBezTo>
                    <a:cubicBezTo>
                      <a:pt x="409" y="531"/>
                      <a:pt x="824" y="891"/>
                      <a:pt x="1218" y="1265"/>
                    </a:cubicBezTo>
                    <a:cubicBezTo>
                      <a:pt x="1230" y="1276"/>
                      <a:pt x="1242" y="1281"/>
                      <a:pt x="1254" y="1281"/>
                    </a:cubicBezTo>
                    <a:cubicBezTo>
                      <a:pt x="1293" y="1281"/>
                      <a:pt x="1327" y="1230"/>
                      <a:pt x="1294" y="1190"/>
                    </a:cubicBezTo>
                    <a:cubicBezTo>
                      <a:pt x="915" y="799"/>
                      <a:pt x="555" y="381"/>
                      <a:pt x="150" y="20"/>
                    </a:cubicBezTo>
                    <a:cubicBezTo>
                      <a:pt x="134" y="6"/>
                      <a:pt x="117" y="1"/>
                      <a:pt x="101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357;p31">
                <a:extLst>
                  <a:ext uri="{FF2B5EF4-FFF2-40B4-BE49-F238E27FC236}">
                    <a16:creationId xmlns:a16="http://schemas.microsoft.com/office/drawing/2014/main" id="{72856489-AFF7-E29D-5978-30BD5787A5D6}"/>
                  </a:ext>
                </a:extLst>
              </p:cNvPr>
              <p:cNvSpPr/>
              <p:nvPr/>
            </p:nvSpPr>
            <p:spPr>
              <a:xfrm>
                <a:off x="521970" y="4236423"/>
                <a:ext cx="82060" cy="73832"/>
              </a:xfrm>
              <a:custGeom>
                <a:avLst/>
                <a:gdLst/>
                <a:ahLst/>
                <a:cxnLst/>
                <a:rect l="l" t="t" r="r" b="b"/>
                <a:pathLst>
                  <a:path w="1127" h="1014" extrusionOk="0">
                    <a:moveTo>
                      <a:pt x="71" y="0"/>
                    </a:moveTo>
                    <a:cubicBezTo>
                      <a:pt x="32" y="0"/>
                      <a:pt x="0" y="47"/>
                      <a:pt x="38" y="76"/>
                    </a:cubicBezTo>
                    <a:cubicBezTo>
                      <a:pt x="402" y="359"/>
                      <a:pt x="742" y="668"/>
                      <a:pt x="1058" y="1001"/>
                    </a:cubicBezTo>
                    <a:cubicBezTo>
                      <a:pt x="1065" y="1010"/>
                      <a:pt x="1073" y="1013"/>
                      <a:pt x="1081" y="1013"/>
                    </a:cubicBezTo>
                    <a:cubicBezTo>
                      <a:pt x="1105" y="1013"/>
                      <a:pt x="1127" y="981"/>
                      <a:pt x="1106" y="957"/>
                    </a:cubicBezTo>
                    <a:cubicBezTo>
                      <a:pt x="796" y="614"/>
                      <a:pt x="460" y="298"/>
                      <a:pt x="102" y="12"/>
                    </a:cubicBezTo>
                    <a:cubicBezTo>
                      <a:pt x="92" y="4"/>
                      <a:pt x="81" y="0"/>
                      <a:pt x="7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358;p31">
                <a:extLst>
                  <a:ext uri="{FF2B5EF4-FFF2-40B4-BE49-F238E27FC236}">
                    <a16:creationId xmlns:a16="http://schemas.microsoft.com/office/drawing/2014/main" id="{5CE38269-1F15-6259-BC3A-6AC67D7F33EA}"/>
                  </a:ext>
                </a:extLst>
              </p:cNvPr>
              <p:cNvSpPr/>
              <p:nvPr/>
            </p:nvSpPr>
            <p:spPr>
              <a:xfrm>
                <a:off x="613350" y="4302610"/>
                <a:ext cx="80458" cy="93491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284" extrusionOk="0">
                    <a:moveTo>
                      <a:pt x="1036" y="0"/>
                    </a:moveTo>
                    <a:cubicBezTo>
                      <a:pt x="1028" y="0"/>
                      <a:pt x="1019" y="2"/>
                      <a:pt x="1011" y="7"/>
                    </a:cubicBezTo>
                    <a:cubicBezTo>
                      <a:pt x="797" y="141"/>
                      <a:pt x="634" y="382"/>
                      <a:pt x="477" y="579"/>
                    </a:cubicBezTo>
                    <a:cubicBezTo>
                      <a:pt x="317" y="783"/>
                      <a:pt x="164" y="998"/>
                      <a:pt x="25" y="1215"/>
                    </a:cubicBezTo>
                    <a:cubicBezTo>
                      <a:pt x="1" y="1251"/>
                      <a:pt x="32" y="1284"/>
                      <a:pt x="64" y="1284"/>
                    </a:cubicBezTo>
                    <a:cubicBezTo>
                      <a:pt x="78" y="1284"/>
                      <a:pt x="93" y="1278"/>
                      <a:pt x="103" y="1263"/>
                    </a:cubicBezTo>
                    <a:cubicBezTo>
                      <a:pt x="263" y="1031"/>
                      <a:pt x="433" y="811"/>
                      <a:pt x="617" y="599"/>
                    </a:cubicBezTo>
                    <a:cubicBezTo>
                      <a:pt x="770" y="426"/>
                      <a:pt x="964" y="273"/>
                      <a:pt x="1083" y="79"/>
                    </a:cubicBezTo>
                    <a:cubicBezTo>
                      <a:pt x="1105" y="43"/>
                      <a:pt x="1073" y="0"/>
                      <a:pt x="1036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359;p31">
                <a:extLst>
                  <a:ext uri="{FF2B5EF4-FFF2-40B4-BE49-F238E27FC236}">
                    <a16:creationId xmlns:a16="http://schemas.microsoft.com/office/drawing/2014/main" id="{E2D8DA3E-C08F-AB87-4991-33BF2DF8A16B}"/>
                  </a:ext>
                </a:extLst>
              </p:cNvPr>
              <p:cNvSpPr/>
              <p:nvPr/>
            </p:nvSpPr>
            <p:spPr>
              <a:xfrm>
                <a:off x="615389" y="4409281"/>
                <a:ext cx="82861" cy="114388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1571" extrusionOk="0">
                    <a:moveTo>
                      <a:pt x="1084" y="0"/>
                    </a:moveTo>
                    <a:cubicBezTo>
                      <a:pt x="1075" y="0"/>
                      <a:pt x="1066" y="4"/>
                      <a:pt x="1058" y="12"/>
                    </a:cubicBezTo>
                    <a:cubicBezTo>
                      <a:pt x="660" y="482"/>
                      <a:pt x="347" y="1047"/>
                      <a:pt x="3" y="1560"/>
                    </a:cubicBezTo>
                    <a:cubicBezTo>
                      <a:pt x="1" y="1565"/>
                      <a:pt x="5" y="1570"/>
                      <a:pt x="9" y="1570"/>
                    </a:cubicBezTo>
                    <a:cubicBezTo>
                      <a:pt x="11" y="1570"/>
                      <a:pt x="13" y="1569"/>
                      <a:pt x="14" y="1567"/>
                    </a:cubicBezTo>
                    <a:cubicBezTo>
                      <a:pt x="384" y="1074"/>
                      <a:pt x="810" y="591"/>
                      <a:pt x="1119" y="60"/>
                    </a:cubicBezTo>
                    <a:cubicBezTo>
                      <a:pt x="1137" y="32"/>
                      <a:pt x="1111" y="0"/>
                      <a:pt x="108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360;p31">
                <a:extLst>
                  <a:ext uri="{FF2B5EF4-FFF2-40B4-BE49-F238E27FC236}">
                    <a16:creationId xmlns:a16="http://schemas.microsoft.com/office/drawing/2014/main" id="{CA424DD1-75F1-82BC-25FB-8F602ADEF185}"/>
                  </a:ext>
                </a:extLst>
              </p:cNvPr>
              <p:cNvSpPr/>
              <p:nvPr/>
            </p:nvSpPr>
            <p:spPr>
              <a:xfrm>
                <a:off x="540756" y="4716041"/>
                <a:ext cx="24465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138" extrusionOk="0">
                    <a:moveTo>
                      <a:pt x="1414" y="0"/>
                    </a:moveTo>
                    <a:cubicBezTo>
                      <a:pt x="941" y="0"/>
                      <a:pt x="469" y="17"/>
                      <a:pt x="7" y="62"/>
                    </a:cubicBezTo>
                    <a:cubicBezTo>
                      <a:pt x="1" y="62"/>
                      <a:pt x="1" y="76"/>
                      <a:pt x="7" y="76"/>
                    </a:cubicBezTo>
                    <a:cubicBezTo>
                      <a:pt x="473" y="121"/>
                      <a:pt x="947" y="137"/>
                      <a:pt x="1424" y="137"/>
                    </a:cubicBezTo>
                    <a:cubicBezTo>
                      <a:pt x="2067" y="137"/>
                      <a:pt x="2713" y="108"/>
                      <a:pt x="3342" y="83"/>
                    </a:cubicBezTo>
                    <a:cubicBezTo>
                      <a:pt x="3359" y="80"/>
                      <a:pt x="3359" y="56"/>
                      <a:pt x="3342" y="56"/>
                    </a:cubicBezTo>
                    <a:cubicBezTo>
                      <a:pt x="2710" y="31"/>
                      <a:pt x="2060" y="0"/>
                      <a:pt x="1414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361;p31">
                <a:extLst>
                  <a:ext uri="{FF2B5EF4-FFF2-40B4-BE49-F238E27FC236}">
                    <a16:creationId xmlns:a16="http://schemas.microsoft.com/office/drawing/2014/main" id="{7609D577-087C-9091-E58B-E23FE0CA6B2B}"/>
                  </a:ext>
                </a:extLst>
              </p:cNvPr>
              <p:cNvSpPr/>
              <p:nvPr/>
            </p:nvSpPr>
            <p:spPr>
              <a:xfrm>
                <a:off x="1371697" y="3724185"/>
                <a:ext cx="188803" cy="860717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11821" extrusionOk="0">
                    <a:moveTo>
                      <a:pt x="1517" y="1"/>
                    </a:moveTo>
                    <a:cubicBezTo>
                      <a:pt x="1058" y="1"/>
                      <a:pt x="660" y="3015"/>
                      <a:pt x="542" y="3777"/>
                    </a:cubicBezTo>
                    <a:cubicBezTo>
                      <a:pt x="524" y="3889"/>
                      <a:pt x="327" y="3754"/>
                      <a:pt x="286" y="4052"/>
                    </a:cubicBezTo>
                    <a:cubicBezTo>
                      <a:pt x="228" y="4454"/>
                      <a:pt x="470" y="4349"/>
                      <a:pt x="466" y="4448"/>
                    </a:cubicBezTo>
                    <a:lnTo>
                      <a:pt x="27" y="11048"/>
                    </a:lnTo>
                    <a:cubicBezTo>
                      <a:pt x="0" y="11450"/>
                      <a:pt x="300" y="11793"/>
                      <a:pt x="698" y="11820"/>
                    </a:cubicBezTo>
                    <a:lnTo>
                      <a:pt x="749" y="11820"/>
                    </a:lnTo>
                    <a:cubicBezTo>
                      <a:pt x="1126" y="11820"/>
                      <a:pt x="1443" y="11531"/>
                      <a:pt x="1470" y="11147"/>
                    </a:cubicBezTo>
                    <a:lnTo>
                      <a:pt x="2055" y="2590"/>
                    </a:lnTo>
                    <a:cubicBezTo>
                      <a:pt x="2061" y="2545"/>
                      <a:pt x="2066" y="2525"/>
                      <a:pt x="2070" y="2525"/>
                    </a:cubicBezTo>
                    <a:lnTo>
                      <a:pt x="2070" y="2525"/>
                    </a:lnTo>
                    <a:cubicBezTo>
                      <a:pt x="2109" y="2525"/>
                      <a:pt x="2053" y="4839"/>
                      <a:pt x="2362" y="4839"/>
                    </a:cubicBezTo>
                    <a:cubicBezTo>
                      <a:pt x="2593" y="4839"/>
                      <a:pt x="2362" y="1011"/>
                      <a:pt x="2089" y="820"/>
                    </a:cubicBezTo>
                    <a:cubicBezTo>
                      <a:pt x="1820" y="630"/>
                      <a:pt x="1892" y="1"/>
                      <a:pt x="15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362;p31">
                <a:extLst>
                  <a:ext uri="{FF2B5EF4-FFF2-40B4-BE49-F238E27FC236}">
                    <a16:creationId xmlns:a16="http://schemas.microsoft.com/office/drawing/2014/main" id="{D41CD2F3-6E0F-34F3-D024-1DE177C45E60}"/>
                  </a:ext>
                </a:extLst>
              </p:cNvPr>
              <p:cNvSpPr/>
              <p:nvPr/>
            </p:nvSpPr>
            <p:spPr>
              <a:xfrm>
                <a:off x="1262696" y="3902868"/>
                <a:ext cx="92909" cy="651745"/>
              </a:xfrm>
              <a:custGeom>
                <a:avLst/>
                <a:gdLst/>
                <a:ahLst/>
                <a:cxnLst/>
                <a:rect l="l" t="t" r="r" b="b"/>
                <a:pathLst>
                  <a:path w="1276" h="8951" extrusionOk="0">
                    <a:moveTo>
                      <a:pt x="473" y="0"/>
                    </a:moveTo>
                    <a:cubicBezTo>
                      <a:pt x="430" y="0"/>
                      <a:pt x="387" y="24"/>
                      <a:pt x="371" y="71"/>
                    </a:cubicBezTo>
                    <a:cubicBezTo>
                      <a:pt x="214" y="493"/>
                      <a:pt x="0" y="731"/>
                      <a:pt x="7" y="948"/>
                    </a:cubicBezTo>
                    <a:lnTo>
                      <a:pt x="344" y="8512"/>
                    </a:lnTo>
                    <a:cubicBezTo>
                      <a:pt x="354" y="8760"/>
                      <a:pt x="558" y="8951"/>
                      <a:pt x="803" y="8951"/>
                    </a:cubicBezTo>
                    <a:lnTo>
                      <a:pt x="824" y="8951"/>
                    </a:lnTo>
                    <a:cubicBezTo>
                      <a:pt x="1079" y="8941"/>
                      <a:pt x="1276" y="8726"/>
                      <a:pt x="1263" y="8471"/>
                    </a:cubicBezTo>
                    <a:lnTo>
                      <a:pt x="929" y="908"/>
                    </a:lnTo>
                    <a:cubicBezTo>
                      <a:pt x="922" y="738"/>
                      <a:pt x="712" y="320"/>
                      <a:pt x="572" y="58"/>
                    </a:cubicBezTo>
                    <a:cubicBezTo>
                      <a:pt x="551" y="19"/>
                      <a:pt x="512" y="0"/>
                      <a:pt x="473" y="0"/>
                    </a:cubicBezTo>
                    <a:close/>
                  </a:path>
                </a:pathLst>
              </a:custGeom>
              <a:solidFill>
                <a:srgbClr val="FD92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363;p31">
                <a:extLst>
                  <a:ext uri="{FF2B5EF4-FFF2-40B4-BE49-F238E27FC236}">
                    <a16:creationId xmlns:a16="http://schemas.microsoft.com/office/drawing/2014/main" id="{577729E9-74B2-B063-5256-D9D84C8209C8}"/>
                  </a:ext>
                </a:extLst>
              </p:cNvPr>
              <p:cNvSpPr/>
              <p:nvPr/>
            </p:nvSpPr>
            <p:spPr>
              <a:xfrm>
                <a:off x="1097483" y="3714501"/>
                <a:ext cx="222442" cy="1096047"/>
              </a:xfrm>
              <a:custGeom>
                <a:avLst/>
                <a:gdLst/>
                <a:ahLst/>
                <a:cxnLst/>
                <a:rect l="l" t="t" r="r" b="b"/>
                <a:pathLst>
                  <a:path w="3055" h="15053" extrusionOk="0">
                    <a:moveTo>
                      <a:pt x="596" y="1"/>
                    </a:moveTo>
                    <a:cubicBezTo>
                      <a:pt x="360" y="1"/>
                      <a:pt x="0" y="1409"/>
                      <a:pt x="48" y="1841"/>
                    </a:cubicBezTo>
                    <a:lnTo>
                      <a:pt x="1439" y="14348"/>
                    </a:lnTo>
                    <a:cubicBezTo>
                      <a:pt x="1483" y="14753"/>
                      <a:pt x="1827" y="15053"/>
                      <a:pt x="2221" y="15053"/>
                    </a:cubicBezTo>
                    <a:cubicBezTo>
                      <a:pt x="2252" y="15053"/>
                      <a:pt x="2279" y="15049"/>
                      <a:pt x="2310" y="15046"/>
                    </a:cubicBezTo>
                    <a:cubicBezTo>
                      <a:pt x="2742" y="14998"/>
                      <a:pt x="3055" y="14610"/>
                      <a:pt x="3008" y="14175"/>
                    </a:cubicBezTo>
                    <a:lnTo>
                      <a:pt x="1616" y="1668"/>
                    </a:lnTo>
                    <a:cubicBezTo>
                      <a:pt x="1568" y="1233"/>
                      <a:pt x="830" y="1"/>
                      <a:pt x="596" y="1"/>
                    </a:cubicBezTo>
                    <a:close/>
                  </a:path>
                </a:pathLst>
              </a:custGeom>
              <a:solidFill>
                <a:srgbClr val="87D5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364;p31">
                <a:extLst>
                  <a:ext uri="{FF2B5EF4-FFF2-40B4-BE49-F238E27FC236}">
                    <a16:creationId xmlns:a16="http://schemas.microsoft.com/office/drawing/2014/main" id="{78C8F5E1-1E0C-33D7-71FB-06C2061B765A}"/>
                  </a:ext>
                </a:extLst>
              </p:cNvPr>
              <p:cNvSpPr/>
              <p:nvPr/>
            </p:nvSpPr>
            <p:spPr>
              <a:xfrm>
                <a:off x="1097483" y="4314770"/>
                <a:ext cx="446195" cy="642425"/>
              </a:xfrm>
              <a:custGeom>
                <a:avLst/>
                <a:gdLst/>
                <a:ahLst/>
                <a:cxnLst/>
                <a:rect l="l" t="t" r="r" b="b"/>
                <a:pathLst>
                  <a:path w="6128" h="8823" extrusionOk="0">
                    <a:moveTo>
                      <a:pt x="68" y="0"/>
                    </a:moveTo>
                    <a:cubicBezTo>
                      <a:pt x="30" y="0"/>
                      <a:pt x="0" y="27"/>
                      <a:pt x="0" y="65"/>
                    </a:cubicBezTo>
                    <a:lnTo>
                      <a:pt x="0" y="8646"/>
                    </a:lnTo>
                    <a:cubicBezTo>
                      <a:pt x="0" y="8744"/>
                      <a:pt x="78" y="8823"/>
                      <a:pt x="177" y="8823"/>
                    </a:cubicBezTo>
                    <a:lnTo>
                      <a:pt x="5954" y="8823"/>
                    </a:lnTo>
                    <a:cubicBezTo>
                      <a:pt x="6049" y="8823"/>
                      <a:pt x="6128" y="8744"/>
                      <a:pt x="6128" y="8646"/>
                    </a:cubicBezTo>
                    <a:lnTo>
                      <a:pt x="6128" y="65"/>
                    </a:lnTo>
                    <a:cubicBezTo>
                      <a:pt x="6128" y="27"/>
                      <a:pt x="6097" y="0"/>
                      <a:pt x="6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365;p31">
                <a:extLst>
                  <a:ext uri="{FF2B5EF4-FFF2-40B4-BE49-F238E27FC236}">
                    <a16:creationId xmlns:a16="http://schemas.microsoft.com/office/drawing/2014/main" id="{D0FB8005-BD3B-D53C-9E77-568BED644A50}"/>
                  </a:ext>
                </a:extLst>
              </p:cNvPr>
              <p:cNvSpPr/>
              <p:nvPr/>
            </p:nvSpPr>
            <p:spPr>
              <a:xfrm>
                <a:off x="1066756" y="4259287"/>
                <a:ext cx="508887" cy="173003"/>
              </a:xfrm>
              <a:custGeom>
                <a:avLst/>
                <a:gdLst/>
                <a:ahLst/>
                <a:cxnLst/>
                <a:rect l="l" t="t" r="r" b="b"/>
                <a:pathLst>
                  <a:path w="6989" h="2376" extrusionOk="0">
                    <a:moveTo>
                      <a:pt x="65" y="1"/>
                    </a:moveTo>
                    <a:cubicBezTo>
                      <a:pt x="30" y="1"/>
                      <a:pt x="0" y="31"/>
                      <a:pt x="0" y="65"/>
                    </a:cubicBezTo>
                    <a:lnTo>
                      <a:pt x="0" y="2311"/>
                    </a:lnTo>
                    <a:cubicBezTo>
                      <a:pt x="0" y="2345"/>
                      <a:pt x="30" y="2375"/>
                      <a:pt x="65" y="2375"/>
                    </a:cubicBezTo>
                    <a:lnTo>
                      <a:pt x="6924" y="2375"/>
                    </a:lnTo>
                    <a:cubicBezTo>
                      <a:pt x="6961" y="2375"/>
                      <a:pt x="6988" y="2345"/>
                      <a:pt x="6988" y="2311"/>
                    </a:cubicBezTo>
                    <a:lnTo>
                      <a:pt x="6988" y="65"/>
                    </a:lnTo>
                    <a:cubicBezTo>
                      <a:pt x="6988" y="31"/>
                      <a:pt x="6961" y="1"/>
                      <a:pt x="6924" y="1"/>
                    </a:cubicBezTo>
                    <a:close/>
                  </a:path>
                </a:pathLst>
              </a:custGeom>
              <a:solidFill>
                <a:srgbClr val="F3D0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6;p31">
                <a:extLst>
                  <a:ext uri="{FF2B5EF4-FFF2-40B4-BE49-F238E27FC236}">
                    <a16:creationId xmlns:a16="http://schemas.microsoft.com/office/drawing/2014/main" id="{F72CD2F1-01B9-6987-8540-44BC0F2FE930}"/>
                  </a:ext>
                </a:extLst>
              </p:cNvPr>
              <p:cNvSpPr/>
              <p:nvPr/>
            </p:nvSpPr>
            <p:spPr>
              <a:xfrm>
                <a:off x="1108187" y="3818332"/>
                <a:ext cx="88030" cy="22062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303" extrusionOk="0">
                    <a:moveTo>
                      <a:pt x="1162" y="1"/>
                    </a:moveTo>
                    <a:cubicBezTo>
                      <a:pt x="1157" y="1"/>
                      <a:pt x="1151" y="3"/>
                      <a:pt x="1146" y="7"/>
                    </a:cubicBezTo>
                    <a:cubicBezTo>
                      <a:pt x="936" y="159"/>
                      <a:pt x="691" y="244"/>
                      <a:pt x="444" y="244"/>
                    </a:cubicBezTo>
                    <a:cubicBezTo>
                      <a:pt x="299" y="244"/>
                      <a:pt x="153" y="215"/>
                      <a:pt x="12" y="154"/>
                    </a:cubicBezTo>
                    <a:cubicBezTo>
                      <a:pt x="11" y="153"/>
                      <a:pt x="10" y="153"/>
                      <a:pt x="10" y="153"/>
                    </a:cubicBezTo>
                    <a:cubicBezTo>
                      <a:pt x="4" y="153"/>
                      <a:pt x="0" y="161"/>
                      <a:pt x="6" y="167"/>
                    </a:cubicBezTo>
                    <a:cubicBezTo>
                      <a:pt x="173" y="256"/>
                      <a:pt x="353" y="302"/>
                      <a:pt x="531" y="302"/>
                    </a:cubicBezTo>
                    <a:cubicBezTo>
                      <a:pt x="764" y="302"/>
                      <a:pt x="994" y="223"/>
                      <a:pt x="1183" y="58"/>
                    </a:cubicBezTo>
                    <a:cubicBezTo>
                      <a:pt x="1208" y="39"/>
                      <a:pt x="1187" y="1"/>
                      <a:pt x="116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7;p31">
                <a:extLst>
                  <a:ext uri="{FF2B5EF4-FFF2-40B4-BE49-F238E27FC236}">
                    <a16:creationId xmlns:a16="http://schemas.microsoft.com/office/drawing/2014/main" id="{4CB40702-73AC-E533-B37C-0B669E5D2768}"/>
                  </a:ext>
                </a:extLst>
              </p:cNvPr>
              <p:cNvSpPr/>
              <p:nvPr/>
            </p:nvSpPr>
            <p:spPr>
              <a:xfrm>
                <a:off x="1402205" y="4044270"/>
                <a:ext cx="100845" cy="11577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59" extrusionOk="0">
                    <a:moveTo>
                      <a:pt x="10" y="0"/>
                    </a:moveTo>
                    <a:cubicBezTo>
                      <a:pt x="3" y="0"/>
                      <a:pt x="0" y="14"/>
                      <a:pt x="7" y="14"/>
                    </a:cubicBezTo>
                    <a:cubicBezTo>
                      <a:pt x="405" y="123"/>
                      <a:pt x="776" y="159"/>
                      <a:pt x="1177" y="159"/>
                    </a:cubicBezTo>
                    <a:cubicBezTo>
                      <a:pt x="1229" y="159"/>
                      <a:pt x="1281" y="158"/>
                      <a:pt x="1334" y="157"/>
                    </a:cubicBezTo>
                    <a:cubicBezTo>
                      <a:pt x="1384" y="154"/>
                      <a:pt x="1384" y="79"/>
                      <a:pt x="1334" y="79"/>
                    </a:cubicBezTo>
                    <a:cubicBezTo>
                      <a:pt x="894" y="75"/>
                      <a:pt x="449" y="41"/>
                      <a:pt x="10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;p31">
                <a:extLst>
                  <a:ext uri="{FF2B5EF4-FFF2-40B4-BE49-F238E27FC236}">
                    <a16:creationId xmlns:a16="http://schemas.microsoft.com/office/drawing/2014/main" id="{00F6E312-03C1-1D03-41F6-607D7A477DE0}"/>
                  </a:ext>
                </a:extLst>
              </p:cNvPr>
              <p:cNvSpPr/>
              <p:nvPr/>
            </p:nvSpPr>
            <p:spPr>
              <a:xfrm>
                <a:off x="1428636" y="3996214"/>
                <a:ext cx="27450" cy="5315"/>
              </a:xfrm>
              <a:custGeom>
                <a:avLst/>
                <a:gdLst/>
                <a:ahLst/>
                <a:cxnLst/>
                <a:rect l="l" t="t" r="r" b="b"/>
                <a:pathLst>
                  <a:path w="377" h="73" extrusionOk="0">
                    <a:moveTo>
                      <a:pt x="11" y="0"/>
                    </a:moveTo>
                    <a:cubicBezTo>
                      <a:pt x="5" y="0"/>
                      <a:pt x="0" y="10"/>
                      <a:pt x="8" y="13"/>
                    </a:cubicBezTo>
                    <a:cubicBezTo>
                      <a:pt x="116" y="34"/>
                      <a:pt x="225" y="51"/>
                      <a:pt x="334" y="71"/>
                    </a:cubicBezTo>
                    <a:cubicBezTo>
                      <a:pt x="337" y="72"/>
                      <a:pt x="339" y="72"/>
                      <a:pt x="341" y="72"/>
                    </a:cubicBezTo>
                    <a:cubicBezTo>
                      <a:pt x="373" y="72"/>
                      <a:pt x="376" y="24"/>
                      <a:pt x="341" y="21"/>
                    </a:cubicBezTo>
                    <a:cubicBezTo>
                      <a:pt x="232" y="13"/>
                      <a:pt x="120" y="7"/>
                      <a:pt x="11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9;p31">
                <a:extLst>
                  <a:ext uri="{FF2B5EF4-FFF2-40B4-BE49-F238E27FC236}">
                    <a16:creationId xmlns:a16="http://schemas.microsoft.com/office/drawing/2014/main" id="{D05DEE16-35C9-C649-24E0-5AFDED6DC735}"/>
                  </a:ext>
                </a:extLst>
              </p:cNvPr>
              <p:cNvSpPr/>
              <p:nvPr/>
            </p:nvSpPr>
            <p:spPr>
              <a:xfrm>
                <a:off x="1460965" y="4056139"/>
                <a:ext cx="22135" cy="187347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573" extrusionOk="0">
                    <a:moveTo>
                      <a:pt x="282" y="1"/>
                    </a:moveTo>
                    <a:cubicBezTo>
                      <a:pt x="274" y="1"/>
                      <a:pt x="266" y="5"/>
                      <a:pt x="264" y="14"/>
                    </a:cubicBezTo>
                    <a:cubicBezTo>
                      <a:pt x="142" y="848"/>
                      <a:pt x="23" y="1695"/>
                      <a:pt x="2" y="2535"/>
                    </a:cubicBezTo>
                    <a:cubicBezTo>
                      <a:pt x="0" y="2558"/>
                      <a:pt x="23" y="2573"/>
                      <a:pt x="44" y="2573"/>
                    </a:cubicBezTo>
                    <a:cubicBezTo>
                      <a:pt x="60" y="2573"/>
                      <a:pt x="75" y="2565"/>
                      <a:pt x="77" y="2546"/>
                    </a:cubicBezTo>
                    <a:cubicBezTo>
                      <a:pt x="217" y="1715"/>
                      <a:pt x="264" y="858"/>
                      <a:pt x="302" y="21"/>
                    </a:cubicBezTo>
                    <a:cubicBezTo>
                      <a:pt x="304" y="8"/>
                      <a:pt x="293" y="1"/>
                      <a:pt x="282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70;p31">
                <a:extLst>
                  <a:ext uri="{FF2B5EF4-FFF2-40B4-BE49-F238E27FC236}">
                    <a16:creationId xmlns:a16="http://schemas.microsoft.com/office/drawing/2014/main" id="{46A74C3A-130A-94ED-C177-303FF3F1B968}"/>
                  </a:ext>
                </a:extLst>
              </p:cNvPr>
              <p:cNvSpPr/>
              <p:nvPr/>
            </p:nvSpPr>
            <p:spPr>
              <a:xfrm>
                <a:off x="1296117" y="3957623"/>
                <a:ext cx="13179" cy="3015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4141" extrusionOk="0">
                    <a:moveTo>
                      <a:pt x="57" y="0"/>
                    </a:moveTo>
                    <a:cubicBezTo>
                      <a:pt x="51" y="0"/>
                      <a:pt x="44" y="5"/>
                      <a:pt x="44" y="13"/>
                    </a:cubicBezTo>
                    <a:cubicBezTo>
                      <a:pt x="0" y="1380"/>
                      <a:pt x="106" y="2752"/>
                      <a:pt x="137" y="4120"/>
                    </a:cubicBezTo>
                    <a:cubicBezTo>
                      <a:pt x="137" y="4133"/>
                      <a:pt x="147" y="4140"/>
                      <a:pt x="157" y="4140"/>
                    </a:cubicBezTo>
                    <a:cubicBezTo>
                      <a:pt x="167" y="4140"/>
                      <a:pt x="178" y="4133"/>
                      <a:pt x="178" y="4120"/>
                    </a:cubicBezTo>
                    <a:cubicBezTo>
                      <a:pt x="143" y="2752"/>
                      <a:pt x="181" y="1377"/>
                      <a:pt x="72" y="13"/>
                    </a:cubicBezTo>
                    <a:cubicBezTo>
                      <a:pt x="71" y="5"/>
                      <a:pt x="64" y="0"/>
                      <a:pt x="57" y="0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71;p31">
                <a:extLst>
                  <a:ext uri="{FF2B5EF4-FFF2-40B4-BE49-F238E27FC236}">
                    <a16:creationId xmlns:a16="http://schemas.microsoft.com/office/drawing/2014/main" id="{0C0B04E0-B07F-3975-64D2-096AC14A6D0F}"/>
                  </a:ext>
                </a:extLst>
              </p:cNvPr>
              <p:cNvSpPr/>
              <p:nvPr/>
            </p:nvSpPr>
            <p:spPr>
              <a:xfrm>
                <a:off x="1216095" y="4433892"/>
                <a:ext cx="323142" cy="822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113" extrusionOk="0">
                    <a:moveTo>
                      <a:pt x="1964" y="1"/>
                    </a:moveTo>
                    <a:cubicBezTo>
                      <a:pt x="1315" y="1"/>
                      <a:pt x="666" y="12"/>
                      <a:pt x="17" y="42"/>
                    </a:cubicBezTo>
                    <a:cubicBezTo>
                      <a:pt x="0" y="45"/>
                      <a:pt x="0" y="69"/>
                      <a:pt x="17" y="69"/>
                    </a:cubicBezTo>
                    <a:cubicBezTo>
                      <a:pt x="671" y="101"/>
                      <a:pt x="1325" y="113"/>
                      <a:pt x="1979" y="113"/>
                    </a:cubicBezTo>
                    <a:cubicBezTo>
                      <a:pt x="2748" y="113"/>
                      <a:pt x="3517" y="97"/>
                      <a:pt x="4286" y="79"/>
                    </a:cubicBezTo>
                    <a:lnTo>
                      <a:pt x="4286" y="79"/>
                    </a:lnTo>
                    <a:cubicBezTo>
                      <a:pt x="4289" y="81"/>
                      <a:pt x="4293" y="83"/>
                      <a:pt x="4298" y="83"/>
                    </a:cubicBezTo>
                    <a:cubicBezTo>
                      <a:pt x="4299" y="83"/>
                      <a:pt x="4300" y="83"/>
                      <a:pt x="4301" y="83"/>
                    </a:cubicBezTo>
                    <a:cubicBezTo>
                      <a:pt x="4339" y="79"/>
                      <a:pt x="4376" y="79"/>
                      <a:pt x="4410" y="76"/>
                    </a:cubicBezTo>
                    <a:lnTo>
                      <a:pt x="4410" y="76"/>
                    </a:lnTo>
                    <a:cubicBezTo>
                      <a:pt x="4410" y="76"/>
                      <a:pt x="4410" y="76"/>
                      <a:pt x="4410" y="76"/>
                    </a:cubicBezTo>
                    <a:cubicBezTo>
                      <a:pt x="4437" y="76"/>
                      <a:pt x="4437" y="38"/>
                      <a:pt x="4410" y="35"/>
                    </a:cubicBezTo>
                    <a:cubicBezTo>
                      <a:pt x="4400" y="35"/>
                      <a:pt x="4391" y="35"/>
                      <a:pt x="4381" y="35"/>
                    </a:cubicBezTo>
                    <a:lnTo>
                      <a:pt x="4381" y="35"/>
                    </a:lnTo>
                    <a:cubicBezTo>
                      <a:pt x="4356" y="34"/>
                      <a:pt x="4328" y="32"/>
                      <a:pt x="4301" y="32"/>
                    </a:cubicBezTo>
                    <a:cubicBezTo>
                      <a:pt x="4300" y="32"/>
                      <a:pt x="4299" y="32"/>
                      <a:pt x="4298" y="32"/>
                    </a:cubicBezTo>
                    <a:cubicBezTo>
                      <a:pt x="4296" y="32"/>
                      <a:pt x="4294" y="32"/>
                      <a:pt x="4292" y="33"/>
                    </a:cubicBezTo>
                    <a:lnTo>
                      <a:pt x="4292" y="33"/>
                    </a:lnTo>
                    <a:cubicBezTo>
                      <a:pt x="3517" y="16"/>
                      <a:pt x="2741" y="1"/>
                      <a:pt x="1964" y="1"/>
                    </a:cubicBezTo>
                    <a:close/>
                  </a:path>
                </a:pathLst>
              </a:custGeom>
              <a:solidFill>
                <a:srgbClr val="1A2E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3E4942BC-A3ED-2D41-FA30-77C0149048A6}"/>
              </a:ext>
            </a:extLst>
          </p:cNvPr>
          <p:cNvSpPr txBox="1"/>
          <p:nvPr/>
        </p:nvSpPr>
        <p:spPr>
          <a:xfrm>
            <a:off x="294176" y="2940339"/>
            <a:ext cx="11772078" cy="1547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tabLst>
                <a:tab pos="540385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nuôi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cảnh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kính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người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ta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thường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hay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thả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số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loại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rong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thủy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để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loài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hiện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quang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phóng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oxygen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cung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cấp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trao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đổi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khí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1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339D02-3A2E-4BED-8B26-CBD178EAD99E}"/>
              </a:ext>
            </a:extLst>
          </p:cNvPr>
          <p:cNvSpPr/>
          <p:nvPr/>
        </p:nvSpPr>
        <p:spPr>
          <a:xfrm>
            <a:off x="542441" y="926024"/>
            <a:ext cx="2588217" cy="5005952"/>
          </a:xfrm>
          <a:prstGeom prst="roundRect">
            <a:avLst/>
          </a:prstGeom>
          <a:solidFill>
            <a:srgbClr val="FFFF00">
              <a:alpha val="74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694432-BF0E-407D-86E0-11F2034EB5BD}"/>
              </a:ext>
            </a:extLst>
          </p:cNvPr>
          <p:cNvSpPr txBox="1"/>
          <p:nvPr/>
        </p:nvSpPr>
        <p:spPr>
          <a:xfrm>
            <a:off x="542441" y="1803651"/>
            <a:ext cx="25882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AI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NHANH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HƠN?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1213B04-F8D8-4818-AE97-65E40E2D5E11}"/>
              </a:ext>
            </a:extLst>
          </p:cNvPr>
          <p:cNvSpPr/>
          <p:nvPr/>
        </p:nvSpPr>
        <p:spPr>
          <a:xfrm>
            <a:off x="3471620" y="926024"/>
            <a:ext cx="8307092" cy="5005952"/>
          </a:xfrm>
          <a:prstGeom prst="roundRect">
            <a:avLst>
              <a:gd name="adj" fmla="val 1075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B57A6B-83F9-4873-9A9E-9AE13C08660A}"/>
              </a:ext>
            </a:extLst>
          </p:cNvPr>
          <p:cNvSpPr txBox="1"/>
          <p:nvPr/>
        </p:nvSpPr>
        <p:spPr>
          <a:xfrm>
            <a:off x="3777711" y="1154082"/>
            <a:ext cx="764453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Sau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4,3,2,1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3569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0"/>
          <p:cNvSpPr/>
          <p:nvPr/>
        </p:nvSpPr>
        <p:spPr>
          <a:xfrm>
            <a:off x="3876421" y="1340591"/>
            <a:ext cx="8921600" cy="892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lang="en-US"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26" name="Google Shape;326;p40"/>
          <p:cNvGrpSpPr/>
          <p:nvPr/>
        </p:nvGrpSpPr>
        <p:grpSpPr>
          <a:xfrm>
            <a:off x="1528010" y="2961429"/>
            <a:ext cx="3236385" cy="3894867"/>
            <a:chOff x="-1056625" y="2573725"/>
            <a:chExt cx="917100" cy="1187025"/>
          </a:xfrm>
        </p:grpSpPr>
        <p:sp>
          <p:nvSpPr>
            <p:cNvPr id="327" name="Google Shape;327;p40"/>
            <p:cNvSpPr/>
            <p:nvPr/>
          </p:nvSpPr>
          <p:spPr>
            <a:xfrm>
              <a:off x="-368950" y="3484925"/>
              <a:ext cx="179450" cy="231375"/>
            </a:xfrm>
            <a:custGeom>
              <a:avLst/>
              <a:gdLst/>
              <a:ahLst/>
              <a:cxnLst/>
              <a:rect l="l" t="t" r="r" b="b"/>
              <a:pathLst>
                <a:path w="7178" h="9255" extrusionOk="0">
                  <a:moveTo>
                    <a:pt x="7178" y="1"/>
                  </a:moveTo>
                  <a:cubicBezTo>
                    <a:pt x="4960" y="1567"/>
                    <a:pt x="2544" y="2842"/>
                    <a:pt x="0" y="3799"/>
                  </a:cubicBezTo>
                  <a:lnTo>
                    <a:pt x="0" y="9254"/>
                  </a:lnTo>
                  <a:lnTo>
                    <a:pt x="7178" y="9254"/>
                  </a:lnTo>
                  <a:lnTo>
                    <a:pt x="7178" y="1"/>
                  </a:ln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-368950" y="3431250"/>
              <a:ext cx="179450" cy="148650"/>
            </a:xfrm>
            <a:custGeom>
              <a:avLst/>
              <a:gdLst/>
              <a:ahLst/>
              <a:cxnLst/>
              <a:rect l="l" t="t" r="r" b="b"/>
              <a:pathLst>
                <a:path w="7178" h="5946" extrusionOk="0">
                  <a:moveTo>
                    <a:pt x="0" y="1"/>
                  </a:moveTo>
                  <a:lnTo>
                    <a:pt x="0" y="5946"/>
                  </a:lnTo>
                  <a:cubicBezTo>
                    <a:pt x="2544" y="4989"/>
                    <a:pt x="4960" y="3714"/>
                    <a:pt x="7178" y="2148"/>
                  </a:cubicBezTo>
                  <a:lnTo>
                    <a:pt x="7178" y="1"/>
                  </a:ln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-522725" y="3579875"/>
              <a:ext cx="153975" cy="134125"/>
            </a:xfrm>
            <a:custGeom>
              <a:avLst/>
              <a:gdLst/>
              <a:ahLst/>
              <a:cxnLst/>
              <a:rect l="l" t="t" r="r" b="b"/>
              <a:pathLst>
                <a:path w="6159" h="5365" extrusionOk="0">
                  <a:moveTo>
                    <a:pt x="6158" y="1"/>
                  </a:moveTo>
                  <a:cubicBezTo>
                    <a:pt x="5754" y="149"/>
                    <a:pt x="5351" y="298"/>
                    <a:pt x="4947" y="433"/>
                  </a:cubicBezTo>
                  <a:cubicBezTo>
                    <a:pt x="4068" y="2998"/>
                    <a:pt x="2559" y="5364"/>
                    <a:pt x="1" y="5364"/>
                  </a:cubicBezTo>
                  <a:lnTo>
                    <a:pt x="6158" y="5364"/>
                  </a:lnTo>
                  <a:lnTo>
                    <a:pt x="6158" y="1"/>
                  </a:ln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-399075" y="3431250"/>
              <a:ext cx="30150" cy="159450"/>
            </a:xfrm>
            <a:custGeom>
              <a:avLst/>
              <a:gdLst/>
              <a:ahLst/>
              <a:cxnLst/>
              <a:rect l="l" t="t" r="r" b="b"/>
              <a:pathLst>
                <a:path w="1206" h="6378" extrusionOk="0">
                  <a:moveTo>
                    <a:pt x="1205" y="1"/>
                  </a:moveTo>
                  <a:cubicBezTo>
                    <a:pt x="1205" y="1"/>
                    <a:pt x="1042" y="3331"/>
                    <a:pt x="1" y="6378"/>
                  </a:cubicBezTo>
                  <a:cubicBezTo>
                    <a:pt x="405" y="6243"/>
                    <a:pt x="808" y="6094"/>
                    <a:pt x="1205" y="5946"/>
                  </a:cubicBezTo>
                  <a:lnTo>
                    <a:pt x="1205" y="1"/>
                  </a:ln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-785950" y="3335425"/>
              <a:ext cx="232250" cy="103825"/>
            </a:xfrm>
            <a:custGeom>
              <a:avLst/>
              <a:gdLst/>
              <a:ahLst/>
              <a:cxnLst/>
              <a:rect l="l" t="t" r="r" b="b"/>
              <a:pathLst>
                <a:path w="9290" h="4153" extrusionOk="0">
                  <a:moveTo>
                    <a:pt x="4153" y="0"/>
                  </a:moveTo>
                  <a:cubicBezTo>
                    <a:pt x="1857" y="0"/>
                    <a:pt x="1" y="1857"/>
                    <a:pt x="1" y="4153"/>
                  </a:cubicBezTo>
                  <a:lnTo>
                    <a:pt x="9290" y="4153"/>
                  </a:lnTo>
                  <a:cubicBezTo>
                    <a:pt x="9290" y="1857"/>
                    <a:pt x="7426" y="0"/>
                    <a:pt x="5138" y="0"/>
                  </a:cubicBezTo>
                  <a:close/>
                </a:path>
              </a:pathLst>
            </a:custGeom>
            <a:solidFill>
              <a:srgbClr val="D494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-609150" y="2887950"/>
              <a:ext cx="152700" cy="107925"/>
            </a:xfrm>
            <a:custGeom>
              <a:avLst/>
              <a:gdLst/>
              <a:ahLst/>
              <a:cxnLst/>
              <a:rect l="l" t="t" r="r" b="b"/>
              <a:pathLst>
                <a:path w="6108" h="4317" extrusionOk="0">
                  <a:moveTo>
                    <a:pt x="222" y="0"/>
                  </a:moveTo>
                  <a:cubicBezTo>
                    <a:pt x="148" y="0"/>
                    <a:pt x="74" y="0"/>
                    <a:pt x="0" y="1"/>
                  </a:cubicBezTo>
                  <a:lnTo>
                    <a:pt x="220" y="3168"/>
                  </a:lnTo>
                  <a:cubicBezTo>
                    <a:pt x="2714" y="3168"/>
                    <a:pt x="4627" y="3615"/>
                    <a:pt x="6108" y="4316"/>
                  </a:cubicBezTo>
                  <a:cubicBezTo>
                    <a:pt x="5980" y="2927"/>
                    <a:pt x="5591" y="1588"/>
                    <a:pt x="4833" y="412"/>
                  </a:cubicBezTo>
                  <a:cubicBezTo>
                    <a:pt x="3311" y="142"/>
                    <a:pt x="1770" y="0"/>
                    <a:pt x="222" y="0"/>
                  </a:cubicBezTo>
                  <a:close/>
                </a:path>
              </a:pathLst>
            </a:custGeom>
            <a:solidFill>
              <a:srgbClr val="D0D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-488350" y="2898250"/>
              <a:ext cx="302925" cy="505400"/>
            </a:xfrm>
            <a:custGeom>
              <a:avLst/>
              <a:gdLst/>
              <a:ahLst/>
              <a:cxnLst/>
              <a:rect l="l" t="t" r="r" b="b"/>
              <a:pathLst>
                <a:path w="12117" h="20216" extrusionOk="0">
                  <a:moveTo>
                    <a:pt x="1" y="0"/>
                  </a:moveTo>
                  <a:lnTo>
                    <a:pt x="1" y="0"/>
                  </a:lnTo>
                  <a:cubicBezTo>
                    <a:pt x="752" y="1176"/>
                    <a:pt x="1141" y="2515"/>
                    <a:pt x="1276" y="3904"/>
                  </a:cubicBezTo>
                  <a:cubicBezTo>
                    <a:pt x="5478" y="5909"/>
                    <a:pt x="6158" y="10083"/>
                    <a:pt x="6562" y="12499"/>
                  </a:cubicBezTo>
                  <a:cubicBezTo>
                    <a:pt x="7136" y="15957"/>
                    <a:pt x="6633" y="20215"/>
                    <a:pt x="6633" y="20215"/>
                  </a:cubicBezTo>
                  <a:lnTo>
                    <a:pt x="12117" y="20208"/>
                  </a:lnTo>
                  <a:cubicBezTo>
                    <a:pt x="12117" y="20208"/>
                    <a:pt x="11897" y="15305"/>
                    <a:pt x="11323" y="11316"/>
                  </a:cubicBezTo>
                  <a:cubicBezTo>
                    <a:pt x="10849" y="8063"/>
                    <a:pt x="9035" y="1679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-792500" y="2732425"/>
              <a:ext cx="205875" cy="441650"/>
            </a:xfrm>
            <a:custGeom>
              <a:avLst/>
              <a:gdLst/>
              <a:ahLst/>
              <a:cxnLst/>
              <a:rect l="l" t="t" r="r" b="b"/>
              <a:pathLst>
                <a:path w="8235" h="17666" extrusionOk="0">
                  <a:moveTo>
                    <a:pt x="114" y="1"/>
                  </a:moveTo>
                  <a:cubicBezTo>
                    <a:pt x="50" y="1"/>
                    <a:pt x="1" y="51"/>
                    <a:pt x="1" y="114"/>
                  </a:cubicBezTo>
                  <a:lnTo>
                    <a:pt x="1" y="17552"/>
                  </a:lnTo>
                  <a:cubicBezTo>
                    <a:pt x="1" y="17616"/>
                    <a:pt x="50" y="17665"/>
                    <a:pt x="114" y="17665"/>
                  </a:cubicBezTo>
                  <a:lnTo>
                    <a:pt x="8121" y="17665"/>
                  </a:lnTo>
                  <a:cubicBezTo>
                    <a:pt x="8184" y="17665"/>
                    <a:pt x="8234" y="17616"/>
                    <a:pt x="8234" y="17552"/>
                  </a:cubicBezTo>
                  <a:lnTo>
                    <a:pt x="8234" y="114"/>
                  </a:lnTo>
                  <a:cubicBezTo>
                    <a:pt x="8234" y="51"/>
                    <a:pt x="8184" y="1"/>
                    <a:pt x="8121" y="1"/>
                  </a:cubicBez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-792500" y="2820125"/>
              <a:ext cx="205875" cy="353950"/>
            </a:xfrm>
            <a:custGeom>
              <a:avLst/>
              <a:gdLst/>
              <a:ahLst/>
              <a:cxnLst/>
              <a:rect l="l" t="t" r="r" b="b"/>
              <a:pathLst>
                <a:path w="8235" h="14158" extrusionOk="0">
                  <a:moveTo>
                    <a:pt x="8234" y="0"/>
                  </a:moveTo>
                  <a:cubicBezTo>
                    <a:pt x="6626" y="4330"/>
                    <a:pt x="3976" y="8383"/>
                    <a:pt x="164" y="10756"/>
                  </a:cubicBezTo>
                  <a:cubicBezTo>
                    <a:pt x="64" y="10820"/>
                    <a:pt x="1" y="10926"/>
                    <a:pt x="1" y="11040"/>
                  </a:cubicBezTo>
                  <a:lnTo>
                    <a:pt x="1" y="13817"/>
                  </a:lnTo>
                  <a:cubicBezTo>
                    <a:pt x="1" y="14001"/>
                    <a:pt x="156" y="14157"/>
                    <a:pt x="341" y="14157"/>
                  </a:cubicBezTo>
                  <a:lnTo>
                    <a:pt x="7901" y="14157"/>
                  </a:lnTo>
                  <a:cubicBezTo>
                    <a:pt x="8085" y="14157"/>
                    <a:pt x="8234" y="14001"/>
                    <a:pt x="8234" y="13817"/>
                  </a:cubicBezTo>
                  <a:lnTo>
                    <a:pt x="8234" y="0"/>
                  </a:lnTo>
                  <a:close/>
                </a:path>
              </a:pathLst>
            </a:custGeom>
            <a:solidFill>
              <a:srgbClr val="D1D8B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-747150" y="3174050"/>
              <a:ext cx="115350" cy="32075"/>
            </a:xfrm>
            <a:custGeom>
              <a:avLst/>
              <a:gdLst/>
              <a:ahLst/>
              <a:cxnLst/>
              <a:rect l="l" t="t" r="r" b="b"/>
              <a:pathLst>
                <a:path w="4614" h="1283" extrusionOk="0">
                  <a:moveTo>
                    <a:pt x="0" y="0"/>
                  </a:moveTo>
                  <a:lnTo>
                    <a:pt x="0" y="1127"/>
                  </a:lnTo>
                  <a:cubicBezTo>
                    <a:pt x="0" y="1212"/>
                    <a:pt x="71" y="1283"/>
                    <a:pt x="156" y="1283"/>
                  </a:cubicBezTo>
                  <a:lnTo>
                    <a:pt x="4457" y="1283"/>
                  </a:lnTo>
                  <a:cubicBezTo>
                    <a:pt x="4542" y="1283"/>
                    <a:pt x="4613" y="1212"/>
                    <a:pt x="4613" y="1127"/>
                  </a:cubicBezTo>
                  <a:lnTo>
                    <a:pt x="4606" y="0"/>
                  </a:ln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726775" y="3206100"/>
              <a:ext cx="74600" cy="15450"/>
            </a:xfrm>
            <a:custGeom>
              <a:avLst/>
              <a:gdLst/>
              <a:ahLst/>
              <a:cxnLst/>
              <a:rect l="l" t="t" r="r" b="b"/>
              <a:pathLst>
                <a:path w="2984" h="618" extrusionOk="0">
                  <a:moveTo>
                    <a:pt x="0" y="1"/>
                  </a:moveTo>
                  <a:cubicBezTo>
                    <a:pt x="0" y="341"/>
                    <a:pt x="270" y="617"/>
                    <a:pt x="610" y="617"/>
                  </a:cubicBezTo>
                  <a:lnTo>
                    <a:pt x="2367" y="617"/>
                  </a:lnTo>
                  <a:cubicBezTo>
                    <a:pt x="2707" y="617"/>
                    <a:pt x="2983" y="341"/>
                    <a:pt x="2983" y="1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654150" y="2853950"/>
              <a:ext cx="175575" cy="168825"/>
            </a:xfrm>
            <a:custGeom>
              <a:avLst/>
              <a:gdLst/>
              <a:ahLst/>
              <a:cxnLst/>
              <a:rect l="l" t="t" r="r" b="b"/>
              <a:pathLst>
                <a:path w="7023" h="6753" extrusionOk="0">
                  <a:moveTo>
                    <a:pt x="3655" y="1"/>
                  </a:moveTo>
                  <a:cubicBezTo>
                    <a:pt x="3651" y="1"/>
                    <a:pt x="3647" y="1"/>
                    <a:pt x="3642" y="1"/>
                  </a:cubicBezTo>
                  <a:cubicBezTo>
                    <a:pt x="2275" y="1"/>
                    <a:pt x="1042" y="823"/>
                    <a:pt x="525" y="2084"/>
                  </a:cubicBezTo>
                  <a:cubicBezTo>
                    <a:pt x="0" y="3345"/>
                    <a:pt x="291" y="4798"/>
                    <a:pt x="1255" y="5761"/>
                  </a:cubicBezTo>
                  <a:cubicBezTo>
                    <a:pt x="1899" y="6411"/>
                    <a:pt x="2767" y="6753"/>
                    <a:pt x="3648" y="6753"/>
                  </a:cubicBezTo>
                  <a:cubicBezTo>
                    <a:pt x="4083" y="6753"/>
                    <a:pt x="4522" y="6669"/>
                    <a:pt x="4939" y="6498"/>
                  </a:cubicBezTo>
                  <a:cubicBezTo>
                    <a:pt x="6200" y="5974"/>
                    <a:pt x="7022" y="4741"/>
                    <a:pt x="7022" y="3373"/>
                  </a:cubicBezTo>
                  <a:cubicBezTo>
                    <a:pt x="7022" y="1514"/>
                    <a:pt x="5513" y="1"/>
                    <a:pt x="3655" y="1"/>
                  </a:cubicBez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-640325" y="2866700"/>
              <a:ext cx="148800" cy="143150"/>
            </a:xfrm>
            <a:custGeom>
              <a:avLst/>
              <a:gdLst/>
              <a:ahLst/>
              <a:cxnLst/>
              <a:rect l="l" t="t" r="r" b="b"/>
              <a:pathLst>
                <a:path w="5952" h="5726" extrusionOk="0">
                  <a:moveTo>
                    <a:pt x="3091" y="1"/>
                  </a:moveTo>
                  <a:cubicBezTo>
                    <a:pt x="2345" y="1"/>
                    <a:pt x="1612" y="292"/>
                    <a:pt x="1063" y="837"/>
                  </a:cubicBezTo>
                  <a:cubicBezTo>
                    <a:pt x="248" y="1659"/>
                    <a:pt x="0" y="2892"/>
                    <a:pt x="446" y="3962"/>
                  </a:cubicBezTo>
                  <a:cubicBezTo>
                    <a:pt x="886" y="5032"/>
                    <a:pt x="1934" y="5726"/>
                    <a:pt x="3089" y="5726"/>
                  </a:cubicBezTo>
                  <a:cubicBezTo>
                    <a:pt x="4670" y="5726"/>
                    <a:pt x="5952" y="4444"/>
                    <a:pt x="5952" y="2863"/>
                  </a:cubicBezTo>
                  <a:cubicBezTo>
                    <a:pt x="5952" y="1708"/>
                    <a:pt x="5258" y="660"/>
                    <a:pt x="4188" y="220"/>
                  </a:cubicBezTo>
                  <a:cubicBezTo>
                    <a:pt x="3833" y="72"/>
                    <a:pt x="3460" y="1"/>
                    <a:pt x="3091" y="1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-736000" y="2597100"/>
              <a:ext cx="92850" cy="135350"/>
            </a:xfrm>
            <a:custGeom>
              <a:avLst/>
              <a:gdLst/>
              <a:ahLst/>
              <a:cxnLst/>
              <a:rect l="l" t="t" r="r" b="b"/>
              <a:pathLst>
                <a:path w="3714" h="5414" extrusionOk="0">
                  <a:moveTo>
                    <a:pt x="1" y="1"/>
                  </a:moveTo>
                  <a:lnTo>
                    <a:pt x="1" y="5414"/>
                  </a:lnTo>
                  <a:lnTo>
                    <a:pt x="3714" y="5414"/>
                  </a:lnTo>
                  <a:lnTo>
                    <a:pt x="3714" y="1"/>
                  </a:ln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769300" y="2573725"/>
              <a:ext cx="159450" cy="23400"/>
            </a:xfrm>
            <a:custGeom>
              <a:avLst/>
              <a:gdLst/>
              <a:ahLst/>
              <a:cxnLst/>
              <a:rect l="l" t="t" r="r" b="b"/>
              <a:pathLst>
                <a:path w="6378" h="936" extrusionOk="0">
                  <a:moveTo>
                    <a:pt x="1" y="0"/>
                  </a:moveTo>
                  <a:cubicBezTo>
                    <a:pt x="1" y="517"/>
                    <a:pt x="419" y="936"/>
                    <a:pt x="936" y="936"/>
                  </a:cubicBezTo>
                  <a:lnTo>
                    <a:pt x="5443" y="936"/>
                  </a:lnTo>
                  <a:cubicBezTo>
                    <a:pt x="5960" y="936"/>
                    <a:pt x="6378" y="517"/>
                    <a:pt x="6378" y="0"/>
                  </a:cubicBezTo>
                  <a:close/>
                </a:path>
              </a:pathLst>
            </a:custGeom>
            <a:solidFill>
              <a:srgbClr val="D89F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917025" y="3394950"/>
              <a:ext cx="756225" cy="56875"/>
            </a:xfrm>
            <a:custGeom>
              <a:avLst/>
              <a:gdLst/>
              <a:ahLst/>
              <a:cxnLst/>
              <a:rect l="l" t="t" r="r" b="b"/>
              <a:pathLst>
                <a:path w="30249" h="2275" extrusionOk="0">
                  <a:moveTo>
                    <a:pt x="376" y="0"/>
                  </a:moveTo>
                  <a:cubicBezTo>
                    <a:pt x="163" y="0"/>
                    <a:pt x="0" y="163"/>
                    <a:pt x="0" y="376"/>
                  </a:cubicBezTo>
                  <a:lnTo>
                    <a:pt x="0" y="1899"/>
                  </a:lnTo>
                  <a:cubicBezTo>
                    <a:pt x="0" y="2105"/>
                    <a:pt x="163" y="2275"/>
                    <a:pt x="376" y="2275"/>
                  </a:cubicBezTo>
                  <a:lnTo>
                    <a:pt x="29873" y="2275"/>
                  </a:lnTo>
                  <a:cubicBezTo>
                    <a:pt x="30079" y="2275"/>
                    <a:pt x="30249" y="2105"/>
                    <a:pt x="30249" y="1899"/>
                  </a:cubicBezTo>
                  <a:lnTo>
                    <a:pt x="30249" y="376"/>
                  </a:lnTo>
                  <a:cubicBezTo>
                    <a:pt x="30249" y="163"/>
                    <a:pt x="30079" y="0"/>
                    <a:pt x="29873" y="0"/>
                  </a:cubicBezTo>
                  <a:close/>
                </a:path>
              </a:pathLst>
            </a:custGeom>
            <a:solidFill>
              <a:srgbClr val="88AFA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1056625" y="3705125"/>
              <a:ext cx="917100" cy="55625"/>
            </a:xfrm>
            <a:custGeom>
              <a:avLst/>
              <a:gdLst/>
              <a:ahLst/>
              <a:cxnLst/>
              <a:rect l="l" t="t" r="r" b="b"/>
              <a:pathLst>
                <a:path w="36684" h="2225" extrusionOk="0">
                  <a:moveTo>
                    <a:pt x="3799" y="0"/>
                  </a:moveTo>
                  <a:cubicBezTo>
                    <a:pt x="2226" y="0"/>
                    <a:pt x="773" y="850"/>
                    <a:pt x="1" y="2225"/>
                  </a:cubicBezTo>
                  <a:lnTo>
                    <a:pt x="35989" y="2225"/>
                  </a:lnTo>
                  <a:cubicBezTo>
                    <a:pt x="36371" y="2225"/>
                    <a:pt x="36683" y="1913"/>
                    <a:pt x="36683" y="1531"/>
                  </a:cubicBezTo>
                  <a:lnTo>
                    <a:pt x="36683" y="694"/>
                  </a:lnTo>
                  <a:cubicBezTo>
                    <a:pt x="36683" y="312"/>
                    <a:pt x="36371" y="0"/>
                    <a:pt x="35989" y="0"/>
                  </a:cubicBezTo>
                  <a:close/>
                </a:path>
              </a:pathLst>
            </a:custGeom>
            <a:solidFill>
              <a:srgbClr val="C3CCA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777450" y="2985250"/>
              <a:ext cx="6775" cy="60525"/>
            </a:xfrm>
            <a:custGeom>
              <a:avLst/>
              <a:gdLst/>
              <a:ahLst/>
              <a:cxnLst/>
              <a:rect l="l" t="t" r="r" b="b"/>
              <a:pathLst>
                <a:path w="271" h="2421" extrusionOk="0">
                  <a:moveTo>
                    <a:pt x="135" y="1"/>
                  </a:moveTo>
                  <a:cubicBezTo>
                    <a:pt x="68" y="1"/>
                    <a:pt x="1" y="45"/>
                    <a:pt x="1" y="134"/>
                  </a:cubicBezTo>
                  <a:lnTo>
                    <a:pt x="1" y="2288"/>
                  </a:lnTo>
                  <a:cubicBezTo>
                    <a:pt x="1" y="2376"/>
                    <a:pt x="68" y="2421"/>
                    <a:pt x="135" y="2421"/>
                  </a:cubicBezTo>
                  <a:cubicBezTo>
                    <a:pt x="203" y="2421"/>
                    <a:pt x="270" y="2376"/>
                    <a:pt x="270" y="2288"/>
                  </a:cubicBezTo>
                  <a:lnTo>
                    <a:pt x="270" y="134"/>
                  </a:lnTo>
                  <a:cubicBezTo>
                    <a:pt x="270" y="45"/>
                    <a:pt x="203" y="1"/>
                    <a:pt x="135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777450" y="2760475"/>
              <a:ext cx="6775" cy="160775"/>
            </a:xfrm>
            <a:custGeom>
              <a:avLst/>
              <a:gdLst/>
              <a:ahLst/>
              <a:cxnLst/>
              <a:rect l="l" t="t" r="r" b="b"/>
              <a:pathLst>
                <a:path w="271" h="6431" extrusionOk="0">
                  <a:moveTo>
                    <a:pt x="135" y="0"/>
                  </a:moveTo>
                  <a:cubicBezTo>
                    <a:pt x="68" y="0"/>
                    <a:pt x="1" y="45"/>
                    <a:pt x="1" y="133"/>
                  </a:cubicBezTo>
                  <a:lnTo>
                    <a:pt x="1" y="6298"/>
                  </a:lnTo>
                  <a:cubicBezTo>
                    <a:pt x="1" y="6386"/>
                    <a:pt x="68" y="6430"/>
                    <a:pt x="135" y="6430"/>
                  </a:cubicBezTo>
                  <a:cubicBezTo>
                    <a:pt x="203" y="6430"/>
                    <a:pt x="270" y="6386"/>
                    <a:pt x="270" y="6298"/>
                  </a:cubicBezTo>
                  <a:lnTo>
                    <a:pt x="270" y="133"/>
                  </a:lnTo>
                  <a:cubicBezTo>
                    <a:pt x="270" y="45"/>
                    <a:pt x="203" y="0"/>
                    <a:pt x="135" y="0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898425" y="3406650"/>
              <a:ext cx="24325" cy="23000"/>
            </a:xfrm>
            <a:custGeom>
              <a:avLst/>
              <a:gdLst/>
              <a:ahLst/>
              <a:cxnLst/>
              <a:rect l="l" t="t" r="r" b="b"/>
              <a:pathLst>
                <a:path w="973" h="920" extrusionOk="0">
                  <a:moveTo>
                    <a:pt x="539" y="259"/>
                  </a:moveTo>
                  <a:lnTo>
                    <a:pt x="539" y="259"/>
                  </a:lnTo>
                  <a:cubicBezTo>
                    <a:pt x="539" y="259"/>
                    <a:pt x="538" y="259"/>
                    <a:pt x="537" y="260"/>
                  </a:cubicBezTo>
                  <a:lnTo>
                    <a:pt x="537" y="260"/>
                  </a:lnTo>
                  <a:cubicBezTo>
                    <a:pt x="538" y="259"/>
                    <a:pt x="539" y="259"/>
                    <a:pt x="539" y="259"/>
                  </a:cubicBezTo>
                  <a:close/>
                  <a:moveTo>
                    <a:pt x="569" y="1"/>
                  </a:moveTo>
                  <a:cubicBezTo>
                    <a:pt x="474" y="1"/>
                    <a:pt x="378" y="24"/>
                    <a:pt x="291" y="71"/>
                  </a:cubicBezTo>
                  <a:cubicBezTo>
                    <a:pt x="121" y="170"/>
                    <a:pt x="15" y="347"/>
                    <a:pt x="7" y="538"/>
                  </a:cubicBezTo>
                  <a:cubicBezTo>
                    <a:pt x="0" y="652"/>
                    <a:pt x="29" y="758"/>
                    <a:pt x="78" y="850"/>
                  </a:cubicBezTo>
                  <a:cubicBezTo>
                    <a:pt x="107" y="899"/>
                    <a:pt x="149" y="919"/>
                    <a:pt x="191" y="919"/>
                  </a:cubicBezTo>
                  <a:cubicBezTo>
                    <a:pt x="282" y="919"/>
                    <a:pt x="370" y="822"/>
                    <a:pt x="312" y="715"/>
                  </a:cubicBezTo>
                  <a:lnTo>
                    <a:pt x="298" y="680"/>
                  </a:lnTo>
                  <a:cubicBezTo>
                    <a:pt x="295" y="675"/>
                    <a:pt x="294" y="672"/>
                    <a:pt x="293" y="672"/>
                  </a:cubicBezTo>
                  <a:lnTo>
                    <a:pt x="293" y="672"/>
                  </a:lnTo>
                  <a:cubicBezTo>
                    <a:pt x="292" y="672"/>
                    <a:pt x="294" y="678"/>
                    <a:pt x="298" y="687"/>
                  </a:cubicBezTo>
                  <a:lnTo>
                    <a:pt x="291" y="673"/>
                  </a:lnTo>
                  <a:cubicBezTo>
                    <a:pt x="284" y="652"/>
                    <a:pt x="277" y="637"/>
                    <a:pt x="277" y="616"/>
                  </a:cubicBezTo>
                  <a:lnTo>
                    <a:pt x="277" y="609"/>
                  </a:lnTo>
                  <a:lnTo>
                    <a:pt x="277" y="574"/>
                  </a:lnTo>
                  <a:cubicBezTo>
                    <a:pt x="277" y="560"/>
                    <a:pt x="284" y="517"/>
                    <a:pt x="277" y="510"/>
                  </a:cubicBezTo>
                  <a:lnTo>
                    <a:pt x="277" y="503"/>
                  </a:lnTo>
                  <a:cubicBezTo>
                    <a:pt x="277" y="496"/>
                    <a:pt x="277" y="489"/>
                    <a:pt x="284" y="475"/>
                  </a:cubicBezTo>
                  <a:cubicBezTo>
                    <a:pt x="284" y="467"/>
                    <a:pt x="284" y="453"/>
                    <a:pt x="291" y="446"/>
                  </a:cubicBezTo>
                  <a:lnTo>
                    <a:pt x="298" y="426"/>
                  </a:lnTo>
                  <a:lnTo>
                    <a:pt x="298" y="426"/>
                  </a:lnTo>
                  <a:cubicBezTo>
                    <a:pt x="293" y="439"/>
                    <a:pt x="292" y="443"/>
                    <a:pt x="293" y="443"/>
                  </a:cubicBezTo>
                  <a:cubicBezTo>
                    <a:pt x="294" y="443"/>
                    <a:pt x="295" y="442"/>
                    <a:pt x="298" y="439"/>
                  </a:cubicBezTo>
                  <a:cubicBezTo>
                    <a:pt x="305" y="418"/>
                    <a:pt x="319" y="397"/>
                    <a:pt x="326" y="382"/>
                  </a:cubicBezTo>
                  <a:lnTo>
                    <a:pt x="333" y="368"/>
                  </a:lnTo>
                  <a:lnTo>
                    <a:pt x="333" y="368"/>
                  </a:lnTo>
                  <a:cubicBezTo>
                    <a:pt x="329" y="377"/>
                    <a:pt x="327" y="383"/>
                    <a:pt x="328" y="383"/>
                  </a:cubicBezTo>
                  <a:cubicBezTo>
                    <a:pt x="329" y="383"/>
                    <a:pt x="331" y="381"/>
                    <a:pt x="333" y="375"/>
                  </a:cubicBezTo>
                  <a:lnTo>
                    <a:pt x="355" y="354"/>
                  </a:lnTo>
                  <a:lnTo>
                    <a:pt x="376" y="333"/>
                  </a:lnTo>
                  <a:lnTo>
                    <a:pt x="383" y="326"/>
                  </a:lnTo>
                  <a:cubicBezTo>
                    <a:pt x="390" y="319"/>
                    <a:pt x="411" y="304"/>
                    <a:pt x="433" y="297"/>
                  </a:cubicBezTo>
                  <a:lnTo>
                    <a:pt x="447" y="290"/>
                  </a:lnTo>
                  <a:cubicBezTo>
                    <a:pt x="454" y="287"/>
                    <a:pt x="457" y="285"/>
                    <a:pt x="457" y="285"/>
                  </a:cubicBezTo>
                  <a:lnTo>
                    <a:pt x="457" y="285"/>
                  </a:lnTo>
                  <a:cubicBezTo>
                    <a:pt x="456" y="285"/>
                    <a:pt x="450" y="287"/>
                    <a:pt x="440" y="290"/>
                  </a:cubicBezTo>
                  <a:lnTo>
                    <a:pt x="468" y="276"/>
                  </a:lnTo>
                  <a:cubicBezTo>
                    <a:pt x="489" y="269"/>
                    <a:pt x="511" y="269"/>
                    <a:pt x="532" y="262"/>
                  </a:cubicBezTo>
                  <a:lnTo>
                    <a:pt x="603" y="262"/>
                  </a:lnTo>
                  <a:cubicBezTo>
                    <a:pt x="624" y="269"/>
                    <a:pt x="645" y="269"/>
                    <a:pt x="666" y="276"/>
                  </a:cubicBezTo>
                  <a:lnTo>
                    <a:pt x="695" y="283"/>
                  </a:lnTo>
                  <a:lnTo>
                    <a:pt x="688" y="283"/>
                  </a:lnTo>
                  <a:lnTo>
                    <a:pt x="702" y="290"/>
                  </a:lnTo>
                  <a:cubicBezTo>
                    <a:pt x="728" y="307"/>
                    <a:pt x="753" y="314"/>
                    <a:pt x="777" y="314"/>
                  </a:cubicBezTo>
                  <a:cubicBezTo>
                    <a:pt x="896" y="314"/>
                    <a:pt x="972" y="134"/>
                    <a:pt x="836" y="64"/>
                  </a:cubicBezTo>
                  <a:cubicBezTo>
                    <a:pt x="753" y="22"/>
                    <a:pt x="661" y="1"/>
                    <a:pt x="569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853425" y="3406800"/>
              <a:ext cx="195575" cy="6775"/>
            </a:xfrm>
            <a:custGeom>
              <a:avLst/>
              <a:gdLst/>
              <a:ahLst/>
              <a:cxnLst/>
              <a:rect l="l" t="t" r="r" b="b"/>
              <a:pathLst>
                <a:path w="7823" h="271" extrusionOk="0">
                  <a:moveTo>
                    <a:pt x="177" y="1"/>
                  </a:moveTo>
                  <a:cubicBezTo>
                    <a:pt x="0" y="1"/>
                    <a:pt x="0" y="270"/>
                    <a:pt x="177" y="270"/>
                  </a:cubicBezTo>
                  <a:lnTo>
                    <a:pt x="7645" y="270"/>
                  </a:lnTo>
                  <a:cubicBezTo>
                    <a:pt x="7823" y="270"/>
                    <a:pt x="7823" y="1"/>
                    <a:pt x="7645" y="1"/>
                  </a:cubicBez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316175" y="3160825"/>
              <a:ext cx="31375" cy="214300"/>
            </a:xfrm>
            <a:custGeom>
              <a:avLst/>
              <a:gdLst/>
              <a:ahLst/>
              <a:cxnLst/>
              <a:rect l="l" t="t" r="r" b="b"/>
              <a:pathLst>
                <a:path w="1255" h="8572" extrusionOk="0">
                  <a:moveTo>
                    <a:pt x="153" y="1"/>
                  </a:moveTo>
                  <a:cubicBezTo>
                    <a:pt x="77" y="1"/>
                    <a:pt x="1" y="63"/>
                    <a:pt x="22" y="161"/>
                  </a:cubicBezTo>
                  <a:cubicBezTo>
                    <a:pt x="624" y="2251"/>
                    <a:pt x="915" y="4419"/>
                    <a:pt x="879" y="6602"/>
                  </a:cubicBezTo>
                  <a:cubicBezTo>
                    <a:pt x="872" y="7218"/>
                    <a:pt x="837" y="7835"/>
                    <a:pt x="773" y="8444"/>
                  </a:cubicBezTo>
                  <a:cubicBezTo>
                    <a:pt x="766" y="8529"/>
                    <a:pt x="828" y="8572"/>
                    <a:pt x="894" y="8572"/>
                  </a:cubicBezTo>
                  <a:cubicBezTo>
                    <a:pt x="961" y="8572"/>
                    <a:pt x="1032" y="8529"/>
                    <a:pt x="1042" y="8444"/>
                  </a:cubicBezTo>
                  <a:cubicBezTo>
                    <a:pt x="1255" y="6255"/>
                    <a:pt x="1149" y="4044"/>
                    <a:pt x="716" y="1883"/>
                  </a:cubicBezTo>
                  <a:cubicBezTo>
                    <a:pt x="596" y="1280"/>
                    <a:pt x="447" y="685"/>
                    <a:pt x="277" y="90"/>
                  </a:cubicBezTo>
                  <a:cubicBezTo>
                    <a:pt x="254" y="28"/>
                    <a:pt x="204" y="1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5375602" y="2961429"/>
            <a:ext cx="68163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5400" b="1" kern="0" dirty="0">
                <a:solidFill>
                  <a:srgbClr val="D492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K</a:t>
            </a:r>
            <a:r>
              <a:rPr lang="vi-VN" sz="5400" b="1" kern="0" dirty="0">
                <a:solidFill>
                  <a:srgbClr val="D4921D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ẾT LUẬN: </a:t>
            </a:r>
            <a:endParaRPr lang="en-US" sz="5400" b="1" kern="0" dirty="0">
              <a:solidFill>
                <a:srgbClr val="D492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  <a:p>
            <a:pPr algn="just" defTabSz="1219170">
              <a:buClr>
                <a:srgbClr val="000000"/>
              </a:buClr>
            </a:pP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quang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en-US" sz="5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oxygen.</a:t>
            </a:r>
            <a:endParaRPr lang="en-US" sz="5400" kern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02" y="1325070"/>
            <a:ext cx="2018244" cy="221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84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6"/>
          <p:cNvSpPr/>
          <p:nvPr/>
        </p:nvSpPr>
        <p:spPr>
          <a:xfrm rot="-4352175" flipH="1">
            <a:off x="8588153" y="2131869"/>
            <a:ext cx="2967279" cy="952960"/>
          </a:xfrm>
          <a:custGeom>
            <a:avLst/>
            <a:gdLst/>
            <a:ahLst/>
            <a:cxnLst/>
            <a:rect l="l" t="t" r="r" b="b"/>
            <a:pathLst>
              <a:path w="89019" h="28589" extrusionOk="0">
                <a:moveTo>
                  <a:pt x="74558" y="1"/>
                </a:moveTo>
                <a:cubicBezTo>
                  <a:pt x="67992" y="1"/>
                  <a:pt x="62168" y="4518"/>
                  <a:pt x="60655" y="11043"/>
                </a:cubicBezTo>
                <a:cubicBezTo>
                  <a:pt x="59369" y="11170"/>
                  <a:pt x="58069" y="11297"/>
                  <a:pt x="56783" y="11424"/>
                </a:cubicBezTo>
                <a:cubicBezTo>
                  <a:pt x="54833" y="11594"/>
                  <a:pt x="52967" y="11764"/>
                  <a:pt x="51258" y="11891"/>
                </a:cubicBezTo>
                <a:cubicBezTo>
                  <a:pt x="48784" y="12089"/>
                  <a:pt x="46665" y="12216"/>
                  <a:pt x="45336" y="12216"/>
                </a:cubicBezTo>
                <a:cubicBezTo>
                  <a:pt x="43315" y="12216"/>
                  <a:pt x="41309" y="11976"/>
                  <a:pt x="39344" y="11509"/>
                </a:cubicBezTo>
                <a:cubicBezTo>
                  <a:pt x="36504" y="10817"/>
                  <a:pt x="34101" y="9672"/>
                  <a:pt x="31939" y="8400"/>
                </a:cubicBezTo>
                <a:cubicBezTo>
                  <a:pt x="29014" y="6676"/>
                  <a:pt x="26526" y="4712"/>
                  <a:pt x="23983" y="3270"/>
                </a:cubicBezTo>
                <a:cubicBezTo>
                  <a:pt x="21387" y="1140"/>
                  <a:pt x="18178" y="26"/>
                  <a:pt x="14925" y="26"/>
                </a:cubicBezTo>
                <a:cubicBezTo>
                  <a:pt x="13238" y="26"/>
                  <a:pt x="11539" y="325"/>
                  <a:pt x="9907" y="939"/>
                </a:cubicBezTo>
                <a:cubicBezTo>
                  <a:pt x="5131" y="2719"/>
                  <a:pt x="1682" y="6916"/>
                  <a:pt x="834" y="11947"/>
                </a:cubicBezTo>
                <a:cubicBezTo>
                  <a:pt x="1" y="16978"/>
                  <a:pt x="1894" y="22080"/>
                  <a:pt x="5823" y="25316"/>
                </a:cubicBezTo>
                <a:cubicBezTo>
                  <a:pt x="8430" y="27465"/>
                  <a:pt x="11655" y="28589"/>
                  <a:pt x="14921" y="28589"/>
                </a:cubicBezTo>
                <a:cubicBezTo>
                  <a:pt x="16595" y="28589"/>
                  <a:pt x="18280" y="28294"/>
                  <a:pt x="19898" y="27690"/>
                </a:cubicBezTo>
                <a:cubicBezTo>
                  <a:pt x="23954" y="26631"/>
                  <a:pt x="27346" y="23550"/>
                  <a:pt x="31656" y="20964"/>
                </a:cubicBezTo>
                <a:cubicBezTo>
                  <a:pt x="33903" y="19607"/>
                  <a:pt x="36391" y="18406"/>
                  <a:pt x="39344" y="17685"/>
                </a:cubicBezTo>
                <a:cubicBezTo>
                  <a:pt x="41254" y="17218"/>
                  <a:pt x="43204" y="16978"/>
                  <a:pt x="45168" y="16978"/>
                </a:cubicBezTo>
                <a:cubicBezTo>
                  <a:pt x="45224" y="16978"/>
                  <a:pt x="45280" y="16978"/>
                  <a:pt x="45336" y="16978"/>
                </a:cubicBezTo>
                <a:cubicBezTo>
                  <a:pt x="46622" y="16978"/>
                  <a:pt x="48643" y="17091"/>
                  <a:pt x="51031" y="17275"/>
                </a:cubicBezTo>
                <a:cubicBezTo>
                  <a:pt x="52826" y="17402"/>
                  <a:pt x="54833" y="17586"/>
                  <a:pt x="56896" y="17784"/>
                </a:cubicBezTo>
                <a:cubicBezTo>
                  <a:pt x="58196" y="17897"/>
                  <a:pt x="59511" y="18038"/>
                  <a:pt x="60825" y="18165"/>
                </a:cubicBezTo>
                <a:cubicBezTo>
                  <a:pt x="62578" y="24391"/>
                  <a:pt x="68250" y="28572"/>
                  <a:pt x="74543" y="28572"/>
                </a:cubicBezTo>
                <a:cubicBezTo>
                  <a:pt x="75249" y="28572"/>
                  <a:pt x="75964" y="28520"/>
                  <a:pt x="76681" y="28411"/>
                </a:cubicBezTo>
                <a:cubicBezTo>
                  <a:pt x="83804" y="27351"/>
                  <a:pt x="89018" y="21147"/>
                  <a:pt x="88849" y="13954"/>
                </a:cubicBezTo>
                <a:cubicBezTo>
                  <a:pt x="88679" y="6761"/>
                  <a:pt x="83196" y="811"/>
                  <a:pt x="76031" y="76"/>
                </a:cubicBezTo>
                <a:cubicBezTo>
                  <a:pt x="75537" y="26"/>
                  <a:pt x="75046" y="1"/>
                  <a:pt x="7455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0" name="Google Shape;260;p36"/>
          <p:cNvSpPr/>
          <p:nvPr/>
        </p:nvSpPr>
        <p:spPr>
          <a:xfrm rot="-3668310" flipH="1">
            <a:off x="5119213" y="2425200"/>
            <a:ext cx="2967337" cy="952979"/>
          </a:xfrm>
          <a:custGeom>
            <a:avLst/>
            <a:gdLst/>
            <a:ahLst/>
            <a:cxnLst/>
            <a:rect l="l" t="t" r="r" b="b"/>
            <a:pathLst>
              <a:path w="89019" h="28589" extrusionOk="0">
                <a:moveTo>
                  <a:pt x="74558" y="1"/>
                </a:moveTo>
                <a:cubicBezTo>
                  <a:pt x="67992" y="1"/>
                  <a:pt x="62168" y="4518"/>
                  <a:pt x="60655" y="11043"/>
                </a:cubicBezTo>
                <a:cubicBezTo>
                  <a:pt x="59369" y="11170"/>
                  <a:pt x="58069" y="11297"/>
                  <a:pt x="56783" y="11424"/>
                </a:cubicBezTo>
                <a:cubicBezTo>
                  <a:pt x="54833" y="11594"/>
                  <a:pt x="52967" y="11764"/>
                  <a:pt x="51258" y="11891"/>
                </a:cubicBezTo>
                <a:cubicBezTo>
                  <a:pt x="48784" y="12089"/>
                  <a:pt x="46665" y="12216"/>
                  <a:pt x="45336" y="12216"/>
                </a:cubicBezTo>
                <a:cubicBezTo>
                  <a:pt x="43315" y="12216"/>
                  <a:pt x="41309" y="11976"/>
                  <a:pt x="39344" y="11509"/>
                </a:cubicBezTo>
                <a:cubicBezTo>
                  <a:pt x="36504" y="10817"/>
                  <a:pt x="34101" y="9672"/>
                  <a:pt x="31939" y="8400"/>
                </a:cubicBezTo>
                <a:cubicBezTo>
                  <a:pt x="29014" y="6676"/>
                  <a:pt x="26526" y="4712"/>
                  <a:pt x="23983" y="3270"/>
                </a:cubicBezTo>
                <a:cubicBezTo>
                  <a:pt x="21387" y="1140"/>
                  <a:pt x="18178" y="26"/>
                  <a:pt x="14925" y="26"/>
                </a:cubicBezTo>
                <a:cubicBezTo>
                  <a:pt x="13238" y="26"/>
                  <a:pt x="11539" y="325"/>
                  <a:pt x="9907" y="939"/>
                </a:cubicBezTo>
                <a:cubicBezTo>
                  <a:pt x="5131" y="2719"/>
                  <a:pt x="1682" y="6916"/>
                  <a:pt x="834" y="11947"/>
                </a:cubicBezTo>
                <a:cubicBezTo>
                  <a:pt x="1" y="16978"/>
                  <a:pt x="1894" y="22080"/>
                  <a:pt x="5823" y="25316"/>
                </a:cubicBezTo>
                <a:cubicBezTo>
                  <a:pt x="8430" y="27465"/>
                  <a:pt x="11655" y="28589"/>
                  <a:pt x="14921" y="28589"/>
                </a:cubicBezTo>
                <a:cubicBezTo>
                  <a:pt x="16595" y="28589"/>
                  <a:pt x="18280" y="28294"/>
                  <a:pt x="19898" y="27690"/>
                </a:cubicBezTo>
                <a:cubicBezTo>
                  <a:pt x="23954" y="26631"/>
                  <a:pt x="27346" y="23550"/>
                  <a:pt x="31656" y="20964"/>
                </a:cubicBezTo>
                <a:cubicBezTo>
                  <a:pt x="33903" y="19607"/>
                  <a:pt x="36391" y="18406"/>
                  <a:pt x="39344" y="17685"/>
                </a:cubicBezTo>
                <a:cubicBezTo>
                  <a:pt x="41254" y="17218"/>
                  <a:pt x="43204" y="16978"/>
                  <a:pt x="45168" y="16978"/>
                </a:cubicBezTo>
                <a:cubicBezTo>
                  <a:pt x="45224" y="16978"/>
                  <a:pt x="45280" y="16978"/>
                  <a:pt x="45336" y="16978"/>
                </a:cubicBezTo>
                <a:cubicBezTo>
                  <a:pt x="46622" y="16978"/>
                  <a:pt x="48643" y="17091"/>
                  <a:pt x="51031" y="17275"/>
                </a:cubicBezTo>
                <a:cubicBezTo>
                  <a:pt x="52826" y="17402"/>
                  <a:pt x="54833" y="17586"/>
                  <a:pt x="56896" y="17784"/>
                </a:cubicBezTo>
                <a:cubicBezTo>
                  <a:pt x="58196" y="17897"/>
                  <a:pt x="59511" y="18038"/>
                  <a:pt x="60825" y="18165"/>
                </a:cubicBezTo>
                <a:cubicBezTo>
                  <a:pt x="62578" y="24391"/>
                  <a:pt x="68250" y="28572"/>
                  <a:pt x="74543" y="28572"/>
                </a:cubicBezTo>
                <a:cubicBezTo>
                  <a:pt x="75249" y="28572"/>
                  <a:pt x="75964" y="28520"/>
                  <a:pt x="76681" y="28411"/>
                </a:cubicBezTo>
                <a:cubicBezTo>
                  <a:pt x="83804" y="27351"/>
                  <a:pt x="89018" y="21147"/>
                  <a:pt x="88849" y="13954"/>
                </a:cubicBezTo>
                <a:cubicBezTo>
                  <a:pt x="88679" y="6761"/>
                  <a:pt x="83196" y="811"/>
                  <a:pt x="76031" y="76"/>
                </a:cubicBezTo>
                <a:cubicBezTo>
                  <a:pt x="75537" y="26"/>
                  <a:pt x="75046" y="1"/>
                  <a:pt x="745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1" name="Google Shape;261;p36"/>
          <p:cNvSpPr/>
          <p:nvPr/>
        </p:nvSpPr>
        <p:spPr>
          <a:xfrm rot="3668310">
            <a:off x="326496" y="2039128"/>
            <a:ext cx="2967337" cy="952979"/>
          </a:xfrm>
          <a:custGeom>
            <a:avLst/>
            <a:gdLst/>
            <a:ahLst/>
            <a:cxnLst/>
            <a:rect l="l" t="t" r="r" b="b"/>
            <a:pathLst>
              <a:path w="89019" h="28589" extrusionOk="0">
                <a:moveTo>
                  <a:pt x="74558" y="1"/>
                </a:moveTo>
                <a:cubicBezTo>
                  <a:pt x="67992" y="1"/>
                  <a:pt x="62168" y="4518"/>
                  <a:pt x="60655" y="11043"/>
                </a:cubicBezTo>
                <a:cubicBezTo>
                  <a:pt x="59369" y="11170"/>
                  <a:pt x="58069" y="11297"/>
                  <a:pt x="56783" y="11424"/>
                </a:cubicBezTo>
                <a:cubicBezTo>
                  <a:pt x="54833" y="11594"/>
                  <a:pt x="52967" y="11764"/>
                  <a:pt x="51258" y="11891"/>
                </a:cubicBezTo>
                <a:cubicBezTo>
                  <a:pt x="48784" y="12089"/>
                  <a:pt x="46665" y="12216"/>
                  <a:pt x="45336" y="12216"/>
                </a:cubicBezTo>
                <a:cubicBezTo>
                  <a:pt x="43315" y="12216"/>
                  <a:pt x="41309" y="11976"/>
                  <a:pt x="39344" y="11509"/>
                </a:cubicBezTo>
                <a:cubicBezTo>
                  <a:pt x="36504" y="10817"/>
                  <a:pt x="34101" y="9672"/>
                  <a:pt x="31939" y="8400"/>
                </a:cubicBezTo>
                <a:cubicBezTo>
                  <a:pt x="29014" y="6676"/>
                  <a:pt x="26526" y="4712"/>
                  <a:pt x="23983" y="3270"/>
                </a:cubicBezTo>
                <a:cubicBezTo>
                  <a:pt x="21387" y="1140"/>
                  <a:pt x="18178" y="26"/>
                  <a:pt x="14925" y="26"/>
                </a:cubicBezTo>
                <a:cubicBezTo>
                  <a:pt x="13238" y="26"/>
                  <a:pt x="11539" y="325"/>
                  <a:pt x="9907" y="939"/>
                </a:cubicBezTo>
                <a:cubicBezTo>
                  <a:pt x="5131" y="2719"/>
                  <a:pt x="1682" y="6916"/>
                  <a:pt x="834" y="11947"/>
                </a:cubicBezTo>
                <a:cubicBezTo>
                  <a:pt x="1" y="16978"/>
                  <a:pt x="1894" y="22080"/>
                  <a:pt x="5823" y="25316"/>
                </a:cubicBezTo>
                <a:cubicBezTo>
                  <a:pt x="8430" y="27465"/>
                  <a:pt x="11655" y="28589"/>
                  <a:pt x="14921" y="28589"/>
                </a:cubicBezTo>
                <a:cubicBezTo>
                  <a:pt x="16595" y="28589"/>
                  <a:pt x="18280" y="28294"/>
                  <a:pt x="19898" y="27690"/>
                </a:cubicBezTo>
                <a:cubicBezTo>
                  <a:pt x="23954" y="26631"/>
                  <a:pt x="27346" y="23550"/>
                  <a:pt x="31656" y="20964"/>
                </a:cubicBezTo>
                <a:cubicBezTo>
                  <a:pt x="33903" y="19607"/>
                  <a:pt x="36391" y="18406"/>
                  <a:pt x="39344" y="17685"/>
                </a:cubicBezTo>
                <a:cubicBezTo>
                  <a:pt x="41254" y="17218"/>
                  <a:pt x="43204" y="16978"/>
                  <a:pt x="45168" y="16978"/>
                </a:cubicBezTo>
                <a:cubicBezTo>
                  <a:pt x="45224" y="16978"/>
                  <a:pt x="45280" y="16978"/>
                  <a:pt x="45336" y="16978"/>
                </a:cubicBezTo>
                <a:cubicBezTo>
                  <a:pt x="46622" y="16978"/>
                  <a:pt x="48643" y="17091"/>
                  <a:pt x="51031" y="17275"/>
                </a:cubicBezTo>
                <a:cubicBezTo>
                  <a:pt x="52826" y="17402"/>
                  <a:pt x="54833" y="17586"/>
                  <a:pt x="56896" y="17784"/>
                </a:cubicBezTo>
                <a:cubicBezTo>
                  <a:pt x="58196" y="17897"/>
                  <a:pt x="59511" y="18038"/>
                  <a:pt x="60825" y="18165"/>
                </a:cubicBezTo>
                <a:cubicBezTo>
                  <a:pt x="62578" y="24391"/>
                  <a:pt x="68250" y="28572"/>
                  <a:pt x="74543" y="28572"/>
                </a:cubicBezTo>
                <a:cubicBezTo>
                  <a:pt x="75249" y="28572"/>
                  <a:pt x="75964" y="28520"/>
                  <a:pt x="76681" y="28411"/>
                </a:cubicBezTo>
                <a:cubicBezTo>
                  <a:pt x="83804" y="27351"/>
                  <a:pt x="89018" y="21147"/>
                  <a:pt x="88849" y="13954"/>
                </a:cubicBezTo>
                <a:cubicBezTo>
                  <a:pt x="88679" y="6761"/>
                  <a:pt x="83196" y="811"/>
                  <a:pt x="76031" y="76"/>
                </a:cubicBezTo>
                <a:cubicBezTo>
                  <a:pt x="75537" y="26"/>
                  <a:pt x="75046" y="1"/>
                  <a:pt x="7455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2" name="Google Shape;262;p36"/>
          <p:cNvSpPr/>
          <p:nvPr/>
        </p:nvSpPr>
        <p:spPr>
          <a:xfrm>
            <a:off x="329625" y="2398997"/>
            <a:ext cx="3444097" cy="329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n-US" sz="2400" dirty="0"/>
          </a:p>
        </p:txBody>
      </p:sp>
      <p:sp>
        <p:nvSpPr>
          <p:cNvPr id="263" name="Google Shape;263;p36"/>
          <p:cNvSpPr/>
          <p:nvPr/>
        </p:nvSpPr>
        <p:spPr>
          <a:xfrm>
            <a:off x="4449999" y="2821767"/>
            <a:ext cx="3292000" cy="329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endParaRPr sz="2400" dirty="0"/>
          </a:p>
        </p:txBody>
      </p:sp>
      <p:sp>
        <p:nvSpPr>
          <p:cNvPr id="264" name="Google Shape;264;p36"/>
          <p:cNvSpPr/>
          <p:nvPr/>
        </p:nvSpPr>
        <p:spPr>
          <a:xfrm>
            <a:off x="8069392" y="2237567"/>
            <a:ext cx="3292000" cy="329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n-US" sz="2400" dirty="0"/>
          </a:p>
        </p:txBody>
      </p:sp>
      <p:sp>
        <p:nvSpPr>
          <p:cNvPr id="271" name="Google Shape;271;p36"/>
          <p:cNvSpPr txBox="1">
            <a:spLocks noGrp="1"/>
          </p:cNvSpPr>
          <p:nvPr>
            <p:ph type="ctrTitle" idx="4"/>
          </p:nvPr>
        </p:nvSpPr>
        <p:spPr>
          <a:xfrm flipH="1">
            <a:off x="315160" y="1346052"/>
            <a:ext cx="20808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6400" b="1" dirty="0">
                <a:solidFill>
                  <a:schemeClr val="lt1"/>
                </a:solidFill>
              </a:rPr>
              <a:t>01</a:t>
            </a:r>
            <a:endParaRPr sz="6400" b="1" dirty="0">
              <a:solidFill>
                <a:schemeClr val="lt1"/>
              </a:solidFill>
            </a:endParaRPr>
          </a:p>
        </p:txBody>
      </p:sp>
      <p:sp>
        <p:nvSpPr>
          <p:cNvPr id="272" name="Google Shape;272;p36"/>
          <p:cNvSpPr txBox="1">
            <a:spLocks noGrp="1"/>
          </p:cNvSpPr>
          <p:nvPr>
            <p:ph type="ctrTitle"/>
          </p:nvPr>
        </p:nvSpPr>
        <p:spPr>
          <a:xfrm flipH="1">
            <a:off x="9309881" y="1278163"/>
            <a:ext cx="20808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6400" b="1" dirty="0">
                <a:solidFill>
                  <a:schemeClr val="lt1"/>
                </a:solidFill>
              </a:rPr>
              <a:t>03</a:t>
            </a:r>
            <a:endParaRPr sz="6400" b="1" dirty="0">
              <a:solidFill>
                <a:schemeClr val="lt1"/>
              </a:solidFill>
            </a:endParaRPr>
          </a:p>
        </p:txBody>
      </p:sp>
      <p:sp>
        <p:nvSpPr>
          <p:cNvPr id="273" name="Google Shape;273;p36"/>
          <p:cNvSpPr txBox="1">
            <a:spLocks noGrp="1"/>
          </p:cNvSpPr>
          <p:nvPr>
            <p:ph type="ctrTitle" idx="2"/>
          </p:nvPr>
        </p:nvSpPr>
        <p:spPr>
          <a:xfrm flipH="1">
            <a:off x="6012991" y="1721555"/>
            <a:ext cx="20808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6400" b="1" dirty="0">
                <a:solidFill>
                  <a:schemeClr val="lt1"/>
                </a:solidFill>
              </a:rPr>
              <a:t>02</a:t>
            </a:r>
            <a:endParaRPr sz="6400" b="1" dirty="0">
              <a:solidFill>
                <a:schemeClr val="l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5289" y="2751168"/>
            <a:ext cx="2500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hành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đã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hiện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những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dung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gì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30517" y="3535946"/>
            <a:ext cx="27997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Hoàn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thiện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bài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thu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hoạch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>
                <a:latin typeface="Roboto" panose="02000000000000000000" pitchFamily="2" charset="0"/>
                <a:ea typeface="Roboto" panose="02000000000000000000" pitchFamily="2" charset="0"/>
              </a:rPr>
              <a:t>nhóm</a:t>
            </a:r>
            <a:r>
              <a:rPr lang="en-US" sz="3200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vi-VN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48605" y="2846914"/>
            <a:ext cx="27070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Dọn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dẹp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vệ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sắp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xếp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đồ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dùng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32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50435" y="389293"/>
            <a:ext cx="6941324" cy="748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267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</a:t>
            </a:r>
            <a:r>
              <a:rPr lang="en-US" sz="4267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 HOẠCH – LUYỆN TẬP:</a:t>
            </a:r>
          </a:p>
        </p:txBody>
      </p:sp>
      <p:grpSp>
        <p:nvGrpSpPr>
          <p:cNvPr id="29" name="Google Shape;171;p31"/>
          <p:cNvGrpSpPr/>
          <p:nvPr/>
        </p:nvGrpSpPr>
        <p:grpSpPr>
          <a:xfrm>
            <a:off x="5488856" y="5441108"/>
            <a:ext cx="6703145" cy="1446736"/>
            <a:chOff x="3750675" y="1647300"/>
            <a:chExt cx="7125699" cy="2743119"/>
          </a:xfrm>
        </p:grpSpPr>
        <p:sp>
          <p:nvSpPr>
            <p:cNvPr id="30" name="Google Shape;172;p31"/>
            <p:cNvSpPr/>
            <p:nvPr/>
          </p:nvSpPr>
          <p:spPr>
            <a:xfrm>
              <a:off x="4417350" y="4125419"/>
              <a:ext cx="6459024" cy="265000"/>
            </a:xfrm>
            <a:custGeom>
              <a:avLst/>
              <a:gdLst/>
              <a:ahLst/>
              <a:cxnLst/>
              <a:rect l="l" t="t" r="r" b="b"/>
              <a:pathLst>
                <a:path w="284038" h="10600" extrusionOk="0">
                  <a:moveTo>
                    <a:pt x="1" y="1"/>
                  </a:moveTo>
                  <a:lnTo>
                    <a:pt x="1" y="10600"/>
                  </a:lnTo>
                  <a:lnTo>
                    <a:pt x="284038" y="10600"/>
                  </a:lnTo>
                  <a:lnTo>
                    <a:pt x="2840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173;p31"/>
            <p:cNvSpPr/>
            <p:nvPr/>
          </p:nvSpPr>
          <p:spPr>
            <a:xfrm>
              <a:off x="5814975" y="2149825"/>
              <a:ext cx="1124175" cy="839125"/>
            </a:xfrm>
            <a:custGeom>
              <a:avLst/>
              <a:gdLst/>
              <a:ahLst/>
              <a:cxnLst/>
              <a:rect l="l" t="t" r="r" b="b"/>
              <a:pathLst>
                <a:path w="44967" h="33565" fill="none" extrusionOk="0">
                  <a:moveTo>
                    <a:pt x="42879" y="17505"/>
                  </a:moveTo>
                  <a:lnTo>
                    <a:pt x="42879" y="7709"/>
                  </a:lnTo>
                  <a:cubicBezTo>
                    <a:pt x="42879" y="7709"/>
                    <a:pt x="44967" y="1178"/>
                    <a:pt x="36322" y="1178"/>
                  </a:cubicBezTo>
                  <a:lnTo>
                    <a:pt x="8351" y="1178"/>
                  </a:lnTo>
                  <a:cubicBezTo>
                    <a:pt x="8351" y="1178"/>
                    <a:pt x="1" y="0"/>
                    <a:pt x="1" y="6825"/>
                  </a:cubicBezTo>
                  <a:lnTo>
                    <a:pt x="1" y="33564"/>
                  </a:lnTo>
                </a:path>
              </a:pathLst>
            </a:custGeom>
            <a:noFill/>
            <a:ln w="25425" cap="flat" cmpd="sng">
              <a:solidFill>
                <a:schemeClr val="accent6"/>
              </a:solidFill>
              <a:prstDash val="solid"/>
              <a:miter lim="2676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174;p31"/>
            <p:cNvSpPr/>
            <p:nvPr/>
          </p:nvSpPr>
          <p:spPr>
            <a:xfrm>
              <a:off x="8177725" y="2843725"/>
              <a:ext cx="716000" cy="258975"/>
            </a:xfrm>
            <a:custGeom>
              <a:avLst/>
              <a:gdLst/>
              <a:ahLst/>
              <a:cxnLst/>
              <a:rect l="l" t="t" r="r" b="b"/>
              <a:pathLst>
                <a:path w="28640" h="10359" fill="none" extrusionOk="0">
                  <a:moveTo>
                    <a:pt x="28398" y="9448"/>
                  </a:moveTo>
                  <a:lnTo>
                    <a:pt x="28398" y="3801"/>
                  </a:lnTo>
                  <a:cubicBezTo>
                    <a:pt x="28398" y="3801"/>
                    <a:pt x="28639" y="562"/>
                    <a:pt x="24758" y="562"/>
                  </a:cubicBezTo>
                  <a:lnTo>
                    <a:pt x="5193" y="562"/>
                  </a:lnTo>
                  <a:cubicBezTo>
                    <a:pt x="5193" y="562"/>
                    <a:pt x="0" y="0"/>
                    <a:pt x="0" y="5193"/>
                  </a:cubicBezTo>
                  <a:lnTo>
                    <a:pt x="0" y="10358"/>
                  </a:lnTo>
                </a:path>
              </a:pathLst>
            </a:custGeom>
            <a:noFill/>
            <a:ln w="25425" cap="flat" cmpd="sng">
              <a:solidFill>
                <a:schemeClr val="accent6"/>
              </a:solidFill>
              <a:prstDash val="solid"/>
              <a:miter lim="2676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175;p31"/>
            <p:cNvSpPr/>
            <p:nvPr/>
          </p:nvSpPr>
          <p:spPr>
            <a:xfrm>
              <a:off x="8502400" y="3013675"/>
              <a:ext cx="782100" cy="1108250"/>
            </a:xfrm>
            <a:custGeom>
              <a:avLst/>
              <a:gdLst/>
              <a:ahLst/>
              <a:cxnLst/>
              <a:rect l="l" t="t" r="r" b="b"/>
              <a:pathLst>
                <a:path w="31284" h="44330" extrusionOk="0">
                  <a:moveTo>
                    <a:pt x="9122" y="1"/>
                  </a:moveTo>
                  <a:lnTo>
                    <a:pt x="9122" y="1794"/>
                  </a:lnTo>
                  <a:lnTo>
                    <a:pt x="10915" y="1794"/>
                  </a:lnTo>
                  <a:lnTo>
                    <a:pt x="10995" y="13276"/>
                  </a:lnTo>
                  <a:cubicBezTo>
                    <a:pt x="10995" y="13276"/>
                    <a:pt x="4518" y="30915"/>
                    <a:pt x="2029" y="38035"/>
                  </a:cubicBezTo>
                  <a:cubicBezTo>
                    <a:pt x="1" y="43774"/>
                    <a:pt x="3868" y="44330"/>
                    <a:pt x="5444" y="44330"/>
                  </a:cubicBezTo>
                  <a:cubicBezTo>
                    <a:pt x="5824" y="44330"/>
                    <a:pt x="6070" y="44298"/>
                    <a:pt x="6070" y="44298"/>
                  </a:cubicBezTo>
                  <a:lnTo>
                    <a:pt x="24994" y="44298"/>
                  </a:lnTo>
                  <a:cubicBezTo>
                    <a:pt x="31283" y="44298"/>
                    <a:pt x="29062" y="37366"/>
                    <a:pt x="29062" y="37366"/>
                  </a:cubicBezTo>
                  <a:lnTo>
                    <a:pt x="21434" y="13464"/>
                  </a:lnTo>
                  <a:lnTo>
                    <a:pt x="21434" y="1794"/>
                  </a:lnTo>
                  <a:lnTo>
                    <a:pt x="23066" y="1794"/>
                  </a:lnTo>
                  <a:lnTo>
                    <a:pt x="230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176;p31"/>
            <p:cNvSpPr/>
            <p:nvPr/>
          </p:nvSpPr>
          <p:spPr>
            <a:xfrm>
              <a:off x="7317875" y="1959125"/>
              <a:ext cx="585525" cy="632350"/>
            </a:xfrm>
            <a:custGeom>
              <a:avLst/>
              <a:gdLst/>
              <a:ahLst/>
              <a:cxnLst/>
              <a:rect l="l" t="t" r="r" b="b"/>
              <a:pathLst>
                <a:path w="23421" h="25294" extrusionOk="0">
                  <a:moveTo>
                    <a:pt x="23420" y="16889"/>
                  </a:moveTo>
                  <a:cubicBezTo>
                    <a:pt x="23420" y="14373"/>
                    <a:pt x="21627" y="12232"/>
                    <a:pt x="19164" y="11777"/>
                  </a:cubicBezTo>
                  <a:cubicBezTo>
                    <a:pt x="19272" y="11242"/>
                    <a:pt x="19325" y="10706"/>
                    <a:pt x="19325" y="10171"/>
                  </a:cubicBezTo>
                  <a:cubicBezTo>
                    <a:pt x="19325" y="6076"/>
                    <a:pt x="16675" y="2436"/>
                    <a:pt x="12767" y="1231"/>
                  </a:cubicBezTo>
                  <a:cubicBezTo>
                    <a:pt x="8886" y="0"/>
                    <a:pt x="4631" y="1472"/>
                    <a:pt x="2302" y="4845"/>
                  </a:cubicBezTo>
                  <a:cubicBezTo>
                    <a:pt x="0" y="8217"/>
                    <a:pt x="134" y="12687"/>
                    <a:pt x="2677" y="15899"/>
                  </a:cubicBezTo>
                  <a:cubicBezTo>
                    <a:pt x="5220" y="19111"/>
                    <a:pt x="9556" y="20288"/>
                    <a:pt x="13356" y="18816"/>
                  </a:cubicBezTo>
                  <a:cubicBezTo>
                    <a:pt x="14079" y="20636"/>
                    <a:pt x="15765" y="21868"/>
                    <a:pt x="17719" y="22055"/>
                  </a:cubicBezTo>
                  <a:cubicBezTo>
                    <a:pt x="17559" y="22376"/>
                    <a:pt x="17478" y="22724"/>
                    <a:pt x="17478" y="23072"/>
                  </a:cubicBezTo>
                  <a:cubicBezTo>
                    <a:pt x="17505" y="24303"/>
                    <a:pt x="18522" y="25294"/>
                    <a:pt x="19780" y="25294"/>
                  </a:cubicBezTo>
                  <a:cubicBezTo>
                    <a:pt x="21011" y="25294"/>
                    <a:pt x="22028" y="24303"/>
                    <a:pt x="22082" y="23072"/>
                  </a:cubicBezTo>
                  <a:cubicBezTo>
                    <a:pt x="22082" y="22323"/>
                    <a:pt x="21734" y="21600"/>
                    <a:pt x="21118" y="21198"/>
                  </a:cubicBezTo>
                  <a:cubicBezTo>
                    <a:pt x="22537" y="20235"/>
                    <a:pt x="23420" y="18602"/>
                    <a:pt x="23420" y="168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177;p31"/>
            <p:cNvSpPr/>
            <p:nvPr/>
          </p:nvSpPr>
          <p:spPr>
            <a:xfrm>
              <a:off x="8943875" y="2263575"/>
              <a:ext cx="551400" cy="689225"/>
            </a:xfrm>
            <a:custGeom>
              <a:avLst/>
              <a:gdLst/>
              <a:ahLst/>
              <a:cxnLst/>
              <a:rect l="l" t="t" r="r" b="b"/>
              <a:pathLst>
                <a:path w="22056" h="27569" extrusionOk="0">
                  <a:moveTo>
                    <a:pt x="22056" y="7789"/>
                  </a:moveTo>
                  <a:cubicBezTo>
                    <a:pt x="22056" y="3426"/>
                    <a:pt x="18228" y="0"/>
                    <a:pt x="13892" y="536"/>
                  </a:cubicBezTo>
                  <a:cubicBezTo>
                    <a:pt x="9529" y="1071"/>
                    <a:pt x="6639" y="5300"/>
                    <a:pt x="7736" y="9556"/>
                  </a:cubicBezTo>
                  <a:cubicBezTo>
                    <a:pt x="4283" y="8699"/>
                    <a:pt x="857" y="11055"/>
                    <a:pt x="429" y="14588"/>
                  </a:cubicBezTo>
                  <a:cubicBezTo>
                    <a:pt x="1" y="18147"/>
                    <a:pt x="2758" y="21252"/>
                    <a:pt x="6317" y="21252"/>
                  </a:cubicBezTo>
                  <a:cubicBezTo>
                    <a:pt x="7308" y="21252"/>
                    <a:pt x="8271" y="21011"/>
                    <a:pt x="9128" y="20530"/>
                  </a:cubicBezTo>
                  <a:cubicBezTo>
                    <a:pt x="9369" y="22243"/>
                    <a:pt x="10734" y="23581"/>
                    <a:pt x="12447" y="23849"/>
                  </a:cubicBezTo>
                  <a:cubicBezTo>
                    <a:pt x="12152" y="24170"/>
                    <a:pt x="11992" y="24625"/>
                    <a:pt x="11992" y="25053"/>
                  </a:cubicBezTo>
                  <a:cubicBezTo>
                    <a:pt x="11992" y="26605"/>
                    <a:pt x="13651" y="27569"/>
                    <a:pt x="14990" y="26793"/>
                  </a:cubicBezTo>
                  <a:cubicBezTo>
                    <a:pt x="16301" y="26017"/>
                    <a:pt x="16301" y="24089"/>
                    <a:pt x="14936" y="23340"/>
                  </a:cubicBezTo>
                  <a:cubicBezTo>
                    <a:pt x="18389" y="21359"/>
                    <a:pt x="16970" y="16087"/>
                    <a:pt x="12982" y="16113"/>
                  </a:cubicBezTo>
                  <a:cubicBezTo>
                    <a:pt x="12714" y="16113"/>
                    <a:pt x="12447" y="16140"/>
                    <a:pt x="12206" y="16194"/>
                  </a:cubicBezTo>
                  <a:cubicBezTo>
                    <a:pt x="12233" y="15899"/>
                    <a:pt x="12259" y="15605"/>
                    <a:pt x="12259" y="15310"/>
                  </a:cubicBezTo>
                  <a:cubicBezTo>
                    <a:pt x="12259" y="15069"/>
                    <a:pt x="12259" y="14829"/>
                    <a:pt x="12206" y="14588"/>
                  </a:cubicBezTo>
                  <a:cubicBezTo>
                    <a:pt x="16970" y="16381"/>
                    <a:pt x="22029" y="12875"/>
                    <a:pt x="22056" y="77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178;p31"/>
            <p:cNvSpPr/>
            <p:nvPr/>
          </p:nvSpPr>
          <p:spPr>
            <a:xfrm>
              <a:off x="4599825" y="1647300"/>
              <a:ext cx="792275" cy="883275"/>
            </a:xfrm>
            <a:custGeom>
              <a:avLst/>
              <a:gdLst/>
              <a:ahLst/>
              <a:cxnLst/>
              <a:rect l="l" t="t" r="r" b="b"/>
              <a:pathLst>
                <a:path w="31691" h="35331" extrusionOk="0">
                  <a:moveTo>
                    <a:pt x="21520" y="27"/>
                  </a:moveTo>
                  <a:cubicBezTo>
                    <a:pt x="15578" y="0"/>
                    <a:pt x="11135" y="5487"/>
                    <a:pt x="12419" y="11295"/>
                  </a:cubicBezTo>
                  <a:cubicBezTo>
                    <a:pt x="8003" y="9770"/>
                    <a:pt x="3212" y="12072"/>
                    <a:pt x="1606" y="16461"/>
                  </a:cubicBezTo>
                  <a:cubicBezTo>
                    <a:pt x="0" y="20824"/>
                    <a:pt x="2222" y="25695"/>
                    <a:pt x="6558" y="27381"/>
                  </a:cubicBezTo>
                  <a:cubicBezTo>
                    <a:pt x="5139" y="29496"/>
                    <a:pt x="5942" y="32387"/>
                    <a:pt x="8244" y="33484"/>
                  </a:cubicBezTo>
                  <a:cubicBezTo>
                    <a:pt x="8351" y="35090"/>
                    <a:pt x="10626" y="35331"/>
                    <a:pt x="11081" y="33778"/>
                  </a:cubicBezTo>
                  <a:cubicBezTo>
                    <a:pt x="12982" y="33323"/>
                    <a:pt x="14320" y="31637"/>
                    <a:pt x="14320" y="29683"/>
                  </a:cubicBezTo>
                  <a:cubicBezTo>
                    <a:pt x="14320" y="28747"/>
                    <a:pt x="13999" y="27837"/>
                    <a:pt x="13437" y="27114"/>
                  </a:cubicBezTo>
                  <a:cubicBezTo>
                    <a:pt x="16381" y="25695"/>
                    <a:pt x="18281" y="22697"/>
                    <a:pt x="18281" y="19405"/>
                  </a:cubicBezTo>
                  <a:cubicBezTo>
                    <a:pt x="18281" y="18950"/>
                    <a:pt x="18228" y="18469"/>
                    <a:pt x="18147" y="17987"/>
                  </a:cubicBezTo>
                  <a:cubicBezTo>
                    <a:pt x="23554" y="20074"/>
                    <a:pt x="29549" y="16729"/>
                    <a:pt x="30620" y="11028"/>
                  </a:cubicBezTo>
                  <a:cubicBezTo>
                    <a:pt x="31691" y="5327"/>
                    <a:pt x="27328" y="54"/>
                    <a:pt x="21520" y="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179;p31"/>
            <p:cNvSpPr/>
            <p:nvPr/>
          </p:nvSpPr>
          <p:spPr>
            <a:xfrm>
              <a:off x="8510275" y="3320800"/>
              <a:ext cx="113775" cy="60925"/>
            </a:xfrm>
            <a:custGeom>
              <a:avLst/>
              <a:gdLst/>
              <a:ahLst/>
              <a:cxnLst/>
              <a:rect l="l" t="t" r="r" b="b"/>
              <a:pathLst>
                <a:path w="4551" h="2437" extrusionOk="0">
                  <a:moveTo>
                    <a:pt x="1186" y="0"/>
                  </a:moveTo>
                  <a:cubicBezTo>
                    <a:pt x="537" y="0"/>
                    <a:pt x="1" y="552"/>
                    <a:pt x="1" y="1206"/>
                  </a:cubicBezTo>
                  <a:cubicBezTo>
                    <a:pt x="1" y="1901"/>
                    <a:pt x="563" y="2437"/>
                    <a:pt x="1232" y="2437"/>
                  </a:cubicBezTo>
                  <a:lnTo>
                    <a:pt x="3320" y="2437"/>
                  </a:lnTo>
                  <a:cubicBezTo>
                    <a:pt x="3989" y="2437"/>
                    <a:pt x="4551" y="1901"/>
                    <a:pt x="4551" y="1206"/>
                  </a:cubicBezTo>
                  <a:cubicBezTo>
                    <a:pt x="4551" y="552"/>
                    <a:pt x="4014" y="0"/>
                    <a:pt x="3365" y="0"/>
                  </a:cubicBezTo>
                  <a:cubicBezTo>
                    <a:pt x="3350" y="0"/>
                    <a:pt x="3335" y="0"/>
                    <a:pt x="3320" y="1"/>
                  </a:cubicBezTo>
                  <a:lnTo>
                    <a:pt x="1232" y="1"/>
                  </a:lnTo>
                  <a:cubicBezTo>
                    <a:pt x="1216" y="0"/>
                    <a:pt x="1201" y="0"/>
                    <a:pt x="1186" y="0"/>
                  </a:cubicBezTo>
                  <a:close/>
                </a:path>
              </a:pathLst>
            </a:custGeom>
            <a:solidFill>
              <a:srgbClr val="B0B89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180;p31"/>
            <p:cNvSpPr/>
            <p:nvPr/>
          </p:nvSpPr>
          <p:spPr>
            <a:xfrm>
              <a:off x="6984963" y="3341663"/>
              <a:ext cx="823075" cy="792225"/>
            </a:xfrm>
            <a:custGeom>
              <a:avLst/>
              <a:gdLst/>
              <a:ahLst/>
              <a:cxnLst/>
              <a:rect l="l" t="t" r="r" b="b"/>
              <a:pathLst>
                <a:path w="32923" h="31689" extrusionOk="0">
                  <a:moveTo>
                    <a:pt x="16462" y="1"/>
                  </a:moveTo>
                  <a:cubicBezTo>
                    <a:pt x="7468" y="1"/>
                    <a:pt x="135" y="7228"/>
                    <a:pt x="1" y="16221"/>
                  </a:cubicBezTo>
                  <a:cubicBezTo>
                    <a:pt x="1" y="22645"/>
                    <a:pt x="4337" y="27971"/>
                    <a:pt x="9315" y="31343"/>
                  </a:cubicBezTo>
                  <a:cubicBezTo>
                    <a:pt x="9577" y="31509"/>
                    <a:pt x="12928" y="31688"/>
                    <a:pt x="16409" y="31688"/>
                  </a:cubicBezTo>
                  <a:cubicBezTo>
                    <a:pt x="19686" y="31688"/>
                    <a:pt x="23078" y="31529"/>
                    <a:pt x="24117" y="31049"/>
                  </a:cubicBezTo>
                  <a:cubicBezTo>
                    <a:pt x="29657" y="28399"/>
                    <a:pt x="32923" y="22752"/>
                    <a:pt x="32923" y="16221"/>
                  </a:cubicBezTo>
                  <a:cubicBezTo>
                    <a:pt x="32789" y="7228"/>
                    <a:pt x="25455" y="1"/>
                    <a:pt x="164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181;p31"/>
            <p:cNvSpPr/>
            <p:nvPr/>
          </p:nvSpPr>
          <p:spPr>
            <a:xfrm>
              <a:off x="7238900" y="2687800"/>
              <a:ext cx="263675" cy="713325"/>
            </a:xfrm>
            <a:custGeom>
              <a:avLst/>
              <a:gdLst/>
              <a:ahLst/>
              <a:cxnLst/>
              <a:rect l="l" t="t" r="r" b="b"/>
              <a:pathLst>
                <a:path w="10547" h="28533" extrusionOk="0">
                  <a:moveTo>
                    <a:pt x="1" y="1"/>
                  </a:moveTo>
                  <a:lnTo>
                    <a:pt x="1" y="28533"/>
                  </a:lnTo>
                  <a:lnTo>
                    <a:pt x="10547" y="28533"/>
                  </a:lnTo>
                  <a:lnTo>
                    <a:pt x="1054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182;p31"/>
            <p:cNvSpPr/>
            <p:nvPr/>
          </p:nvSpPr>
          <p:spPr>
            <a:xfrm>
              <a:off x="7198750" y="2620900"/>
              <a:ext cx="343975" cy="74300"/>
            </a:xfrm>
            <a:custGeom>
              <a:avLst/>
              <a:gdLst/>
              <a:ahLst/>
              <a:cxnLst/>
              <a:rect l="l" t="t" r="r" b="b"/>
              <a:pathLst>
                <a:path w="13759" h="2972" extrusionOk="0">
                  <a:moveTo>
                    <a:pt x="1473" y="0"/>
                  </a:moveTo>
                  <a:cubicBezTo>
                    <a:pt x="670" y="0"/>
                    <a:pt x="1" y="669"/>
                    <a:pt x="1" y="1499"/>
                  </a:cubicBezTo>
                  <a:cubicBezTo>
                    <a:pt x="1" y="2302"/>
                    <a:pt x="670" y="2971"/>
                    <a:pt x="1473" y="2971"/>
                  </a:cubicBezTo>
                  <a:lnTo>
                    <a:pt x="12286" y="2971"/>
                  </a:lnTo>
                  <a:cubicBezTo>
                    <a:pt x="13089" y="2971"/>
                    <a:pt x="13758" y="2302"/>
                    <a:pt x="13758" y="1499"/>
                  </a:cubicBezTo>
                  <a:cubicBezTo>
                    <a:pt x="13758" y="669"/>
                    <a:pt x="13089" y="0"/>
                    <a:pt x="12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183;p31"/>
            <p:cNvSpPr/>
            <p:nvPr/>
          </p:nvSpPr>
          <p:spPr>
            <a:xfrm>
              <a:off x="8357050" y="3352900"/>
              <a:ext cx="420900" cy="769750"/>
            </a:xfrm>
            <a:custGeom>
              <a:avLst/>
              <a:gdLst/>
              <a:ahLst/>
              <a:cxnLst/>
              <a:rect l="l" t="t" r="r" b="b"/>
              <a:pathLst>
                <a:path w="16836" h="30790" extrusionOk="0">
                  <a:moveTo>
                    <a:pt x="5598" y="1"/>
                  </a:moveTo>
                  <a:cubicBezTo>
                    <a:pt x="4602" y="1"/>
                    <a:pt x="4594" y="1530"/>
                    <a:pt x="5574" y="1530"/>
                  </a:cubicBezTo>
                  <a:cubicBezTo>
                    <a:pt x="5598" y="1530"/>
                    <a:pt x="5623" y="1529"/>
                    <a:pt x="5648" y="1527"/>
                  </a:cubicBezTo>
                  <a:lnTo>
                    <a:pt x="5701" y="1527"/>
                  </a:lnTo>
                  <a:lnTo>
                    <a:pt x="5701" y="14884"/>
                  </a:lnTo>
                  <a:cubicBezTo>
                    <a:pt x="2302" y="16034"/>
                    <a:pt x="0" y="19246"/>
                    <a:pt x="0" y="22860"/>
                  </a:cubicBezTo>
                  <a:cubicBezTo>
                    <a:pt x="0" y="26125"/>
                    <a:pt x="2195" y="28882"/>
                    <a:pt x="4765" y="30595"/>
                  </a:cubicBezTo>
                  <a:cubicBezTo>
                    <a:pt x="4890" y="30692"/>
                    <a:pt x="6629" y="30789"/>
                    <a:pt x="8427" y="30789"/>
                  </a:cubicBezTo>
                  <a:cubicBezTo>
                    <a:pt x="10094" y="30789"/>
                    <a:pt x="11811" y="30706"/>
                    <a:pt x="12339" y="30461"/>
                  </a:cubicBezTo>
                  <a:cubicBezTo>
                    <a:pt x="15176" y="29096"/>
                    <a:pt x="16836" y="26205"/>
                    <a:pt x="16836" y="22860"/>
                  </a:cubicBezTo>
                  <a:cubicBezTo>
                    <a:pt x="16836" y="19246"/>
                    <a:pt x="14534" y="16034"/>
                    <a:pt x="11135" y="14884"/>
                  </a:cubicBezTo>
                  <a:lnTo>
                    <a:pt x="11135" y="1527"/>
                  </a:lnTo>
                  <a:lnTo>
                    <a:pt x="11188" y="1527"/>
                  </a:lnTo>
                  <a:cubicBezTo>
                    <a:pt x="11214" y="1529"/>
                    <a:pt x="11238" y="1530"/>
                    <a:pt x="11262" y="1530"/>
                  </a:cubicBezTo>
                  <a:cubicBezTo>
                    <a:pt x="12242" y="1530"/>
                    <a:pt x="12234" y="1"/>
                    <a:pt x="11239" y="1"/>
                  </a:cubicBezTo>
                  <a:cubicBezTo>
                    <a:pt x="11222" y="1"/>
                    <a:pt x="11205" y="1"/>
                    <a:pt x="11188" y="2"/>
                  </a:cubicBezTo>
                  <a:lnTo>
                    <a:pt x="5648" y="2"/>
                  </a:lnTo>
                  <a:cubicBezTo>
                    <a:pt x="5631" y="1"/>
                    <a:pt x="5614" y="1"/>
                    <a:pt x="55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184;p31"/>
            <p:cNvSpPr/>
            <p:nvPr/>
          </p:nvSpPr>
          <p:spPr>
            <a:xfrm>
              <a:off x="5398100" y="3508850"/>
              <a:ext cx="471775" cy="608925"/>
            </a:xfrm>
            <a:custGeom>
              <a:avLst/>
              <a:gdLst/>
              <a:ahLst/>
              <a:cxnLst/>
              <a:rect l="l" t="t" r="r" b="b"/>
              <a:pathLst>
                <a:path w="18871" h="24357" extrusionOk="0">
                  <a:moveTo>
                    <a:pt x="1" y="0"/>
                  </a:moveTo>
                  <a:lnTo>
                    <a:pt x="1" y="24357"/>
                  </a:lnTo>
                  <a:lnTo>
                    <a:pt x="18870" y="24357"/>
                  </a:lnTo>
                  <a:lnTo>
                    <a:pt x="18870" y="0"/>
                  </a:lnTo>
                  <a:close/>
                </a:path>
              </a:pathLst>
            </a:custGeom>
            <a:solidFill>
              <a:srgbClr val="E6F0E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185;p31"/>
            <p:cNvSpPr/>
            <p:nvPr/>
          </p:nvSpPr>
          <p:spPr>
            <a:xfrm>
              <a:off x="6363675" y="3320825"/>
              <a:ext cx="503875" cy="794275"/>
            </a:xfrm>
            <a:custGeom>
              <a:avLst/>
              <a:gdLst/>
              <a:ahLst/>
              <a:cxnLst/>
              <a:rect l="l" t="t" r="r" b="b"/>
              <a:pathLst>
                <a:path w="20155" h="31771" extrusionOk="0">
                  <a:moveTo>
                    <a:pt x="2383" y="0"/>
                  </a:moveTo>
                  <a:cubicBezTo>
                    <a:pt x="1071" y="0"/>
                    <a:pt x="0" y="1044"/>
                    <a:pt x="0" y="2355"/>
                  </a:cubicBezTo>
                  <a:lnTo>
                    <a:pt x="0" y="29389"/>
                  </a:lnTo>
                  <a:cubicBezTo>
                    <a:pt x="0" y="30700"/>
                    <a:pt x="1071" y="31771"/>
                    <a:pt x="2383" y="31771"/>
                  </a:cubicBezTo>
                  <a:lnTo>
                    <a:pt x="17746" y="31771"/>
                  </a:lnTo>
                  <a:cubicBezTo>
                    <a:pt x="19058" y="31771"/>
                    <a:pt x="20128" y="30700"/>
                    <a:pt x="20128" y="29389"/>
                  </a:cubicBezTo>
                  <a:lnTo>
                    <a:pt x="20155" y="2382"/>
                  </a:lnTo>
                  <a:cubicBezTo>
                    <a:pt x="20155" y="1071"/>
                    <a:pt x="19084" y="0"/>
                    <a:pt x="177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186;p31"/>
            <p:cNvSpPr/>
            <p:nvPr/>
          </p:nvSpPr>
          <p:spPr>
            <a:xfrm>
              <a:off x="5805025" y="3390400"/>
              <a:ext cx="518525" cy="731250"/>
            </a:xfrm>
            <a:custGeom>
              <a:avLst/>
              <a:gdLst/>
              <a:ahLst/>
              <a:cxnLst/>
              <a:rect l="l" t="t" r="r" b="b"/>
              <a:pathLst>
                <a:path w="20741" h="29250" extrusionOk="0">
                  <a:moveTo>
                    <a:pt x="7331" y="1"/>
                  </a:moveTo>
                  <a:cubicBezTo>
                    <a:pt x="5886" y="27"/>
                    <a:pt x="5805" y="2142"/>
                    <a:pt x="7251" y="2276"/>
                  </a:cubicBezTo>
                  <a:lnTo>
                    <a:pt x="7304" y="8673"/>
                  </a:lnTo>
                  <a:cubicBezTo>
                    <a:pt x="7304" y="8673"/>
                    <a:pt x="3022" y="20369"/>
                    <a:pt x="1362" y="25080"/>
                  </a:cubicBezTo>
                  <a:cubicBezTo>
                    <a:pt x="1" y="28883"/>
                    <a:pt x="2582" y="29250"/>
                    <a:pt x="3627" y="29250"/>
                  </a:cubicBezTo>
                  <a:cubicBezTo>
                    <a:pt x="3877" y="29250"/>
                    <a:pt x="4039" y="29229"/>
                    <a:pt x="4039" y="29229"/>
                  </a:cubicBezTo>
                  <a:lnTo>
                    <a:pt x="16565" y="29229"/>
                  </a:lnTo>
                  <a:cubicBezTo>
                    <a:pt x="20740" y="29229"/>
                    <a:pt x="19268" y="24652"/>
                    <a:pt x="19268" y="24652"/>
                  </a:cubicBezTo>
                  <a:lnTo>
                    <a:pt x="14210" y="8807"/>
                  </a:lnTo>
                  <a:lnTo>
                    <a:pt x="14210" y="2276"/>
                  </a:lnTo>
                  <a:cubicBezTo>
                    <a:pt x="15601" y="2062"/>
                    <a:pt x="15468" y="27"/>
                    <a:pt x="14049" y="1"/>
                  </a:cubicBezTo>
                  <a:close/>
                </a:path>
              </a:pathLst>
            </a:custGeom>
            <a:solidFill>
              <a:srgbClr val="3835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187;p31"/>
            <p:cNvSpPr/>
            <p:nvPr/>
          </p:nvSpPr>
          <p:spPr>
            <a:xfrm>
              <a:off x="6084975" y="3371000"/>
              <a:ext cx="532325" cy="751375"/>
            </a:xfrm>
            <a:custGeom>
              <a:avLst/>
              <a:gdLst/>
              <a:ahLst/>
              <a:cxnLst/>
              <a:rect l="l" t="t" r="r" b="b"/>
              <a:pathLst>
                <a:path w="21293" h="30055" extrusionOk="0">
                  <a:moveTo>
                    <a:pt x="7508" y="1"/>
                  </a:moveTo>
                  <a:cubicBezTo>
                    <a:pt x="6090" y="81"/>
                    <a:pt x="6009" y="2142"/>
                    <a:pt x="7401" y="2356"/>
                  </a:cubicBezTo>
                  <a:lnTo>
                    <a:pt x="7482" y="8913"/>
                  </a:lnTo>
                  <a:cubicBezTo>
                    <a:pt x="7482" y="8913"/>
                    <a:pt x="3092" y="20904"/>
                    <a:pt x="1379" y="25776"/>
                  </a:cubicBezTo>
                  <a:cubicBezTo>
                    <a:pt x="1" y="29673"/>
                    <a:pt x="2624" y="30054"/>
                    <a:pt x="3703" y="30054"/>
                  </a:cubicBezTo>
                  <a:cubicBezTo>
                    <a:pt x="3965" y="30054"/>
                    <a:pt x="4136" y="30032"/>
                    <a:pt x="4136" y="30032"/>
                  </a:cubicBezTo>
                  <a:lnTo>
                    <a:pt x="17010" y="30032"/>
                  </a:lnTo>
                  <a:cubicBezTo>
                    <a:pt x="21293" y="30005"/>
                    <a:pt x="19767" y="25294"/>
                    <a:pt x="19767" y="25294"/>
                  </a:cubicBezTo>
                  <a:lnTo>
                    <a:pt x="14574" y="9047"/>
                  </a:lnTo>
                  <a:lnTo>
                    <a:pt x="14574" y="2356"/>
                  </a:lnTo>
                  <a:cubicBezTo>
                    <a:pt x="16020" y="2115"/>
                    <a:pt x="15859" y="27"/>
                    <a:pt x="14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188;p31"/>
            <p:cNvSpPr/>
            <p:nvPr/>
          </p:nvSpPr>
          <p:spPr>
            <a:xfrm>
              <a:off x="6170300" y="3677475"/>
              <a:ext cx="380100" cy="414875"/>
            </a:xfrm>
            <a:custGeom>
              <a:avLst/>
              <a:gdLst/>
              <a:ahLst/>
              <a:cxnLst/>
              <a:rect l="l" t="t" r="r" b="b"/>
              <a:pathLst>
                <a:path w="15204" h="16595" extrusionOk="0">
                  <a:moveTo>
                    <a:pt x="5273" y="0"/>
                  </a:moveTo>
                  <a:lnTo>
                    <a:pt x="2275" y="9422"/>
                  </a:lnTo>
                  <a:lnTo>
                    <a:pt x="803" y="14025"/>
                  </a:lnTo>
                  <a:cubicBezTo>
                    <a:pt x="803" y="14025"/>
                    <a:pt x="0" y="16595"/>
                    <a:pt x="2570" y="16595"/>
                  </a:cubicBezTo>
                  <a:lnTo>
                    <a:pt x="13410" y="16595"/>
                  </a:lnTo>
                  <a:cubicBezTo>
                    <a:pt x="13410" y="16595"/>
                    <a:pt x="15203" y="16515"/>
                    <a:pt x="14480" y="13758"/>
                  </a:cubicBezTo>
                  <a:cubicBezTo>
                    <a:pt x="14239" y="12901"/>
                    <a:pt x="13731" y="11269"/>
                    <a:pt x="13142" y="9422"/>
                  </a:cubicBezTo>
                  <a:cubicBezTo>
                    <a:pt x="11804" y="5273"/>
                    <a:pt x="10011" y="54"/>
                    <a:pt x="10011" y="54"/>
                  </a:cubicBezTo>
                  <a:lnTo>
                    <a:pt x="527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189;p31"/>
            <p:cNvSpPr/>
            <p:nvPr/>
          </p:nvSpPr>
          <p:spPr>
            <a:xfrm>
              <a:off x="5819825" y="3204375"/>
              <a:ext cx="649600" cy="918125"/>
            </a:xfrm>
            <a:custGeom>
              <a:avLst/>
              <a:gdLst/>
              <a:ahLst/>
              <a:cxnLst/>
              <a:rect l="l" t="t" r="r" b="b"/>
              <a:pathLst>
                <a:path w="25984" h="36725" extrusionOk="0">
                  <a:moveTo>
                    <a:pt x="9175" y="1"/>
                  </a:moveTo>
                  <a:cubicBezTo>
                    <a:pt x="7355" y="28"/>
                    <a:pt x="7247" y="2704"/>
                    <a:pt x="9068" y="2865"/>
                  </a:cubicBezTo>
                  <a:lnTo>
                    <a:pt x="9121" y="10894"/>
                  </a:lnTo>
                  <a:cubicBezTo>
                    <a:pt x="9121" y="10894"/>
                    <a:pt x="3768" y="25562"/>
                    <a:pt x="1680" y="31477"/>
                  </a:cubicBezTo>
                  <a:cubicBezTo>
                    <a:pt x="1" y="36257"/>
                    <a:pt x="3205" y="36724"/>
                    <a:pt x="4523" y="36724"/>
                  </a:cubicBezTo>
                  <a:cubicBezTo>
                    <a:pt x="4844" y="36724"/>
                    <a:pt x="5053" y="36697"/>
                    <a:pt x="5053" y="36697"/>
                  </a:cubicBezTo>
                  <a:lnTo>
                    <a:pt x="20764" y="36697"/>
                  </a:lnTo>
                  <a:cubicBezTo>
                    <a:pt x="25983" y="36670"/>
                    <a:pt x="24137" y="30915"/>
                    <a:pt x="24137" y="30915"/>
                  </a:cubicBezTo>
                  <a:lnTo>
                    <a:pt x="17793" y="11055"/>
                  </a:lnTo>
                  <a:lnTo>
                    <a:pt x="17793" y="2865"/>
                  </a:lnTo>
                  <a:cubicBezTo>
                    <a:pt x="19560" y="2624"/>
                    <a:pt x="19399" y="1"/>
                    <a:pt x="17606" y="1"/>
                  </a:cubicBezTo>
                  <a:close/>
                </a:path>
              </a:pathLst>
            </a:custGeom>
            <a:solidFill>
              <a:srgbClr val="627E8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190;p31"/>
            <p:cNvSpPr/>
            <p:nvPr/>
          </p:nvSpPr>
          <p:spPr>
            <a:xfrm>
              <a:off x="5924050" y="3579100"/>
              <a:ext cx="463725" cy="505900"/>
            </a:xfrm>
            <a:custGeom>
              <a:avLst/>
              <a:gdLst/>
              <a:ahLst/>
              <a:cxnLst/>
              <a:rect l="l" t="t" r="r" b="b"/>
              <a:pathLst>
                <a:path w="18549" h="20236" extrusionOk="0">
                  <a:moveTo>
                    <a:pt x="6424" y="1"/>
                  </a:moveTo>
                  <a:lnTo>
                    <a:pt x="2784" y="11483"/>
                  </a:lnTo>
                  <a:lnTo>
                    <a:pt x="964" y="17131"/>
                  </a:lnTo>
                  <a:cubicBezTo>
                    <a:pt x="964" y="17131"/>
                    <a:pt x="0" y="20235"/>
                    <a:pt x="3132" y="20235"/>
                  </a:cubicBezTo>
                  <a:lnTo>
                    <a:pt x="16381" y="20235"/>
                  </a:lnTo>
                  <a:cubicBezTo>
                    <a:pt x="16381" y="20235"/>
                    <a:pt x="18549" y="20155"/>
                    <a:pt x="17666" y="16809"/>
                  </a:cubicBezTo>
                  <a:cubicBezTo>
                    <a:pt x="17398" y="15766"/>
                    <a:pt x="16756" y="13758"/>
                    <a:pt x="16033" y="11483"/>
                  </a:cubicBezTo>
                  <a:cubicBezTo>
                    <a:pt x="14374" y="6424"/>
                    <a:pt x="12206" y="81"/>
                    <a:pt x="12206" y="81"/>
                  </a:cubicBezTo>
                  <a:lnTo>
                    <a:pt x="64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191;p31"/>
            <p:cNvSpPr/>
            <p:nvPr/>
          </p:nvSpPr>
          <p:spPr>
            <a:xfrm>
              <a:off x="8090725" y="3085950"/>
              <a:ext cx="169325" cy="52225"/>
            </a:xfrm>
            <a:custGeom>
              <a:avLst/>
              <a:gdLst/>
              <a:ahLst/>
              <a:cxnLst/>
              <a:rect l="l" t="t" r="r" b="b"/>
              <a:pathLst>
                <a:path w="6773" h="2089" extrusionOk="0">
                  <a:moveTo>
                    <a:pt x="1" y="0"/>
                  </a:moveTo>
                  <a:lnTo>
                    <a:pt x="1" y="803"/>
                  </a:lnTo>
                  <a:lnTo>
                    <a:pt x="1232" y="803"/>
                  </a:lnTo>
                  <a:lnTo>
                    <a:pt x="1232" y="2088"/>
                  </a:lnTo>
                  <a:lnTo>
                    <a:pt x="5541" y="2088"/>
                  </a:lnTo>
                  <a:lnTo>
                    <a:pt x="5541" y="803"/>
                  </a:lnTo>
                  <a:lnTo>
                    <a:pt x="6772" y="803"/>
                  </a:lnTo>
                  <a:lnTo>
                    <a:pt x="677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192;p31"/>
            <p:cNvSpPr/>
            <p:nvPr/>
          </p:nvSpPr>
          <p:spPr>
            <a:xfrm>
              <a:off x="5068875" y="3234500"/>
              <a:ext cx="773550" cy="881275"/>
            </a:xfrm>
            <a:custGeom>
              <a:avLst/>
              <a:gdLst/>
              <a:ahLst/>
              <a:cxnLst/>
              <a:rect l="l" t="t" r="r" b="b"/>
              <a:pathLst>
                <a:path w="30942" h="35251" extrusionOk="0">
                  <a:moveTo>
                    <a:pt x="1" y="0"/>
                  </a:moveTo>
                  <a:cubicBezTo>
                    <a:pt x="1232" y="803"/>
                    <a:pt x="4203" y="3105"/>
                    <a:pt x="4203" y="6879"/>
                  </a:cubicBezTo>
                  <a:lnTo>
                    <a:pt x="4203" y="35251"/>
                  </a:lnTo>
                  <a:lnTo>
                    <a:pt x="28265" y="35251"/>
                  </a:lnTo>
                  <a:lnTo>
                    <a:pt x="28265" y="6745"/>
                  </a:lnTo>
                  <a:cubicBezTo>
                    <a:pt x="28265" y="6719"/>
                    <a:pt x="27891" y="2650"/>
                    <a:pt x="30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193;p31"/>
            <p:cNvSpPr/>
            <p:nvPr/>
          </p:nvSpPr>
          <p:spPr>
            <a:xfrm>
              <a:off x="6735725" y="3041125"/>
              <a:ext cx="52200" cy="168625"/>
            </a:xfrm>
            <a:custGeom>
              <a:avLst/>
              <a:gdLst/>
              <a:ahLst/>
              <a:cxnLst/>
              <a:rect l="l" t="t" r="r" b="b"/>
              <a:pathLst>
                <a:path w="2088" h="6745" extrusionOk="0">
                  <a:moveTo>
                    <a:pt x="0" y="0"/>
                  </a:moveTo>
                  <a:lnTo>
                    <a:pt x="0" y="6745"/>
                  </a:lnTo>
                  <a:lnTo>
                    <a:pt x="830" y="6745"/>
                  </a:lnTo>
                  <a:lnTo>
                    <a:pt x="830" y="5541"/>
                  </a:lnTo>
                  <a:lnTo>
                    <a:pt x="2088" y="5541"/>
                  </a:lnTo>
                  <a:lnTo>
                    <a:pt x="2088" y="1231"/>
                  </a:lnTo>
                  <a:lnTo>
                    <a:pt x="830" y="1231"/>
                  </a:lnTo>
                  <a:lnTo>
                    <a:pt x="830" y="0"/>
                  </a:lnTo>
                  <a:close/>
                </a:path>
              </a:pathLst>
            </a:custGeom>
            <a:solidFill>
              <a:srgbClr val="B0B89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194;p31"/>
            <p:cNvSpPr/>
            <p:nvPr/>
          </p:nvSpPr>
          <p:spPr>
            <a:xfrm>
              <a:off x="6515575" y="2675775"/>
              <a:ext cx="735400" cy="1454725"/>
            </a:xfrm>
            <a:custGeom>
              <a:avLst/>
              <a:gdLst/>
              <a:ahLst/>
              <a:cxnLst/>
              <a:rect l="l" t="t" r="r" b="b"/>
              <a:pathLst>
                <a:path w="29416" h="58189" extrusionOk="0">
                  <a:moveTo>
                    <a:pt x="19432" y="30111"/>
                  </a:moveTo>
                  <a:lnTo>
                    <a:pt x="19432" y="0"/>
                  </a:lnTo>
                  <a:lnTo>
                    <a:pt x="9984" y="0"/>
                  </a:lnTo>
                  <a:lnTo>
                    <a:pt x="9984" y="30111"/>
                  </a:lnTo>
                  <a:cubicBezTo>
                    <a:pt x="4015" y="32119"/>
                    <a:pt x="0" y="37713"/>
                    <a:pt x="0" y="44003"/>
                  </a:cubicBezTo>
                  <a:cubicBezTo>
                    <a:pt x="0" y="49757"/>
                    <a:pt x="3854" y="54548"/>
                    <a:pt x="8324" y="57546"/>
                  </a:cubicBezTo>
                  <a:cubicBezTo>
                    <a:pt x="8753" y="57841"/>
                    <a:pt x="19646" y="58189"/>
                    <a:pt x="21547" y="57305"/>
                  </a:cubicBezTo>
                  <a:cubicBezTo>
                    <a:pt x="26525" y="54923"/>
                    <a:pt x="29416" y="49864"/>
                    <a:pt x="29416" y="44003"/>
                  </a:cubicBezTo>
                  <a:cubicBezTo>
                    <a:pt x="29416" y="37713"/>
                    <a:pt x="25401" y="32119"/>
                    <a:pt x="19432" y="301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195;p31"/>
            <p:cNvSpPr/>
            <p:nvPr/>
          </p:nvSpPr>
          <p:spPr>
            <a:xfrm>
              <a:off x="6765150" y="2566700"/>
              <a:ext cx="236250" cy="101050"/>
            </a:xfrm>
            <a:custGeom>
              <a:avLst/>
              <a:gdLst/>
              <a:ahLst/>
              <a:cxnLst/>
              <a:rect l="l" t="t" r="r" b="b"/>
              <a:pathLst>
                <a:path w="9450" h="4042" extrusionOk="0">
                  <a:moveTo>
                    <a:pt x="1" y="0"/>
                  </a:moveTo>
                  <a:lnTo>
                    <a:pt x="1" y="4042"/>
                  </a:lnTo>
                  <a:lnTo>
                    <a:pt x="9449" y="4042"/>
                  </a:lnTo>
                  <a:lnTo>
                    <a:pt x="94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196;p31"/>
            <p:cNvSpPr/>
            <p:nvPr/>
          </p:nvSpPr>
          <p:spPr>
            <a:xfrm>
              <a:off x="6570429" y="3792550"/>
              <a:ext cx="640375" cy="289775"/>
            </a:xfrm>
            <a:custGeom>
              <a:avLst/>
              <a:gdLst/>
              <a:ahLst/>
              <a:cxnLst/>
              <a:rect l="l" t="t" r="r" b="b"/>
              <a:pathLst>
                <a:path w="25615" h="11591" extrusionOk="0">
                  <a:moveTo>
                    <a:pt x="0" y="1"/>
                  </a:moveTo>
                  <a:cubicBezTo>
                    <a:pt x="0" y="6398"/>
                    <a:pt x="5728" y="11590"/>
                    <a:pt x="12794" y="11590"/>
                  </a:cubicBezTo>
                  <a:cubicBezTo>
                    <a:pt x="19860" y="11590"/>
                    <a:pt x="25615" y="6398"/>
                    <a:pt x="256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197;p31"/>
            <p:cNvSpPr/>
            <p:nvPr/>
          </p:nvSpPr>
          <p:spPr>
            <a:xfrm>
              <a:off x="4891164" y="3471375"/>
              <a:ext cx="659800" cy="653100"/>
            </a:xfrm>
            <a:custGeom>
              <a:avLst/>
              <a:gdLst/>
              <a:ahLst/>
              <a:cxnLst/>
              <a:rect l="l" t="t" r="r" b="b"/>
              <a:pathLst>
                <a:path w="26392" h="26124" extrusionOk="0">
                  <a:moveTo>
                    <a:pt x="1" y="0"/>
                  </a:moveTo>
                  <a:lnTo>
                    <a:pt x="1" y="23768"/>
                  </a:lnTo>
                  <a:cubicBezTo>
                    <a:pt x="1" y="25080"/>
                    <a:pt x="1045" y="26124"/>
                    <a:pt x="2383" y="26124"/>
                  </a:cubicBezTo>
                  <a:lnTo>
                    <a:pt x="20129" y="26124"/>
                  </a:lnTo>
                  <a:cubicBezTo>
                    <a:pt x="21440" y="26124"/>
                    <a:pt x="22511" y="25080"/>
                    <a:pt x="22511" y="23768"/>
                  </a:cubicBezTo>
                  <a:lnTo>
                    <a:pt x="22511" y="4470"/>
                  </a:lnTo>
                  <a:lnTo>
                    <a:pt x="263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198;p31"/>
            <p:cNvSpPr/>
            <p:nvPr/>
          </p:nvSpPr>
          <p:spPr>
            <a:xfrm>
              <a:off x="4934400" y="3746400"/>
              <a:ext cx="479125" cy="331900"/>
            </a:xfrm>
            <a:custGeom>
              <a:avLst/>
              <a:gdLst/>
              <a:ahLst/>
              <a:cxnLst/>
              <a:rect l="l" t="t" r="r" b="b"/>
              <a:pathLst>
                <a:path w="19165" h="13276" extrusionOk="0">
                  <a:moveTo>
                    <a:pt x="0" y="0"/>
                  </a:moveTo>
                  <a:lnTo>
                    <a:pt x="0" y="10894"/>
                  </a:lnTo>
                  <a:cubicBezTo>
                    <a:pt x="0" y="12205"/>
                    <a:pt x="1071" y="13276"/>
                    <a:pt x="2382" y="13276"/>
                  </a:cubicBezTo>
                  <a:lnTo>
                    <a:pt x="16782" y="13276"/>
                  </a:lnTo>
                  <a:cubicBezTo>
                    <a:pt x="18094" y="13276"/>
                    <a:pt x="19137" y="12205"/>
                    <a:pt x="19164" y="10894"/>
                  </a:cubicBezTo>
                  <a:lnTo>
                    <a:pt x="1916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199;p31"/>
            <p:cNvSpPr/>
            <p:nvPr/>
          </p:nvSpPr>
          <p:spPr>
            <a:xfrm>
              <a:off x="7849175" y="3148625"/>
              <a:ext cx="651100" cy="973950"/>
            </a:xfrm>
            <a:custGeom>
              <a:avLst/>
              <a:gdLst/>
              <a:ahLst/>
              <a:cxnLst/>
              <a:rect l="l" t="t" r="r" b="b"/>
              <a:pathLst>
                <a:path w="26044" h="38958" extrusionOk="0">
                  <a:moveTo>
                    <a:pt x="8583" y="0"/>
                  </a:moveTo>
                  <a:cubicBezTo>
                    <a:pt x="7062" y="0"/>
                    <a:pt x="7069" y="2372"/>
                    <a:pt x="8606" y="2372"/>
                  </a:cubicBezTo>
                  <a:cubicBezTo>
                    <a:pt x="8654" y="2372"/>
                    <a:pt x="8702" y="2369"/>
                    <a:pt x="8753" y="2365"/>
                  </a:cubicBezTo>
                  <a:lnTo>
                    <a:pt x="8833" y="2365"/>
                  </a:lnTo>
                  <a:lnTo>
                    <a:pt x="8833" y="14382"/>
                  </a:lnTo>
                  <a:cubicBezTo>
                    <a:pt x="3560" y="16149"/>
                    <a:pt x="0" y="21101"/>
                    <a:pt x="0" y="26695"/>
                  </a:cubicBezTo>
                  <a:cubicBezTo>
                    <a:pt x="0" y="31780"/>
                    <a:pt x="3426" y="36009"/>
                    <a:pt x="7361" y="38686"/>
                  </a:cubicBezTo>
                  <a:cubicBezTo>
                    <a:pt x="7569" y="38811"/>
                    <a:pt x="10263" y="38957"/>
                    <a:pt x="13043" y="38957"/>
                  </a:cubicBezTo>
                  <a:cubicBezTo>
                    <a:pt x="15621" y="38957"/>
                    <a:pt x="18273" y="38831"/>
                    <a:pt x="19084" y="38445"/>
                  </a:cubicBezTo>
                  <a:cubicBezTo>
                    <a:pt x="23474" y="36357"/>
                    <a:pt x="26043" y="31860"/>
                    <a:pt x="26043" y="26695"/>
                  </a:cubicBezTo>
                  <a:cubicBezTo>
                    <a:pt x="26043" y="21127"/>
                    <a:pt x="22483" y="16176"/>
                    <a:pt x="17210" y="14382"/>
                  </a:cubicBezTo>
                  <a:lnTo>
                    <a:pt x="17210" y="2365"/>
                  </a:lnTo>
                  <a:lnTo>
                    <a:pt x="17318" y="2365"/>
                  </a:lnTo>
                  <a:cubicBezTo>
                    <a:pt x="17350" y="2367"/>
                    <a:pt x="17382" y="2368"/>
                    <a:pt x="17413" y="2368"/>
                  </a:cubicBezTo>
                  <a:cubicBezTo>
                    <a:pt x="18067" y="2368"/>
                    <a:pt x="18602" y="1851"/>
                    <a:pt x="18602" y="1187"/>
                  </a:cubicBezTo>
                  <a:cubicBezTo>
                    <a:pt x="18602" y="536"/>
                    <a:pt x="18087" y="2"/>
                    <a:pt x="17450" y="2"/>
                  </a:cubicBezTo>
                  <a:cubicBezTo>
                    <a:pt x="17406" y="2"/>
                    <a:pt x="17362" y="4"/>
                    <a:pt x="17318" y="9"/>
                  </a:cubicBezTo>
                  <a:lnTo>
                    <a:pt x="8753" y="9"/>
                  </a:lnTo>
                  <a:cubicBezTo>
                    <a:pt x="8694" y="3"/>
                    <a:pt x="8638" y="0"/>
                    <a:pt x="85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200;p31"/>
            <p:cNvSpPr/>
            <p:nvPr/>
          </p:nvSpPr>
          <p:spPr>
            <a:xfrm>
              <a:off x="7925450" y="3846100"/>
              <a:ext cx="507225" cy="229525"/>
            </a:xfrm>
            <a:custGeom>
              <a:avLst/>
              <a:gdLst/>
              <a:ahLst/>
              <a:cxnLst/>
              <a:rect l="l" t="t" r="r" b="b"/>
              <a:pathLst>
                <a:path w="20289" h="9181" extrusionOk="0">
                  <a:moveTo>
                    <a:pt x="0" y="0"/>
                  </a:moveTo>
                  <a:cubicBezTo>
                    <a:pt x="0" y="5059"/>
                    <a:pt x="4524" y="9181"/>
                    <a:pt x="10145" y="9181"/>
                  </a:cubicBezTo>
                  <a:cubicBezTo>
                    <a:pt x="15739" y="9181"/>
                    <a:pt x="20289" y="5059"/>
                    <a:pt x="20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201;p31"/>
            <p:cNvSpPr/>
            <p:nvPr/>
          </p:nvSpPr>
          <p:spPr>
            <a:xfrm>
              <a:off x="4823975" y="3726325"/>
              <a:ext cx="63600" cy="182700"/>
            </a:xfrm>
            <a:custGeom>
              <a:avLst/>
              <a:gdLst/>
              <a:ahLst/>
              <a:cxnLst/>
              <a:rect l="l" t="t" r="r" b="b"/>
              <a:pathLst>
                <a:path w="2544" h="7308" extrusionOk="0">
                  <a:moveTo>
                    <a:pt x="1" y="0"/>
                  </a:moveTo>
                  <a:lnTo>
                    <a:pt x="1" y="7307"/>
                  </a:lnTo>
                  <a:lnTo>
                    <a:pt x="2543" y="7307"/>
                  </a:lnTo>
                  <a:lnTo>
                    <a:pt x="25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202;p31"/>
            <p:cNvSpPr/>
            <p:nvPr/>
          </p:nvSpPr>
          <p:spPr>
            <a:xfrm>
              <a:off x="5360475" y="2946025"/>
              <a:ext cx="832375" cy="1175350"/>
            </a:xfrm>
            <a:custGeom>
              <a:avLst/>
              <a:gdLst/>
              <a:ahLst/>
              <a:cxnLst/>
              <a:rect l="l" t="t" r="r" b="b"/>
              <a:pathLst>
                <a:path w="33295" h="47014" extrusionOk="0">
                  <a:moveTo>
                    <a:pt x="22646" y="1"/>
                  </a:moveTo>
                  <a:cubicBezTo>
                    <a:pt x="22612" y="1"/>
                    <a:pt x="22578" y="2"/>
                    <a:pt x="22543" y="3"/>
                  </a:cubicBezTo>
                  <a:lnTo>
                    <a:pt x="11757" y="3"/>
                  </a:lnTo>
                  <a:cubicBezTo>
                    <a:pt x="9401" y="30"/>
                    <a:pt x="9268" y="3483"/>
                    <a:pt x="11623" y="3697"/>
                  </a:cubicBezTo>
                  <a:lnTo>
                    <a:pt x="11703" y="13975"/>
                  </a:lnTo>
                  <a:cubicBezTo>
                    <a:pt x="11703" y="13975"/>
                    <a:pt x="4825" y="32738"/>
                    <a:pt x="2148" y="40312"/>
                  </a:cubicBezTo>
                  <a:cubicBezTo>
                    <a:pt x="1" y="46411"/>
                    <a:pt x="4072" y="47014"/>
                    <a:pt x="5767" y="47014"/>
                  </a:cubicBezTo>
                  <a:cubicBezTo>
                    <a:pt x="6184" y="47014"/>
                    <a:pt x="6457" y="46977"/>
                    <a:pt x="6457" y="46977"/>
                  </a:cubicBezTo>
                  <a:lnTo>
                    <a:pt x="26612" y="46977"/>
                  </a:lnTo>
                  <a:cubicBezTo>
                    <a:pt x="26624" y="46977"/>
                    <a:pt x="26636" y="46977"/>
                    <a:pt x="26648" y="46977"/>
                  </a:cubicBezTo>
                  <a:cubicBezTo>
                    <a:pt x="33295" y="46977"/>
                    <a:pt x="30921" y="39616"/>
                    <a:pt x="30921" y="39616"/>
                  </a:cubicBezTo>
                  <a:lnTo>
                    <a:pt x="22811" y="14189"/>
                  </a:lnTo>
                  <a:lnTo>
                    <a:pt x="22811" y="3697"/>
                  </a:lnTo>
                  <a:cubicBezTo>
                    <a:pt x="23828" y="3617"/>
                    <a:pt x="24604" y="2733"/>
                    <a:pt x="24524" y="1716"/>
                  </a:cubicBezTo>
                  <a:cubicBezTo>
                    <a:pt x="24446" y="734"/>
                    <a:pt x="23619" y="1"/>
                    <a:pt x="226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203;p31"/>
            <p:cNvSpPr/>
            <p:nvPr/>
          </p:nvSpPr>
          <p:spPr>
            <a:xfrm>
              <a:off x="5675186" y="2871211"/>
              <a:ext cx="233550" cy="71625"/>
            </a:xfrm>
            <a:custGeom>
              <a:avLst/>
              <a:gdLst/>
              <a:ahLst/>
              <a:cxnLst/>
              <a:rect l="l" t="t" r="r" b="b"/>
              <a:pathLst>
                <a:path w="9342" h="2865" extrusionOk="0">
                  <a:moveTo>
                    <a:pt x="1" y="1"/>
                  </a:moveTo>
                  <a:lnTo>
                    <a:pt x="1" y="1125"/>
                  </a:lnTo>
                  <a:lnTo>
                    <a:pt x="1687" y="1125"/>
                  </a:lnTo>
                  <a:lnTo>
                    <a:pt x="1687" y="2864"/>
                  </a:lnTo>
                  <a:lnTo>
                    <a:pt x="7655" y="2864"/>
                  </a:lnTo>
                  <a:lnTo>
                    <a:pt x="7655" y="1125"/>
                  </a:lnTo>
                  <a:lnTo>
                    <a:pt x="9342" y="1125"/>
                  </a:lnTo>
                  <a:lnTo>
                    <a:pt x="9342" y="1"/>
                  </a:lnTo>
                  <a:close/>
                </a:path>
              </a:pathLst>
            </a:custGeom>
            <a:solidFill>
              <a:srgbClr val="DDAC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204;p31"/>
            <p:cNvSpPr/>
            <p:nvPr/>
          </p:nvSpPr>
          <p:spPr>
            <a:xfrm>
              <a:off x="5582775" y="3425875"/>
              <a:ext cx="424275" cy="368050"/>
            </a:xfrm>
            <a:custGeom>
              <a:avLst/>
              <a:gdLst/>
              <a:ahLst/>
              <a:cxnLst/>
              <a:rect l="l" t="t" r="r" b="b"/>
              <a:pathLst>
                <a:path w="16971" h="14722" extrusionOk="0">
                  <a:moveTo>
                    <a:pt x="4685" y="0"/>
                  </a:moveTo>
                  <a:lnTo>
                    <a:pt x="1" y="14721"/>
                  </a:lnTo>
                  <a:lnTo>
                    <a:pt x="16970" y="14721"/>
                  </a:lnTo>
                  <a:cubicBezTo>
                    <a:pt x="14883" y="8271"/>
                    <a:pt x="12099" y="107"/>
                    <a:pt x="12099" y="107"/>
                  </a:cubicBezTo>
                  <a:lnTo>
                    <a:pt x="468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205;p31"/>
            <p:cNvSpPr/>
            <p:nvPr/>
          </p:nvSpPr>
          <p:spPr>
            <a:xfrm>
              <a:off x="5494450" y="3794575"/>
              <a:ext cx="593550" cy="280375"/>
            </a:xfrm>
            <a:custGeom>
              <a:avLst/>
              <a:gdLst/>
              <a:ahLst/>
              <a:cxnLst/>
              <a:rect l="l" t="t" r="r" b="b"/>
              <a:pathLst>
                <a:path w="23742" h="11215" extrusionOk="0">
                  <a:moveTo>
                    <a:pt x="3534" y="0"/>
                  </a:moveTo>
                  <a:lnTo>
                    <a:pt x="1232" y="7227"/>
                  </a:lnTo>
                  <a:cubicBezTo>
                    <a:pt x="1232" y="7227"/>
                    <a:pt x="1" y="11215"/>
                    <a:pt x="4016" y="11215"/>
                  </a:cubicBezTo>
                  <a:lnTo>
                    <a:pt x="20985" y="11215"/>
                  </a:lnTo>
                  <a:cubicBezTo>
                    <a:pt x="20985" y="11215"/>
                    <a:pt x="23742" y="11108"/>
                    <a:pt x="22618" y="6825"/>
                  </a:cubicBezTo>
                  <a:cubicBezTo>
                    <a:pt x="22270" y="5487"/>
                    <a:pt x="21467" y="2891"/>
                    <a:pt x="20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206;p31"/>
            <p:cNvSpPr/>
            <p:nvPr/>
          </p:nvSpPr>
          <p:spPr>
            <a:xfrm>
              <a:off x="8966150" y="3204375"/>
              <a:ext cx="650250" cy="918125"/>
            </a:xfrm>
            <a:custGeom>
              <a:avLst/>
              <a:gdLst/>
              <a:ahLst/>
              <a:cxnLst/>
              <a:rect l="l" t="t" r="r" b="b"/>
              <a:pathLst>
                <a:path w="26010" h="36725" extrusionOk="0">
                  <a:moveTo>
                    <a:pt x="9200" y="1"/>
                  </a:moveTo>
                  <a:cubicBezTo>
                    <a:pt x="7380" y="28"/>
                    <a:pt x="7273" y="2704"/>
                    <a:pt x="9067" y="2865"/>
                  </a:cubicBezTo>
                  <a:lnTo>
                    <a:pt x="9147" y="10894"/>
                  </a:lnTo>
                  <a:cubicBezTo>
                    <a:pt x="9147" y="10894"/>
                    <a:pt x="3767" y="25562"/>
                    <a:pt x="1679" y="31477"/>
                  </a:cubicBezTo>
                  <a:cubicBezTo>
                    <a:pt x="0" y="36257"/>
                    <a:pt x="3204" y="36724"/>
                    <a:pt x="4522" y="36724"/>
                  </a:cubicBezTo>
                  <a:cubicBezTo>
                    <a:pt x="4843" y="36724"/>
                    <a:pt x="5052" y="36697"/>
                    <a:pt x="5052" y="36697"/>
                  </a:cubicBezTo>
                  <a:lnTo>
                    <a:pt x="20790" y="36697"/>
                  </a:lnTo>
                  <a:cubicBezTo>
                    <a:pt x="26009" y="36670"/>
                    <a:pt x="24162" y="30915"/>
                    <a:pt x="24162" y="30915"/>
                  </a:cubicBezTo>
                  <a:lnTo>
                    <a:pt x="17792" y="11055"/>
                  </a:lnTo>
                  <a:lnTo>
                    <a:pt x="17792" y="2865"/>
                  </a:lnTo>
                  <a:cubicBezTo>
                    <a:pt x="19585" y="2624"/>
                    <a:pt x="19398" y="1"/>
                    <a:pt x="17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207;p31"/>
            <p:cNvSpPr/>
            <p:nvPr/>
          </p:nvSpPr>
          <p:spPr>
            <a:xfrm>
              <a:off x="9063000" y="3566400"/>
              <a:ext cx="463725" cy="505875"/>
            </a:xfrm>
            <a:custGeom>
              <a:avLst/>
              <a:gdLst/>
              <a:ahLst/>
              <a:cxnLst/>
              <a:rect l="l" t="t" r="r" b="b"/>
              <a:pathLst>
                <a:path w="18549" h="20235" extrusionOk="0">
                  <a:moveTo>
                    <a:pt x="6424" y="0"/>
                  </a:moveTo>
                  <a:lnTo>
                    <a:pt x="2757" y="11483"/>
                  </a:lnTo>
                  <a:lnTo>
                    <a:pt x="964" y="17130"/>
                  </a:lnTo>
                  <a:cubicBezTo>
                    <a:pt x="964" y="17130"/>
                    <a:pt x="0" y="20235"/>
                    <a:pt x="3132" y="20235"/>
                  </a:cubicBezTo>
                  <a:lnTo>
                    <a:pt x="16381" y="20235"/>
                  </a:lnTo>
                  <a:cubicBezTo>
                    <a:pt x="16381" y="20235"/>
                    <a:pt x="18549" y="20181"/>
                    <a:pt x="17665" y="16809"/>
                  </a:cubicBezTo>
                  <a:cubicBezTo>
                    <a:pt x="17371" y="15765"/>
                    <a:pt x="16755" y="13758"/>
                    <a:pt x="16006" y="11483"/>
                  </a:cubicBezTo>
                  <a:cubicBezTo>
                    <a:pt x="14373" y="6424"/>
                    <a:pt x="12205" y="80"/>
                    <a:pt x="12205" y="80"/>
                  </a:cubicBezTo>
                  <a:lnTo>
                    <a:pt x="64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208;p31"/>
            <p:cNvSpPr/>
            <p:nvPr/>
          </p:nvSpPr>
          <p:spPr>
            <a:xfrm>
              <a:off x="9297850" y="3567050"/>
              <a:ext cx="228875" cy="505225"/>
            </a:xfrm>
            <a:custGeom>
              <a:avLst/>
              <a:gdLst/>
              <a:ahLst/>
              <a:cxnLst/>
              <a:rect l="l" t="t" r="r" b="b"/>
              <a:pathLst>
                <a:path w="9155" h="20209" extrusionOk="0">
                  <a:moveTo>
                    <a:pt x="8271" y="16783"/>
                  </a:moveTo>
                  <a:cubicBezTo>
                    <a:pt x="7977" y="15739"/>
                    <a:pt x="7361" y="13732"/>
                    <a:pt x="6612" y="11457"/>
                  </a:cubicBezTo>
                  <a:cubicBezTo>
                    <a:pt x="4979" y="6398"/>
                    <a:pt x="2811" y="54"/>
                    <a:pt x="2811" y="54"/>
                  </a:cubicBezTo>
                  <a:lnTo>
                    <a:pt x="1" y="1"/>
                  </a:lnTo>
                  <a:lnTo>
                    <a:pt x="1" y="20209"/>
                  </a:lnTo>
                  <a:lnTo>
                    <a:pt x="6987" y="20209"/>
                  </a:lnTo>
                  <a:cubicBezTo>
                    <a:pt x="6987" y="20209"/>
                    <a:pt x="9155" y="20155"/>
                    <a:pt x="8271" y="167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209;p31"/>
            <p:cNvSpPr/>
            <p:nvPr/>
          </p:nvSpPr>
          <p:spPr>
            <a:xfrm>
              <a:off x="7748125" y="3286025"/>
              <a:ext cx="157275" cy="48200"/>
            </a:xfrm>
            <a:custGeom>
              <a:avLst/>
              <a:gdLst/>
              <a:ahLst/>
              <a:cxnLst/>
              <a:rect l="l" t="t" r="r" b="b"/>
              <a:pathLst>
                <a:path w="6291" h="1928" extrusionOk="0">
                  <a:moveTo>
                    <a:pt x="1" y="0"/>
                  </a:moveTo>
                  <a:lnTo>
                    <a:pt x="1" y="776"/>
                  </a:lnTo>
                  <a:lnTo>
                    <a:pt x="1151" y="776"/>
                  </a:lnTo>
                  <a:lnTo>
                    <a:pt x="1151" y="1927"/>
                  </a:lnTo>
                  <a:lnTo>
                    <a:pt x="5166" y="1927"/>
                  </a:lnTo>
                  <a:lnTo>
                    <a:pt x="5166" y="776"/>
                  </a:lnTo>
                  <a:lnTo>
                    <a:pt x="6290" y="776"/>
                  </a:lnTo>
                  <a:lnTo>
                    <a:pt x="629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210;p31"/>
            <p:cNvSpPr/>
            <p:nvPr/>
          </p:nvSpPr>
          <p:spPr>
            <a:xfrm>
              <a:off x="7546050" y="3331525"/>
              <a:ext cx="560100" cy="790850"/>
            </a:xfrm>
            <a:custGeom>
              <a:avLst/>
              <a:gdLst/>
              <a:ahLst/>
              <a:cxnLst/>
              <a:rect l="l" t="t" r="r" b="b"/>
              <a:pathLst>
                <a:path w="22404" h="31634" extrusionOk="0">
                  <a:moveTo>
                    <a:pt x="15203" y="0"/>
                  </a:moveTo>
                  <a:cubicBezTo>
                    <a:pt x="15194" y="0"/>
                    <a:pt x="15185" y="0"/>
                    <a:pt x="15176" y="0"/>
                  </a:cubicBezTo>
                  <a:lnTo>
                    <a:pt x="7923" y="0"/>
                  </a:lnTo>
                  <a:cubicBezTo>
                    <a:pt x="6317" y="0"/>
                    <a:pt x="6210" y="2356"/>
                    <a:pt x="7816" y="2463"/>
                  </a:cubicBezTo>
                  <a:lnTo>
                    <a:pt x="7869" y="9395"/>
                  </a:lnTo>
                  <a:cubicBezTo>
                    <a:pt x="7869" y="9395"/>
                    <a:pt x="3239" y="22002"/>
                    <a:pt x="1446" y="27114"/>
                  </a:cubicBezTo>
                  <a:cubicBezTo>
                    <a:pt x="0" y="31234"/>
                    <a:pt x="2780" y="31634"/>
                    <a:pt x="3913" y="31634"/>
                  </a:cubicBezTo>
                  <a:cubicBezTo>
                    <a:pt x="4186" y="31634"/>
                    <a:pt x="4363" y="31611"/>
                    <a:pt x="4363" y="31611"/>
                  </a:cubicBezTo>
                  <a:lnTo>
                    <a:pt x="17907" y="31611"/>
                  </a:lnTo>
                  <a:cubicBezTo>
                    <a:pt x="22403" y="31584"/>
                    <a:pt x="20797" y="26632"/>
                    <a:pt x="20797" y="26632"/>
                  </a:cubicBezTo>
                  <a:lnTo>
                    <a:pt x="15337" y="9529"/>
                  </a:lnTo>
                  <a:lnTo>
                    <a:pt x="15337" y="2463"/>
                  </a:lnTo>
                  <a:cubicBezTo>
                    <a:pt x="16880" y="2277"/>
                    <a:pt x="16731" y="0"/>
                    <a:pt x="152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211;p31"/>
            <p:cNvSpPr/>
            <p:nvPr/>
          </p:nvSpPr>
          <p:spPr>
            <a:xfrm>
              <a:off x="7636375" y="3654050"/>
              <a:ext cx="399500" cy="436300"/>
            </a:xfrm>
            <a:custGeom>
              <a:avLst/>
              <a:gdLst/>
              <a:ahLst/>
              <a:cxnLst/>
              <a:rect l="l" t="t" r="r" b="b"/>
              <a:pathLst>
                <a:path w="15980" h="17452" extrusionOk="0">
                  <a:moveTo>
                    <a:pt x="5541" y="0"/>
                  </a:moveTo>
                  <a:lnTo>
                    <a:pt x="2383" y="9904"/>
                  </a:lnTo>
                  <a:lnTo>
                    <a:pt x="830" y="14775"/>
                  </a:lnTo>
                  <a:cubicBezTo>
                    <a:pt x="830" y="14775"/>
                    <a:pt x="1" y="17452"/>
                    <a:pt x="2704" y="17452"/>
                  </a:cubicBezTo>
                  <a:lnTo>
                    <a:pt x="14106" y="17452"/>
                  </a:lnTo>
                  <a:cubicBezTo>
                    <a:pt x="14106" y="17452"/>
                    <a:pt x="15980" y="17371"/>
                    <a:pt x="15204" y="14481"/>
                  </a:cubicBezTo>
                  <a:cubicBezTo>
                    <a:pt x="14963" y="13597"/>
                    <a:pt x="14427" y="11858"/>
                    <a:pt x="13785" y="9904"/>
                  </a:cubicBezTo>
                  <a:cubicBezTo>
                    <a:pt x="12393" y="5541"/>
                    <a:pt x="10520" y="81"/>
                    <a:pt x="10520" y="81"/>
                  </a:cubicBezTo>
                  <a:lnTo>
                    <a:pt x="554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212;p31"/>
            <p:cNvSpPr/>
            <p:nvPr/>
          </p:nvSpPr>
          <p:spPr>
            <a:xfrm>
              <a:off x="3750675" y="4122450"/>
              <a:ext cx="7041400" cy="25"/>
            </a:xfrm>
            <a:custGeom>
              <a:avLst/>
              <a:gdLst/>
              <a:ahLst/>
              <a:cxnLst/>
              <a:rect l="l" t="t" r="r" b="b"/>
              <a:pathLst>
                <a:path w="281656" h="1" extrusionOk="0">
                  <a:moveTo>
                    <a:pt x="1" y="0"/>
                  </a:moveTo>
                  <a:lnTo>
                    <a:pt x="281655" y="0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71" grpId="0"/>
      <p:bldP spid="272" grpId="0"/>
      <p:bldP spid="273" grpId="0"/>
      <p:bldP spid="9" grpId="0"/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Đồ họa nhà Vector Clip nghệ thuật Hình ảnh Minh họa - ngôi nhà bãi biển  phim hoạt hình png minh họa png tải về - Miễn phí trong suốt Nhà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0" b="99000" l="556" r="49667">
                        <a14:foregroundMark x1="23889" y1="35750" x2="16778" y2="74000"/>
                        <a14:foregroundMark x1="20778" y1="34750" x2="33889" y2="67000"/>
                        <a14:foregroundMark x1="9444" y1="18250" x2="8000" y2="24250"/>
                        <a14:foregroundMark x1="8333" y1="5000" x2="8333" y2="10000"/>
                        <a14:foregroundMark x1="13444" y1="7250" x2="11667" y2="12250"/>
                        <a14:foregroundMark x1="13889" y1="19000" x2="16000" y2="18750"/>
                        <a14:foregroundMark x1="12889" y1="28250" x2="14667" y2="32000"/>
                        <a14:foregroundMark x1="9333" y1="31250" x2="10556" y2="37750"/>
                        <a14:foregroundMark x1="6333" y1="29000" x2="5333" y2="36000"/>
                        <a14:foregroundMark x1="4000" y1="23750" x2="889" y2="23000"/>
                        <a14:foregroundMark x1="2333" y1="11750" x2="4778" y2="14250"/>
                        <a14:foregroundMark x1="31222" y1="18250" x2="29889" y2="24750"/>
                        <a14:foregroundMark x1="34222" y1="16750" x2="29889" y2="20000"/>
                        <a14:foregroundMark x1="29889" y1="20000" x2="29889" y2="20000"/>
                        <a14:foregroundMark x1="33444" y1="6000" x2="35667" y2="2250"/>
                        <a14:foregroundMark x1="35222" y1="2000" x2="35111" y2="1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778"/>
          <a:stretch/>
        </p:blipFill>
        <p:spPr bwMode="auto">
          <a:xfrm>
            <a:off x="6096000" y="990525"/>
            <a:ext cx="5960533" cy="527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47286"/>
            <a:ext cx="579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6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NHIỆM VỤ </a:t>
            </a:r>
          </a:p>
          <a:p>
            <a:pPr algn="ctr" defTabSz="1219170">
              <a:buClr>
                <a:srgbClr val="000000"/>
              </a:buClr>
            </a:pPr>
            <a:r>
              <a:rPr lang="en-US" sz="6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 NHÀ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4800" y="2480734"/>
            <a:ext cx="6141720" cy="23198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algn="just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video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minh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quang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phóng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oxygen.</a:t>
            </a:r>
          </a:p>
          <a:p>
            <a:pPr marL="380990" indent="-380990" algn="just" defTabSz="1219170">
              <a:lnSpc>
                <a:spcPct val="15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Đọc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chuẩn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bị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nội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dung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25: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Hô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hấp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tế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bào</a:t>
            </a:r>
            <a:r>
              <a:rPr lang="en-US" sz="24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38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A340A0-02FD-4894-BCA0-D92557830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68"/>
          <a:stretch>
            <a:fillRect/>
          </a:stretch>
        </p:blipFill>
        <p:spPr>
          <a:xfrm>
            <a:off x="-28403" y="3429000"/>
            <a:ext cx="3063005" cy="3339357"/>
          </a:xfrm>
          <a:custGeom>
            <a:avLst/>
            <a:gdLst>
              <a:gd name="connsiteX0" fmla="*/ 1456918 w 6515424"/>
              <a:gd name="connsiteY0" fmla="*/ 0 h 6858000"/>
              <a:gd name="connsiteX1" fmla="*/ 5998126 w 6515424"/>
              <a:gd name="connsiteY1" fmla="*/ 0 h 6858000"/>
              <a:gd name="connsiteX2" fmla="*/ 6018652 w 6515424"/>
              <a:gd name="connsiteY2" fmla="*/ 32958 h 6858000"/>
              <a:gd name="connsiteX3" fmla="*/ 6400018 w 6515424"/>
              <a:gd name="connsiteY3" fmla="*/ 802285 h 6858000"/>
              <a:gd name="connsiteX4" fmla="*/ 5942818 w 6515424"/>
              <a:gd name="connsiteY4" fmla="*/ 3580654 h 6858000"/>
              <a:gd name="connsiteX5" fmla="*/ 4782233 w 6515424"/>
              <a:gd name="connsiteY5" fmla="*/ 5163269 h 6858000"/>
              <a:gd name="connsiteX6" fmla="*/ 4588459 w 6515424"/>
              <a:gd name="connsiteY6" fmla="*/ 6817082 h 6858000"/>
              <a:gd name="connsiteX7" fmla="*/ 4551685 w 6515424"/>
              <a:gd name="connsiteY7" fmla="*/ 6858000 h 6858000"/>
              <a:gd name="connsiteX8" fmla="*/ 203057 w 6515424"/>
              <a:gd name="connsiteY8" fmla="*/ 6858000 h 6858000"/>
              <a:gd name="connsiteX9" fmla="*/ 100690 w 6515424"/>
              <a:gd name="connsiteY9" fmla="*/ 6822311 h 6858000"/>
              <a:gd name="connsiteX10" fmla="*/ 5812 w 6515424"/>
              <a:gd name="connsiteY10" fmla="*/ 6773911 h 6858000"/>
              <a:gd name="connsiteX11" fmla="*/ 0 w 6515424"/>
              <a:gd name="connsiteY11" fmla="*/ 6769601 h 6858000"/>
              <a:gd name="connsiteX12" fmla="*/ 0 w 6515424"/>
              <a:gd name="connsiteY12" fmla="*/ 4454504 h 6858000"/>
              <a:gd name="connsiteX13" fmla="*/ 50289 w 6515424"/>
              <a:gd name="connsiteY13" fmla="*/ 4264084 h 6858000"/>
              <a:gd name="connsiteX14" fmla="*/ 491587 w 6515424"/>
              <a:gd name="connsiteY14" fmla="*/ 3053115 h 6858000"/>
              <a:gd name="connsiteX15" fmla="*/ 1933526 w 6515424"/>
              <a:gd name="connsiteY15" fmla="*/ 2138715 h 6858000"/>
              <a:gd name="connsiteX16" fmla="*/ 2144541 w 6515424"/>
              <a:gd name="connsiteY16" fmla="*/ 731946 h 6858000"/>
              <a:gd name="connsiteX17" fmla="*/ 1656156 w 6515424"/>
              <a:gd name="connsiteY17" fmla="*/ 166491 h 6858000"/>
              <a:gd name="connsiteX18" fmla="*/ 1456918 w 6515424"/>
              <a:gd name="connsiteY1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15424" h="6858000">
                <a:moveTo>
                  <a:pt x="1456918" y="0"/>
                </a:moveTo>
                <a:lnTo>
                  <a:pt x="5998126" y="0"/>
                </a:lnTo>
                <a:lnTo>
                  <a:pt x="6018652" y="32958"/>
                </a:lnTo>
                <a:cubicBezTo>
                  <a:pt x="6182409" y="307718"/>
                  <a:pt x="6312095" y="573685"/>
                  <a:pt x="6400018" y="802285"/>
                </a:cubicBezTo>
                <a:cubicBezTo>
                  <a:pt x="6751710" y="1716685"/>
                  <a:pt x="6212449" y="2853823"/>
                  <a:pt x="5942818" y="3580654"/>
                </a:cubicBezTo>
                <a:cubicBezTo>
                  <a:pt x="5673187" y="4307485"/>
                  <a:pt x="5034279" y="4600561"/>
                  <a:pt x="4782233" y="5163269"/>
                </a:cubicBezTo>
                <a:cubicBezTo>
                  <a:pt x="4561693" y="5655639"/>
                  <a:pt x="4866218" y="6430736"/>
                  <a:pt x="4588459" y="6817082"/>
                </a:cubicBezTo>
                <a:lnTo>
                  <a:pt x="4551685" y="6858000"/>
                </a:lnTo>
                <a:lnTo>
                  <a:pt x="203057" y="6858000"/>
                </a:lnTo>
                <a:lnTo>
                  <a:pt x="100690" y="6822311"/>
                </a:lnTo>
                <a:cubicBezTo>
                  <a:pt x="67267" y="6808221"/>
                  <a:pt x="35578" y="6792182"/>
                  <a:pt x="5812" y="6773911"/>
                </a:cubicBezTo>
                <a:lnTo>
                  <a:pt x="0" y="6769601"/>
                </a:lnTo>
                <a:lnTo>
                  <a:pt x="0" y="4454504"/>
                </a:lnTo>
                <a:lnTo>
                  <a:pt x="50289" y="4264084"/>
                </a:lnTo>
                <a:cubicBezTo>
                  <a:pt x="191825" y="3771612"/>
                  <a:pt x="355306" y="3321281"/>
                  <a:pt x="491587" y="3053115"/>
                </a:cubicBezTo>
                <a:cubicBezTo>
                  <a:pt x="855003" y="2338007"/>
                  <a:pt x="1658034" y="2525576"/>
                  <a:pt x="1933526" y="2138715"/>
                </a:cubicBezTo>
                <a:cubicBezTo>
                  <a:pt x="2209018" y="1751854"/>
                  <a:pt x="2373141" y="1177423"/>
                  <a:pt x="2144541" y="731946"/>
                </a:cubicBezTo>
                <a:cubicBezTo>
                  <a:pt x="2058816" y="564892"/>
                  <a:pt x="1875002" y="361570"/>
                  <a:pt x="1656156" y="166491"/>
                </a:cubicBezTo>
                <a:lnTo>
                  <a:pt x="1456918" y="0"/>
                </a:lnTo>
                <a:close/>
              </a:path>
            </a:pathLst>
          </a:custGeom>
        </p:spPr>
      </p:pic>
      <p:pic>
        <p:nvPicPr>
          <p:cNvPr id="4" name="图片 3" descr="图片包含 电视&#10;&#10;自动生成的说明">
            <a:extLst>
              <a:ext uri="{FF2B5EF4-FFF2-40B4-BE49-F238E27FC236}">
                <a16:creationId xmlns:a16="http://schemas.microsoft.com/office/drawing/2014/main" id="{534E9A1D-6127-423F-B7B9-5A094CAB27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1168400" y="555083"/>
            <a:ext cx="12821920" cy="64398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330F08-B888-4759-88D1-D66B59893EC8}"/>
              </a:ext>
            </a:extLst>
          </p:cNvPr>
          <p:cNvSpPr txBox="1"/>
          <p:nvPr/>
        </p:nvSpPr>
        <p:spPr>
          <a:xfrm>
            <a:off x="3373121" y="1312191"/>
            <a:ext cx="7353764" cy="3108453"/>
          </a:xfrm>
          <a:prstGeom prst="rect">
            <a:avLst/>
          </a:prstGeom>
          <a:noFill/>
        </p:spPr>
        <p:txBody>
          <a:bodyPr wrap="square" lIns="0" tIns="0" rIns="0" bIns="0" numCol="1" rtlCol="0">
            <a:prstTxWarp prst="textDoubleWave1">
              <a:avLst>
                <a:gd name="adj1" fmla="val 2467"/>
                <a:gd name="adj2" fmla="val 138"/>
              </a:avLst>
            </a:prstTxWarp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4800" b="1" kern="0" dirty="0">
                <a:ln w="12700" cmpd="sng">
                  <a:solidFill>
                    <a:srgbClr val="498972"/>
                  </a:solidFill>
                  <a:prstDash val="solid"/>
                </a:ln>
                <a:gradFill>
                  <a:gsLst>
                    <a:gs pos="0">
                      <a:srgbClr val="498972"/>
                    </a:gs>
                    <a:gs pos="4000">
                      <a:srgbClr val="498972">
                        <a:lumMod val="60000"/>
                        <a:lumOff val="40000"/>
                      </a:srgbClr>
                    </a:gs>
                    <a:gs pos="87000">
                      <a:srgbClr val="498972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panose="020B0604020202020204" pitchFamily="34" charset="0"/>
                <a:cs typeface="Arial"/>
                <a:sym typeface="Arial"/>
              </a:rPr>
              <a:t>BÀI HỌC ĐẾN ĐÂY KẾT THÚC</a:t>
            </a:r>
            <a:r>
              <a:rPr lang="en-US" sz="4800" b="1" kern="0" dirty="0">
                <a:ln w="12700" cmpd="sng">
                  <a:solidFill>
                    <a:srgbClr val="498972"/>
                  </a:solidFill>
                  <a:prstDash val="solid"/>
                </a:ln>
                <a:gradFill>
                  <a:gsLst>
                    <a:gs pos="0">
                      <a:srgbClr val="498972"/>
                    </a:gs>
                    <a:gs pos="4000">
                      <a:srgbClr val="498972">
                        <a:lumMod val="60000"/>
                        <a:lumOff val="40000"/>
                      </a:srgbClr>
                    </a:gs>
                    <a:gs pos="87000">
                      <a:srgbClr val="498972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panose="020B0604020202020204" pitchFamily="34" charset="0"/>
                <a:cs typeface="Arial"/>
                <a:sym typeface="Arial"/>
              </a:rPr>
              <a:t>! </a:t>
            </a:r>
            <a:r>
              <a:rPr lang="vi-VN" sz="4800" b="1" kern="0" dirty="0">
                <a:ln w="12700" cmpd="sng">
                  <a:solidFill>
                    <a:srgbClr val="498972"/>
                  </a:solidFill>
                  <a:prstDash val="solid"/>
                </a:ln>
                <a:gradFill>
                  <a:gsLst>
                    <a:gs pos="0">
                      <a:srgbClr val="498972"/>
                    </a:gs>
                    <a:gs pos="4000">
                      <a:srgbClr val="498972">
                        <a:lumMod val="60000"/>
                        <a:lumOff val="40000"/>
                      </a:srgbClr>
                    </a:gs>
                    <a:gs pos="87000">
                      <a:srgbClr val="498972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Arial" panose="020B0604020202020204" pitchFamily="34" charset="0"/>
                <a:cs typeface="Arial"/>
                <a:sym typeface="Arial"/>
              </a:rPr>
              <a:t>CHÚC THẦY CÔ GIÁO SỨC KHỎE, CÁC EM HỌC SINH HỌC TỐT</a:t>
            </a:r>
            <a:endParaRPr lang="en-US" sz="4800" b="1" kern="0" dirty="0">
              <a:ln w="12700" cmpd="sng">
                <a:solidFill>
                  <a:srgbClr val="498972"/>
                </a:solidFill>
                <a:prstDash val="solid"/>
              </a:ln>
              <a:gradFill>
                <a:gsLst>
                  <a:gs pos="0">
                    <a:srgbClr val="498972"/>
                  </a:gs>
                  <a:gs pos="4000">
                    <a:srgbClr val="498972">
                      <a:lumMod val="60000"/>
                      <a:lumOff val="40000"/>
                    </a:srgbClr>
                  </a:gs>
                  <a:gs pos="87000">
                    <a:srgbClr val="498972">
                      <a:lumMod val="20000"/>
                      <a:lumOff val="80000"/>
                    </a:srgbClr>
                  </a:gs>
                </a:gsLst>
                <a:lin ang="5400000"/>
              </a:gra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194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E72F946-AA6B-C9F4-30D1-191B5298DC86}"/>
              </a:ext>
            </a:extLst>
          </p:cNvPr>
          <p:cNvSpPr txBox="1"/>
          <p:nvPr/>
        </p:nvSpPr>
        <p:spPr>
          <a:xfrm>
            <a:off x="121328" y="1842703"/>
            <a:ext cx="11949344" cy="4358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522FD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Lựa</a:t>
            </a:r>
            <a:r>
              <a:rPr lang="en-US" sz="3200" dirty="0">
                <a:solidFill>
                  <a:srgbClr val="522FD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522FD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thẻ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srgbClr val="522FD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endParaRPr lang="en-US" sz="3200" dirty="0">
              <a:solidFill>
                <a:srgbClr val="522FD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….(1)……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….(2)……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….(3)……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….(4)……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….(5)……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….(6)……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hấp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….(7)……,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kèm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….(8)……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….(9)……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….(10)……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lũy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….(11)……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C:\Users\ADMIN\Desktop\453552345 (3).jpg">
            <a:extLst>
              <a:ext uri="{FF2B5EF4-FFF2-40B4-BE49-F238E27FC236}">
                <a16:creationId xmlns:a16="http://schemas.microsoft.com/office/drawing/2014/main" id="{D6D0A9FB-FCBA-44A3-DF70-F4612F494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65" y="-510921"/>
            <a:ext cx="8369733" cy="223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FBB882-339A-4F27-172E-8AC0DA644DF2}"/>
              </a:ext>
            </a:extLst>
          </p:cNvPr>
          <p:cNvSpPr txBox="1"/>
          <p:nvPr/>
        </p:nvSpPr>
        <p:spPr>
          <a:xfrm>
            <a:off x="1225223" y="347768"/>
            <a:ext cx="72796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AI NHANH HƠN</a:t>
            </a:r>
          </a:p>
        </p:txBody>
      </p:sp>
      <p:pic>
        <p:nvPicPr>
          <p:cNvPr id="14" name="3 phút đếm ngược">
            <a:hlinkClick r:id="" action="ppaction://media"/>
            <a:extLst>
              <a:ext uri="{FF2B5EF4-FFF2-40B4-BE49-F238E27FC236}">
                <a16:creationId xmlns:a16="http://schemas.microsoft.com/office/drawing/2014/main" id="{008BD745-44A2-2E44-AD7A-9D15DEC782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68738" y="0"/>
            <a:ext cx="3101934" cy="174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9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14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E72F946-AA6B-C9F4-30D1-191B5298DC86}"/>
              </a:ext>
            </a:extLst>
          </p:cNvPr>
          <p:cNvSpPr txBox="1"/>
          <p:nvPr/>
        </p:nvSpPr>
        <p:spPr>
          <a:xfrm>
            <a:off x="121328" y="1842703"/>
            <a:ext cx="11949344" cy="3857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….(1)……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…………..(2)……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….(3)…… 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phóng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….(4)…… 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….(5)…… 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….(6)……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hấp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….(7)…… ,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luôn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kèm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…….(8)…….…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…….(9)….…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…….(10)…… 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lũy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</a:t>
            </a:r>
            <a:r>
              <a:rPr lang="en-US" sz="3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….(11)……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C:\Users\ADMIN\Desktop\453552345 (3).jpg">
            <a:extLst>
              <a:ext uri="{FF2B5EF4-FFF2-40B4-BE49-F238E27FC236}">
                <a16:creationId xmlns:a16="http://schemas.microsoft.com/office/drawing/2014/main" id="{D6D0A9FB-FCBA-44A3-DF70-F4612F494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743" y="-510921"/>
            <a:ext cx="8369733" cy="196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FBB882-339A-4F27-172E-8AC0DA644DF2}"/>
              </a:ext>
            </a:extLst>
          </p:cNvPr>
          <p:cNvSpPr txBox="1"/>
          <p:nvPr/>
        </p:nvSpPr>
        <p:spPr>
          <a:xfrm>
            <a:off x="2086261" y="214603"/>
            <a:ext cx="72796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ĐÁP ÁN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EDCA16-BD53-A552-6883-C6EA2FF49387}"/>
              </a:ext>
            </a:extLst>
          </p:cNvPr>
          <p:cNvSpPr txBox="1"/>
          <p:nvPr/>
        </p:nvSpPr>
        <p:spPr>
          <a:xfrm>
            <a:off x="5800609" y="1801809"/>
            <a:ext cx="181992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0BF330-6515-F314-0302-455C9283D9F7}"/>
              </a:ext>
            </a:extLst>
          </p:cNvPr>
          <p:cNvSpPr txBox="1"/>
          <p:nvPr/>
        </p:nvSpPr>
        <p:spPr>
          <a:xfrm>
            <a:off x="8803299" y="1785322"/>
            <a:ext cx="3264023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 carbon dioxide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1B16E-E7AC-7A1A-D679-4919D3B3CBE3}"/>
              </a:ext>
            </a:extLst>
          </p:cNvPr>
          <p:cNvSpPr txBox="1"/>
          <p:nvPr/>
        </p:nvSpPr>
        <p:spPr>
          <a:xfrm>
            <a:off x="2388400" y="2484130"/>
            <a:ext cx="205813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(3) glucose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BF1CB0-5463-8172-279E-982E8CFAE992}"/>
              </a:ext>
            </a:extLst>
          </p:cNvPr>
          <p:cNvSpPr txBox="1"/>
          <p:nvPr/>
        </p:nvSpPr>
        <p:spPr>
          <a:xfrm>
            <a:off x="7048579" y="2418251"/>
            <a:ext cx="2058137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(4) Oxygen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A370B8-5338-F0E4-411D-E66582BD3BF0}"/>
              </a:ext>
            </a:extLst>
          </p:cNvPr>
          <p:cNvSpPr txBox="1"/>
          <p:nvPr/>
        </p:nvSpPr>
        <p:spPr>
          <a:xfrm>
            <a:off x="190776" y="3003026"/>
            <a:ext cx="220166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6C0E97-5178-8667-31B3-292B58C66FBF}"/>
              </a:ext>
            </a:extLst>
          </p:cNvPr>
          <p:cNvSpPr txBox="1"/>
          <p:nvPr/>
        </p:nvSpPr>
        <p:spPr>
          <a:xfrm>
            <a:off x="3889612" y="3028011"/>
            <a:ext cx="205813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diệp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6F0540-21FB-319D-C0D2-387A113170EB}"/>
              </a:ext>
            </a:extLst>
          </p:cNvPr>
          <p:cNvSpPr txBox="1"/>
          <p:nvPr/>
        </p:nvSpPr>
        <p:spPr>
          <a:xfrm>
            <a:off x="5947750" y="3525770"/>
            <a:ext cx="220165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88BCDB-1883-D756-791D-F3B9D35ED6DE}"/>
              </a:ext>
            </a:extLst>
          </p:cNvPr>
          <p:cNvSpPr txBox="1"/>
          <p:nvPr/>
        </p:nvSpPr>
        <p:spPr>
          <a:xfrm>
            <a:off x="121328" y="4523793"/>
            <a:ext cx="2798853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(8)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5EF861-8509-775C-0932-F2777AE36A06}"/>
              </a:ext>
            </a:extLst>
          </p:cNvPr>
          <p:cNvSpPr txBox="1"/>
          <p:nvPr/>
        </p:nvSpPr>
        <p:spPr>
          <a:xfrm>
            <a:off x="7292165" y="5103011"/>
            <a:ext cx="2400597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(11)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97F1A7-4915-641E-885F-A11E74625892}"/>
              </a:ext>
            </a:extLst>
          </p:cNvPr>
          <p:cNvSpPr txBox="1"/>
          <p:nvPr/>
        </p:nvSpPr>
        <p:spPr>
          <a:xfrm>
            <a:off x="190776" y="5110765"/>
            <a:ext cx="254197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(10)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BE8D64-3215-6E07-2173-3761A43CEECA}"/>
              </a:ext>
            </a:extLst>
          </p:cNvPr>
          <p:cNvSpPr txBox="1"/>
          <p:nvPr/>
        </p:nvSpPr>
        <p:spPr>
          <a:xfrm>
            <a:off x="5035930" y="4571258"/>
            <a:ext cx="2798853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(9)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28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464" y="1865567"/>
            <a:ext cx="12109536" cy="4242269"/>
          </a:xfrm>
        </p:spPr>
        <p:txBody>
          <a:bodyPr/>
          <a:lstStyle/>
          <a:p>
            <a:r>
              <a:rPr lang="vi-VN" sz="8000" b="1"/>
              <a:t>TIẾT 6,7.BÀI </a:t>
            </a:r>
            <a:r>
              <a:rPr lang="en-US" sz="8000" b="1" dirty="0"/>
              <a:t>24:THỰC HÀNH</a:t>
            </a:r>
            <a:br>
              <a:rPr lang="en-US" sz="8000" b="1" dirty="0"/>
            </a:br>
            <a:r>
              <a:rPr lang="en-US" sz="8000" b="1" dirty="0"/>
              <a:t>CHỨNG MINH QUANG HỢP Ở CÂY XANH.</a:t>
            </a:r>
          </a:p>
        </p:txBody>
      </p:sp>
    </p:spTree>
    <p:extLst>
      <p:ext uri="{BB962C8B-B14F-4D97-AF65-F5344CB8AC3E}">
        <p14:creationId xmlns:p14="http://schemas.microsoft.com/office/powerpoint/2010/main" val="9806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9"/>
          <p:cNvSpPr txBox="1">
            <a:spLocks noGrp="1"/>
          </p:cNvSpPr>
          <p:nvPr>
            <p:ph type="title" idx="18"/>
          </p:nvPr>
        </p:nvSpPr>
        <p:spPr>
          <a:xfrm>
            <a:off x="2634325" y="614425"/>
            <a:ext cx="8543331" cy="84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vi-VN" sz="6400" b="1" dirty="0"/>
              <a:t>NỘI DUNG BÀI HỌC</a:t>
            </a:r>
            <a:endParaRPr sz="6400" b="1" dirty="0"/>
          </a:p>
        </p:txBody>
      </p:sp>
      <p:sp>
        <p:nvSpPr>
          <p:cNvPr id="142" name="Google Shape;142;p29"/>
          <p:cNvSpPr txBox="1">
            <a:spLocks noGrp="1"/>
          </p:cNvSpPr>
          <p:nvPr>
            <p:ph type="ctrTitle"/>
          </p:nvPr>
        </p:nvSpPr>
        <p:spPr>
          <a:xfrm flipH="1">
            <a:off x="-133126" y="3081758"/>
            <a:ext cx="4741559" cy="258752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THÍ NGHIỆM CHỨNG MINH TINH BỘT ĐƯỢC TẠO THÀNH TRONG QUANG HỢP.</a:t>
            </a:r>
            <a:endParaRPr sz="3200" dirty="0">
              <a:solidFill>
                <a:srgbClr val="D4942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6" name="Google Shape;146;p29"/>
          <p:cNvSpPr txBox="1">
            <a:spLocks noGrp="1"/>
          </p:cNvSpPr>
          <p:nvPr>
            <p:ph type="ctrTitle" idx="6"/>
          </p:nvPr>
        </p:nvSpPr>
        <p:spPr>
          <a:xfrm flipH="1">
            <a:off x="5568246" y="4225896"/>
            <a:ext cx="4741559" cy="1626264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vi-VN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THÍ NGHIỆM CHỨNG MINH</a:t>
            </a:r>
            <a:r>
              <a:rPr lang="en-US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QUANG HỢP</a:t>
            </a:r>
            <a:r>
              <a:rPr lang="en-US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GIẢI PHÓNG KHÍ OXYGEN.</a:t>
            </a:r>
            <a:br>
              <a:rPr lang="vi-VN" sz="32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sz="3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2" name="Google Shape;152;p29"/>
          <p:cNvSpPr txBox="1">
            <a:spLocks noGrp="1"/>
          </p:cNvSpPr>
          <p:nvPr>
            <p:ph type="title" idx="2"/>
          </p:nvPr>
        </p:nvSpPr>
        <p:spPr>
          <a:xfrm>
            <a:off x="1678844" y="2309140"/>
            <a:ext cx="1117622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/>
              <a:t>01</a:t>
            </a:r>
            <a:endParaRPr b="1" dirty="0"/>
          </a:p>
        </p:txBody>
      </p:sp>
      <p:sp>
        <p:nvSpPr>
          <p:cNvPr id="156" name="Google Shape;156;p29"/>
          <p:cNvSpPr txBox="1">
            <a:spLocks noGrp="1"/>
          </p:cNvSpPr>
          <p:nvPr>
            <p:ph type="title" idx="8"/>
          </p:nvPr>
        </p:nvSpPr>
        <p:spPr>
          <a:xfrm>
            <a:off x="6622544" y="2309140"/>
            <a:ext cx="14044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/>
              <a:t>02</a:t>
            </a:r>
            <a:endParaRPr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937" y="2042501"/>
            <a:ext cx="943780" cy="94248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32" y="2154081"/>
            <a:ext cx="832713" cy="83779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6" grpId="0"/>
      <p:bldP spid="152" grpId="0"/>
      <p:bldP spid="1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0"/>
          <p:cNvSpPr txBox="1">
            <a:spLocks noGrp="1"/>
          </p:cNvSpPr>
          <p:nvPr>
            <p:ph type="title" idx="2"/>
          </p:nvPr>
        </p:nvSpPr>
        <p:spPr>
          <a:xfrm>
            <a:off x="3460096" y="2791033"/>
            <a:ext cx="1404000" cy="7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b="1" dirty="0"/>
              <a:t>01</a:t>
            </a:r>
            <a:endParaRPr sz="8000" b="1" dirty="0"/>
          </a:p>
        </p:txBody>
      </p:sp>
      <p:sp>
        <p:nvSpPr>
          <p:cNvPr id="162" name="Google Shape;162;p30"/>
          <p:cNvSpPr txBox="1">
            <a:spLocks noGrp="1"/>
          </p:cNvSpPr>
          <p:nvPr>
            <p:ph type="ctrTitle"/>
          </p:nvPr>
        </p:nvSpPr>
        <p:spPr>
          <a:xfrm>
            <a:off x="5557127" y="2519853"/>
            <a:ext cx="6634873" cy="257339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/>
            <a:r>
              <a:rPr lang="vi-VN" sz="54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THÍ NGHIỆM CHỨNG MINH TINH BỘT ĐƯỢC TẠO THÀNH TRONG QUANG HỢP</a:t>
            </a:r>
            <a:r>
              <a:rPr lang="en-US" sz="5400" dirty="0">
                <a:solidFill>
                  <a:srgbClr val="D494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vi-VN" sz="5400" dirty="0">
              <a:solidFill>
                <a:srgbClr val="D4942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CFE7ADD-B270-192A-26B1-57876BA859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423960"/>
              </p:ext>
            </p:extLst>
          </p:nvPr>
        </p:nvGraphicFramePr>
        <p:xfrm>
          <a:off x="2603500" y="910166"/>
          <a:ext cx="90360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EFA3F6-648C-DD43-4062-2FF8D77C7340}"/>
              </a:ext>
            </a:extLst>
          </p:cNvPr>
          <p:cNvSpPr txBox="1">
            <a:spLocks/>
          </p:cNvSpPr>
          <p:nvPr/>
        </p:nvSpPr>
        <p:spPr>
          <a:xfrm>
            <a:off x="3762376" y="1029814"/>
            <a:ext cx="8248650" cy="1656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Hình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thức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Làm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việc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cá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nhân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Thời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gian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1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phút</a:t>
            </a:r>
            <a:endParaRPr lang="en-US" sz="3200" dirty="0">
              <a:highlight>
                <a:srgbClr val="FFFFFF"/>
              </a:highlight>
              <a:latin typeface="A3.NotoSans-San" panose="020B0502040504020204" pitchFamily="34" charset="0"/>
              <a:ea typeface="A3.NotoSans-San" panose="020B0502040504020204" pitchFamily="34" charset="0"/>
              <a:cs typeface="A3.NotoSans-San" panose="020B0502040504020204" pitchFamily="34" charset="0"/>
            </a:endParaRP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Nhiệm</a:t>
            </a:r>
            <a:r>
              <a:rPr lang="en-US" sz="3200" b="1" i="1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b="1" i="1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vụ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Xác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 </a:t>
            </a:r>
            <a:r>
              <a:rPr lang="en-US" sz="3200" dirty="0" err="1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định</a:t>
            </a:r>
            <a:r>
              <a:rPr lang="en-US" sz="3200" dirty="0">
                <a:highlight>
                  <a:srgbClr val="FFFFFF"/>
                </a:highlight>
                <a:latin typeface="A3.NotoSans-San" panose="020B0502040504020204" pitchFamily="34" charset="0"/>
                <a:ea typeface="A3.NotoSans-San" panose="020B0502040504020204" pitchFamily="34" charset="0"/>
                <a:cs typeface="A3.NotoSans-San" panose="020B0502040504020204" pitchFamily="34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A10B0-A659-7221-F933-DEC1BD324D64}"/>
              </a:ext>
            </a:extLst>
          </p:cNvPr>
          <p:cNvSpPr txBox="1"/>
          <p:nvPr/>
        </p:nvSpPr>
        <p:spPr>
          <a:xfrm>
            <a:off x="0" y="30059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3.BoosterNextFYBlackRegular-Sa" panose="02000A03000000020004" pitchFamily="2" charset="0"/>
              </a:rPr>
              <a:t>XÁC ĐỊNH DỤNG CỤ, MẪU VẬT VÀ HÓA CHẤT</a:t>
            </a:r>
          </a:p>
        </p:txBody>
      </p:sp>
      <p:pic>
        <p:nvPicPr>
          <p:cNvPr id="9" name="y2mate.com - 1_minute_timer_dong_ho_dem_nguoc_1_phut_LFCPjkqibdM_360p">
            <a:hlinkClick r:id="" action="ppaction://media"/>
            <a:extLst>
              <a:ext uri="{FF2B5EF4-FFF2-40B4-BE49-F238E27FC236}">
                <a16:creationId xmlns:a16="http://schemas.microsoft.com/office/drawing/2014/main" id="{9FAD81DD-1C64-0F2C-DB24-EC8B55D2F8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931" y="5032952"/>
            <a:ext cx="2710142" cy="15244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F0FC50-7CD3-08FA-FF33-5DE0E311A8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206" y="2747481"/>
            <a:ext cx="2163593" cy="214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6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cience Fair Newsletter by Slidesgo">
  <a:themeElements>
    <a:clrScheme name="Simple Light">
      <a:dk1>
        <a:srgbClr val="383536"/>
      </a:dk1>
      <a:lt1>
        <a:srgbClr val="FFFFFF"/>
      </a:lt1>
      <a:dk2>
        <a:srgbClr val="595959"/>
      </a:dk2>
      <a:lt2>
        <a:srgbClr val="E6F0EF"/>
      </a:lt2>
      <a:accent1>
        <a:srgbClr val="D49421"/>
      </a:accent1>
      <a:accent2>
        <a:srgbClr val="C3CCA2"/>
      </a:accent2>
      <a:accent3>
        <a:srgbClr val="88AFA6"/>
      </a:accent3>
      <a:accent4>
        <a:srgbClr val="627E8D"/>
      </a:accent4>
      <a:accent5>
        <a:srgbClr val="BDBCBD"/>
      </a:accent5>
      <a:accent6>
        <a:srgbClr val="6E4D11"/>
      </a:accent6>
      <a:hlink>
        <a:srgbClr val="38353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reative Multi-Education Toolkit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useum Company Profile by Slidesgo">
  <a:themeElements>
    <a:clrScheme name="Simple Light">
      <a:dk1>
        <a:srgbClr val="2A2A2A"/>
      </a:dk1>
      <a:lt1>
        <a:srgbClr val="FFFBE9"/>
      </a:lt1>
      <a:dk2>
        <a:srgbClr val="000000"/>
      </a:dk2>
      <a:lt2>
        <a:srgbClr val="FFFFFF"/>
      </a:lt2>
      <a:accent1>
        <a:srgbClr val="FF8E7B"/>
      </a:accent1>
      <a:accent2>
        <a:srgbClr val="FFCB78"/>
      </a:accent2>
      <a:accent3>
        <a:srgbClr val="99DDC6"/>
      </a:accent3>
      <a:accent4>
        <a:srgbClr val="498972"/>
      </a:accent4>
      <a:accent5>
        <a:srgbClr val="FF8E7B"/>
      </a:accent5>
      <a:accent6>
        <a:srgbClr val="99DDC6"/>
      </a:accent6>
      <a:hlink>
        <a:srgbClr val="2A2A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1974</Words>
  <Application>Microsoft Office PowerPoint</Application>
  <PresentationFormat>Màn hình rộng</PresentationFormat>
  <Paragraphs>152</Paragraphs>
  <Slides>33</Slides>
  <Notes>8</Notes>
  <HiddenSlides>0</HiddenSlides>
  <MMClips>8</MMClips>
  <ScaleCrop>false</ScaleCrop>
  <HeadingPairs>
    <vt:vector size="6" baseType="variant">
      <vt:variant>
        <vt:lpstr>Phông được Dùng</vt:lpstr>
      </vt:variant>
      <vt:variant>
        <vt:i4>18</vt:i4>
      </vt:variant>
      <vt:variant>
        <vt:lpstr>Chủ đề</vt:lpstr>
      </vt:variant>
      <vt:variant>
        <vt:i4>5</vt:i4>
      </vt:variant>
      <vt:variant>
        <vt:lpstr>Tiêu đề Bản chiếu</vt:lpstr>
      </vt:variant>
      <vt:variant>
        <vt:i4>33</vt:i4>
      </vt:variant>
    </vt:vector>
  </HeadingPairs>
  <TitlesOfParts>
    <vt:vector size="56" baseType="lpstr">
      <vt:lpstr>A3.BoosterNextFYBlackRegular-Sa</vt:lpstr>
      <vt:lpstr>A3.NotoSans-San</vt:lpstr>
      <vt:lpstr>Arial</vt:lpstr>
      <vt:lpstr>Calibri</vt:lpstr>
      <vt:lpstr>Calibri Light</vt:lpstr>
      <vt:lpstr>Fira Sans Condensed Medium</vt:lpstr>
      <vt:lpstr>Fira Sans Extra Condensed Medium</vt:lpstr>
      <vt:lpstr>Hammersmith One</vt:lpstr>
      <vt:lpstr>Hind Vadodara Light</vt:lpstr>
      <vt:lpstr>Oswald</vt:lpstr>
      <vt:lpstr>Oxygen</vt:lpstr>
      <vt:lpstr>Poppins</vt:lpstr>
      <vt:lpstr>Poppins Medium</vt:lpstr>
      <vt:lpstr>Raleway</vt:lpstr>
      <vt:lpstr>Roboto</vt:lpstr>
      <vt:lpstr>Roboto Condensed Light</vt:lpstr>
      <vt:lpstr>Teko Light</vt:lpstr>
      <vt:lpstr>Times New Roman</vt:lpstr>
      <vt:lpstr>Science Fair Newsletter by Slidesgo</vt:lpstr>
      <vt:lpstr>Creative Multi-Education Toolkit by Slidesgo</vt:lpstr>
      <vt:lpstr>3_Office Theme</vt:lpstr>
      <vt:lpstr>Museum Company Profile by Slidesgo</vt:lpstr>
      <vt:lpstr>Office Theme</vt:lpstr>
      <vt:lpstr>CHÀO MỪNG CÁC EM HỌC SINH ĐẾN VỚI TIẾT HỌC!</vt:lpstr>
      <vt:lpstr>Bản trình bày PowerPoint</vt:lpstr>
      <vt:lpstr>Bản trình bày PowerPoint</vt:lpstr>
      <vt:lpstr>Bản trình bày PowerPoint</vt:lpstr>
      <vt:lpstr>Bản trình bày PowerPoint</vt:lpstr>
      <vt:lpstr>TIẾT 6,7.BÀI 24:THỰC HÀNH CHỨNG MINH QUANG HỢP Ở CÂY XANH.</vt:lpstr>
      <vt:lpstr>NỘI DUNG BÀI HỌC</vt:lpstr>
      <vt:lpstr>01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THÍ NGHIỆM CHỨNG MINH QUANG HỢP GIẢI PHÓNG KHÍ OXYGEN.</vt:lpstr>
      <vt:lpstr>Bản trình bày PowerPoint</vt:lpstr>
      <vt:lpstr>Bản trình bày PowerPoint</vt:lpstr>
      <vt:lpstr>Bản trình bày PowerPoint</vt:lpstr>
      <vt:lpstr>Bản trình bày PowerPoint</vt:lpstr>
      <vt:lpstr>HOẠT ĐỘNG NHÓM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01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Huế Vũ</cp:lastModifiedBy>
  <cp:revision>17</cp:revision>
  <dcterms:created xsi:type="dcterms:W3CDTF">2022-06-17T00:46:01Z</dcterms:created>
  <dcterms:modified xsi:type="dcterms:W3CDTF">2022-09-26T23:31:37Z</dcterms:modified>
</cp:coreProperties>
</file>