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 id="2147483672" r:id="rId3"/>
  </p:sldMasterIdLst>
  <p:notesMasterIdLst>
    <p:notesMasterId r:id="rId34"/>
  </p:notesMasterIdLst>
  <p:sldIdLst>
    <p:sldId id="280" r:id="rId4"/>
    <p:sldId id="354" r:id="rId5"/>
    <p:sldId id="355" r:id="rId6"/>
    <p:sldId id="301" r:id="rId7"/>
    <p:sldId id="300" r:id="rId8"/>
    <p:sldId id="326" r:id="rId9"/>
    <p:sldId id="258" r:id="rId10"/>
    <p:sldId id="303" r:id="rId11"/>
    <p:sldId id="281" r:id="rId12"/>
    <p:sldId id="327" r:id="rId13"/>
    <p:sldId id="306" r:id="rId14"/>
    <p:sldId id="328" r:id="rId15"/>
    <p:sldId id="329" r:id="rId16"/>
    <p:sldId id="330" r:id="rId17"/>
    <p:sldId id="305" r:id="rId18"/>
    <p:sldId id="307" r:id="rId19"/>
    <p:sldId id="284" r:id="rId20"/>
    <p:sldId id="285" r:id="rId21"/>
    <p:sldId id="286" r:id="rId22"/>
    <p:sldId id="287" r:id="rId23"/>
    <p:sldId id="309" r:id="rId24"/>
    <p:sldId id="308" r:id="rId25"/>
    <p:sldId id="288" r:id="rId26"/>
    <p:sldId id="353" r:id="rId27"/>
    <p:sldId id="294" r:id="rId28"/>
    <p:sldId id="295" r:id="rId29"/>
    <p:sldId id="296" r:id="rId30"/>
    <p:sldId id="297" r:id="rId31"/>
    <p:sldId id="298" r:id="rId32"/>
    <p:sldId id="28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p15:clr>
            <a:srgbClr val="A4A3A4"/>
          </p15:clr>
        </p15:guide>
        <p15:guide id="2" pos="379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8FF"/>
    <a:srgbClr val="FFA034"/>
    <a:srgbClr val="2A9400"/>
    <a:srgbClr val="F1D070"/>
    <a:srgbClr val="006400"/>
    <a:srgbClr val="ED60D2"/>
    <a:srgbClr val="A4EB99"/>
    <a:srgbClr val="81DCA1"/>
    <a:srgbClr val="F6BA7D"/>
    <a:srgbClr val="F9C0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40"/>
    <p:restoredTop sz="94851"/>
  </p:normalViewPr>
  <p:slideViewPr>
    <p:cSldViewPr snapToGrid="0" snapToObjects="1" showGuides="1">
      <p:cViewPr varScale="1">
        <p:scale>
          <a:sx n="73" d="100"/>
          <a:sy n="73" d="100"/>
        </p:scale>
        <p:origin x="72" y="104"/>
      </p:cViewPr>
      <p:guideLst>
        <p:guide orient="horz" pos="2205"/>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8EF754-104E-A24A-BA53-D56F8E7F516E}" type="datetimeFigureOut">
              <a:rPr lang="en-US" smtClean="0"/>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0AC5E7-5CBF-2347-9CEF-FEA707C0D7D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Có thể đổi vị trí câu hỏi vào trung tâm hoặc làm nổi hơn các phần khác. Đồng hồ cát rất ấn tượng nhưng chiếm diện tích khá lớn, gây phân tán tập trung vào câu hỏi.</a:t>
            </a:r>
            <a:endParaRPr lang="vi-VN"/>
          </a:p>
        </p:txBody>
      </p:sp>
      <p:sp>
        <p:nvSpPr>
          <p:cNvPr id="4" name="Slide Number Placeholder 3"/>
          <p:cNvSpPr>
            <a:spLocks noGrp="1"/>
          </p:cNvSpPr>
          <p:nvPr>
            <p:ph type="sldNum" sz="quarter" idx="5"/>
          </p:nvPr>
        </p:nvSpPr>
        <p:spPr/>
        <p:txBody>
          <a:bodyPr/>
          <a:lstStyle/>
          <a:p>
            <a:fld id="{F20AC5E7-5CBF-2347-9CEF-FEA707C0D7D2}"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0AC5E7-5CBF-2347-9CEF-FEA707C0D7D2}"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DACA53A-A608-4778-9F87-1A385BBEA640}"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CA53A-A608-4778-9F87-1A385BBEA640}"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CA53A-A608-4778-9F87-1A385BBEA640}"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CA53A-A608-4778-9F87-1A385BBEA640}"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2051" name="Rectangle 3"/>
          <p:cNvSpPr>
            <a:spLocks noGrp="1" noChangeArrowheads="1"/>
          </p:cNvSpPr>
          <p:nvPr>
            <p:ph type="ctrTitle"/>
          </p:nvPr>
        </p:nvSpPr>
        <p:spPr>
          <a:xfrm>
            <a:off x="2063751" y="1701800"/>
            <a:ext cx="9211733" cy="1082675"/>
          </a:xfrm>
        </p:spPr>
        <p:txBody>
          <a:bodyPr/>
          <a:lstStyle>
            <a:lvl1pPr algn="r">
              <a:defRPr/>
            </a:lvl1pPr>
          </a:lstStyle>
          <a:p>
            <a:pPr lvl="0"/>
            <a:r>
              <a:rPr lang="en-US" altLang="zh-CN" noProof="0"/>
              <a:t>Click to edit Master title style</a:t>
            </a:r>
          </a:p>
        </p:txBody>
      </p:sp>
      <p:sp>
        <p:nvSpPr>
          <p:cNvPr id="2052" name="Rectangle 4"/>
          <p:cNvSpPr>
            <a:spLocks noGrp="1" noChangeArrowheads="1"/>
          </p:cNvSpPr>
          <p:nvPr>
            <p:ph type="subTitle" idx="1"/>
          </p:nvPr>
        </p:nvSpPr>
        <p:spPr>
          <a:xfrm>
            <a:off x="2063751" y="2927350"/>
            <a:ext cx="9218083" cy="1752600"/>
          </a:xfrm>
        </p:spPr>
        <p:txBody>
          <a:bodyPr/>
          <a:lstStyle>
            <a:lvl1pPr marL="0" indent="0" algn="r">
              <a:buFontTx/>
              <a:buNone/>
              <a:defRPr/>
            </a:lvl1pPr>
          </a:lstStyle>
          <a:p>
            <a:pPr lvl="0"/>
            <a:r>
              <a:rPr lang="en-US" altLang="zh-CN" noProof="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18526872-DA58-D24E-B20F-AA27EC45B1D9}" type="datetimeFigureOut">
              <a:rPr lang="en-US" smtClean="0"/>
              <a:t>2/27/2024</a:t>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AE3E2476-60B2-724A-BCB5-39A2101E9F59}" type="slidenum">
              <a:rPr lang="en-US" smtClean="0"/>
              <a:t>‹#›</a:t>
            </a:fld>
            <a:endParaRPr lang="en-US"/>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526872-DA58-D24E-B20F-AA27EC45B1D9}"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18526872-DA58-D24E-B20F-AA27EC45B1D9}"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7475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7475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8526872-DA58-D24E-B20F-AA27EC45B1D9}"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8526872-DA58-D24E-B20F-AA27EC45B1D9}" type="datetimeFigureOut">
              <a:rPr lang="en-US" smtClean="0"/>
              <a:t>2/27/2024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8526872-DA58-D24E-B20F-AA27EC45B1D9}" type="datetimeFigureOut">
              <a:rPr lang="en-US" smtClean="0"/>
              <a:t>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6872-DA58-D24E-B20F-AA27EC45B1D9}" type="datetimeFigureOut">
              <a:rPr lang="en-US" smtClean="0"/>
              <a:t>2/27/2024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ACA53A-A608-4778-9F87-1A385BBEA640}"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526872-DA58-D24E-B20F-AA27EC45B1D9}"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526872-DA58-D24E-B20F-AA27EC45B1D9}"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526872-DA58-D24E-B20F-AA27EC45B1D9}"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526872-DA58-D24E-B20F-AA27EC45B1D9}" type="datetimeFigureOut">
              <a:rPr lang="en-US" smtClean="0"/>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8526872-DA58-D24E-B20F-AA27EC45B1D9}" type="datetimeFigureOut">
              <a:rPr lang="en-US" smtClean="0"/>
              <a:t>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8526872-DA58-D24E-B20F-AA27EC45B1D9}" type="datetimeFigureOut">
              <a:rPr lang="en-US" smtClean="0"/>
              <a:t>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3E2476-60B2-724A-BCB5-39A2101E9F5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DACA53A-A608-4778-9F87-1A385BBEA640}"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DACA53A-A608-4778-9F87-1A385BBEA640}" type="datetimeFigureOut">
              <a:rPr lang="en-US" smtClean="0"/>
              <a:t>2/27/2024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ACA53A-A608-4778-9F87-1A385BBEA640}" type="datetimeFigureOut">
              <a:rPr lang="en-US" smtClean="0"/>
              <a:t>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ACA53A-A608-4778-9F87-1A385BBEA640}" type="datetimeFigureOut">
              <a:rPr lang="en-US" smtClean="0"/>
              <a:t>2/27/2024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ACA53A-A608-4778-9F87-1A385BBEA640}"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ACA53A-A608-4778-9F87-1A385BBEA640}" type="datetimeFigureOut">
              <a:rPr lang="en-US" smtClean="0"/>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175C16-7DD3-42DA-9CD1-D443B9193B8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CA53A-A608-4778-9F87-1A385BBEA640}" type="datetimeFigureOut">
              <a:rPr lang="en-US" smtClean="0"/>
              <a:t>2/27/2024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75C16-7DD3-42DA-9CD1-D443B9193B8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CA53A-A608-4778-9F87-1A385BBEA640}" type="datetimeFigureOut">
              <a:rPr lang="en-US" smtClean="0">
                <a:solidFill>
                  <a:prstClr val="black">
                    <a:tint val="75000"/>
                  </a:prstClr>
                </a:solidFill>
              </a:rPr>
              <a:t>2/27/2024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75C16-7DD3-42DA-9CD1-D443B9193B83}"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15"/>
          <a:stretch>
            <a:fillRect/>
          </a:stretch>
        </p:blipFill>
        <p:spPr>
          <a:xfrm>
            <a:off x="-8467" y="0"/>
            <a:ext cx="12200467"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18526872-DA58-D24E-B20F-AA27EC45B1D9}" type="datetimeFigureOut">
              <a:rPr lang="en-US" smtClean="0"/>
              <a:t>2/27/2024</a:t>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AE3E2476-60B2-724A-BCB5-39A2101E9F5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4.xml"/><Relationship Id="rId1" Type="http://schemas.openxmlformats.org/officeDocument/2006/relationships/tags" Target="../tags/tag1.xml"/><Relationship Id="rId5" Type="http://schemas.openxmlformats.org/officeDocument/2006/relationships/image" Target="../media/image3.jpeg"/><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jpe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9.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2.jpeg"/><Relationship Id="rId2" Type="http://schemas.openxmlformats.org/officeDocument/2006/relationships/image" Target="../media/image15.png"/><Relationship Id="rId1" Type="http://schemas.openxmlformats.org/officeDocument/2006/relationships/slideLayout" Target="../slideLayouts/slideLayout29.xml"/><Relationship Id="rId6" Type="http://schemas.openxmlformats.org/officeDocument/2006/relationships/image" Target="../media/image21.png"/><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6.jpeg"/><Relationship Id="rId7" Type="http://schemas.openxmlformats.org/officeDocument/2006/relationships/image" Target="../media/image22.jpeg"/><Relationship Id="rId12" Type="http://schemas.openxmlformats.org/officeDocument/2006/relationships/image" Target="../media/image24.jpeg"/><Relationship Id="rId2" Type="http://schemas.openxmlformats.org/officeDocument/2006/relationships/image" Target="../media/image15.png"/><Relationship Id="rId1" Type="http://schemas.openxmlformats.org/officeDocument/2006/relationships/slideLayout" Target="../slideLayouts/slideLayout29.xml"/><Relationship Id="rId6" Type="http://schemas.openxmlformats.org/officeDocument/2006/relationships/image" Target="../media/image21.png"/><Relationship Id="rId11" Type="http://schemas.openxmlformats.org/officeDocument/2006/relationships/image" Target="../media/image23.png"/><Relationship Id="rId5" Type="http://schemas.openxmlformats.org/officeDocument/2006/relationships/image" Target="../media/image18.jpeg"/><Relationship Id="rId10" Type="http://schemas.openxmlformats.org/officeDocument/2006/relationships/image" Target="../media/image12.jpeg"/><Relationship Id="rId4" Type="http://schemas.openxmlformats.org/officeDocument/2006/relationships/image" Target="../media/image17.jpeg"/><Relationship Id="rId9"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9.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slide" Target="slide1.xml"/><Relationship Id="rId7"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7.png"/><Relationship Id="rId5" Type="http://schemas.microsoft.com/office/2007/relationships/hdphoto" Target="../media/hdphoto2.wdp"/><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38.jpe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slide" Target="slide1.xml"/><Relationship Id="rId9" Type="http://schemas.openxmlformats.org/officeDocument/2006/relationships/image" Target="../media/image39.png"/></Relationships>
</file>

<file path=ppt/slides/_rels/slide2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38.jpeg"/><Relationship Id="rId1" Type="http://schemas.openxmlformats.org/officeDocument/2006/relationships/slideLayout" Target="../slideLayouts/slideLayout12.xml"/><Relationship Id="rId6" Type="http://schemas.microsoft.com/office/2007/relationships/hdphoto" Target="../media/hdphoto2.wdp"/><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slide" Target="slide1.xml"/><Relationship Id="rId9" Type="http://schemas.openxmlformats.org/officeDocument/2006/relationships/image" Target="../media/image39.png"/></Relationships>
</file>

<file path=ppt/slides/_rels/slide2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38.jpe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slide" Target="slide1.xml"/><Relationship Id="rId9" Type="http://schemas.openxmlformats.org/officeDocument/2006/relationships/image" Target="../media/image39.png"/></Relationships>
</file>

<file path=ppt/slides/_rels/slide2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38.jpeg"/><Relationship Id="rId1" Type="http://schemas.openxmlformats.org/officeDocument/2006/relationships/slideLayout" Target="../slideLayouts/slideLayout12.xml"/><Relationship Id="rId6" Type="http://schemas.microsoft.com/office/2007/relationships/hdphoto" Target="../media/hdphoto2.wdp"/><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slide" Target="slide1.xml"/><Relationship Id="rId9" Type="http://schemas.openxmlformats.org/officeDocument/2006/relationships/image" Target="../media/image39.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image" Target="../media/image38.jpeg"/><Relationship Id="rId1" Type="http://schemas.openxmlformats.org/officeDocument/2006/relationships/slideLayout" Target="../slideLayouts/slideLayout12.xml"/><Relationship Id="rId6" Type="http://schemas.microsoft.com/office/2007/relationships/hdphoto" Target="../media/hdphoto2.wdp"/><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slide" Target="slide1.xml"/><Relationship Id="rId9"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2.png"/><Relationship Id="rId1" Type="http://schemas.openxmlformats.org/officeDocument/2006/relationships/slideLayout" Target="../slideLayouts/slideLayout29.xml"/><Relationship Id="rId5" Type="http://schemas.openxmlformats.org/officeDocument/2006/relationships/image" Target="../media/image44.sv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4.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2.wav"/><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spect="1" noChangeArrowheads="1" noTextEdit="1"/>
          </p:cNvSpPr>
          <p:nvPr/>
        </p:nvSpPr>
        <p:spPr bwMode="auto">
          <a:xfrm>
            <a:off x="1323975" y="1447800"/>
            <a:ext cx="3019425" cy="495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GB">
              <a:latin typeface="Times New Roman" panose="02020603050405020304" pitchFamily="18" charset="0"/>
              <a:cs typeface="Times New Roman" panose="02020603050405020304" pitchFamily="18" charset="0"/>
            </a:endParaRPr>
          </a:p>
        </p:txBody>
      </p:sp>
      <p:sp>
        <p:nvSpPr>
          <p:cNvPr id="4" name="Freeform 3"/>
          <p:cNvSpPr/>
          <p:nvPr/>
        </p:nvSpPr>
        <p:spPr bwMode="auto">
          <a:xfrm>
            <a:off x="1520825" y="1735138"/>
            <a:ext cx="2628900" cy="4381500"/>
          </a:xfrm>
          <a:custGeom>
            <a:avLst/>
            <a:gdLst>
              <a:gd name="T0" fmla="*/ 1131 w 1131"/>
              <a:gd name="T1" fmla="*/ 0 h 1887"/>
              <a:gd name="T2" fmla="*/ 0 w 1131"/>
              <a:gd name="T3" fmla="*/ 0 h 1887"/>
              <a:gd name="T4" fmla="*/ 0 w 1131"/>
              <a:gd name="T5" fmla="*/ 194 h 1887"/>
              <a:gd name="T6" fmla="*/ 460 w 1131"/>
              <a:gd name="T7" fmla="*/ 934 h 1887"/>
              <a:gd name="T8" fmla="*/ 460 w 1131"/>
              <a:gd name="T9" fmla="*/ 954 h 1887"/>
              <a:gd name="T10" fmla="*/ 0 w 1131"/>
              <a:gd name="T11" fmla="*/ 1694 h 1887"/>
              <a:gd name="T12" fmla="*/ 0 w 1131"/>
              <a:gd name="T13" fmla="*/ 1887 h 1887"/>
              <a:gd name="T14" fmla="*/ 1131 w 1131"/>
              <a:gd name="T15" fmla="*/ 1887 h 1887"/>
              <a:gd name="T16" fmla="*/ 1131 w 1131"/>
              <a:gd name="T17" fmla="*/ 1694 h 1887"/>
              <a:gd name="T18" fmla="*/ 671 w 1131"/>
              <a:gd name="T19" fmla="*/ 954 h 1887"/>
              <a:gd name="T20" fmla="*/ 671 w 1131"/>
              <a:gd name="T21" fmla="*/ 934 h 1887"/>
              <a:gd name="T22" fmla="*/ 1131 w 1131"/>
              <a:gd name="T23" fmla="*/ 194 h 1887"/>
              <a:gd name="T24" fmla="*/ 1131 w 1131"/>
              <a:gd name="T25"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1" h="1887">
                <a:moveTo>
                  <a:pt x="1131" y="0"/>
                </a:moveTo>
                <a:cubicBezTo>
                  <a:pt x="0" y="0"/>
                  <a:pt x="0" y="0"/>
                  <a:pt x="0" y="0"/>
                </a:cubicBezTo>
                <a:cubicBezTo>
                  <a:pt x="0" y="194"/>
                  <a:pt x="0" y="194"/>
                  <a:pt x="0" y="194"/>
                </a:cubicBezTo>
                <a:cubicBezTo>
                  <a:pt x="0" y="675"/>
                  <a:pt x="297" y="865"/>
                  <a:pt x="460" y="934"/>
                </a:cubicBezTo>
                <a:cubicBezTo>
                  <a:pt x="469" y="937"/>
                  <a:pt x="469" y="950"/>
                  <a:pt x="460" y="954"/>
                </a:cubicBezTo>
                <a:cubicBezTo>
                  <a:pt x="297" y="1022"/>
                  <a:pt x="0" y="1212"/>
                  <a:pt x="0" y="1694"/>
                </a:cubicBezTo>
                <a:cubicBezTo>
                  <a:pt x="0" y="1887"/>
                  <a:pt x="0" y="1887"/>
                  <a:pt x="0" y="1887"/>
                </a:cubicBezTo>
                <a:cubicBezTo>
                  <a:pt x="1131" y="1887"/>
                  <a:pt x="1131" y="1887"/>
                  <a:pt x="1131" y="1887"/>
                </a:cubicBezTo>
                <a:cubicBezTo>
                  <a:pt x="1131" y="1694"/>
                  <a:pt x="1131" y="1694"/>
                  <a:pt x="1131" y="1694"/>
                </a:cubicBezTo>
                <a:cubicBezTo>
                  <a:pt x="1131" y="1212"/>
                  <a:pt x="834" y="1022"/>
                  <a:pt x="671" y="954"/>
                </a:cubicBezTo>
                <a:cubicBezTo>
                  <a:pt x="661" y="950"/>
                  <a:pt x="661" y="937"/>
                  <a:pt x="671" y="934"/>
                </a:cubicBezTo>
                <a:cubicBezTo>
                  <a:pt x="834" y="865"/>
                  <a:pt x="1131" y="675"/>
                  <a:pt x="1131" y="194"/>
                </a:cubicBezTo>
                <a:cubicBezTo>
                  <a:pt x="1131" y="0"/>
                  <a:pt x="1131" y="0"/>
                  <a:pt x="1131" y="0"/>
                </a:cubicBezTo>
              </a:path>
            </a:pathLst>
          </a:custGeom>
          <a:solidFill>
            <a:srgbClr val="F5F5F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latin typeface="Times New Roman" panose="02020603050405020304" pitchFamily="18" charset="0"/>
              <a:cs typeface="Times New Roman" panose="02020603050405020304" pitchFamily="18" charset="0"/>
            </a:endParaRPr>
          </a:p>
        </p:txBody>
      </p:sp>
      <p:sp>
        <p:nvSpPr>
          <p:cNvPr id="5" name="Freeform 4"/>
          <p:cNvSpPr/>
          <p:nvPr/>
        </p:nvSpPr>
        <p:spPr bwMode="auto">
          <a:xfrm>
            <a:off x="1325563" y="1449388"/>
            <a:ext cx="3019425" cy="285750"/>
          </a:xfrm>
          <a:custGeom>
            <a:avLst/>
            <a:gdLst>
              <a:gd name="T0" fmla="*/ 1262 w 1299"/>
              <a:gd name="T1" fmla="*/ 0 h 123"/>
              <a:gd name="T2" fmla="*/ 36 w 1299"/>
              <a:gd name="T3" fmla="*/ 0 h 123"/>
              <a:gd name="T4" fmla="*/ 0 w 1299"/>
              <a:gd name="T5" fmla="*/ 36 h 123"/>
              <a:gd name="T6" fmla="*/ 0 w 1299"/>
              <a:gd name="T7" fmla="*/ 86 h 123"/>
              <a:gd name="T8" fmla="*/ 36 w 1299"/>
              <a:gd name="T9" fmla="*/ 123 h 123"/>
              <a:gd name="T10" fmla="*/ 1262 w 1299"/>
              <a:gd name="T11" fmla="*/ 123 h 123"/>
              <a:gd name="T12" fmla="*/ 1299 w 1299"/>
              <a:gd name="T13" fmla="*/ 86 h 123"/>
              <a:gd name="T14" fmla="*/ 1299 w 1299"/>
              <a:gd name="T15" fmla="*/ 36 h 123"/>
              <a:gd name="T16" fmla="*/ 1262 w 1299"/>
              <a:gd name="T1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3">
                <a:moveTo>
                  <a:pt x="1262" y="0"/>
                </a:moveTo>
                <a:cubicBezTo>
                  <a:pt x="36" y="0"/>
                  <a:pt x="36" y="0"/>
                  <a:pt x="36" y="0"/>
                </a:cubicBezTo>
                <a:cubicBezTo>
                  <a:pt x="16" y="0"/>
                  <a:pt x="0" y="16"/>
                  <a:pt x="0" y="36"/>
                </a:cubicBezTo>
                <a:cubicBezTo>
                  <a:pt x="0" y="86"/>
                  <a:pt x="0" y="86"/>
                  <a:pt x="0" y="86"/>
                </a:cubicBezTo>
                <a:cubicBezTo>
                  <a:pt x="0" y="107"/>
                  <a:pt x="16" y="123"/>
                  <a:pt x="36" y="123"/>
                </a:cubicBezTo>
                <a:cubicBezTo>
                  <a:pt x="1262" y="123"/>
                  <a:pt x="1262" y="123"/>
                  <a:pt x="1262" y="123"/>
                </a:cubicBezTo>
                <a:cubicBezTo>
                  <a:pt x="1283" y="123"/>
                  <a:pt x="1299" y="107"/>
                  <a:pt x="1299" y="86"/>
                </a:cubicBezTo>
                <a:cubicBezTo>
                  <a:pt x="1299" y="36"/>
                  <a:pt x="1299" y="36"/>
                  <a:pt x="1299" y="36"/>
                </a:cubicBezTo>
                <a:cubicBezTo>
                  <a:pt x="1299" y="16"/>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sz="2800">
              <a:latin typeface="Times New Roman" panose="02020603050405020304" pitchFamily="18" charset="0"/>
              <a:cs typeface="Times New Roman" panose="02020603050405020304" pitchFamily="18" charset="0"/>
            </a:endParaRPr>
          </a:p>
        </p:txBody>
      </p:sp>
      <p:sp>
        <p:nvSpPr>
          <p:cNvPr id="6" name="Freeform 5"/>
          <p:cNvSpPr/>
          <p:nvPr/>
        </p:nvSpPr>
        <p:spPr bwMode="auto">
          <a:xfrm>
            <a:off x="1325563" y="6116638"/>
            <a:ext cx="3019425" cy="288925"/>
          </a:xfrm>
          <a:custGeom>
            <a:avLst/>
            <a:gdLst>
              <a:gd name="T0" fmla="*/ 1262 w 1299"/>
              <a:gd name="T1" fmla="*/ 0 h 124"/>
              <a:gd name="T2" fmla="*/ 36 w 1299"/>
              <a:gd name="T3" fmla="*/ 0 h 124"/>
              <a:gd name="T4" fmla="*/ 0 w 1299"/>
              <a:gd name="T5" fmla="*/ 37 h 124"/>
              <a:gd name="T6" fmla="*/ 0 w 1299"/>
              <a:gd name="T7" fmla="*/ 87 h 124"/>
              <a:gd name="T8" fmla="*/ 36 w 1299"/>
              <a:gd name="T9" fmla="*/ 124 h 124"/>
              <a:gd name="T10" fmla="*/ 1262 w 1299"/>
              <a:gd name="T11" fmla="*/ 124 h 124"/>
              <a:gd name="T12" fmla="*/ 1299 w 1299"/>
              <a:gd name="T13" fmla="*/ 87 h 124"/>
              <a:gd name="T14" fmla="*/ 1299 w 1299"/>
              <a:gd name="T15" fmla="*/ 37 h 124"/>
              <a:gd name="T16" fmla="*/ 1262 w 1299"/>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4">
                <a:moveTo>
                  <a:pt x="1262" y="0"/>
                </a:moveTo>
                <a:cubicBezTo>
                  <a:pt x="36" y="0"/>
                  <a:pt x="36" y="0"/>
                  <a:pt x="36" y="0"/>
                </a:cubicBezTo>
                <a:cubicBezTo>
                  <a:pt x="16" y="0"/>
                  <a:pt x="0" y="17"/>
                  <a:pt x="0" y="37"/>
                </a:cubicBezTo>
                <a:cubicBezTo>
                  <a:pt x="0" y="87"/>
                  <a:pt x="0" y="87"/>
                  <a:pt x="0" y="87"/>
                </a:cubicBezTo>
                <a:cubicBezTo>
                  <a:pt x="0" y="107"/>
                  <a:pt x="16" y="124"/>
                  <a:pt x="36" y="124"/>
                </a:cubicBezTo>
                <a:cubicBezTo>
                  <a:pt x="1262" y="124"/>
                  <a:pt x="1262" y="124"/>
                  <a:pt x="1262" y="124"/>
                </a:cubicBezTo>
                <a:cubicBezTo>
                  <a:pt x="1283" y="124"/>
                  <a:pt x="1299" y="107"/>
                  <a:pt x="1299" y="87"/>
                </a:cubicBezTo>
                <a:cubicBezTo>
                  <a:pt x="1299" y="37"/>
                  <a:pt x="1299" y="37"/>
                  <a:pt x="1299" y="37"/>
                </a:cubicBezTo>
                <a:cubicBezTo>
                  <a:pt x="1299" y="17"/>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latin typeface="Times New Roman" panose="02020603050405020304" pitchFamily="18" charset="0"/>
              <a:cs typeface="Times New Roman" panose="02020603050405020304" pitchFamily="18" charset="0"/>
            </a:endParaRPr>
          </a:p>
        </p:txBody>
      </p:sp>
      <p:sp>
        <p:nvSpPr>
          <p:cNvPr id="7" name="Freeform 6"/>
          <p:cNvSpPr/>
          <p:nvPr/>
        </p:nvSpPr>
        <p:spPr bwMode="auto">
          <a:xfrm>
            <a:off x="1325563" y="6232525"/>
            <a:ext cx="3019425" cy="173038"/>
          </a:xfrm>
          <a:custGeom>
            <a:avLst/>
            <a:gdLst>
              <a:gd name="T0" fmla="*/ 1262 w 1299"/>
              <a:gd name="T1" fmla="*/ 36 h 74"/>
              <a:gd name="T2" fmla="*/ 36 w 1299"/>
              <a:gd name="T3" fmla="*/ 36 h 74"/>
              <a:gd name="T4" fmla="*/ 0 w 1299"/>
              <a:gd name="T5" fmla="*/ 0 h 74"/>
              <a:gd name="T6" fmla="*/ 0 w 1299"/>
              <a:gd name="T7" fmla="*/ 37 h 74"/>
              <a:gd name="T8" fmla="*/ 36 w 1299"/>
              <a:gd name="T9" fmla="*/ 74 h 74"/>
              <a:gd name="T10" fmla="*/ 1262 w 1299"/>
              <a:gd name="T11" fmla="*/ 74 h 74"/>
              <a:gd name="T12" fmla="*/ 1299 w 1299"/>
              <a:gd name="T13" fmla="*/ 37 h 74"/>
              <a:gd name="T14" fmla="*/ 1299 w 1299"/>
              <a:gd name="T15" fmla="*/ 0 h 74"/>
              <a:gd name="T16" fmla="*/ 1262 w 1299"/>
              <a:gd name="T17"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74">
                <a:moveTo>
                  <a:pt x="1262" y="36"/>
                </a:moveTo>
                <a:cubicBezTo>
                  <a:pt x="36" y="36"/>
                  <a:pt x="36" y="36"/>
                  <a:pt x="36" y="36"/>
                </a:cubicBezTo>
                <a:cubicBezTo>
                  <a:pt x="16" y="36"/>
                  <a:pt x="0" y="20"/>
                  <a:pt x="0" y="0"/>
                </a:cubicBezTo>
                <a:cubicBezTo>
                  <a:pt x="0" y="37"/>
                  <a:pt x="0" y="37"/>
                  <a:pt x="0" y="37"/>
                </a:cubicBezTo>
                <a:cubicBezTo>
                  <a:pt x="0" y="57"/>
                  <a:pt x="16" y="74"/>
                  <a:pt x="36" y="74"/>
                </a:cubicBezTo>
                <a:cubicBezTo>
                  <a:pt x="1262" y="74"/>
                  <a:pt x="1262" y="74"/>
                  <a:pt x="1262" y="74"/>
                </a:cubicBezTo>
                <a:cubicBezTo>
                  <a:pt x="1283" y="74"/>
                  <a:pt x="1299" y="57"/>
                  <a:pt x="1299" y="37"/>
                </a:cubicBezTo>
                <a:cubicBezTo>
                  <a:pt x="1299" y="0"/>
                  <a:pt x="1299" y="0"/>
                  <a:pt x="1299" y="0"/>
                </a:cubicBezTo>
                <a:cubicBezTo>
                  <a:pt x="1299" y="20"/>
                  <a:pt x="1283" y="36"/>
                  <a:pt x="1262" y="36"/>
                </a:cubicBezTo>
                <a:close/>
              </a:path>
            </a:pathLst>
          </a:custGeom>
          <a:solidFill>
            <a:srgbClr val="855C3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latin typeface="Times New Roman" panose="02020603050405020304" pitchFamily="18" charset="0"/>
              <a:cs typeface="Times New Roman" panose="02020603050405020304" pitchFamily="18" charset="0"/>
            </a:endParaRPr>
          </a:p>
        </p:txBody>
      </p:sp>
      <p:sp>
        <p:nvSpPr>
          <p:cNvPr id="8" name="top sand"/>
          <p:cNvSpPr/>
          <p:nvPr/>
        </p:nvSpPr>
        <p:spPr bwMode="auto">
          <a:xfrm>
            <a:off x="1638300" y="2382838"/>
            <a:ext cx="2395538" cy="1495425"/>
          </a:xfrm>
          <a:custGeom>
            <a:avLst/>
            <a:gdLst>
              <a:gd name="T0" fmla="*/ 22 w 1031"/>
              <a:gd name="T1" fmla="*/ 4 h 644"/>
              <a:gd name="T2" fmla="*/ 1 w 1031"/>
              <a:gd name="T3" fmla="*/ 21 h 644"/>
              <a:gd name="T4" fmla="*/ 78 w 1031"/>
              <a:gd name="T5" fmla="*/ 295 h 644"/>
              <a:gd name="T6" fmla="*/ 259 w 1031"/>
              <a:gd name="T7" fmla="*/ 515 h 644"/>
              <a:gd name="T8" fmla="*/ 516 w 1031"/>
              <a:gd name="T9" fmla="*/ 644 h 644"/>
              <a:gd name="T10" fmla="*/ 769 w 1031"/>
              <a:gd name="T11" fmla="*/ 518 h 644"/>
              <a:gd name="T12" fmla="*/ 952 w 1031"/>
              <a:gd name="T13" fmla="*/ 297 h 644"/>
              <a:gd name="T14" fmla="*/ 1030 w 1031"/>
              <a:gd name="T15" fmla="*/ 21 h 644"/>
              <a:gd name="T16" fmla="*/ 1009 w 1031"/>
              <a:gd name="T17" fmla="*/ 4 h 644"/>
              <a:gd name="T18" fmla="*/ 661 w 1031"/>
              <a:gd name="T19" fmla="*/ 118 h 644"/>
              <a:gd name="T20" fmla="*/ 370 w 1031"/>
              <a:gd name="T21" fmla="*/ 118 h 644"/>
              <a:gd name="T22" fmla="*/ 22 w 1031"/>
              <a:gd name="T23" fmla="*/ 4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1" h="644">
                <a:moveTo>
                  <a:pt x="22" y="4"/>
                </a:moveTo>
                <a:cubicBezTo>
                  <a:pt x="11" y="0"/>
                  <a:pt x="0" y="10"/>
                  <a:pt x="1" y="21"/>
                </a:cubicBezTo>
                <a:cubicBezTo>
                  <a:pt x="11" y="122"/>
                  <a:pt x="37" y="214"/>
                  <a:pt x="78" y="295"/>
                </a:cubicBezTo>
                <a:cubicBezTo>
                  <a:pt x="122" y="381"/>
                  <a:pt x="182" y="455"/>
                  <a:pt x="259" y="515"/>
                </a:cubicBezTo>
                <a:cubicBezTo>
                  <a:pt x="370" y="603"/>
                  <a:pt x="483" y="636"/>
                  <a:pt x="516" y="644"/>
                </a:cubicBezTo>
                <a:cubicBezTo>
                  <a:pt x="548" y="636"/>
                  <a:pt x="658" y="604"/>
                  <a:pt x="769" y="518"/>
                </a:cubicBezTo>
                <a:cubicBezTo>
                  <a:pt x="846" y="458"/>
                  <a:pt x="908" y="384"/>
                  <a:pt x="952" y="297"/>
                </a:cubicBezTo>
                <a:cubicBezTo>
                  <a:pt x="993" y="216"/>
                  <a:pt x="1019" y="123"/>
                  <a:pt x="1030" y="21"/>
                </a:cubicBezTo>
                <a:cubicBezTo>
                  <a:pt x="1031" y="10"/>
                  <a:pt x="1020" y="0"/>
                  <a:pt x="1009" y="4"/>
                </a:cubicBezTo>
                <a:cubicBezTo>
                  <a:pt x="661" y="118"/>
                  <a:pt x="661" y="118"/>
                  <a:pt x="661" y="118"/>
                </a:cubicBezTo>
                <a:cubicBezTo>
                  <a:pt x="566" y="149"/>
                  <a:pt x="465" y="149"/>
                  <a:pt x="370" y="118"/>
                </a:cubicBezTo>
                <a:lnTo>
                  <a:pt x="22" y="4"/>
                </a:lnTo>
                <a:close/>
              </a:path>
            </a:pathLst>
          </a:custGeom>
          <a:solidFill>
            <a:srgbClr val="EDCD7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latin typeface="Times New Roman" panose="02020603050405020304" pitchFamily="18" charset="0"/>
              <a:cs typeface="Times New Roman" panose="02020603050405020304" pitchFamily="18" charset="0"/>
            </a:endParaRPr>
          </a:p>
        </p:txBody>
      </p:sp>
      <p:sp>
        <p:nvSpPr>
          <p:cNvPr id="9" name="bottom sand"/>
          <p:cNvSpPr/>
          <p:nvPr/>
        </p:nvSpPr>
        <p:spPr bwMode="auto">
          <a:xfrm>
            <a:off x="1625600" y="5057775"/>
            <a:ext cx="2417763" cy="1058863"/>
          </a:xfrm>
          <a:custGeom>
            <a:avLst/>
            <a:gdLst>
              <a:gd name="T0" fmla="*/ 0 w 1523"/>
              <a:gd name="T1" fmla="*/ 667 h 667"/>
              <a:gd name="T2" fmla="*/ 763 w 1523"/>
              <a:gd name="T3" fmla="*/ 0 h 667"/>
              <a:gd name="T4" fmla="*/ 1523 w 1523"/>
              <a:gd name="T5" fmla="*/ 667 h 667"/>
              <a:gd name="T6" fmla="*/ 0 w 1523"/>
              <a:gd name="T7" fmla="*/ 667 h 667"/>
            </a:gdLst>
            <a:ahLst/>
            <a:cxnLst>
              <a:cxn ang="0">
                <a:pos x="T0" y="T1"/>
              </a:cxn>
              <a:cxn ang="0">
                <a:pos x="T2" y="T3"/>
              </a:cxn>
              <a:cxn ang="0">
                <a:pos x="T4" y="T5"/>
              </a:cxn>
              <a:cxn ang="0">
                <a:pos x="T6" y="T7"/>
              </a:cxn>
            </a:cxnLst>
            <a:rect l="0" t="0" r="r" b="b"/>
            <a:pathLst>
              <a:path w="1523" h="667">
                <a:moveTo>
                  <a:pt x="0" y="667"/>
                </a:moveTo>
                <a:lnTo>
                  <a:pt x="763" y="0"/>
                </a:lnTo>
                <a:lnTo>
                  <a:pt x="1523" y="667"/>
                </a:lnTo>
                <a:lnTo>
                  <a:pt x="0" y="667"/>
                </a:lnTo>
                <a:close/>
              </a:path>
            </a:pathLst>
          </a:custGeom>
          <a:solidFill>
            <a:srgbClr val="EDCD7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latin typeface="Times New Roman" panose="02020603050405020304" pitchFamily="18" charset="0"/>
              <a:cs typeface="Times New Roman" panose="02020603050405020304" pitchFamily="18" charset="0"/>
            </a:endParaRPr>
          </a:p>
        </p:txBody>
      </p:sp>
      <p:sp>
        <p:nvSpPr>
          <p:cNvPr id="10" name="straight connector"/>
          <p:cNvSpPr>
            <a:spLocks noChangeArrowheads="1"/>
          </p:cNvSpPr>
          <p:nvPr/>
        </p:nvSpPr>
        <p:spPr bwMode="auto">
          <a:xfrm>
            <a:off x="2792413" y="3855244"/>
            <a:ext cx="87313" cy="2259807"/>
          </a:xfrm>
          <a:prstGeom prst="rect">
            <a:avLst/>
          </a:prstGeom>
          <a:solidFill>
            <a:srgbClr val="EDCD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GB">
              <a:latin typeface="Times New Roman" panose="02020603050405020304" pitchFamily="18" charset="0"/>
              <a:cs typeface="Times New Roman" panose="02020603050405020304" pitchFamily="18" charset="0"/>
            </a:endParaRPr>
          </a:p>
        </p:txBody>
      </p:sp>
      <p:grpSp>
        <p:nvGrpSpPr>
          <p:cNvPr id="12" name="button: start timer"/>
          <p:cNvGrpSpPr/>
          <p:nvPr/>
        </p:nvGrpSpPr>
        <p:grpSpPr>
          <a:xfrm>
            <a:off x="1512000" y="185859"/>
            <a:ext cx="2636838" cy="799962"/>
            <a:chOff x="1332706" y="185859"/>
            <a:chExt cx="2636838" cy="799962"/>
          </a:xfrm>
          <a:solidFill>
            <a:schemeClr val="bg1"/>
          </a:solidFill>
        </p:grpSpPr>
        <p:sp>
          <p:nvSpPr>
            <p:cNvPr id="13" name="Rounded Rectangle 12"/>
            <p:cNvSpPr/>
            <p:nvPr/>
          </p:nvSpPr>
          <p:spPr>
            <a:xfrm>
              <a:off x="1332706" y="288262"/>
              <a:ext cx="2636838" cy="69755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rgbClr val="C0000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1332706" y="185859"/>
              <a:ext cx="2636838" cy="69755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solidFill>
                    <a:srgbClr val="C00000"/>
                  </a:solidFill>
                  <a:latin typeface="Times New Roman" panose="02020603050405020304" pitchFamily="18" charset="0"/>
                  <a:cs typeface="Times New Roman" panose="02020603050405020304" pitchFamily="18" charset="0"/>
                </a:rPr>
                <a:t>Bắt</a:t>
              </a:r>
              <a:r>
                <a:rPr lang="en-GB" sz="2800" dirty="0">
                  <a:solidFill>
                    <a:srgbClr val="C00000"/>
                  </a:solidFill>
                  <a:latin typeface="Times New Roman" panose="02020603050405020304" pitchFamily="18" charset="0"/>
                  <a:cs typeface="Times New Roman" panose="02020603050405020304" pitchFamily="18" charset="0"/>
                </a:rPr>
                <a:t> </a:t>
              </a:r>
              <a:r>
                <a:rPr lang="en-GB" sz="2800" dirty="0" err="1">
                  <a:solidFill>
                    <a:srgbClr val="C00000"/>
                  </a:solidFill>
                  <a:latin typeface="Times New Roman" panose="02020603050405020304" pitchFamily="18" charset="0"/>
                  <a:cs typeface="Times New Roman" panose="02020603050405020304" pitchFamily="18" charset="0"/>
                </a:rPr>
                <a:t>đầu</a:t>
              </a:r>
              <a:endParaRPr lang="en-GB" sz="2800" dirty="0">
                <a:solidFill>
                  <a:srgbClr val="C00000"/>
                </a:solidFill>
                <a:latin typeface="Times New Roman" panose="02020603050405020304" pitchFamily="18" charset="0"/>
                <a:cs typeface="Times New Roman" panose="02020603050405020304" pitchFamily="18" charset="0"/>
              </a:endParaRPr>
            </a:p>
          </p:txBody>
        </p:sp>
      </p:grpSp>
      <p:grpSp>
        <p:nvGrpSpPr>
          <p:cNvPr id="15" name="times up"/>
          <p:cNvGrpSpPr/>
          <p:nvPr/>
        </p:nvGrpSpPr>
        <p:grpSpPr>
          <a:xfrm>
            <a:off x="1499926" y="206720"/>
            <a:ext cx="2636838" cy="799962"/>
            <a:chOff x="4321176" y="185859"/>
            <a:chExt cx="2636838" cy="799962"/>
          </a:xfrm>
          <a:solidFill>
            <a:schemeClr val="bg1"/>
          </a:solidFill>
        </p:grpSpPr>
        <p:sp>
          <p:nvSpPr>
            <p:cNvPr id="16" name="Rounded Rectangle 15"/>
            <p:cNvSpPr/>
            <p:nvPr/>
          </p:nvSpPr>
          <p:spPr>
            <a:xfrm>
              <a:off x="4321176" y="288262"/>
              <a:ext cx="2636838" cy="69755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rgbClr val="C00000"/>
                </a:solidFill>
                <a:latin typeface="Times New Roman" panose="02020603050405020304" pitchFamily="18" charset="0"/>
                <a:cs typeface="Times New Roman" panose="02020603050405020304" pitchFamily="18" charset="0"/>
              </a:endParaRPr>
            </a:p>
          </p:txBody>
        </p:sp>
        <p:sp>
          <p:nvSpPr>
            <p:cNvPr id="17" name="Rounded Rectangle 16"/>
            <p:cNvSpPr/>
            <p:nvPr/>
          </p:nvSpPr>
          <p:spPr>
            <a:xfrm>
              <a:off x="4321176" y="185859"/>
              <a:ext cx="2636838" cy="69755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solidFill>
                    <a:srgbClr val="C00000"/>
                  </a:solidFill>
                  <a:latin typeface="Times New Roman" panose="02020603050405020304" pitchFamily="18" charset="0"/>
                  <a:cs typeface="Times New Roman" panose="02020603050405020304" pitchFamily="18" charset="0"/>
                </a:rPr>
                <a:t>Hết</a:t>
              </a:r>
              <a:r>
                <a:rPr lang="en-GB" sz="2800" dirty="0">
                  <a:solidFill>
                    <a:srgbClr val="C00000"/>
                  </a:solidFill>
                  <a:latin typeface="Times New Roman" panose="02020603050405020304" pitchFamily="18" charset="0"/>
                  <a:cs typeface="Times New Roman" panose="02020603050405020304" pitchFamily="18" charset="0"/>
                </a:rPr>
                <a:t> </a:t>
              </a:r>
              <a:r>
                <a:rPr lang="en-GB" sz="2800" dirty="0" err="1">
                  <a:solidFill>
                    <a:srgbClr val="C00000"/>
                  </a:solidFill>
                  <a:latin typeface="Times New Roman" panose="02020603050405020304" pitchFamily="18" charset="0"/>
                  <a:cs typeface="Times New Roman" panose="02020603050405020304" pitchFamily="18" charset="0"/>
                </a:rPr>
                <a:t>giờ</a:t>
              </a:r>
              <a:endParaRPr lang="en-GB" sz="2800" dirty="0">
                <a:solidFill>
                  <a:srgbClr val="C00000"/>
                </a:solidFill>
                <a:latin typeface="Times New Roman" panose="02020603050405020304" pitchFamily="18" charset="0"/>
                <a:cs typeface="Times New Roman" panose="02020603050405020304" pitchFamily="18" charset="0"/>
              </a:endParaRPr>
            </a:p>
          </p:txBody>
        </p:sp>
      </p:grpSp>
      <p:sp>
        <p:nvSpPr>
          <p:cNvPr id="27" name="TextBox 26"/>
          <p:cNvSpPr txBox="1"/>
          <p:nvPr/>
        </p:nvSpPr>
        <p:spPr>
          <a:xfrm>
            <a:off x="30053" y="3213551"/>
            <a:ext cx="2005677" cy="1138773"/>
          </a:xfrm>
          <a:prstGeom prst="rect">
            <a:avLst/>
          </a:prstGeom>
          <a:noFill/>
        </p:spPr>
        <p:txBody>
          <a:bodyPr wrap="none" rtlCol="0">
            <a:spAutoFit/>
          </a:bodyPr>
          <a:lstStyle/>
          <a:p>
            <a:pPr algn="ctr"/>
            <a:r>
              <a:rPr lang="en-GB" sz="2400" dirty="0" err="1">
                <a:solidFill>
                  <a:srgbClr val="FF0000"/>
                </a:solidFill>
                <a:latin typeface="Times New Roman" panose="02020603050405020304" pitchFamily="18" charset="0"/>
                <a:cs typeface="Times New Roman" panose="02020603050405020304" pitchFamily="18" charset="0"/>
              </a:rPr>
              <a:t>Thời</a:t>
            </a:r>
            <a:r>
              <a:rPr lang="en-GB" sz="2400" dirty="0">
                <a:solidFill>
                  <a:srgbClr val="FF0000"/>
                </a:solidFill>
                <a:latin typeface="Times New Roman" panose="02020603050405020304" pitchFamily="18" charset="0"/>
                <a:cs typeface="Times New Roman" panose="02020603050405020304" pitchFamily="18" charset="0"/>
              </a:rPr>
              <a:t> </a:t>
            </a:r>
            <a:r>
              <a:rPr lang="en-GB" sz="2400" dirty="0" err="1">
                <a:solidFill>
                  <a:srgbClr val="FF0000"/>
                </a:solidFill>
                <a:latin typeface="Times New Roman" panose="02020603050405020304" pitchFamily="18" charset="0"/>
                <a:cs typeface="Times New Roman" panose="02020603050405020304" pitchFamily="18" charset="0"/>
              </a:rPr>
              <a:t>gian</a:t>
            </a:r>
            <a:r>
              <a:rPr lang="en-GB" sz="2400" dirty="0">
                <a:solidFill>
                  <a:srgbClr val="FF0000"/>
                </a:solidFill>
                <a:latin typeface="Times New Roman" panose="02020603050405020304" pitchFamily="18" charset="0"/>
                <a:cs typeface="Times New Roman" panose="02020603050405020304" pitchFamily="18" charset="0"/>
              </a:rPr>
              <a:t>: </a:t>
            </a:r>
          </a:p>
          <a:p>
            <a:pPr algn="ctr"/>
            <a:r>
              <a:rPr lang="en-GB" sz="4400" dirty="0">
                <a:solidFill>
                  <a:srgbClr val="FF0000"/>
                </a:solidFill>
                <a:latin typeface="Times New Roman" panose="02020603050405020304" pitchFamily="18" charset="0"/>
                <a:cs typeface="Times New Roman" panose="02020603050405020304" pitchFamily="18" charset="0"/>
              </a:rPr>
              <a:t>30 </a:t>
            </a:r>
            <a:r>
              <a:rPr lang="en-GB" sz="4400" dirty="0" err="1">
                <a:solidFill>
                  <a:srgbClr val="FF0000"/>
                </a:solidFill>
                <a:latin typeface="Times New Roman" panose="02020603050405020304" pitchFamily="18" charset="0"/>
                <a:cs typeface="Times New Roman" panose="02020603050405020304" pitchFamily="18" charset="0"/>
              </a:rPr>
              <a:t>giây</a:t>
            </a:r>
          </a:p>
        </p:txBody>
      </p:sp>
      <p:sp>
        <p:nvSpPr>
          <p:cNvPr id="11" name="Rectangle 10"/>
          <p:cNvSpPr/>
          <p:nvPr/>
        </p:nvSpPr>
        <p:spPr>
          <a:xfrm>
            <a:off x="4925568" y="1447743"/>
            <a:ext cx="7266432" cy="5410257"/>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10063661" y="2727829"/>
            <a:ext cx="1837064" cy="2311128"/>
          </a:xfrm>
          <a:prstGeom prst="rect">
            <a:avLst/>
          </a:prstGeom>
          <a:noFill/>
        </p:spPr>
        <p:txBody>
          <a:bodyPr wrap="square" rtlCol="0">
            <a:spAutoFit/>
          </a:bodyPr>
          <a:lstStyle/>
          <a:p>
            <a:pPr algn="just"/>
            <a:r>
              <a:rPr lang="en-US" sz="2800" dirty="0">
                <a:solidFill>
                  <a:schemeClr val="bg1"/>
                </a:solidFill>
                <a:latin typeface="Times New Roman" panose="02020603050405020304" pitchFamily="18" charset="0"/>
                <a:ea typeface="Hiragino Kaku Gothic StdN W8" panose="020B0800000000000000" pitchFamily="34" charset="-128"/>
                <a:cs typeface="Times New Roman" panose="02020603050405020304" pitchFamily="18" charset="0"/>
              </a:rPr>
              <a:t>Hãy tự nhìn xem mình có bao nhiêu hoa tay?</a:t>
            </a:r>
          </a:p>
        </p:txBody>
      </p:sp>
      <p:grpSp>
        <p:nvGrpSpPr>
          <p:cNvPr id="21" name="Group 20"/>
          <p:cNvGrpSpPr/>
          <p:nvPr/>
        </p:nvGrpSpPr>
        <p:grpSpPr>
          <a:xfrm>
            <a:off x="10307269" y="228092"/>
            <a:ext cx="1656333" cy="1425576"/>
            <a:chOff x="9729788" y="4324350"/>
            <a:chExt cx="806450" cy="758825"/>
          </a:xfrm>
          <a:solidFill>
            <a:srgbClr val="F1D070"/>
          </a:solidFill>
        </p:grpSpPr>
        <p:sp>
          <p:nvSpPr>
            <p:cNvPr id="22" name="Freeform 210"/>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23" name="Freeform 211"/>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24" name="Freeform 212"/>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25" name="Freeform 213"/>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26" name="Freeform 214"/>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28" name="Freeform 215"/>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29" name="Freeform 216"/>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30" name="Freeform 217"/>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31" name="Freeform 218"/>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32" name="Freeform 219"/>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33" name="Freeform 220"/>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34" name="Freeform 221"/>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5440688" y="713337"/>
            <a:ext cx="3663183" cy="769441"/>
          </a:xfrm>
          <a:prstGeom prst="rect">
            <a:avLst/>
          </a:prstGeom>
          <a:noFill/>
        </p:spPr>
        <p:txBody>
          <a:bodyPr wrap="none" rtlCol="0">
            <a:spAutoFit/>
          </a:bodyPr>
          <a:lstStyle/>
          <a:p>
            <a:pPr algn="ctr"/>
            <a:r>
              <a:rPr lang="en-US" sz="4400" b="1" dirty="0">
                <a:solidFill>
                  <a:srgbClr val="F1D070"/>
                </a:solidFill>
                <a:latin typeface="Times New Roman" panose="02020603050405020304" pitchFamily="18" charset="0"/>
                <a:ea typeface="Hiragino Kaku Gothic StdN W8" panose="020B0800000000000000" pitchFamily="34" charset="-128"/>
                <a:cs typeface="Times New Roman" panose="02020603050405020304" pitchFamily="18" charset="0"/>
              </a:rPr>
              <a:t>KHỞI ĐỘNG</a:t>
            </a:r>
          </a:p>
        </p:txBody>
      </p:sp>
      <p:pic>
        <p:nvPicPr>
          <p:cNvPr id="35" name="Picture 4" descr="Bạn có bao nhiêu hoa tay, đọc để biết ngay &quot;định mệnh&quot; của mì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0305" y="2031979"/>
            <a:ext cx="5203047" cy="37878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xit" presetSubtype="1" fill="hold" grpId="0" nodeType="withEffect">
                                  <p:stCondLst>
                                    <p:cond delay="0"/>
                                  </p:stCondLst>
                                  <p:childTnLst>
                                    <p:animEffect transition="out" filter="wipe(up)">
                                      <p:cBhvr>
                                        <p:cTn id="9" dur="30000"/>
                                        <p:tgtEl>
                                          <p:spTgt spid="8"/>
                                        </p:tgtEl>
                                      </p:cBhvr>
                                    </p:animEffect>
                                    <p:set>
                                      <p:cBhvr>
                                        <p:cTn id="10" dur="1" fill="hold">
                                          <p:stCondLst>
                                            <p:cond delay="29999"/>
                                          </p:stCondLst>
                                        </p:cTn>
                                        <p:tgtEl>
                                          <p:spTgt spid="8"/>
                                        </p:tgtEl>
                                        <p:attrNameLst>
                                          <p:attrName>style.visibility</p:attrName>
                                        </p:attrNameLst>
                                      </p:cBhvr>
                                      <p:to>
                                        <p:strVal val="hidden"/>
                                      </p:to>
                                    </p:se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30000"/>
                                        <p:tgtEl>
                                          <p:spTgt spid="9"/>
                                        </p:tgtEl>
                                      </p:cBhvr>
                                    </p:animEffect>
                                  </p:childTnLst>
                                </p:cTn>
                              </p:par>
                            </p:childTnLst>
                          </p:cTn>
                        </p:par>
                        <p:par>
                          <p:cTn id="14" fill="hold">
                            <p:stCondLst>
                              <p:cond delay="500"/>
                            </p:stCondLst>
                            <p:childTnLst>
                              <p:par>
                                <p:cTn id="15" presetID="22" presetClass="exit" presetSubtype="1" fill="hold" grpId="1" nodeType="afterEffect">
                                  <p:stCondLst>
                                    <p:cond delay="0"/>
                                  </p:stCondLst>
                                  <p:childTnLst>
                                    <p:animEffect transition="out" filter="wipe(up)">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53" presetClass="entr" presetSubtype="16"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8" grpId="0" animBg="1"/>
      <p:bldP spid="9" grpId="0" animBg="1"/>
      <p:bldP spid="10" grpId="0" animBg="1"/>
      <p:bldP spid="10"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ính lúp loại tốt, kích cỡ 75mm (7.5cm) tay cầm bằng kim loại"/>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17759924">
            <a:off x="819233" y="1178535"/>
            <a:ext cx="4860000" cy="4860000"/>
          </a:xfrm>
          <a:prstGeom prst="rect">
            <a:avLst/>
          </a:prstGeom>
          <a:noFill/>
          <a:ln>
            <a:noFill/>
          </a:ln>
        </p:spPr>
      </p:pic>
      <p:sp>
        <p:nvSpPr>
          <p:cNvPr id="3" name="Rounded Rectangular Callout 2"/>
          <p:cNvSpPr/>
          <p:nvPr/>
        </p:nvSpPr>
        <p:spPr>
          <a:xfrm>
            <a:off x="5926455" y="1762760"/>
            <a:ext cx="4695190" cy="2648585"/>
          </a:xfrm>
          <a:prstGeom prst="wedgeRoundRectCallout">
            <a:avLst>
              <a:gd name="adj1" fmla="val -83297"/>
              <a:gd name="adj2" fmla="val -1738"/>
              <a:gd name="adj3" fmla="val 16667"/>
            </a:avLst>
          </a:prstGeom>
          <a:noFill/>
          <a:ln w="9525" cap="flat" cmpd="sng" algn="ctr">
            <a:solidFill>
              <a:schemeClr val="accent1"/>
            </a:solidFill>
            <a:prstDash val="solid"/>
            <a:round/>
            <a:headEnd type="none" w="med" len="med"/>
            <a:tailEnd type="none" w="med" len="med"/>
          </a:ln>
          <a:extLst>
            <a:ext uri="{909E8E84-426E-40DD-AFC4-6F175D3DCCD1}">
              <a14:hiddenFill xmlns:a14="http://schemas.microsoft.com/office/drawing/2010/main">
                <a:gradFill rotWithShape="0">
                  <a:gsLst>
                    <a:gs pos="0">
                      <a:schemeClr val="accent1"/>
                    </a:gs>
                    <a:gs pos="100000">
                      <a:schemeClr val="accent2"/>
                    </a:gs>
                  </a:gsLst>
                  <a:lin ang="5400000" scaled="1"/>
                </a:gradFill>
              </a14:hiddenFill>
            </a:ext>
          </a:extLst>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18" name="TextBox 17"/>
          <p:cNvSpPr txBox="1"/>
          <p:nvPr/>
        </p:nvSpPr>
        <p:spPr>
          <a:xfrm>
            <a:off x="6089650" y="2199005"/>
            <a:ext cx="4274185" cy="1753235"/>
          </a:xfrm>
          <a:prstGeom prst="rect">
            <a:avLst/>
          </a:prstGeom>
          <a:noFill/>
        </p:spPr>
        <p:txBody>
          <a:bodyPr wrap="square" rtlCol="0">
            <a:spAutoFit/>
          </a:bodyPr>
          <a:lstStyle/>
          <a:p>
            <a:pPr algn="ctr"/>
            <a:r>
              <a:rPr lang="vi-VN" alt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Phóng to ảnh của một vật được quan sát từ 3 đến 20 lần</a:t>
            </a:r>
          </a:p>
        </p:txBody>
      </p:sp>
      <p:sp>
        <p:nvSpPr>
          <p:cNvPr id="4" name="TextBox 17"/>
          <p:cNvSpPr txBox="1"/>
          <p:nvPr/>
        </p:nvSpPr>
        <p:spPr>
          <a:xfrm>
            <a:off x="4403725" y="75565"/>
            <a:ext cx="6209030" cy="645160"/>
          </a:xfrm>
          <a:prstGeom prst="rect">
            <a:avLst/>
          </a:prstGeom>
          <a:noFill/>
        </p:spPr>
        <p:txBody>
          <a:bodyPr wrap="square" rtlCol="0">
            <a:spAutoFit/>
          </a:bodyPr>
          <a:lstStyle/>
          <a:p>
            <a:pPr algn="ctr"/>
            <a:r>
              <a:rPr lang="vi-VN" altLang="en-US" sz="36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Kính lúp có tác dụng gì?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2185653" y="1890868"/>
            <a:ext cx="7103110" cy="1568450"/>
          </a:xfrm>
          <a:prstGeom prst="rect">
            <a:avLst/>
          </a:prstGeom>
          <a:noFill/>
        </p:spPr>
        <p:txBody>
          <a:bodyPr wrap="none" rtlCol="0">
            <a:spAutoFit/>
          </a:bodyPr>
          <a:lstStyle/>
          <a:p>
            <a:pPr algn="ctr"/>
            <a:r>
              <a:rPr lang="vi-VN" altLang="en-US" sz="48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Kính lúp được sử dụng </a:t>
            </a:r>
          </a:p>
          <a:p>
            <a:pPr algn="ctr"/>
            <a:r>
              <a:rPr lang="vi-VN" altLang="en-US" sz="48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trong những lĩnh vực nào?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p:cNvPicPr/>
          <p:nvPr/>
        </p:nvPicPr>
        <p:blipFill>
          <a:blip r:embed="rId2"/>
          <a:stretch>
            <a:fillRect/>
          </a:stretch>
        </p:blipFill>
        <p:spPr>
          <a:xfrm>
            <a:off x="324485" y="204470"/>
            <a:ext cx="3657600" cy="2966085"/>
          </a:xfrm>
          <a:prstGeom prst="rect">
            <a:avLst/>
          </a:prstGeom>
          <a:noFill/>
          <a:ln w="9525">
            <a:noFill/>
          </a:ln>
        </p:spPr>
      </p:pic>
      <p:pic>
        <p:nvPicPr>
          <p:cNvPr id="102" name="Picture 101"/>
          <p:cNvPicPr/>
          <p:nvPr/>
        </p:nvPicPr>
        <p:blipFill>
          <a:blip r:embed="rId3"/>
          <a:stretch>
            <a:fillRect/>
          </a:stretch>
        </p:blipFill>
        <p:spPr>
          <a:xfrm>
            <a:off x="4680585" y="3818255"/>
            <a:ext cx="3443605" cy="2481580"/>
          </a:xfrm>
          <a:prstGeom prst="rect">
            <a:avLst/>
          </a:prstGeom>
          <a:noFill/>
          <a:ln w="9525">
            <a:noFill/>
          </a:ln>
        </p:spPr>
      </p:pic>
      <p:pic>
        <p:nvPicPr>
          <p:cNvPr id="103" name="Picture 102"/>
          <p:cNvPicPr/>
          <p:nvPr/>
        </p:nvPicPr>
        <p:blipFill>
          <a:blip r:embed="rId4"/>
          <a:stretch>
            <a:fillRect/>
          </a:stretch>
        </p:blipFill>
        <p:spPr>
          <a:xfrm>
            <a:off x="7998460" y="204470"/>
            <a:ext cx="3832225" cy="2966085"/>
          </a:xfrm>
          <a:prstGeom prst="rect">
            <a:avLst/>
          </a:prstGeom>
          <a:noFill/>
          <a:ln w="9525">
            <a:noFill/>
          </a:ln>
        </p:spPr>
      </p:pic>
      <p:pic>
        <p:nvPicPr>
          <p:cNvPr id="104" name="Picture 103"/>
          <p:cNvPicPr/>
          <p:nvPr/>
        </p:nvPicPr>
        <p:blipFill>
          <a:blip r:embed="rId5"/>
          <a:stretch>
            <a:fillRect/>
          </a:stretch>
        </p:blipFill>
        <p:spPr>
          <a:xfrm>
            <a:off x="551815" y="3678555"/>
            <a:ext cx="3430905" cy="2507615"/>
          </a:xfrm>
          <a:prstGeom prst="rect">
            <a:avLst/>
          </a:prstGeom>
          <a:noFill/>
          <a:ln w="9525">
            <a:noFill/>
          </a:ln>
        </p:spPr>
      </p:pic>
      <p:pic>
        <p:nvPicPr>
          <p:cNvPr id="105" name="Picture 104"/>
          <p:cNvPicPr/>
          <p:nvPr/>
        </p:nvPicPr>
        <p:blipFill>
          <a:blip r:embed="rId6"/>
          <a:stretch>
            <a:fillRect/>
          </a:stretch>
        </p:blipFill>
        <p:spPr>
          <a:xfrm>
            <a:off x="3844925" y="204470"/>
            <a:ext cx="3522345" cy="2966720"/>
          </a:xfrm>
          <a:prstGeom prst="rect">
            <a:avLst/>
          </a:prstGeom>
          <a:noFill/>
          <a:ln w="9525">
            <a:noFill/>
          </a:ln>
        </p:spPr>
      </p:pic>
      <p:pic>
        <p:nvPicPr>
          <p:cNvPr id="106" name="Picture 105"/>
          <p:cNvPicPr/>
          <p:nvPr/>
        </p:nvPicPr>
        <p:blipFill>
          <a:blip r:embed="rId7"/>
          <a:stretch>
            <a:fillRect/>
          </a:stretch>
        </p:blipFill>
        <p:spPr>
          <a:xfrm>
            <a:off x="8803005" y="3862705"/>
            <a:ext cx="3288665" cy="2262505"/>
          </a:xfrm>
          <a:prstGeom prst="rect">
            <a:avLst/>
          </a:prstGeom>
          <a:noFill/>
          <a:ln w="9525">
            <a:noFill/>
          </a:ln>
        </p:spPr>
      </p:pic>
      <p:sp>
        <p:nvSpPr>
          <p:cNvPr id="18" name="TextBox 17"/>
          <p:cNvSpPr txBox="1"/>
          <p:nvPr/>
        </p:nvSpPr>
        <p:spPr>
          <a:xfrm>
            <a:off x="1507915" y="3073004"/>
            <a:ext cx="1496695" cy="521970"/>
          </a:xfrm>
          <a:prstGeom prst="rect">
            <a:avLst/>
          </a:prstGeom>
          <a:noFill/>
        </p:spPr>
        <p:txBody>
          <a:bodyPr wrap="non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Đọc sách</a:t>
            </a:r>
          </a:p>
        </p:txBody>
      </p:sp>
      <p:sp>
        <p:nvSpPr>
          <p:cNvPr id="2" name="TextBox 17"/>
          <p:cNvSpPr txBox="1"/>
          <p:nvPr/>
        </p:nvSpPr>
        <p:spPr>
          <a:xfrm>
            <a:off x="4025265" y="3211195"/>
            <a:ext cx="3351530"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Soi vi khuẩn trên tay</a:t>
            </a:r>
          </a:p>
        </p:txBody>
      </p:sp>
      <p:sp>
        <p:nvSpPr>
          <p:cNvPr id="3" name="TextBox 17"/>
          <p:cNvSpPr txBox="1"/>
          <p:nvPr/>
        </p:nvSpPr>
        <p:spPr>
          <a:xfrm>
            <a:off x="8822055" y="3213735"/>
            <a:ext cx="2981960"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Soi mẫu vải</a:t>
            </a:r>
          </a:p>
        </p:txBody>
      </p:sp>
      <p:sp>
        <p:nvSpPr>
          <p:cNvPr id="4" name="TextBox 17"/>
          <p:cNvSpPr txBox="1"/>
          <p:nvPr/>
        </p:nvSpPr>
        <p:spPr>
          <a:xfrm>
            <a:off x="650240" y="6298565"/>
            <a:ext cx="3194685"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Sửa vi mạch điện tử</a:t>
            </a:r>
          </a:p>
        </p:txBody>
      </p:sp>
      <p:sp>
        <p:nvSpPr>
          <p:cNvPr id="5" name="TextBox 17"/>
          <p:cNvSpPr txBox="1"/>
          <p:nvPr/>
        </p:nvSpPr>
        <p:spPr>
          <a:xfrm>
            <a:off x="4680585" y="6399530"/>
            <a:ext cx="3194685"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Nghiên cứu tem</a:t>
            </a:r>
          </a:p>
        </p:txBody>
      </p:sp>
      <p:sp>
        <p:nvSpPr>
          <p:cNvPr id="6" name="TextBox 17"/>
          <p:cNvSpPr txBox="1"/>
          <p:nvPr/>
        </p:nvSpPr>
        <p:spPr>
          <a:xfrm>
            <a:off x="8896985" y="6242050"/>
            <a:ext cx="3194685"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Xem bóng đá</a:t>
            </a:r>
          </a:p>
        </p:txBody>
      </p:sp>
      <p:sp>
        <p:nvSpPr>
          <p:cNvPr id="7" name="TextBox 17"/>
          <p:cNvSpPr txBox="1"/>
          <p:nvPr/>
        </p:nvSpPr>
        <p:spPr>
          <a:xfrm>
            <a:off x="7367270" y="2649220"/>
            <a:ext cx="528320" cy="521970"/>
          </a:xfrm>
          <a:prstGeom prst="rect">
            <a:avLst/>
          </a:prstGeom>
          <a:noFill/>
        </p:spPr>
        <p:txBody>
          <a:bodyPr wrap="square" rtlCol="0">
            <a:spAutoFit/>
          </a:bodyPr>
          <a:lstStyle/>
          <a:p>
            <a:pPr algn="ctr"/>
            <a:r>
              <a:rPr lang="vi-VN" altLang="en-US" sz="2800"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X</a:t>
            </a:r>
          </a:p>
        </p:txBody>
      </p:sp>
      <p:sp>
        <p:nvSpPr>
          <p:cNvPr id="8" name="TextBox 17"/>
          <p:cNvSpPr txBox="1"/>
          <p:nvPr/>
        </p:nvSpPr>
        <p:spPr>
          <a:xfrm>
            <a:off x="8879205" y="6209030"/>
            <a:ext cx="528320" cy="521970"/>
          </a:xfrm>
          <a:prstGeom prst="rect">
            <a:avLst/>
          </a:prstGeom>
          <a:noFill/>
        </p:spPr>
        <p:txBody>
          <a:bodyPr wrap="square" rtlCol="0">
            <a:spAutoFit/>
          </a:bodyPr>
          <a:lstStyle/>
          <a:p>
            <a:pPr algn="ctr"/>
            <a:r>
              <a:rPr lang="vi-VN" altLang="en-US" sz="2800"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strips(downLeft)">
                                      <p:cBhvr>
                                        <p:cTn id="49" dur="500"/>
                                        <p:tgtEl>
                                          <p:spTgt spid="7"/>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strips(downLeft)">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3" grpId="0"/>
      <p:bldP spid="4" grpId="0"/>
      <p:bldP spid="5" grpId="0"/>
      <p:bldP spid="6" grpId="0"/>
      <p:bldP spid="7" grpId="0"/>
      <p:bldP spid="7" grpId="1"/>
      <p:bldP spid="8" grpId="0"/>
      <p:bldP spid="8"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p:cNvPicPr/>
          <p:nvPr/>
        </p:nvPicPr>
        <p:blipFill>
          <a:blip r:embed="rId2"/>
          <a:stretch>
            <a:fillRect/>
          </a:stretch>
        </p:blipFill>
        <p:spPr>
          <a:xfrm>
            <a:off x="324485" y="204470"/>
            <a:ext cx="3657600" cy="2966085"/>
          </a:xfrm>
          <a:prstGeom prst="rect">
            <a:avLst/>
          </a:prstGeom>
          <a:noFill/>
          <a:ln w="9525">
            <a:noFill/>
          </a:ln>
        </p:spPr>
      </p:pic>
      <p:pic>
        <p:nvPicPr>
          <p:cNvPr id="102" name="Picture 101"/>
          <p:cNvPicPr/>
          <p:nvPr/>
        </p:nvPicPr>
        <p:blipFill>
          <a:blip r:embed="rId3"/>
          <a:stretch>
            <a:fillRect/>
          </a:stretch>
        </p:blipFill>
        <p:spPr>
          <a:xfrm>
            <a:off x="4680585" y="3818255"/>
            <a:ext cx="3443605" cy="2481580"/>
          </a:xfrm>
          <a:prstGeom prst="rect">
            <a:avLst/>
          </a:prstGeom>
          <a:noFill/>
          <a:ln w="9525">
            <a:noFill/>
          </a:ln>
        </p:spPr>
      </p:pic>
      <p:pic>
        <p:nvPicPr>
          <p:cNvPr id="103" name="Picture 102"/>
          <p:cNvPicPr/>
          <p:nvPr/>
        </p:nvPicPr>
        <p:blipFill>
          <a:blip r:embed="rId4"/>
          <a:stretch>
            <a:fillRect/>
          </a:stretch>
        </p:blipFill>
        <p:spPr>
          <a:xfrm>
            <a:off x="4179570" y="367030"/>
            <a:ext cx="3832225" cy="2966085"/>
          </a:xfrm>
          <a:prstGeom prst="rect">
            <a:avLst/>
          </a:prstGeom>
          <a:noFill/>
          <a:ln w="9525">
            <a:noFill/>
          </a:ln>
        </p:spPr>
      </p:pic>
      <p:pic>
        <p:nvPicPr>
          <p:cNvPr id="104" name="Picture 103"/>
          <p:cNvPicPr/>
          <p:nvPr/>
        </p:nvPicPr>
        <p:blipFill>
          <a:blip r:embed="rId5"/>
          <a:stretch>
            <a:fillRect/>
          </a:stretch>
        </p:blipFill>
        <p:spPr>
          <a:xfrm>
            <a:off x="551815" y="3678555"/>
            <a:ext cx="3430905" cy="2507615"/>
          </a:xfrm>
          <a:prstGeom prst="rect">
            <a:avLst/>
          </a:prstGeom>
          <a:noFill/>
          <a:ln w="9525">
            <a:noFill/>
          </a:ln>
        </p:spPr>
      </p:pic>
      <p:pic>
        <p:nvPicPr>
          <p:cNvPr id="107" name="Picture 106"/>
          <p:cNvPicPr/>
          <p:nvPr/>
        </p:nvPicPr>
        <p:blipFill>
          <a:blip r:embed="rId6"/>
          <a:stretch>
            <a:fillRect/>
          </a:stretch>
        </p:blipFill>
        <p:spPr>
          <a:xfrm>
            <a:off x="8485505" y="367030"/>
            <a:ext cx="3235325" cy="2976245"/>
          </a:xfrm>
          <a:prstGeom prst="rect">
            <a:avLst/>
          </a:prstGeom>
          <a:noFill/>
          <a:ln w="9525">
            <a:noFill/>
          </a:ln>
        </p:spPr>
      </p:pic>
      <p:pic>
        <p:nvPicPr>
          <p:cNvPr id="108" name="Picture 107"/>
          <p:cNvPicPr/>
          <p:nvPr/>
        </p:nvPicPr>
        <p:blipFill>
          <a:blip r:embed="rId7"/>
          <a:stretch>
            <a:fillRect/>
          </a:stretch>
        </p:blipFill>
        <p:spPr>
          <a:xfrm>
            <a:off x="8485505" y="3813175"/>
            <a:ext cx="3356610" cy="2559685"/>
          </a:xfrm>
          <a:prstGeom prst="rect">
            <a:avLst/>
          </a:prstGeom>
          <a:noFill/>
          <a:ln w="9525">
            <a:noFill/>
          </a:ln>
        </p:spPr>
      </p:pic>
      <p:sp>
        <p:nvSpPr>
          <p:cNvPr id="18" name="TextBox 17"/>
          <p:cNvSpPr txBox="1"/>
          <p:nvPr/>
        </p:nvSpPr>
        <p:spPr>
          <a:xfrm>
            <a:off x="1507915" y="3073004"/>
            <a:ext cx="1496695" cy="521970"/>
          </a:xfrm>
          <a:prstGeom prst="rect">
            <a:avLst/>
          </a:prstGeom>
          <a:noFill/>
        </p:spPr>
        <p:txBody>
          <a:bodyPr wrap="non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Đọc sách</a:t>
            </a:r>
          </a:p>
        </p:txBody>
      </p:sp>
      <p:sp>
        <p:nvSpPr>
          <p:cNvPr id="3" name="TextBox 17"/>
          <p:cNvSpPr txBox="1"/>
          <p:nvPr/>
        </p:nvSpPr>
        <p:spPr>
          <a:xfrm>
            <a:off x="4742815" y="3333115"/>
            <a:ext cx="2981960"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Soi mẫu vải</a:t>
            </a:r>
          </a:p>
        </p:txBody>
      </p:sp>
      <p:sp>
        <p:nvSpPr>
          <p:cNvPr id="4" name="TextBox 17"/>
          <p:cNvSpPr txBox="1"/>
          <p:nvPr/>
        </p:nvSpPr>
        <p:spPr>
          <a:xfrm>
            <a:off x="650240" y="6298565"/>
            <a:ext cx="3194685"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Sửa vi mạch điện tử</a:t>
            </a:r>
          </a:p>
        </p:txBody>
      </p:sp>
      <p:sp>
        <p:nvSpPr>
          <p:cNvPr id="5" name="TextBox 17"/>
          <p:cNvSpPr txBox="1"/>
          <p:nvPr/>
        </p:nvSpPr>
        <p:spPr>
          <a:xfrm>
            <a:off x="4680585" y="6399530"/>
            <a:ext cx="3194685"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Nghiên cứu tem</a:t>
            </a:r>
          </a:p>
        </p:txBody>
      </p:sp>
      <p:sp>
        <p:nvSpPr>
          <p:cNvPr id="2" name="TextBox 17"/>
          <p:cNvSpPr txBox="1"/>
          <p:nvPr/>
        </p:nvSpPr>
        <p:spPr>
          <a:xfrm>
            <a:off x="8588375" y="3338195"/>
            <a:ext cx="2981960"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Sửa đồng hồ</a:t>
            </a:r>
          </a:p>
        </p:txBody>
      </p:sp>
      <p:sp>
        <p:nvSpPr>
          <p:cNvPr id="6" name="TextBox 17"/>
          <p:cNvSpPr txBox="1"/>
          <p:nvPr/>
        </p:nvSpPr>
        <p:spPr>
          <a:xfrm>
            <a:off x="8715375" y="6411595"/>
            <a:ext cx="2981960" cy="521970"/>
          </a:xfrm>
          <a:prstGeom prst="rect">
            <a:avLst/>
          </a:prstGeom>
          <a:noFill/>
        </p:spPr>
        <p:txBody>
          <a:bodyPr wrap="square" rtlCol="0">
            <a:spAutoFit/>
          </a:bodyPr>
          <a:lstStyle/>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Vi phẫu thuật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fltVal val="0"/>
                                          </p:val>
                                        </p:tav>
                                        <p:tav tm="100000">
                                          <p:val>
                                            <p:strVal val="#ppt_h"/>
                                          </p:val>
                                        </p:tav>
                                      </p:tavLst>
                                    </p:anim>
                                    <p:animEffect transition="in" filter="fade">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5" grpId="0"/>
      <p:bldP spid="2"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p:cNvPicPr/>
          <p:nvPr/>
        </p:nvPicPr>
        <p:blipFill>
          <a:blip r:embed="rId2"/>
          <a:stretch>
            <a:fillRect/>
          </a:stretch>
        </p:blipFill>
        <p:spPr>
          <a:xfrm>
            <a:off x="40005" y="212725"/>
            <a:ext cx="1743710" cy="2395220"/>
          </a:xfrm>
          <a:prstGeom prst="rect">
            <a:avLst/>
          </a:prstGeom>
          <a:noFill/>
          <a:ln w="9525">
            <a:noFill/>
          </a:ln>
        </p:spPr>
      </p:pic>
      <p:pic>
        <p:nvPicPr>
          <p:cNvPr id="102" name="Picture 101"/>
          <p:cNvPicPr/>
          <p:nvPr/>
        </p:nvPicPr>
        <p:blipFill>
          <a:blip r:embed="rId3"/>
          <a:stretch>
            <a:fillRect/>
          </a:stretch>
        </p:blipFill>
        <p:spPr>
          <a:xfrm>
            <a:off x="1854835" y="197485"/>
            <a:ext cx="1842135" cy="2004060"/>
          </a:xfrm>
          <a:prstGeom prst="rect">
            <a:avLst/>
          </a:prstGeom>
          <a:noFill/>
          <a:ln w="9525">
            <a:noFill/>
          </a:ln>
        </p:spPr>
      </p:pic>
      <p:pic>
        <p:nvPicPr>
          <p:cNvPr id="103" name="Picture 102"/>
          <p:cNvPicPr/>
          <p:nvPr/>
        </p:nvPicPr>
        <p:blipFill>
          <a:blip r:embed="rId4"/>
          <a:stretch>
            <a:fillRect/>
          </a:stretch>
        </p:blipFill>
        <p:spPr>
          <a:xfrm>
            <a:off x="4394200" y="334645"/>
            <a:ext cx="1591945" cy="1988820"/>
          </a:xfrm>
          <a:prstGeom prst="rect">
            <a:avLst/>
          </a:prstGeom>
          <a:noFill/>
          <a:ln w="9525">
            <a:noFill/>
          </a:ln>
        </p:spPr>
      </p:pic>
      <p:pic>
        <p:nvPicPr>
          <p:cNvPr id="104" name="Picture 103"/>
          <p:cNvPicPr/>
          <p:nvPr/>
        </p:nvPicPr>
        <p:blipFill>
          <a:blip r:embed="rId5"/>
          <a:stretch>
            <a:fillRect/>
          </a:stretch>
        </p:blipFill>
        <p:spPr>
          <a:xfrm>
            <a:off x="6250940" y="334645"/>
            <a:ext cx="1817370" cy="1955800"/>
          </a:xfrm>
          <a:prstGeom prst="rect">
            <a:avLst/>
          </a:prstGeom>
          <a:noFill/>
          <a:ln w="9525">
            <a:noFill/>
          </a:ln>
        </p:spPr>
      </p:pic>
      <p:pic>
        <p:nvPicPr>
          <p:cNvPr id="107" name="Picture 106"/>
          <p:cNvPicPr/>
          <p:nvPr/>
        </p:nvPicPr>
        <p:blipFill>
          <a:blip r:embed="rId6"/>
          <a:stretch>
            <a:fillRect/>
          </a:stretch>
        </p:blipFill>
        <p:spPr>
          <a:xfrm>
            <a:off x="8638540" y="334645"/>
            <a:ext cx="1677035" cy="1944370"/>
          </a:xfrm>
          <a:prstGeom prst="rect">
            <a:avLst/>
          </a:prstGeom>
          <a:noFill/>
          <a:ln w="9525">
            <a:noFill/>
          </a:ln>
        </p:spPr>
      </p:pic>
      <p:pic>
        <p:nvPicPr>
          <p:cNvPr id="108" name="Picture 107"/>
          <p:cNvPicPr/>
          <p:nvPr/>
        </p:nvPicPr>
        <p:blipFill>
          <a:blip r:embed="rId7"/>
          <a:stretch>
            <a:fillRect/>
          </a:stretch>
        </p:blipFill>
        <p:spPr>
          <a:xfrm>
            <a:off x="10377170" y="334645"/>
            <a:ext cx="1581785" cy="1967230"/>
          </a:xfrm>
          <a:prstGeom prst="rect">
            <a:avLst/>
          </a:prstGeom>
          <a:noFill/>
          <a:ln w="9525">
            <a:noFill/>
          </a:ln>
        </p:spPr>
      </p:pic>
      <p:sp>
        <p:nvSpPr>
          <p:cNvPr id="2" name="Rectangles 1"/>
          <p:cNvSpPr/>
          <p:nvPr/>
        </p:nvSpPr>
        <p:spPr>
          <a:xfrm>
            <a:off x="245110" y="70485"/>
            <a:ext cx="3696335" cy="6446520"/>
          </a:xfrm>
          <a:prstGeom prst="rect">
            <a:avLst/>
          </a:prstGeom>
          <a:noFill/>
          <a:ln w="9525" cap="flat" cmpd="sng" algn="ctr">
            <a:solidFill>
              <a:schemeClr val="accent1"/>
            </a:solidFill>
            <a:prstDash val="solid"/>
            <a:round/>
            <a:headEnd type="none" w="med" len="med"/>
            <a:tailEnd type="none" w="med" len="med"/>
          </a:ln>
          <a:extLst>
            <a:ext uri="{909E8E84-426E-40DD-AFC4-6F175D3DCCD1}">
              <a14:hiddenFill xmlns:a14="http://schemas.microsoft.com/office/drawing/2010/main">
                <a:gradFill rotWithShape="0">
                  <a:gsLst>
                    <a:gs pos="0">
                      <a:schemeClr val="accent1"/>
                    </a:gs>
                    <a:gs pos="100000">
                      <a:schemeClr val="accent2"/>
                    </a:gs>
                  </a:gsLst>
                  <a:lin ang="5400000" scaled="1"/>
                </a:gradFill>
              </a14:hiddenFill>
            </a:ext>
          </a:extLst>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3" name="Rectangles 2"/>
          <p:cNvSpPr/>
          <p:nvPr/>
        </p:nvSpPr>
        <p:spPr>
          <a:xfrm>
            <a:off x="4247515" y="65405"/>
            <a:ext cx="3898900" cy="6446520"/>
          </a:xfrm>
          <a:prstGeom prst="rect">
            <a:avLst/>
          </a:prstGeom>
          <a:noFill/>
          <a:ln w="9525" cap="flat" cmpd="sng" algn="ctr">
            <a:solidFill>
              <a:schemeClr val="accent1"/>
            </a:solidFill>
            <a:prstDash val="solid"/>
            <a:round/>
            <a:headEnd type="none" w="med" len="med"/>
            <a:tailEnd type="none" w="med" len="med"/>
          </a:ln>
          <a:extLst>
            <a:ext uri="{909E8E84-426E-40DD-AFC4-6F175D3DCCD1}">
              <a14:hiddenFill xmlns:a14="http://schemas.microsoft.com/office/drawing/2010/main">
                <a:gradFill rotWithShape="0">
                  <a:gsLst>
                    <a:gs pos="0">
                      <a:schemeClr val="accent1"/>
                    </a:gs>
                    <a:gs pos="100000">
                      <a:schemeClr val="accent2"/>
                    </a:gs>
                  </a:gsLst>
                  <a:lin ang="5400000" scaled="1"/>
                </a:gradFill>
              </a14:hiddenFill>
            </a:ext>
          </a:extLst>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
        <p:nvSpPr>
          <p:cNvPr id="4" name="Rectangles 3"/>
          <p:cNvSpPr/>
          <p:nvPr/>
        </p:nvSpPr>
        <p:spPr>
          <a:xfrm>
            <a:off x="8451850" y="100965"/>
            <a:ext cx="3723005" cy="6446520"/>
          </a:xfrm>
          <a:prstGeom prst="rect">
            <a:avLst/>
          </a:prstGeom>
          <a:noFill/>
          <a:ln w="9525" cap="flat" cmpd="sng" algn="ctr">
            <a:solidFill>
              <a:schemeClr val="accent1"/>
            </a:solidFill>
            <a:prstDash val="solid"/>
            <a:round/>
            <a:headEnd type="none" w="med" len="med"/>
            <a:tailEnd type="none" w="med" len="med"/>
          </a:ln>
          <a:extLst>
            <a:ext uri="{909E8E84-426E-40DD-AFC4-6F175D3DCCD1}">
              <a14:hiddenFill xmlns:a14="http://schemas.microsoft.com/office/drawing/2010/main">
                <a:gradFill rotWithShape="0">
                  <a:gsLst>
                    <a:gs pos="0">
                      <a:schemeClr val="accent1"/>
                    </a:gs>
                    <a:gs pos="100000">
                      <a:schemeClr val="accent2"/>
                    </a:gs>
                  </a:gsLst>
                  <a:lin ang="5400000" scaled="1"/>
                </a:gradFill>
              </a14:hiddenFill>
            </a:ext>
          </a:extLst>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pic>
        <p:nvPicPr>
          <p:cNvPr id="5" name="Picture 4" descr="Kính lúp loại tốt, kích cỡ 75mm (7.5cm) tay cầm bằng kim loại"/>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17759924">
            <a:off x="666115" y="4073525"/>
            <a:ext cx="1774190" cy="1779905"/>
          </a:xfrm>
          <a:prstGeom prst="rect">
            <a:avLst/>
          </a:prstGeom>
          <a:noFill/>
          <a:ln>
            <a:noFill/>
          </a:ln>
        </p:spPr>
      </p:pic>
      <p:pic>
        <p:nvPicPr>
          <p:cNvPr id="100" name="Content Placeholder 99"/>
          <p:cNvPicPr/>
          <p:nvPr/>
        </p:nvPicPr>
        <p:blipFill>
          <a:blip r:embed="rId10"/>
          <a:stretch>
            <a:fillRect/>
          </a:stretch>
        </p:blipFill>
        <p:spPr>
          <a:xfrm>
            <a:off x="2303145" y="4171950"/>
            <a:ext cx="1533525" cy="1583690"/>
          </a:xfrm>
          <a:prstGeom prst="rect">
            <a:avLst/>
          </a:prstGeom>
          <a:noFill/>
          <a:ln w="9525">
            <a:noFill/>
          </a:ln>
        </p:spPr>
      </p:pic>
      <p:pic>
        <p:nvPicPr>
          <p:cNvPr id="109" name="Picture 108"/>
          <p:cNvPicPr/>
          <p:nvPr/>
        </p:nvPicPr>
        <p:blipFill>
          <a:blip r:embed="rId11"/>
          <a:stretch>
            <a:fillRect/>
          </a:stretch>
        </p:blipFill>
        <p:spPr>
          <a:xfrm>
            <a:off x="5242560" y="4171950"/>
            <a:ext cx="1908175" cy="1673860"/>
          </a:xfrm>
          <a:prstGeom prst="rect">
            <a:avLst/>
          </a:prstGeom>
          <a:noFill/>
          <a:ln w="9525">
            <a:noFill/>
          </a:ln>
        </p:spPr>
      </p:pic>
      <p:pic>
        <p:nvPicPr>
          <p:cNvPr id="110" name="Picture 109"/>
          <p:cNvPicPr/>
          <p:nvPr/>
        </p:nvPicPr>
        <p:blipFill>
          <a:blip r:embed="rId12"/>
          <a:stretch>
            <a:fillRect/>
          </a:stretch>
        </p:blipFill>
        <p:spPr>
          <a:xfrm>
            <a:off x="9243060" y="4062095"/>
            <a:ext cx="2212975" cy="2141855"/>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103"/>
          <p:cNvPicPr/>
          <p:nvPr/>
        </p:nvPicPr>
        <p:blipFill>
          <a:blip r:embed="rId2"/>
          <a:stretch>
            <a:fillRect/>
          </a:stretch>
        </p:blipFill>
        <p:spPr>
          <a:xfrm>
            <a:off x="257175" y="153035"/>
            <a:ext cx="4047490" cy="2995930"/>
          </a:xfrm>
          <a:prstGeom prst="rect">
            <a:avLst/>
          </a:prstGeom>
          <a:noFill/>
          <a:ln w="9525">
            <a:noFill/>
          </a:ln>
        </p:spPr>
      </p:pic>
      <p:pic>
        <p:nvPicPr>
          <p:cNvPr id="106" name="Picture 105"/>
          <p:cNvPicPr/>
          <p:nvPr/>
        </p:nvPicPr>
        <p:blipFill>
          <a:blip r:embed="rId3"/>
          <a:stretch>
            <a:fillRect/>
          </a:stretch>
        </p:blipFill>
        <p:spPr>
          <a:xfrm>
            <a:off x="0" y="3368675"/>
            <a:ext cx="4876800" cy="3421380"/>
          </a:xfrm>
          <a:prstGeom prst="rect">
            <a:avLst/>
          </a:prstGeom>
          <a:noFill/>
          <a:ln w="9525">
            <a:noFill/>
          </a:ln>
        </p:spPr>
      </p:pic>
      <p:pic>
        <p:nvPicPr>
          <p:cNvPr id="107" name="Picture 106"/>
          <p:cNvPicPr/>
          <p:nvPr/>
        </p:nvPicPr>
        <p:blipFill>
          <a:blip r:embed="rId4"/>
          <a:stretch>
            <a:fillRect/>
          </a:stretch>
        </p:blipFill>
        <p:spPr>
          <a:xfrm>
            <a:off x="8682990" y="3820795"/>
            <a:ext cx="3324225" cy="2877820"/>
          </a:xfrm>
          <a:prstGeom prst="rect">
            <a:avLst/>
          </a:prstGeom>
          <a:noFill/>
          <a:ln w="9525">
            <a:noFill/>
          </a:ln>
        </p:spPr>
      </p:pic>
      <p:pic>
        <p:nvPicPr>
          <p:cNvPr id="108" name="Picture 107"/>
          <p:cNvPicPr/>
          <p:nvPr/>
        </p:nvPicPr>
        <p:blipFill>
          <a:blip r:embed="rId5"/>
          <a:stretch>
            <a:fillRect/>
          </a:stretch>
        </p:blipFill>
        <p:spPr>
          <a:xfrm>
            <a:off x="4727575" y="153035"/>
            <a:ext cx="3712845" cy="3215640"/>
          </a:xfrm>
          <a:prstGeom prst="rect">
            <a:avLst/>
          </a:prstGeom>
          <a:noFill/>
          <a:ln w="9525">
            <a:noFill/>
          </a:ln>
        </p:spPr>
      </p:pic>
      <p:pic>
        <p:nvPicPr>
          <p:cNvPr id="109" name="Picture 108"/>
          <p:cNvPicPr/>
          <p:nvPr/>
        </p:nvPicPr>
        <p:blipFill>
          <a:blip r:embed="rId6"/>
          <a:stretch>
            <a:fillRect/>
          </a:stretch>
        </p:blipFill>
        <p:spPr>
          <a:xfrm>
            <a:off x="4876800" y="3508375"/>
            <a:ext cx="3562985" cy="3123565"/>
          </a:xfrm>
          <a:prstGeom prst="rect">
            <a:avLst/>
          </a:prstGeom>
          <a:noFill/>
          <a:ln w="9525">
            <a:noFill/>
          </a:ln>
        </p:spPr>
      </p:pic>
      <p:pic>
        <p:nvPicPr>
          <p:cNvPr id="110" name="Picture 109"/>
          <p:cNvPicPr/>
          <p:nvPr/>
        </p:nvPicPr>
        <p:blipFill>
          <a:blip r:embed="rId7"/>
          <a:stretch>
            <a:fillRect/>
          </a:stretch>
        </p:blipFill>
        <p:spPr>
          <a:xfrm>
            <a:off x="8671560" y="153035"/>
            <a:ext cx="3341370" cy="3373120"/>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3200" y="64337"/>
            <a:ext cx="10265678" cy="829945"/>
          </a:xfrm>
          <a:prstGeom prst="rect">
            <a:avLst/>
          </a:prstGeom>
          <a:noFill/>
        </p:spPr>
        <p:txBody>
          <a:bodyPr wrap="square" rtlCol="0">
            <a:spAutoFit/>
          </a:bodyPr>
          <a:lstStyle/>
          <a:p>
            <a:pPr algn="ctr"/>
            <a:r>
              <a:rPr lang="vi-VN" altLang="en-US" sz="4800" b="1" dirty="0">
                <a:solidFill>
                  <a:srgbClr val="FF0000"/>
                </a:solidFill>
                <a:latin typeface="Times New Roman" panose="02020603050405020304" pitchFamily="18" charset="0"/>
                <a:ea typeface="STHupo" panose="02010800040101010101" pitchFamily="2" charset="-122"/>
                <a:cs typeface="Times New Roman" panose="02020603050405020304" pitchFamily="18" charset="0"/>
              </a:rPr>
              <a:t>TIẾT 2. BÀI 3. SỬ DỤNG KÍNH LÚP</a:t>
            </a:r>
          </a:p>
        </p:txBody>
      </p:sp>
      <p:sp>
        <p:nvSpPr>
          <p:cNvPr id="24" name="TextBox 23"/>
          <p:cNvSpPr txBox="1"/>
          <p:nvPr/>
        </p:nvSpPr>
        <p:spPr>
          <a:xfrm>
            <a:off x="211455" y="1250950"/>
            <a:ext cx="9077325" cy="645160"/>
          </a:xfrm>
          <a:prstGeom prst="rect">
            <a:avLst/>
          </a:prstGeom>
          <a:noFill/>
        </p:spPr>
        <p:txBody>
          <a:bodyPr wrap="square" rtlCol="0">
            <a:spAutoFit/>
          </a:bodyPr>
          <a:lstStyle/>
          <a:p>
            <a:pPr algn="l"/>
            <a:r>
              <a:rPr lang="vi-VN" altLang="en-US" sz="36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I. TÌM HIỂU VỀ KÍNH LÚP</a:t>
            </a:r>
          </a:p>
        </p:txBody>
      </p:sp>
      <p:sp>
        <p:nvSpPr>
          <p:cNvPr id="2" name="TextBox 23"/>
          <p:cNvSpPr txBox="1"/>
          <p:nvPr/>
        </p:nvSpPr>
        <p:spPr>
          <a:xfrm>
            <a:off x="236855" y="2221230"/>
            <a:ext cx="11786870" cy="3538220"/>
          </a:xfrm>
          <a:prstGeom prst="rect">
            <a:avLst/>
          </a:prstGeom>
          <a:noFill/>
        </p:spPr>
        <p:txBody>
          <a:bodyPr wrap="square" rtlCol="0">
            <a:spAutoFit/>
          </a:bodyPr>
          <a:lstStyle/>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Kính lúp là một tấm kính có phần rìa mỏng hơn phần giữa, thường có khung bao ngoài và có tay cầm. Kính lúp có khả năng phóng to ảnh của vật từ 3 - 20 lần.</a:t>
            </a:r>
          </a:p>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Các loại kính lúp: Kính lúp cầm tay, kính lúp để bàn có đèn, kính lúp đeo mắt, kình lúp bỏ túi.</a:t>
            </a:r>
          </a:p>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Kính lúp sử dụng trong học tập, nghiên cứu khoa học, trong đời sống: sửa đồng hồ, soi mẫu vải, đọc sách,...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8081" y="1130434"/>
            <a:ext cx="7390130" cy="706755"/>
          </a:xfrm>
          <a:prstGeom prst="rect">
            <a:avLst/>
          </a:prstGeom>
          <a:noFill/>
        </p:spPr>
        <p:txBody>
          <a:bodyPr wrap="none" rtlCol="0">
            <a:spAutoFit/>
          </a:bodyPr>
          <a:lstStyle/>
          <a:p>
            <a:pPr algn="ctr"/>
            <a:r>
              <a:rPr lang="vi-VN" altLang="en-US" sz="40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II. </a:t>
            </a:r>
            <a:r>
              <a:rPr lang="en-US" sz="40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CÁCH SỬ DỤNG KÍNH LÚP</a:t>
            </a:r>
          </a:p>
        </p:txBody>
      </p:sp>
      <p:grpSp>
        <p:nvGrpSpPr>
          <p:cNvPr id="4" name="Group 3"/>
          <p:cNvGrpSpPr/>
          <p:nvPr/>
        </p:nvGrpSpPr>
        <p:grpSpPr>
          <a:xfrm>
            <a:off x="452549" y="362309"/>
            <a:ext cx="1583282" cy="1586416"/>
            <a:chOff x="7534276" y="5373688"/>
            <a:chExt cx="801688" cy="803275"/>
          </a:xfrm>
          <a:solidFill>
            <a:srgbClr val="2A9400"/>
          </a:solidFill>
        </p:grpSpPr>
        <p:sp>
          <p:nvSpPr>
            <p:cNvPr id="5" name="Freeform 430"/>
            <p:cNvSpPr/>
            <p:nvPr/>
          </p:nvSpPr>
          <p:spPr bwMode="auto">
            <a:xfrm>
              <a:off x="7847013" y="5788025"/>
              <a:ext cx="25400" cy="82550"/>
            </a:xfrm>
            <a:custGeom>
              <a:avLst/>
              <a:gdLst>
                <a:gd name="T0" fmla="*/ 3 w 7"/>
                <a:gd name="T1" fmla="*/ 22 h 22"/>
                <a:gd name="T2" fmla="*/ 0 w 7"/>
                <a:gd name="T3" fmla="*/ 19 h 22"/>
                <a:gd name="T4" fmla="*/ 0 w 7"/>
                <a:gd name="T5" fmla="*/ 3 h 22"/>
                <a:gd name="T6" fmla="*/ 3 w 7"/>
                <a:gd name="T7" fmla="*/ 0 h 22"/>
                <a:gd name="T8" fmla="*/ 7 w 7"/>
                <a:gd name="T9" fmla="*/ 3 h 22"/>
                <a:gd name="T10" fmla="*/ 7 w 7"/>
                <a:gd name="T11" fmla="*/ 19 h 22"/>
                <a:gd name="T12" fmla="*/ 3 w 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7" h="22">
                  <a:moveTo>
                    <a:pt x="3" y="22"/>
                  </a:moveTo>
                  <a:cubicBezTo>
                    <a:pt x="1" y="22"/>
                    <a:pt x="0" y="21"/>
                    <a:pt x="0" y="19"/>
                  </a:cubicBezTo>
                  <a:cubicBezTo>
                    <a:pt x="0" y="3"/>
                    <a:pt x="0" y="3"/>
                    <a:pt x="0" y="3"/>
                  </a:cubicBezTo>
                  <a:cubicBezTo>
                    <a:pt x="0" y="1"/>
                    <a:pt x="1" y="0"/>
                    <a:pt x="3" y="0"/>
                  </a:cubicBezTo>
                  <a:cubicBezTo>
                    <a:pt x="5" y="0"/>
                    <a:pt x="7" y="1"/>
                    <a:pt x="7" y="3"/>
                  </a:cubicBezTo>
                  <a:cubicBezTo>
                    <a:pt x="7" y="19"/>
                    <a:pt x="7" y="19"/>
                    <a:pt x="7" y="19"/>
                  </a:cubicBezTo>
                  <a:cubicBezTo>
                    <a:pt x="7" y="21"/>
                    <a:pt x="5" y="22"/>
                    <a:pt x="3"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6" name="Freeform 431"/>
            <p:cNvSpPr/>
            <p:nvPr/>
          </p:nvSpPr>
          <p:spPr bwMode="auto">
            <a:xfrm>
              <a:off x="7891463" y="5738813"/>
              <a:ext cx="26988" cy="131762"/>
            </a:xfrm>
            <a:custGeom>
              <a:avLst/>
              <a:gdLst>
                <a:gd name="T0" fmla="*/ 3 w 7"/>
                <a:gd name="T1" fmla="*/ 35 h 35"/>
                <a:gd name="T2" fmla="*/ 0 w 7"/>
                <a:gd name="T3" fmla="*/ 32 h 35"/>
                <a:gd name="T4" fmla="*/ 0 w 7"/>
                <a:gd name="T5" fmla="*/ 4 h 35"/>
                <a:gd name="T6" fmla="*/ 3 w 7"/>
                <a:gd name="T7" fmla="*/ 0 h 35"/>
                <a:gd name="T8" fmla="*/ 7 w 7"/>
                <a:gd name="T9" fmla="*/ 4 h 35"/>
                <a:gd name="T10" fmla="*/ 7 w 7"/>
                <a:gd name="T11" fmla="*/ 32 h 35"/>
                <a:gd name="T12" fmla="*/ 3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3" y="35"/>
                  </a:moveTo>
                  <a:cubicBezTo>
                    <a:pt x="1" y="35"/>
                    <a:pt x="0" y="34"/>
                    <a:pt x="0" y="32"/>
                  </a:cubicBezTo>
                  <a:cubicBezTo>
                    <a:pt x="0" y="4"/>
                    <a:pt x="0" y="4"/>
                    <a:pt x="0" y="4"/>
                  </a:cubicBezTo>
                  <a:cubicBezTo>
                    <a:pt x="0" y="2"/>
                    <a:pt x="1" y="0"/>
                    <a:pt x="3" y="0"/>
                  </a:cubicBezTo>
                  <a:cubicBezTo>
                    <a:pt x="5" y="0"/>
                    <a:pt x="7" y="2"/>
                    <a:pt x="7" y="4"/>
                  </a:cubicBezTo>
                  <a:cubicBezTo>
                    <a:pt x="7" y="32"/>
                    <a:pt x="7" y="32"/>
                    <a:pt x="7" y="32"/>
                  </a:cubicBezTo>
                  <a:cubicBezTo>
                    <a:pt x="7" y="34"/>
                    <a:pt x="5" y="35"/>
                    <a:pt x="3"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7" name="Freeform 432"/>
            <p:cNvSpPr/>
            <p:nvPr/>
          </p:nvSpPr>
          <p:spPr bwMode="auto">
            <a:xfrm>
              <a:off x="7937501" y="5738813"/>
              <a:ext cx="25400" cy="131762"/>
            </a:xfrm>
            <a:custGeom>
              <a:avLst/>
              <a:gdLst>
                <a:gd name="T0" fmla="*/ 4 w 7"/>
                <a:gd name="T1" fmla="*/ 35 h 35"/>
                <a:gd name="T2" fmla="*/ 0 w 7"/>
                <a:gd name="T3" fmla="*/ 32 h 35"/>
                <a:gd name="T4" fmla="*/ 0 w 7"/>
                <a:gd name="T5" fmla="*/ 4 h 35"/>
                <a:gd name="T6" fmla="*/ 4 w 7"/>
                <a:gd name="T7" fmla="*/ 0 h 35"/>
                <a:gd name="T8" fmla="*/ 7 w 7"/>
                <a:gd name="T9" fmla="*/ 4 h 35"/>
                <a:gd name="T10" fmla="*/ 7 w 7"/>
                <a:gd name="T11" fmla="*/ 32 h 35"/>
                <a:gd name="T12" fmla="*/ 4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4" y="35"/>
                  </a:moveTo>
                  <a:cubicBezTo>
                    <a:pt x="2" y="35"/>
                    <a:pt x="0" y="34"/>
                    <a:pt x="0" y="32"/>
                  </a:cubicBezTo>
                  <a:cubicBezTo>
                    <a:pt x="0" y="4"/>
                    <a:pt x="0" y="4"/>
                    <a:pt x="0" y="4"/>
                  </a:cubicBezTo>
                  <a:cubicBezTo>
                    <a:pt x="0" y="2"/>
                    <a:pt x="2" y="0"/>
                    <a:pt x="4" y="0"/>
                  </a:cubicBezTo>
                  <a:cubicBezTo>
                    <a:pt x="6" y="0"/>
                    <a:pt x="7" y="2"/>
                    <a:pt x="7" y="4"/>
                  </a:cubicBezTo>
                  <a:cubicBezTo>
                    <a:pt x="7" y="32"/>
                    <a:pt x="7" y="32"/>
                    <a:pt x="7" y="32"/>
                  </a:cubicBezTo>
                  <a:cubicBezTo>
                    <a:pt x="7" y="34"/>
                    <a:pt x="6" y="35"/>
                    <a:pt x="4"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8" name="Freeform 433"/>
            <p:cNvSpPr/>
            <p:nvPr/>
          </p:nvSpPr>
          <p:spPr bwMode="auto">
            <a:xfrm>
              <a:off x="7981951" y="5837238"/>
              <a:ext cx="26988" cy="112712"/>
            </a:xfrm>
            <a:custGeom>
              <a:avLst/>
              <a:gdLst>
                <a:gd name="T0" fmla="*/ 4 w 7"/>
                <a:gd name="T1" fmla="*/ 30 h 30"/>
                <a:gd name="T2" fmla="*/ 0 w 7"/>
                <a:gd name="T3" fmla="*/ 27 h 30"/>
                <a:gd name="T4" fmla="*/ 0 w 7"/>
                <a:gd name="T5" fmla="*/ 3 h 30"/>
                <a:gd name="T6" fmla="*/ 4 w 7"/>
                <a:gd name="T7" fmla="*/ 0 h 30"/>
                <a:gd name="T8" fmla="*/ 7 w 7"/>
                <a:gd name="T9" fmla="*/ 3 h 30"/>
                <a:gd name="T10" fmla="*/ 7 w 7"/>
                <a:gd name="T11" fmla="*/ 27 h 30"/>
                <a:gd name="T12" fmla="*/ 4 w 7"/>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7" h="30">
                  <a:moveTo>
                    <a:pt x="4" y="30"/>
                  </a:moveTo>
                  <a:cubicBezTo>
                    <a:pt x="2" y="30"/>
                    <a:pt x="0" y="29"/>
                    <a:pt x="0" y="27"/>
                  </a:cubicBezTo>
                  <a:cubicBezTo>
                    <a:pt x="0" y="3"/>
                    <a:pt x="0" y="3"/>
                    <a:pt x="0" y="3"/>
                  </a:cubicBezTo>
                  <a:cubicBezTo>
                    <a:pt x="0" y="1"/>
                    <a:pt x="2" y="0"/>
                    <a:pt x="4" y="0"/>
                  </a:cubicBezTo>
                  <a:cubicBezTo>
                    <a:pt x="6" y="0"/>
                    <a:pt x="7" y="1"/>
                    <a:pt x="7" y="3"/>
                  </a:cubicBezTo>
                  <a:cubicBezTo>
                    <a:pt x="7" y="27"/>
                    <a:pt x="7" y="27"/>
                    <a:pt x="7" y="27"/>
                  </a:cubicBezTo>
                  <a:cubicBezTo>
                    <a:pt x="7" y="29"/>
                    <a:pt x="6" y="30"/>
                    <a:pt x="4"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9" name="Freeform 434"/>
            <p:cNvSpPr>
              <a:spLocks noEditPoints="1"/>
            </p:cNvSpPr>
            <p:nvPr/>
          </p:nvSpPr>
          <p:spPr bwMode="auto">
            <a:xfrm>
              <a:off x="7800976" y="5694363"/>
              <a:ext cx="268288" cy="419100"/>
            </a:xfrm>
            <a:custGeom>
              <a:avLst/>
              <a:gdLst>
                <a:gd name="T0" fmla="*/ 8 w 71"/>
                <a:gd name="T1" fmla="*/ 111 h 111"/>
                <a:gd name="T2" fmla="*/ 5 w 71"/>
                <a:gd name="T3" fmla="*/ 98 h 111"/>
                <a:gd name="T4" fmla="*/ 2 w 71"/>
                <a:gd name="T5" fmla="*/ 79 h 111"/>
                <a:gd name="T6" fmla="*/ 0 w 71"/>
                <a:gd name="T7" fmla="*/ 29 h 111"/>
                <a:gd name="T8" fmla="*/ 12 w 71"/>
                <a:gd name="T9" fmla="*/ 19 h 111"/>
                <a:gd name="T10" fmla="*/ 19 w 71"/>
                <a:gd name="T11" fmla="*/ 6 h 111"/>
                <a:gd name="T12" fmla="*/ 31 w 71"/>
                <a:gd name="T13" fmla="*/ 0 h 111"/>
                <a:gd name="T14" fmla="*/ 43 w 71"/>
                <a:gd name="T15" fmla="*/ 6 h 111"/>
                <a:gd name="T16" fmla="*/ 55 w 71"/>
                <a:gd name="T17" fmla="*/ 16 h 111"/>
                <a:gd name="T18" fmla="*/ 60 w 71"/>
                <a:gd name="T19" fmla="*/ 30 h 111"/>
                <a:gd name="T20" fmla="*/ 71 w 71"/>
                <a:gd name="T21" fmla="*/ 65 h 111"/>
                <a:gd name="T22" fmla="*/ 56 w 71"/>
                <a:gd name="T23" fmla="*/ 90 h 111"/>
                <a:gd name="T24" fmla="*/ 55 w 71"/>
                <a:gd name="T25" fmla="*/ 107 h 111"/>
                <a:gd name="T26" fmla="*/ 12 w 71"/>
                <a:gd name="T27" fmla="*/ 103 h 111"/>
                <a:gd name="T28" fmla="*/ 48 w 71"/>
                <a:gd name="T29" fmla="*/ 92 h 111"/>
                <a:gd name="T30" fmla="*/ 60 w 71"/>
                <a:gd name="T31" fmla="*/ 75 h 111"/>
                <a:gd name="T32" fmla="*/ 64 w 71"/>
                <a:gd name="T33" fmla="*/ 42 h 111"/>
                <a:gd name="T34" fmla="*/ 57 w 71"/>
                <a:gd name="T35" fmla="*/ 38 h 111"/>
                <a:gd name="T36" fmla="*/ 52 w 71"/>
                <a:gd name="T37" fmla="*/ 45 h 111"/>
                <a:gd name="T38" fmla="*/ 48 w 71"/>
                <a:gd name="T39" fmla="*/ 16 h 111"/>
                <a:gd name="T40" fmla="*/ 44 w 71"/>
                <a:gd name="T41" fmla="*/ 14 h 111"/>
                <a:gd name="T42" fmla="*/ 40 w 71"/>
                <a:gd name="T43" fmla="*/ 19 h 111"/>
                <a:gd name="T44" fmla="*/ 36 w 71"/>
                <a:gd name="T45" fmla="*/ 10 h 111"/>
                <a:gd name="T46" fmla="*/ 33 w 71"/>
                <a:gd name="T47" fmla="*/ 8 h 111"/>
                <a:gd name="T48" fmla="*/ 31 w 71"/>
                <a:gd name="T49" fmla="*/ 16 h 111"/>
                <a:gd name="T50" fmla="*/ 24 w 71"/>
                <a:gd name="T51" fmla="*/ 16 h 111"/>
                <a:gd name="T52" fmla="*/ 21 w 71"/>
                <a:gd name="T53" fmla="*/ 13 h 111"/>
                <a:gd name="T54" fmla="*/ 19 w 71"/>
                <a:gd name="T55" fmla="*/ 28 h 111"/>
                <a:gd name="T56" fmla="*/ 12 w 71"/>
                <a:gd name="T57" fmla="*/ 28 h 111"/>
                <a:gd name="T58" fmla="*/ 9 w 71"/>
                <a:gd name="T59" fmla="*/ 26 h 111"/>
                <a:gd name="T60" fmla="*/ 7 w 71"/>
                <a:gd name="T61" fmla="*/ 66 h 111"/>
                <a:gd name="T62" fmla="*/ 9 w 71"/>
                <a:gd name="T63" fmla="*/ 79 h 111"/>
                <a:gd name="T64" fmla="*/ 12 w 71"/>
                <a:gd name="T65" fmla="*/ 10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 h="111">
                  <a:moveTo>
                    <a:pt x="52" y="111"/>
                  </a:moveTo>
                  <a:cubicBezTo>
                    <a:pt x="8" y="111"/>
                    <a:pt x="8" y="111"/>
                    <a:pt x="8" y="111"/>
                  </a:cubicBezTo>
                  <a:cubicBezTo>
                    <a:pt x="6" y="111"/>
                    <a:pt x="5" y="109"/>
                    <a:pt x="5" y="107"/>
                  </a:cubicBezTo>
                  <a:cubicBezTo>
                    <a:pt x="5" y="98"/>
                    <a:pt x="5" y="98"/>
                    <a:pt x="5" y="98"/>
                  </a:cubicBezTo>
                  <a:cubicBezTo>
                    <a:pt x="5" y="93"/>
                    <a:pt x="4" y="87"/>
                    <a:pt x="2" y="81"/>
                  </a:cubicBezTo>
                  <a:cubicBezTo>
                    <a:pt x="2" y="79"/>
                    <a:pt x="2" y="79"/>
                    <a:pt x="2" y="79"/>
                  </a:cubicBezTo>
                  <a:cubicBezTo>
                    <a:pt x="0" y="75"/>
                    <a:pt x="0" y="71"/>
                    <a:pt x="0" y="66"/>
                  </a:cubicBezTo>
                  <a:cubicBezTo>
                    <a:pt x="0" y="29"/>
                    <a:pt x="0" y="29"/>
                    <a:pt x="0" y="29"/>
                  </a:cubicBezTo>
                  <a:cubicBezTo>
                    <a:pt x="0" y="24"/>
                    <a:pt x="3" y="20"/>
                    <a:pt x="7" y="19"/>
                  </a:cubicBezTo>
                  <a:cubicBezTo>
                    <a:pt x="9" y="19"/>
                    <a:pt x="10" y="19"/>
                    <a:pt x="12" y="19"/>
                  </a:cubicBezTo>
                  <a:cubicBezTo>
                    <a:pt x="12" y="16"/>
                    <a:pt x="12" y="16"/>
                    <a:pt x="12" y="16"/>
                  </a:cubicBezTo>
                  <a:cubicBezTo>
                    <a:pt x="12" y="11"/>
                    <a:pt x="15" y="7"/>
                    <a:pt x="19" y="6"/>
                  </a:cubicBezTo>
                  <a:cubicBezTo>
                    <a:pt x="21" y="6"/>
                    <a:pt x="23" y="6"/>
                    <a:pt x="25" y="6"/>
                  </a:cubicBezTo>
                  <a:cubicBezTo>
                    <a:pt x="26" y="3"/>
                    <a:pt x="28" y="1"/>
                    <a:pt x="31" y="0"/>
                  </a:cubicBezTo>
                  <a:cubicBezTo>
                    <a:pt x="34" y="0"/>
                    <a:pt x="37" y="0"/>
                    <a:pt x="40" y="2"/>
                  </a:cubicBezTo>
                  <a:cubicBezTo>
                    <a:pt x="41" y="3"/>
                    <a:pt x="42" y="5"/>
                    <a:pt x="43" y="6"/>
                  </a:cubicBezTo>
                  <a:cubicBezTo>
                    <a:pt x="44" y="6"/>
                    <a:pt x="46" y="6"/>
                    <a:pt x="48" y="6"/>
                  </a:cubicBezTo>
                  <a:cubicBezTo>
                    <a:pt x="52" y="7"/>
                    <a:pt x="55" y="11"/>
                    <a:pt x="55" y="16"/>
                  </a:cubicBezTo>
                  <a:cubicBezTo>
                    <a:pt x="55" y="31"/>
                    <a:pt x="55" y="31"/>
                    <a:pt x="55" y="31"/>
                  </a:cubicBezTo>
                  <a:cubicBezTo>
                    <a:pt x="57" y="30"/>
                    <a:pt x="58" y="30"/>
                    <a:pt x="60" y="30"/>
                  </a:cubicBezTo>
                  <a:cubicBezTo>
                    <a:pt x="66" y="30"/>
                    <a:pt x="71" y="36"/>
                    <a:pt x="71" y="42"/>
                  </a:cubicBezTo>
                  <a:cubicBezTo>
                    <a:pt x="71" y="65"/>
                    <a:pt x="71" y="65"/>
                    <a:pt x="71" y="65"/>
                  </a:cubicBezTo>
                  <a:cubicBezTo>
                    <a:pt x="71" y="71"/>
                    <a:pt x="69" y="76"/>
                    <a:pt x="65" y="80"/>
                  </a:cubicBezTo>
                  <a:cubicBezTo>
                    <a:pt x="56" y="90"/>
                    <a:pt x="56" y="90"/>
                    <a:pt x="56" y="90"/>
                  </a:cubicBezTo>
                  <a:cubicBezTo>
                    <a:pt x="56" y="90"/>
                    <a:pt x="55" y="91"/>
                    <a:pt x="55" y="92"/>
                  </a:cubicBezTo>
                  <a:cubicBezTo>
                    <a:pt x="55" y="107"/>
                    <a:pt x="55" y="107"/>
                    <a:pt x="55" y="107"/>
                  </a:cubicBezTo>
                  <a:cubicBezTo>
                    <a:pt x="55" y="109"/>
                    <a:pt x="54" y="111"/>
                    <a:pt x="52" y="111"/>
                  </a:cubicBezTo>
                  <a:close/>
                  <a:moveTo>
                    <a:pt x="12" y="103"/>
                  </a:moveTo>
                  <a:cubicBezTo>
                    <a:pt x="48" y="103"/>
                    <a:pt x="48" y="103"/>
                    <a:pt x="48" y="103"/>
                  </a:cubicBezTo>
                  <a:cubicBezTo>
                    <a:pt x="48" y="92"/>
                    <a:pt x="48" y="92"/>
                    <a:pt x="48" y="92"/>
                  </a:cubicBezTo>
                  <a:cubicBezTo>
                    <a:pt x="48" y="89"/>
                    <a:pt x="49" y="87"/>
                    <a:pt x="51" y="85"/>
                  </a:cubicBezTo>
                  <a:cubicBezTo>
                    <a:pt x="60" y="75"/>
                    <a:pt x="60" y="75"/>
                    <a:pt x="60" y="75"/>
                  </a:cubicBezTo>
                  <a:cubicBezTo>
                    <a:pt x="62" y="73"/>
                    <a:pt x="64" y="69"/>
                    <a:pt x="64" y="65"/>
                  </a:cubicBezTo>
                  <a:cubicBezTo>
                    <a:pt x="64" y="42"/>
                    <a:pt x="64" y="42"/>
                    <a:pt x="64" y="42"/>
                  </a:cubicBezTo>
                  <a:cubicBezTo>
                    <a:pt x="64" y="39"/>
                    <a:pt x="62" y="37"/>
                    <a:pt x="60" y="37"/>
                  </a:cubicBezTo>
                  <a:cubicBezTo>
                    <a:pt x="59" y="37"/>
                    <a:pt x="57" y="37"/>
                    <a:pt x="57" y="38"/>
                  </a:cubicBezTo>
                  <a:cubicBezTo>
                    <a:pt x="56" y="39"/>
                    <a:pt x="55" y="40"/>
                    <a:pt x="55" y="41"/>
                  </a:cubicBezTo>
                  <a:cubicBezTo>
                    <a:pt x="55" y="43"/>
                    <a:pt x="54" y="45"/>
                    <a:pt x="52" y="45"/>
                  </a:cubicBezTo>
                  <a:cubicBezTo>
                    <a:pt x="50" y="45"/>
                    <a:pt x="48" y="43"/>
                    <a:pt x="48" y="41"/>
                  </a:cubicBezTo>
                  <a:cubicBezTo>
                    <a:pt x="48" y="16"/>
                    <a:pt x="48" y="16"/>
                    <a:pt x="48" y="16"/>
                  </a:cubicBezTo>
                  <a:cubicBezTo>
                    <a:pt x="48" y="15"/>
                    <a:pt x="47" y="14"/>
                    <a:pt x="46" y="13"/>
                  </a:cubicBezTo>
                  <a:cubicBezTo>
                    <a:pt x="45" y="13"/>
                    <a:pt x="44" y="13"/>
                    <a:pt x="44" y="14"/>
                  </a:cubicBezTo>
                  <a:cubicBezTo>
                    <a:pt x="44" y="14"/>
                    <a:pt x="43" y="15"/>
                    <a:pt x="43" y="16"/>
                  </a:cubicBezTo>
                  <a:cubicBezTo>
                    <a:pt x="43" y="18"/>
                    <a:pt x="42" y="19"/>
                    <a:pt x="40" y="19"/>
                  </a:cubicBezTo>
                  <a:cubicBezTo>
                    <a:pt x="38" y="19"/>
                    <a:pt x="36" y="18"/>
                    <a:pt x="36" y="16"/>
                  </a:cubicBezTo>
                  <a:cubicBezTo>
                    <a:pt x="36" y="10"/>
                    <a:pt x="36" y="10"/>
                    <a:pt x="36" y="10"/>
                  </a:cubicBezTo>
                  <a:cubicBezTo>
                    <a:pt x="36" y="9"/>
                    <a:pt x="36" y="8"/>
                    <a:pt x="35" y="8"/>
                  </a:cubicBezTo>
                  <a:cubicBezTo>
                    <a:pt x="35" y="8"/>
                    <a:pt x="34" y="7"/>
                    <a:pt x="33" y="8"/>
                  </a:cubicBezTo>
                  <a:cubicBezTo>
                    <a:pt x="32" y="8"/>
                    <a:pt x="31" y="9"/>
                    <a:pt x="31" y="10"/>
                  </a:cubicBezTo>
                  <a:cubicBezTo>
                    <a:pt x="31" y="16"/>
                    <a:pt x="31" y="16"/>
                    <a:pt x="31" y="16"/>
                  </a:cubicBezTo>
                  <a:cubicBezTo>
                    <a:pt x="31" y="18"/>
                    <a:pt x="29" y="19"/>
                    <a:pt x="27" y="19"/>
                  </a:cubicBezTo>
                  <a:cubicBezTo>
                    <a:pt x="25" y="19"/>
                    <a:pt x="24" y="18"/>
                    <a:pt x="24" y="16"/>
                  </a:cubicBezTo>
                  <a:cubicBezTo>
                    <a:pt x="24" y="15"/>
                    <a:pt x="23" y="14"/>
                    <a:pt x="23" y="14"/>
                  </a:cubicBezTo>
                  <a:cubicBezTo>
                    <a:pt x="23" y="13"/>
                    <a:pt x="22" y="13"/>
                    <a:pt x="21" y="13"/>
                  </a:cubicBezTo>
                  <a:cubicBezTo>
                    <a:pt x="20" y="14"/>
                    <a:pt x="19" y="15"/>
                    <a:pt x="19" y="16"/>
                  </a:cubicBezTo>
                  <a:cubicBezTo>
                    <a:pt x="19" y="28"/>
                    <a:pt x="19" y="28"/>
                    <a:pt x="19" y="28"/>
                  </a:cubicBezTo>
                  <a:cubicBezTo>
                    <a:pt x="19" y="30"/>
                    <a:pt x="17" y="32"/>
                    <a:pt x="15" y="32"/>
                  </a:cubicBezTo>
                  <a:cubicBezTo>
                    <a:pt x="13" y="32"/>
                    <a:pt x="12" y="30"/>
                    <a:pt x="12" y="28"/>
                  </a:cubicBezTo>
                  <a:cubicBezTo>
                    <a:pt x="12" y="28"/>
                    <a:pt x="11" y="27"/>
                    <a:pt x="11" y="26"/>
                  </a:cubicBezTo>
                  <a:cubicBezTo>
                    <a:pt x="10" y="26"/>
                    <a:pt x="10" y="26"/>
                    <a:pt x="9" y="26"/>
                  </a:cubicBezTo>
                  <a:cubicBezTo>
                    <a:pt x="8" y="26"/>
                    <a:pt x="7" y="27"/>
                    <a:pt x="7" y="29"/>
                  </a:cubicBezTo>
                  <a:cubicBezTo>
                    <a:pt x="7" y="66"/>
                    <a:pt x="7" y="66"/>
                    <a:pt x="7" y="66"/>
                  </a:cubicBezTo>
                  <a:cubicBezTo>
                    <a:pt x="7" y="70"/>
                    <a:pt x="7" y="74"/>
                    <a:pt x="8" y="77"/>
                  </a:cubicBezTo>
                  <a:cubicBezTo>
                    <a:pt x="9" y="79"/>
                    <a:pt x="9" y="79"/>
                    <a:pt x="9" y="79"/>
                  </a:cubicBezTo>
                  <a:cubicBezTo>
                    <a:pt x="11" y="85"/>
                    <a:pt x="12" y="92"/>
                    <a:pt x="12" y="98"/>
                  </a:cubicBezTo>
                  <a:lnTo>
                    <a:pt x="12" y="10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0" name="Freeform 435"/>
            <p:cNvSpPr/>
            <p:nvPr/>
          </p:nvSpPr>
          <p:spPr bwMode="auto">
            <a:xfrm>
              <a:off x="7885113" y="5653088"/>
              <a:ext cx="71438" cy="52387"/>
            </a:xfrm>
            <a:custGeom>
              <a:avLst/>
              <a:gdLst>
                <a:gd name="T0" fmla="*/ 15 w 19"/>
                <a:gd name="T1" fmla="*/ 14 h 14"/>
                <a:gd name="T2" fmla="*/ 13 w 19"/>
                <a:gd name="T3" fmla="*/ 14 h 14"/>
                <a:gd name="T4" fmla="*/ 2 w 19"/>
                <a:gd name="T5" fmla="*/ 7 h 14"/>
                <a:gd name="T6" fmla="*/ 1 w 19"/>
                <a:gd name="T7" fmla="*/ 2 h 14"/>
                <a:gd name="T8" fmla="*/ 6 w 19"/>
                <a:gd name="T9" fmla="*/ 1 h 14"/>
                <a:gd name="T10" fmla="*/ 17 w 19"/>
                <a:gd name="T11" fmla="*/ 7 h 14"/>
                <a:gd name="T12" fmla="*/ 18 w 19"/>
                <a:gd name="T13" fmla="*/ 12 h 14"/>
                <a:gd name="T14" fmla="*/ 15 w 19"/>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4">
                  <a:moveTo>
                    <a:pt x="15" y="14"/>
                  </a:moveTo>
                  <a:cubicBezTo>
                    <a:pt x="14" y="14"/>
                    <a:pt x="14" y="14"/>
                    <a:pt x="13" y="14"/>
                  </a:cubicBezTo>
                  <a:cubicBezTo>
                    <a:pt x="2" y="7"/>
                    <a:pt x="2" y="7"/>
                    <a:pt x="2" y="7"/>
                  </a:cubicBezTo>
                  <a:cubicBezTo>
                    <a:pt x="0" y="6"/>
                    <a:pt x="0" y="4"/>
                    <a:pt x="1" y="2"/>
                  </a:cubicBezTo>
                  <a:cubicBezTo>
                    <a:pt x="2" y="1"/>
                    <a:pt x="4" y="0"/>
                    <a:pt x="6" y="1"/>
                  </a:cubicBezTo>
                  <a:cubicBezTo>
                    <a:pt x="17" y="7"/>
                    <a:pt x="17" y="7"/>
                    <a:pt x="17" y="7"/>
                  </a:cubicBezTo>
                  <a:cubicBezTo>
                    <a:pt x="18" y="8"/>
                    <a:pt x="19" y="10"/>
                    <a:pt x="18" y="12"/>
                  </a:cubicBezTo>
                  <a:cubicBezTo>
                    <a:pt x="17" y="13"/>
                    <a:pt x="16" y="14"/>
                    <a:pt x="15"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 name="Freeform 436"/>
            <p:cNvSpPr/>
            <p:nvPr/>
          </p:nvSpPr>
          <p:spPr bwMode="auto">
            <a:xfrm>
              <a:off x="7861301" y="5689600"/>
              <a:ext cx="60325" cy="49212"/>
            </a:xfrm>
            <a:custGeom>
              <a:avLst/>
              <a:gdLst>
                <a:gd name="T0" fmla="*/ 11 w 16"/>
                <a:gd name="T1" fmla="*/ 13 h 13"/>
                <a:gd name="T2" fmla="*/ 10 w 16"/>
                <a:gd name="T3" fmla="*/ 12 h 13"/>
                <a:gd name="T4" fmla="*/ 2 w 16"/>
                <a:gd name="T5" fmla="*/ 8 h 13"/>
                <a:gd name="T6" fmla="*/ 1 w 16"/>
                <a:gd name="T7" fmla="*/ 3 h 13"/>
                <a:gd name="T8" fmla="*/ 6 w 16"/>
                <a:gd name="T9" fmla="*/ 1 h 13"/>
                <a:gd name="T10" fmla="*/ 13 w 16"/>
                <a:gd name="T11" fmla="*/ 6 h 13"/>
                <a:gd name="T12" fmla="*/ 15 w 16"/>
                <a:gd name="T13" fmla="*/ 11 h 13"/>
                <a:gd name="T14" fmla="*/ 11 w 1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
                  <a:moveTo>
                    <a:pt x="11" y="13"/>
                  </a:moveTo>
                  <a:cubicBezTo>
                    <a:pt x="11" y="13"/>
                    <a:pt x="10" y="12"/>
                    <a:pt x="10" y="12"/>
                  </a:cubicBezTo>
                  <a:cubicBezTo>
                    <a:pt x="2" y="8"/>
                    <a:pt x="2" y="8"/>
                    <a:pt x="2" y="8"/>
                  </a:cubicBezTo>
                  <a:cubicBezTo>
                    <a:pt x="0" y="7"/>
                    <a:pt x="0" y="5"/>
                    <a:pt x="1" y="3"/>
                  </a:cubicBezTo>
                  <a:cubicBezTo>
                    <a:pt x="2" y="1"/>
                    <a:pt x="4" y="0"/>
                    <a:pt x="6" y="1"/>
                  </a:cubicBezTo>
                  <a:cubicBezTo>
                    <a:pt x="13" y="6"/>
                    <a:pt x="13" y="6"/>
                    <a:pt x="13" y="6"/>
                  </a:cubicBezTo>
                  <a:cubicBezTo>
                    <a:pt x="15" y="7"/>
                    <a:pt x="16" y="9"/>
                    <a:pt x="15" y="11"/>
                  </a:cubicBezTo>
                  <a:cubicBezTo>
                    <a:pt x="14" y="12"/>
                    <a:pt x="13" y="13"/>
                    <a:pt x="11"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2" name="Freeform 437"/>
            <p:cNvSpPr/>
            <p:nvPr/>
          </p:nvSpPr>
          <p:spPr bwMode="auto">
            <a:xfrm>
              <a:off x="7745413" y="5732463"/>
              <a:ext cx="90488" cy="63500"/>
            </a:xfrm>
            <a:custGeom>
              <a:avLst/>
              <a:gdLst>
                <a:gd name="T0" fmla="*/ 20 w 24"/>
                <a:gd name="T1" fmla="*/ 17 h 17"/>
                <a:gd name="T2" fmla="*/ 18 w 24"/>
                <a:gd name="T3" fmla="*/ 16 h 17"/>
                <a:gd name="T4" fmla="*/ 3 w 24"/>
                <a:gd name="T5" fmla="*/ 7 h 17"/>
                <a:gd name="T6" fmla="*/ 1 w 24"/>
                <a:gd name="T7" fmla="*/ 2 h 17"/>
                <a:gd name="T8" fmla="*/ 6 w 24"/>
                <a:gd name="T9" fmla="*/ 1 h 17"/>
                <a:gd name="T10" fmla="*/ 22 w 24"/>
                <a:gd name="T11" fmla="*/ 10 h 17"/>
                <a:gd name="T12" fmla="*/ 23 w 24"/>
                <a:gd name="T13" fmla="*/ 15 h 17"/>
                <a:gd name="T14" fmla="*/ 20 w 24"/>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7">
                  <a:moveTo>
                    <a:pt x="20" y="17"/>
                  </a:moveTo>
                  <a:cubicBezTo>
                    <a:pt x="19" y="17"/>
                    <a:pt x="19" y="16"/>
                    <a:pt x="18" y="16"/>
                  </a:cubicBezTo>
                  <a:cubicBezTo>
                    <a:pt x="3" y="7"/>
                    <a:pt x="3" y="7"/>
                    <a:pt x="3" y="7"/>
                  </a:cubicBezTo>
                  <a:cubicBezTo>
                    <a:pt x="1" y="6"/>
                    <a:pt x="0" y="4"/>
                    <a:pt x="1" y="2"/>
                  </a:cubicBezTo>
                  <a:cubicBezTo>
                    <a:pt x="2" y="1"/>
                    <a:pt x="5" y="0"/>
                    <a:pt x="6" y="1"/>
                  </a:cubicBezTo>
                  <a:cubicBezTo>
                    <a:pt x="22" y="10"/>
                    <a:pt x="22" y="10"/>
                    <a:pt x="22" y="10"/>
                  </a:cubicBezTo>
                  <a:cubicBezTo>
                    <a:pt x="23" y="11"/>
                    <a:pt x="24" y="13"/>
                    <a:pt x="23" y="15"/>
                  </a:cubicBezTo>
                  <a:cubicBezTo>
                    <a:pt x="22" y="16"/>
                    <a:pt x="21" y="17"/>
                    <a:pt x="20"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3" name="Freeform 438"/>
            <p:cNvSpPr/>
            <p:nvPr/>
          </p:nvSpPr>
          <p:spPr bwMode="auto">
            <a:xfrm>
              <a:off x="7608888" y="5513388"/>
              <a:ext cx="339725" cy="342900"/>
            </a:xfrm>
            <a:custGeom>
              <a:avLst/>
              <a:gdLst>
                <a:gd name="T0" fmla="*/ 54 w 90"/>
                <a:gd name="T1" fmla="*/ 91 h 91"/>
                <a:gd name="T2" fmla="*/ 53 w 90"/>
                <a:gd name="T3" fmla="*/ 91 h 91"/>
                <a:gd name="T4" fmla="*/ 51 w 90"/>
                <a:gd name="T5" fmla="*/ 90 h 91"/>
                <a:gd name="T6" fmla="*/ 31 w 90"/>
                <a:gd name="T7" fmla="*/ 79 h 91"/>
                <a:gd name="T8" fmla="*/ 21 w 90"/>
                <a:gd name="T9" fmla="*/ 66 h 91"/>
                <a:gd name="T10" fmla="*/ 17 w 90"/>
                <a:gd name="T11" fmla="*/ 54 h 91"/>
                <a:gd name="T12" fmla="*/ 15 w 90"/>
                <a:gd name="T13" fmla="*/ 52 h 91"/>
                <a:gd name="T14" fmla="*/ 2 w 90"/>
                <a:gd name="T15" fmla="*/ 44 h 91"/>
                <a:gd name="T16" fmla="*/ 0 w 90"/>
                <a:gd name="T17" fmla="*/ 42 h 91"/>
                <a:gd name="T18" fmla="*/ 1 w 90"/>
                <a:gd name="T19" fmla="*/ 39 h 91"/>
                <a:gd name="T20" fmla="*/ 22 w 90"/>
                <a:gd name="T21" fmla="*/ 2 h 91"/>
                <a:gd name="T22" fmla="*/ 25 w 90"/>
                <a:gd name="T23" fmla="*/ 0 h 91"/>
                <a:gd name="T24" fmla="*/ 27 w 90"/>
                <a:gd name="T25" fmla="*/ 0 h 91"/>
                <a:gd name="T26" fmla="*/ 35 w 90"/>
                <a:gd name="T27" fmla="*/ 5 h 91"/>
                <a:gd name="T28" fmla="*/ 51 w 90"/>
                <a:gd name="T29" fmla="*/ 11 h 91"/>
                <a:gd name="T30" fmla="*/ 53 w 90"/>
                <a:gd name="T31" fmla="*/ 11 h 91"/>
                <a:gd name="T32" fmla="*/ 65 w 90"/>
                <a:gd name="T33" fmla="*/ 16 h 91"/>
                <a:gd name="T34" fmla="*/ 88 w 90"/>
                <a:gd name="T35" fmla="*/ 29 h 91"/>
                <a:gd name="T36" fmla="*/ 89 w 90"/>
                <a:gd name="T37" fmla="*/ 34 h 91"/>
                <a:gd name="T38" fmla="*/ 84 w 90"/>
                <a:gd name="T39" fmla="*/ 36 h 91"/>
                <a:gd name="T40" fmla="*/ 62 w 90"/>
                <a:gd name="T41" fmla="*/ 23 h 91"/>
                <a:gd name="T42" fmla="*/ 51 w 90"/>
                <a:gd name="T43" fmla="*/ 18 h 91"/>
                <a:gd name="T44" fmla="*/ 49 w 90"/>
                <a:gd name="T45" fmla="*/ 18 h 91"/>
                <a:gd name="T46" fmla="*/ 31 w 90"/>
                <a:gd name="T47" fmla="*/ 11 h 91"/>
                <a:gd name="T48" fmla="*/ 27 w 90"/>
                <a:gd name="T49" fmla="*/ 8 h 91"/>
                <a:gd name="T50" fmla="*/ 9 w 90"/>
                <a:gd name="T51" fmla="*/ 40 h 91"/>
                <a:gd name="T52" fmla="*/ 19 w 90"/>
                <a:gd name="T53" fmla="*/ 45 h 91"/>
                <a:gd name="T54" fmla="*/ 24 w 90"/>
                <a:gd name="T55" fmla="*/ 51 h 91"/>
                <a:gd name="T56" fmla="*/ 27 w 90"/>
                <a:gd name="T57" fmla="*/ 64 h 91"/>
                <a:gd name="T58" fmla="*/ 34 w 90"/>
                <a:gd name="T59" fmla="*/ 72 h 91"/>
                <a:gd name="T60" fmla="*/ 55 w 90"/>
                <a:gd name="T61" fmla="*/ 84 h 91"/>
                <a:gd name="T62" fmla="*/ 55 w 90"/>
                <a:gd name="T63" fmla="*/ 84 h 91"/>
                <a:gd name="T64" fmla="*/ 58 w 90"/>
                <a:gd name="T65" fmla="*/ 89 h 91"/>
                <a:gd name="T66" fmla="*/ 54 w 90"/>
                <a:gd name="T6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1">
                  <a:moveTo>
                    <a:pt x="54" y="91"/>
                  </a:moveTo>
                  <a:cubicBezTo>
                    <a:pt x="54" y="91"/>
                    <a:pt x="53" y="91"/>
                    <a:pt x="53" y="91"/>
                  </a:cubicBezTo>
                  <a:cubicBezTo>
                    <a:pt x="52" y="91"/>
                    <a:pt x="52" y="91"/>
                    <a:pt x="51" y="90"/>
                  </a:cubicBezTo>
                  <a:cubicBezTo>
                    <a:pt x="31" y="79"/>
                    <a:pt x="31" y="79"/>
                    <a:pt x="31" y="79"/>
                  </a:cubicBezTo>
                  <a:cubicBezTo>
                    <a:pt x="26" y="76"/>
                    <a:pt x="22" y="71"/>
                    <a:pt x="21" y="66"/>
                  </a:cubicBezTo>
                  <a:cubicBezTo>
                    <a:pt x="17" y="54"/>
                    <a:pt x="17" y="54"/>
                    <a:pt x="17" y="54"/>
                  </a:cubicBezTo>
                  <a:cubicBezTo>
                    <a:pt x="16" y="53"/>
                    <a:pt x="16" y="52"/>
                    <a:pt x="15" y="52"/>
                  </a:cubicBezTo>
                  <a:cubicBezTo>
                    <a:pt x="2" y="44"/>
                    <a:pt x="2" y="44"/>
                    <a:pt x="2" y="44"/>
                  </a:cubicBezTo>
                  <a:cubicBezTo>
                    <a:pt x="1" y="44"/>
                    <a:pt x="1" y="43"/>
                    <a:pt x="0" y="42"/>
                  </a:cubicBezTo>
                  <a:cubicBezTo>
                    <a:pt x="0" y="41"/>
                    <a:pt x="0" y="40"/>
                    <a:pt x="1" y="39"/>
                  </a:cubicBezTo>
                  <a:cubicBezTo>
                    <a:pt x="22" y="2"/>
                    <a:pt x="22" y="2"/>
                    <a:pt x="22" y="2"/>
                  </a:cubicBezTo>
                  <a:cubicBezTo>
                    <a:pt x="23" y="1"/>
                    <a:pt x="24" y="0"/>
                    <a:pt x="25" y="0"/>
                  </a:cubicBezTo>
                  <a:cubicBezTo>
                    <a:pt x="26" y="0"/>
                    <a:pt x="27" y="0"/>
                    <a:pt x="27" y="0"/>
                  </a:cubicBezTo>
                  <a:cubicBezTo>
                    <a:pt x="35" y="5"/>
                    <a:pt x="35" y="5"/>
                    <a:pt x="35" y="5"/>
                  </a:cubicBezTo>
                  <a:cubicBezTo>
                    <a:pt x="40" y="8"/>
                    <a:pt x="45" y="10"/>
                    <a:pt x="51" y="11"/>
                  </a:cubicBezTo>
                  <a:cubicBezTo>
                    <a:pt x="53" y="11"/>
                    <a:pt x="53" y="11"/>
                    <a:pt x="53" y="11"/>
                  </a:cubicBezTo>
                  <a:cubicBezTo>
                    <a:pt x="57" y="12"/>
                    <a:pt x="61" y="14"/>
                    <a:pt x="65" y="16"/>
                  </a:cubicBezTo>
                  <a:cubicBezTo>
                    <a:pt x="88" y="29"/>
                    <a:pt x="88" y="29"/>
                    <a:pt x="88" y="29"/>
                  </a:cubicBezTo>
                  <a:cubicBezTo>
                    <a:pt x="90" y="30"/>
                    <a:pt x="90" y="33"/>
                    <a:pt x="89" y="34"/>
                  </a:cubicBezTo>
                  <a:cubicBezTo>
                    <a:pt x="88" y="36"/>
                    <a:pt x="86" y="37"/>
                    <a:pt x="84" y="36"/>
                  </a:cubicBezTo>
                  <a:cubicBezTo>
                    <a:pt x="62" y="23"/>
                    <a:pt x="62" y="23"/>
                    <a:pt x="62" y="23"/>
                  </a:cubicBezTo>
                  <a:cubicBezTo>
                    <a:pt x="58" y="21"/>
                    <a:pt x="55" y="19"/>
                    <a:pt x="51" y="18"/>
                  </a:cubicBezTo>
                  <a:cubicBezTo>
                    <a:pt x="49" y="18"/>
                    <a:pt x="49" y="18"/>
                    <a:pt x="49" y="18"/>
                  </a:cubicBezTo>
                  <a:cubicBezTo>
                    <a:pt x="43" y="17"/>
                    <a:pt x="37" y="14"/>
                    <a:pt x="31" y="11"/>
                  </a:cubicBezTo>
                  <a:cubicBezTo>
                    <a:pt x="27" y="8"/>
                    <a:pt x="27" y="8"/>
                    <a:pt x="27" y="8"/>
                  </a:cubicBezTo>
                  <a:cubicBezTo>
                    <a:pt x="9" y="40"/>
                    <a:pt x="9" y="40"/>
                    <a:pt x="9" y="40"/>
                  </a:cubicBezTo>
                  <a:cubicBezTo>
                    <a:pt x="19" y="45"/>
                    <a:pt x="19" y="45"/>
                    <a:pt x="19" y="45"/>
                  </a:cubicBezTo>
                  <a:cubicBezTo>
                    <a:pt x="21" y="47"/>
                    <a:pt x="23" y="49"/>
                    <a:pt x="24" y="51"/>
                  </a:cubicBezTo>
                  <a:cubicBezTo>
                    <a:pt x="27" y="64"/>
                    <a:pt x="27" y="64"/>
                    <a:pt x="27" y="64"/>
                  </a:cubicBezTo>
                  <a:cubicBezTo>
                    <a:pt x="29" y="67"/>
                    <a:pt x="31" y="70"/>
                    <a:pt x="34" y="72"/>
                  </a:cubicBezTo>
                  <a:cubicBezTo>
                    <a:pt x="55" y="84"/>
                    <a:pt x="55" y="84"/>
                    <a:pt x="55" y="84"/>
                  </a:cubicBezTo>
                  <a:cubicBezTo>
                    <a:pt x="55" y="84"/>
                    <a:pt x="55" y="84"/>
                    <a:pt x="55" y="84"/>
                  </a:cubicBezTo>
                  <a:cubicBezTo>
                    <a:pt x="57" y="85"/>
                    <a:pt x="58" y="87"/>
                    <a:pt x="58" y="89"/>
                  </a:cubicBezTo>
                  <a:cubicBezTo>
                    <a:pt x="57" y="90"/>
                    <a:pt x="56" y="91"/>
                    <a:pt x="54" y="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4" name="Freeform 439"/>
            <p:cNvSpPr/>
            <p:nvPr/>
          </p:nvSpPr>
          <p:spPr bwMode="auto">
            <a:xfrm>
              <a:off x="7981951" y="5780088"/>
              <a:ext cx="79375" cy="57150"/>
            </a:xfrm>
            <a:custGeom>
              <a:avLst/>
              <a:gdLst>
                <a:gd name="T0" fmla="*/ 5 w 21"/>
                <a:gd name="T1" fmla="*/ 15 h 15"/>
                <a:gd name="T2" fmla="*/ 1 w 21"/>
                <a:gd name="T3" fmla="*/ 13 h 15"/>
                <a:gd name="T4" fmla="*/ 3 w 21"/>
                <a:gd name="T5" fmla="*/ 8 h 15"/>
                <a:gd name="T6" fmla="*/ 15 w 21"/>
                <a:gd name="T7" fmla="*/ 1 h 15"/>
                <a:gd name="T8" fmla="*/ 20 w 21"/>
                <a:gd name="T9" fmla="*/ 3 h 15"/>
                <a:gd name="T10" fmla="*/ 18 w 21"/>
                <a:gd name="T11" fmla="*/ 8 h 15"/>
                <a:gd name="T12" fmla="*/ 6 w 21"/>
                <a:gd name="T13" fmla="*/ 15 h 15"/>
                <a:gd name="T14" fmla="*/ 5 w 21"/>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5">
                  <a:moveTo>
                    <a:pt x="5" y="15"/>
                  </a:moveTo>
                  <a:cubicBezTo>
                    <a:pt x="3" y="15"/>
                    <a:pt x="2" y="14"/>
                    <a:pt x="1" y="13"/>
                  </a:cubicBezTo>
                  <a:cubicBezTo>
                    <a:pt x="0" y="12"/>
                    <a:pt x="1" y="9"/>
                    <a:pt x="3" y="8"/>
                  </a:cubicBezTo>
                  <a:cubicBezTo>
                    <a:pt x="15" y="1"/>
                    <a:pt x="15" y="1"/>
                    <a:pt x="15" y="1"/>
                  </a:cubicBezTo>
                  <a:cubicBezTo>
                    <a:pt x="16" y="0"/>
                    <a:pt x="19" y="1"/>
                    <a:pt x="20" y="3"/>
                  </a:cubicBezTo>
                  <a:cubicBezTo>
                    <a:pt x="21" y="5"/>
                    <a:pt x="20" y="7"/>
                    <a:pt x="18" y="8"/>
                  </a:cubicBezTo>
                  <a:cubicBezTo>
                    <a:pt x="6" y="15"/>
                    <a:pt x="6" y="15"/>
                    <a:pt x="6" y="15"/>
                  </a:cubicBezTo>
                  <a:cubicBezTo>
                    <a:pt x="6" y="15"/>
                    <a:pt x="5" y="15"/>
                    <a:pt x="5"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5" name="Freeform 440"/>
            <p:cNvSpPr/>
            <p:nvPr/>
          </p:nvSpPr>
          <p:spPr bwMode="auto">
            <a:xfrm>
              <a:off x="7981951" y="5743575"/>
              <a:ext cx="57150" cy="41275"/>
            </a:xfrm>
            <a:custGeom>
              <a:avLst/>
              <a:gdLst>
                <a:gd name="T0" fmla="*/ 5 w 15"/>
                <a:gd name="T1" fmla="*/ 11 h 11"/>
                <a:gd name="T2" fmla="*/ 1 w 15"/>
                <a:gd name="T3" fmla="*/ 9 h 11"/>
                <a:gd name="T4" fmla="*/ 3 w 15"/>
                <a:gd name="T5" fmla="*/ 4 h 11"/>
                <a:gd name="T6" fmla="*/ 9 w 15"/>
                <a:gd name="T7" fmla="*/ 1 h 11"/>
                <a:gd name="T8" fmla="*/ 14 w 15"/>
                <a:gd name="T9" fmla="*/ 2 h 11"/>
                <a:gd name="T10" fmla="*/ 12 w 15"/>
                <a:gd name="T11" fmla="*/ 7 h 11"/>
                <a:gd name="T12" fmla="*/ 6 w 15"/>
                <a:gd name="T13" fmla="*/ 11 h 11"/>
                <a:gd name="T14" fmla="*/ 5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5" y="11"/>
                  </a:moveTo>
                  <a:cubicBezTo>
                    <a:pt x="3" y="11"/>
                    <a:pt x="2" y="10"/>
                    <a:pt x="1" y="9"/>
                  </a:cubicBezTo>
                  <a:cubicBezTo>
                    <a:pt x="0" y="8"/>
                    <a:pt x="1" y="5"/>
                    <a:pt x="3" y="4"/>
                  </a:cubicBezTo>
                  <a:cubicBezTo>
                    <a:pt x="9" y="1"/>
                    <a:pt x="9" y="1"/>
                    <a:pt x="9" y="1"/>
                  </a:cubicBezTo>
                  <a:cubicBezTo>
                    <a:pt x="10" y="0"/>
                    <a:pt x="13" y="1"/>
                    <a:pt x="14" y="2"/>
                  </a:cubicBezTo>
                  <a:cubicBezTo>
                    <a:pt x="15" y="4"/>
                    <a:pt x="14" y="6"/>
                    <a:pt x="12" y="7"/>
                  </a:cubicBezTo>
                  <a:cubicBezTo>
                    <a:pt x="6" y="11"/>
                    <a:pt x="6" y="11"/>
                    <a:pt x="6" y="11"/>
                  </a:cubicBezTo>
                  <a:cubicBezTo>
                    <a:pt x="6" y="11"/>
                    <a:pt x="5" y="11"/>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6" name="Freeform 441"/>
            <p:cNvSpPr/>
            <p:nvPr/>
          </p:nvSpPr>
          <p:spPr bwMode="auto">
            <a:xfrm>
              <a:off x="7967663" y="5705475"/>
              <a:ext cx="44450" cy="33337"/>
            </a:xfrm>
            <a:custGeom>
              <a:avLst/>
              <a:gdLst>
                <a:gd name="T0" fmla="*/ 5 w 12"/>
                <a:gd name="T1" fmla="*/ 9 h 9"/>
                <a:gd name="T2" fmla="*/ 1 w 12"/>
                <a:gd name="T3" fmla="*/ 8 h 9"/>
                <a:gd name="T4" fmla="*/ 3 w 12"/>
                <a:gd name="T5" fmla="*/ 3 h 9"/>
                <a:gd name="T6" fmla="*/ 6 w 12"/>
                <a:gd name="T7" fmla="*/ 1 h 9"/>
                <a:gd name="T8" fmla="*/ 11 w 12"/>
                <a:gd name="T9" fmla="*/ 2 h 9"/>
                <a:gd name="T10" fmla="*/ 10 w 12"/>
                <a:gd name="T11" fmla="*/ 7 h 9"/>
                <a:gd name="T12" fmla="*/ 6 w 12"/>
                <a:gd name="T13" fmla="*/ 9 h 9"/>
                <a:gd name="T14" fmla="*/ 5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5" y="9"/>
                  </a:moveTo>
                  <a:cubicBezTo>
                    <a:pt x="3" y="9"/>
                    <a:pt x="2" y="9"/>
                    <a:pt x="1" y="8"/>
                  </a:cubicBezTo>
                  <a:cubicBezTo>
                    <a:pt x="0" y="6"/>
                    <a:pt x="1" y="4"/>
                    <a:pt x="3" y="3"/>
                  </a:cubicBezTo>
                  <a:cubicBezTo>
                    <a:pt x="6" y="1"/>
                    <a:pt x="6" y="1"/>
                    <a:pt x="6" y="1"/>
                  </a:cubicBezTo>
                  <a:cubicBezTo>
                    <a:pt x="8" y="0"/>
                    <a:pt x="10" y="0"/>
                    <a:pt x="11" y="2"/>
                  </a:cubicBezTo>
                  <a:cubicBezTo>
                    <a:pt x="12" y="4"/>
                    <a:pt x="12" y="6"/>
                    <a:pt x="10" y="7"/>
                  </a:cubicBezTo>
                  <a:cubicBezTo>
                    <a:pt x="6" y="9"/>
                    <a:pt x="6" y="9"/>
                    <a:pt x="6" y="9"/>
                  </a:cubicBezTo>
                  <a:cubicBezTo>
                    <a:pt x="6" y="9"/>
                    <a:pt x="5"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7" name="Freeform 442"/>
            <p:cNvSpPr/>
            <p:nvPr/>
          </p:nvSpPr>
          <p:spPr bwMode="auto">
            <a:xfrm>
              <a:off x="7951788" y="5622925"/>
              <a:ext cx="109538" cy="74612"/>
            </a:xfrm>
            <a:custGeom>
              <a:avLst/>
              <a:gdLst>
                <a:gd name="T0" fmla="*/ 4 w 29"/>
                <a:gd name="T1" fmla="*/ 20 h 20"/>
                <a:gd name="T2" fmla="*/ 1 w 29"/>
                <a:gd name="T3" fmla="*/ 18 h 20"/>
                <a:gd name="T4" fmla="*/ 2 w 29"/>
                <a:gd name="T5" fmla="*/ 13 h 20"/>
                <a:gd name="T6" fmla="*/ 23 w 29"/>
                <a:gd name="T7" fmla="*/ 1 h 20"/>
                <a:gd name="T8" fmla="*/ 28 w 29"/>
                <a:gd name="T9" fmla="*/ 3 h 20"/>
                <a:gd name="T10" fmla="*/ 26 w 29"/>
                <a:gd name="T11" fmla="*/ 8 h 20"/>
                <a:gd name="T12" fmla="*/ 6 w 29"/>
                <a:gd name="T13" fmla="*/ 20 h 20"/>
                <a:gd name="T14" fmla="*/ 4 w 29"/>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0">
                  <a:moveTo>
                    <a:pt x="4" y="20"/>
                  </a:moveTo>
                  <a:cubicBezTo>
                    <a:pt x="3" y="20"/>
                    <a:pt x="2" y="19"/>
                    <a:pt x="1" y="18"/>
                  </a:cubicBezTo>
                  <a:cubicBezTo>
                    <a:pt x="0" y="16"/>
                    <a:pt x="1" y="14"/>
                    <a:pt x="2" y="13"/>
                  </a:cubicBezTo>
                  <a:cubicBezTo>
                    <a:pt x="23" y="1"/>
                    <a:pt x="23" y="1"/>
                    <a:pt x="23" y="1"/>
                  </a:cubicBezTo>
                  <a:cubicBezTo>
                    <a:pt x="24" y="0"/>
                    <a:pt x="27" y="1"/>
                    <a:pt x="28" y="3"/>
                  </a:cubicBezTo>
                  <a:cubicBezTo>
                    <a:pt x="29" y="5"/>
                    <a:pt x="28" y="7"/>
                    <a:pt x="26" y="8"/>
                  </a:cubicBezTo>
                  <a:cubicBezTo>
                    <a:pt x="6" y="20"/>
                    <a:pt x="6" y="20"/>
                    <a:pt x="6" y="20"/>
                  </a:cubicBezTo>
                  <a:cubicBezTo>
                    <a:pt x="5" y="20"/>
                    <a:pt x="5" y="20"/>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8" name="Freeform 443"/>
            <p:cNvSpPr/>
            <p:nvPr/>
          </p:nvSpPr>
          <p:spPr bwMode="auto">
            <a:xfrm>
              <a:off x="7902576" y="5546725"/>
              <a:ext cx="377825" cy="309562"/>
            </a:xfrm>
            <a:custGeom>
              <a:avLst/>
              <a:gdLst>
                <a:gd name="T0" fmla="*/ 41 w 100"/>
                <a:gd name="T1" fmla="*/ 82 h 82"/>
                <a:gd name="T2" fmla="*/ 37 w 100"/>
                <a:gd name="T3" fmla="*/ 81 h 82"/>
                <a:gd name="T4" fmla="*/ 39 w 100"/>
                <a:gd name="T5" fmla="*/ 76 h 82"/>
                <a:gd name="T6" fmla="*/ 61 w 100"/>
                <a:gd name="T7" fmla="*/ 63 h 82"/>
                <a:gd name="T8" fmla="*/ 70 w 100"/>
                <a:gd name="T9" fmla="*/ 56 h 82"/>
                <a:gd name="T10" fmla="*/ 71 w 100"/>
                <a:gd name="T11" fmla="*/ 54 h 82"/>
                <a:gd name="T12" fmla="*/ 86 w 100"/>
                <a:gd name="T13" fmla="*/ 42 h 82"/>
                <a:gd name="T14" fmla="*/ 91 w 100"/>
                <a:gd name="T15" fmla="*/ 40 h 82"/>
                <a:gd name="T16" fmla="*/ 73 w 100"/>
                <a:gd name="T17" fmla="*/ 8 h 82"/>
                <a:gd name="T18" fmla="*/ 63 w 100"/>
                <a:gd name="T19" fmla="*/ 14 h 82"/>
                <a:gd name="T20" fmla="*/ 55 w 100"/>
                <a:gd name="T21" fmla="*/ 15 h 82"/>
                <a:gd name="T22" fmla="*/ 43 w 100"/>
                <a:gd name="T23" fmla="*/ 12 h 82"/>
                <a:gd name="T24" fmla="*/ 32 w 100"/>
                <a:gd name="T25" fmla="*/ 14 h 82"/>
                <a:gd name="T26" fmla="*/ 12 w 100"/>
                <a:gd name="T27" fmla="*/ 26 h 82"/>
                <a:gd name="T28" fmla="*/ 10 w 100"/>
                <a:gd name="T29" fmla="*/ 32 h 82"/>
                <a:gd name="T30" fmla="*/ 12 w 100"/>
                <a:gd name="T31" fmla="*/ 34 h 82"/>
                <a:gd name="T32" fmla="*/ 15 w 100"/>
                <a:gd name="T33" fmla="*/ 33 h 82"/>
                <a:gd name="T34" fmla="*/ 20 w 100"/>
                <a:gd name="T35" fmla="*/ 35 h 82"/>
                <a:gd name="T36" fmla="*/ 19 w 100"/>
                <a:gd name="T37" fmla="*/ 40 h 82"/>
                <a:gd name="T38" fmla="*/ 9 w 100"/>
                <a:gd name="T39" fmla="*/ 45 h 82"/>
                <a:gd name="T40" fmla="*/ 4 w 100"/>
                <a:gd name="T41" fmla="*/ 44 h 82"/>
                <a:gd name="T42" fmla="*/ 5 w 100"/>
                <a:gd name="T43" fmla="*/ 39 h 82"/>
                <a:gd name="T44" fmla="*/ 6 w 100"/>
                <a:gd name="T45" fmla="*/ 39 h 82"/>
                <a:gd name="T46" fmla="*/ 3 w 100"/>
                <a:gd name="T47" fmla="*/ 35 h 82"/>
                <a:gd name="T48" fmla="*/ 8 w 100"/>
                <a:gd name="T49" fmla="*/ 20 h 82"/>
                <a:gd name="T50" fmla="*/ 28 w 100"/>
                <a:gd name="T51" fmla="*/ 8 h 82"/>
                <a:gd name="T52" fmla="*/ 44 w 100"/>
                <a:gd name="T53" fmla="*/ 5 h 82"/>
                <a:gd name="T54" fmla="*/ 57 w 100"/>
                <a:gd name="T55" fmla="*/ 8 h 82"/>
                <a:gd name="T56" fmla="*/ 59 w 100"/>
                <a:gd name="T57" fmla="*/ 8 h 82"/>
                <a:gd name="T58" fmla="*/ 72 w 100"/>
                <a:gd name="T59" fmla="*/ 0 h 82"/>
                <a:gd name="T60" fmla="*/ 75 w 100"/>
                <a:gd name="T61" fmla="*/ 0 h 82"/>
                <a:gd name="T62" fmla="*/ 77 w 100"/>
                <a:gd name="T63" fmla="*/ 2 h 82"/>
                <a:gd name="T64" fmla="*/ 99 w 100"/>
                <a:gd name="T65" fmla="*/ 39 h 82"/>
                <a:gd name="T66" fmla="*/ 98 w 100"/>
                <a:gd name="T67" fmla="*/ 44 h 82"/>
                <a:gd name="T68" fmla="*/ 90 w 100"/>
                <a:gd name="T69" fmla="*/ 48 h 82"/>
                <a:gd name="T70" fmla="*/ 77 w 100"/>
                <a:gd name="T71" fmla="*/ 59 h 82"/>
                <a:gd name="T72" fmla="*/ 75 w 100"/>
                <a:gd name="T73" fmla="*/ 61 h 82"/>
                <a:gd name="T74" fmla="*/ 65 w 100"/>
                <a:gd name="T75" fmla="*/ 69 h 82"/>
                <a:gd name="T76" fmla="*/ 42 w 100"/>
                <a:gd name="T77" fmla="*/ 82 h 82"/>
                <a:gd name="T78" fmla="*/ 41 w 100"/>
                <a:gd name="T7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82">
                  <a:moveTo>
                    <a:pt x="41" y="82"/>
                  </a:moveTo>
                  <a:cubicBezTo>
                    <a:pt x="39" y="82"/>
                    <a:pt x="38" y="82"/>
                    <a:pt x="37" y="81"/>
                  </a:cubicBezTo>
                  <a:cubicBezTo>
                    <a:pt x="36" y="79"/>
                    <a:pt x="37" y="77"/>
                    <a:pt x="39" y="76"/>
                  </a:cubicBezTo>
                  <a:cubicBezTo>
                    <a:pt x="61" y="63"/>
                    <a:pt x="61" y="63"/>
                    <a:pt x="61" y="63"/>
                  </a:cubicBezTo>
                  <a:cubicBezTo>
                    <a:pt x="64" y="61"/>
                    <a:pt x="67" y="59"/>
                    <a:pt x="70" y="56"/>
                  </a:cubicBezTo>
                  <a:cubicBezTo>
                    <a:pt x="71" y="54"/>
                    <a:pt x="71" y="54"/>
                    <a:pt x="71" y="54"/>
                  </a:cubicBezTo>
                  <a:cubicBezTo>
                    <a:pt x="76" y="49"/>
                    <a:pt x="81" y="45"/>
                    <a:pt x="86" y="42"/>
                  </a:cubicBezTo>
                  <a:cubicBezTo>
                    <a:pt x="91" y="40"/>
                    <a:pt x="91" y="40"/>
                    <a:pt x="91" y="40"/>
                  </a:cubicBezTo>
                  <a:cubicBezTo>
                    <a:pt x="73" y="8"/>
                    <a:pt x="73" y="8"/>
                    <a:pt x="73" y="8"/>
                  </a:cubicBezTo>
                  <a:cubicBezTo>
                    <a:pt x="63" y="14"/>
                    <a:pt x="63" y="14"/>
                    <a:pt x="63" y="14"/>
                  </a:cubicBezTo>
                  <a:cubicBezTo>
                    <a:pt x="60" y="16"/>
                    <a:pt x="58" y="16"/>
                    <a:pt x="55" y="15"/>
                  </a:cubicBezTo>
                  <a:cubicBezTo>
                    <a:pt x="43" y="12"/>
                    <a:pt x="43" y="12"/>
                    <a:pt x="43" y="12"/>
                  </a:cubicBezTo>
                  <a:cubicBezTo>
                    <a:pt x="39" y="12"/>
                    <a:pt x="35" y="12"/>
                    <a:pt x="32" y="14"/>
                  </a:cubicBezTo>
                  <a:cubicBezTo>
                    <a:pt x="12" y="26"/>
                    <a:pt x="12" y="26"/>
                    <a:pt x="12" y="26"/>
                  </a:cubicBezTo>
                  <a:cubicBezTo>
                    <a:pt x="10" y="27"/>
                    <a:pt x="9" y="30"/>
                    <a:pt x="10" y="32"/>
                  </a:cubicBezTo>
                  <a:cubicBezTo>
                    <a:pt x="10" y="33"/>
                    <a:pt x="11" y="33"/>
                    <a:pt x="12" y="34"/>
                  </a:cubicBezTo>
                  <a:cubicBezTo>
                    <a:pt x="13" y="34"/>
                    <a:pt x="14" y="34"/>
                    <a:pt x="15" y="33"/>
                  </a:cubicBezTo>
                  <a:cubicBezTo>
                    <a:pt x="17" y="32"/>
                    <a:pt x="19" y="33"/>
                    <a:pt x="20" y="35"/>
                  </a:cubicBezTo>
                  <a:cubicBezTo>
                    <a:pt x="21" y="36"/>
                    <a:pt x="21" y="39"/>
                    <a:pt x="19" y="40"/>
                  </a:cubicBezTo>
                  <a:cubicBezTo>
                    <a:pt x="19" y="40"/>
                    <a:pt x="9" y="45"/>
                    <a:pt x="9" y="45"/>
                  </a:cubicBezTo>
                  <a:cubicBezTo>
                    <a:pt x="7" y="46"/>
                    <a:pt x="5" y="46"/>
                    <a:pt x="4" y="44"/>
                  </a:cubicBezTo>
                  <a:cubicBezTo>
                    <a:pt x="3" y="42"/>
                    <a:pt x="3" y="40"/>
                    <a:pt x="5" y="39"/>
                  </a:cubicBezTo>
                  <a:cubicBezTo>
                    <a:pt x="6" y="39"/>
                    <a:pt x="6" y="39"/>
                    <a:pt x="6" y="39"/>
                  </a:cubicBezTo>
                  <a:cubicBezTo>
                    <a:pt x="5" y="38"/>
                    <a:pt x="4" y="36"/>
                    <a:pt x="3" y="35"/>
                  </a:cubicBezTo>
                  <a:cubicBezTo>
                    <a:pt x="0" y="30"/>
                    <a:pt x="3" y="23"/>
                    <a:pt x="8" y="20"/>
                  </a:cubicBezTo>
                  <a:cubicBezTo>
                    <a:pt x="28" y="8"/>
                    <a:pt x="28" y="8"/>
                    <a:pt x="28" y="8"/>
                  </a:cubicBezTo>
                  <a:cubicBezTo>
                    <a:pt x="33" y="5"/>
                    <a:pt x="39" y="4"/>
                    <a:pt x="44" y="5"/>
                  </a:cubicBezTo>
                  <a:cubicBezTo>
                    <a:pt x="57" y="8"/>
                    <a:pt x="57" y="8"/>
                    <a:pt x="57" y="8"/>
                  </a:cubicBezTo>
                  <a:cubicBezTo>
                    <a:pt x="58" y="8"/>
                    <a:pt x="58" y="8"/>
                    <a:pt x="59" y="8"/>
                  </a:cubicBezTo>
                  <a:cubicBezTo>
                    <a:pt x="72" y="0"/>
                    <a:pt x="72" y="0"/>
                    <a:pt x="72" y="0"/>
                  </a:cubicBezTo>
                  <a:cubicBezTo>
                    <a:pt x="73" y="0"/>
                    <a:pt x="74" y="0"/>
                    <a:pt x="75" y="0"/>
                  </a:cubicBezTo>
                  <a:cubicBezTo>
                    <a:pt x="76" y="0"/>
                    <a:pt x="77" y="1"/>
                    <a:pt x="77" y="2"/>
                  </a:cubicBezTo>
                  <a:cubicBezTo>
                    <a:pt x="99" y="39"/>
                    <a:pt x="99" y="39"/>
                    <a:pt x="99" y="39"/>
                  </a:cubicBezTo>
                  <a:cubicBezTo>
                    <a:pt x="100" y="41"/>
                    <a:pt x="99" y="43"/>
                    <a:pt x="98" y="44"/>
                  </a:cubicBezTo>
                  <a:cubicBezTo>
                    <a:pt x="90" y="48"/>
                    <a:pt x="90" y="48"/>
                    <a:pt x="90" y="48"/>
                  </a:cubicBezTo>
                  <a:cubicBezTo>
                    <a:pt x="85" y="51"/>
                    <a:pt x="81" y="55"/>
                    <a:pt x="77" y="59"/>
                  </a:cubicBezTo>
                  <a:cubicBezTo>
                    <a:pt x="75" y="61"/>
                    <a:pt x="75" y="61"/>
                    <a:pt x="75" y="61"/>
                  </a:cubicBezTo>
                  <a:cubicBezTo>
                    <a:pt x="72" y="64"/>
                    <a:pt x="69" y="67"/>
                    <a:pt x="65" y="69"/>
                  </a:cubicBezTo>
                  <a:cubicBezTo>
                    <a:pt x="42" y="82"/>
                    <a:pt x="42" y="82"/>
                    <a:pt x="42" y="82"/>
                  </a:cubicBezTo>
                  <a:cubicBezTo>
                    <a:pt x="42" y="82"/>
                    <a:pt x="41" y="82"/>
                    <a:pt x="41"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9" name="Freeform 444"/>
            <p:cNvSpPr>
              <a:spLocks noEditPoints="1"/>
            </p:cNvSpPr>
            <p:nvPr/>
          </p:nvSpPr>
          <p:spPr bwMode="auto">
            <a:xfrm>
              <a:off x="8159751" y="5505450"/>
              <a:ext cx="165100" cy="219075"/>
            </a:xfrm>
            <a:custGeom>
              <a:avLst/>
              <a:gdLst>
                <a:gd name="T0" fmla="*/ 29 w 44"/>
                <a:gd name="T1" fmla="*/ 58 h 58"/>
                <a:gd name="T2" fmla="*/ 28 w 44"/>
                <a:gd name="T3" fmla="*/ 58 h 58"/>
                <a:gd name="T4" fmla="*/ 26 w 44"/>
                <a:gd name="T5" fmla="*/ 56 h 58"/>
                <a:gd name="T6" fmla="*/ 1 w 44"/>
                <a:gd name="T7" fmla="*/ 14 h 58"/>
                <a:gd name="T8" fmla="*/ 3 w 44"/>
                <a:gd name="T9" fmla="*/ 9 h 58"/>
                <a:gd name="T10" fmla="*/ 16 w 44"/>
                <a:gd name="T11" fmla="*/ 1 h 58"/>
                <a:gd name="T12" fmla="*/ 21 w 44"/>
                <a:gd name="T13" fmla="*/ 2 h 58"/>
                <a:gd name="T14" fmla="*/ 44 w 44"/>
                <a:gd name="T15" fmla="*/ 47 h 58"/>
                <a:gd name="T16" fmla="*/ 42 w 44"/>
                <a:gd name="T17" fmla="*/ 51 h 58"/>
                <a:gd name="T18" fmla="*/ 31 w 44"/>
                <a:gd name="T19" fmla="*/ 58 h 58"/>
                <a:gd name="T20" fmla="*/ 29 w 44"/>
                <a:gd name="T21" fmla="*/ 58 h 58"/>
                <a:gd name="T22" fmla="*/ 10 w 44"/>
                <a:gd name="T23" fmla="*/ 13 h 58"/>
                <a:gd name="T24" fmla="*/ 30 w 44"/>
                <a:gd name="T25" fmla="*/ 50 h 58"/>
                <a:gd name="T26" fmla="*/ 36 w 44"/>
                <a:gd name="T27" fmla="*/ 46 h 58"/>
                <a:gd name="T28" fmla="*/ 17 w 44"/>
                <a:gd name="T29" fmla="*/ 9 h 58"/>
                <a:gd name="T30" fmla="*/ 10 w 44"/>
                <a:gd name="T31"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58">
                  <a:moveTo>
                    <a:pt x="29" y="58"/>
                  </a:moveTo>
                  <a:cubicBezTo>
                    <a:pt x="29" y="58"/>
                    <a:pt x="29" y="58"/>
                    <a:pt x="28" y="58"/>
                  </a:cubicBezTo>
                  <a:cubicBezTo>
                    <a:pt x="27" y="58"/>
                    <a:pt x="26" y="57"/>
                    <a:pt x="26" y="56"/>
                  </a:cubicBezTo>
                  <a:cubicBezTo>
                    <a:pt x="1" y="14"/>
                    <a:pt x="1" y="14"/>
                    <a:pt x="1" y="14"/>
                  </a:cubicBezTo>
                  <a:cubicBezTo>
                    <a:pt x="0" y="12"/>
                    <a:pt x="1" y="10"/>
                    <a:pt x="3" y="9"/>
                  </a:cubicBezTo>
                  <a:cubicBezTo>
                    <a:pt x="16" y="1"/>
                    <a:pt x="16" y="1"/>
                    <a:pt x="16" y="1"/>
                  </a:cubicBezTo>
                  <a:cubicBezTo>
                    <a:pt x="18" y="0"/>
                    <a:pt x="20" y="0"/>
                    <a:pt x="21" y="2"/>
                  </a:cubicBezTo>
                  <a:cubicBezTo>
                    <a:pt x="32" y="15"/>
                    <a:pt x="40" y="30"/>
                    <a:pt x="44" y="47"/>
                  </a:cubicBezTo>
                  <a:cubicBezTo>
                    <a:pt x="44" y="49"/>
                    <a:pt x="44" y="50"/>
                    <a:pt x="42" y="51"/>
                  </a:cubicBezTo>
                  <a:cubicBezTo>
                    <a:pt x="31" y="58"/>
                    <a:pt x="31" y="58"/>
                    <a:pt x="31" y="58"/>
                  </a:cubicBezTo>
                  <a:cubicBezTo>
                    <a:pt x="30" y="58"/>
                    <a:pt x="30" y="58"/>
                    <a:pt x="29" y="58"/>
                  </a:cubicBezTo>
                  <a:close/>
                  <a:moveTo>
                    <a:pt x="10" y="13"/>
                  </a:moveTo>
                  <a:cubicBezTo>
                    <a:pt x="30" y="50"/>
                    <a:pt x="30" y="50"/>
                    <a:pt x="30" y="50"/>
                  </a:cubicBezTo>
                  <a:cubicBezTo>
                    <a:pt x="36" y="46"/>
                    <a:pt x="36" y="46"/>
                    <a:pt x="36" y="46"/>
                  </a:cubicBezTo>
                  <a:cubicBezTo>
                    <a:pt x="33" y="33"/>
                    <a:pt x="26" y="20"/>
                    <a:pt x="17" y="9"/>
                  </a:cubicBezTo>
                  <a:lnTo>
                    <a:pt x="1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0" name="Freeform 445"/>
            <p:cNvSpPr>
              <a:spLocks noEditPoints="1"/>
            </p:cNvSpPr>
            <p:nvPr/>
          </p:nvSpPr>
          <p:spPr bwMode="auto">
            <a:xfrm>
              <a:off x="7553326" y="5478463"/>
              <a:ext cx="173038" cy="211137"/>
            </a:xfrm>
            <a:custGeom>
              <a:avLst/>
              <a:gdLst>
                <a:gd name="T0" fmla="*/ 18 w 46"/>
                <a:gd name="T1" fmla="*/ 56 h 56"/>
                <a:gd name="T2" fmla="*/ 16 w 46"/>
                <a:gd name="T3" fmla="*/ 56 h 56"/>
                <a:gd name="T4" fmla="*/ 2 w 46"/>
                <a:gd name="T5" fmla="*/ 48 h 56"/>
                <a:gd name="T6" fmla="*/ 1 w 46"/>
                <a:gd name="T7" fmla="*/ 43 h 56"/>
                <a:gd name="T8" fmla="*/ 28 w 46"/>
                <a:gd name="T9" fmla="*/ 1 h 56"/>
                <a:gd name="T10" fmla="*/ 33 w 46"/>
                <a:gd name="T11" fmla="*/ 0 h 56"/>
                <a:gd name="T12" fmla="*/ 44 w 46"/>
                <a:gd name="T13" fmla="*/ 7 h 56"/>
                <a:gd name="T14" fmla="*/ 46 w 46"/>
                <a:gd name="T15" fmla="*/ 9 h 56"/>
                <a:gd name="T16" fmla="*/ 45 w 46"/>
                <a:gd name="T17" fmla="*/ 12 h 56"/>
                <a:gd name="T18" fmla="*/ 21 w 46"/>
                <a:gd name="T19" fmla="*/ 54 h 56"/>
                <a:gd name="T20" fmla="*/ 18 w 46"/>
                <a:gd name="T21" fmla="*/ 56 h 56"/>
                <a:gd name="T22" fmla="*/ 8 w 46"/>
                <a:gd name="T23" fmla="*/ 43 h 56"/>
                <a:gd name="T24" fmla="*/ 16 w 46"/>
                <a:gd name="T25" fmla="*/ 48 h 56"/>
                <a:gd name="T26" fmla="*/ 37 w 46"/>
                <a:gd name="T27" fmla="*/ 11 h 56"/>
                <a:gd name="T28" fmla="*/ 31 w 46"/>
                <a:gd name="T29" fmla="*/ 8 h 56"/>
                <a:gd name="T30" fmla="*/ 8 w 46"/>
                <a:gd name="T31" fmla="*/ 4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56">
                  <a:moveTo>
                    <a:pt x="18" y="56"/>
                  </a:moveTo>
                  <a:cubicBezTo>
                    <a:pt x="17" y="56"/>
                    <a:pt x="16" y="56"/>
                    <a:pt x="16" y="56"/>
                  </a:cubicBezTo>
                  <a:cubicBezTo>
                    <a:pt x="2" y="48"/>
                    <a:pt x="2" y="48"/>
                    <a:pt x="2" y="48"/>
                  </a:cubicBezTo>
                  <a:cubicBezTo>
                    <a:pt x="1" y="47"/>
                    <a:pt x="0" y="45"/>
                    <a:pt x="1" y="43"/>
                  </a:cubicBezTo>
                  <a:cubicBezTo>
                    <a:pt x="6" y="27"/>
                    <a:pt x="16" y="13"/>
                    <a:pt x="28" y="1"/>
                  </a:cubicBezTo>
                  <a:cubicBezTo>
                    <a:pt x="29" y="0"/>
                    <a:pt x="31" y="0"/>
                    <a:pt x="33" y="0"/>
                  </a:cubicBezTo>
                  <a:cubicBezTo>
                    <a:pt x="44" y="7"/>
                    <a:pt x="44" y="7"/>
                    <a:pt x="44" y="7"/>
                  </a:cubicBezTo>
                  <a:cubicBezTo>
                    <a:pt x="45" y="7"/>
                    <a:pt x="45" y="8"/>
                    <a:pt x="46" y="9"/>
                  </a:cubicBezTo>
                  <a:cubicBezTo>
                    <a:pt x="46" y="10"/>
                    <a:pt x="46" y="11"/>
                    <a:pt x="45" y="12"/>
                  </a:cubicBezTo>
                  <a:cubicBezTo>
                    <a:pt x="21" y="54"/>
                    <a:pt x="21" y="54"/>
                    <a:pt x="21" y="54"/>
                  </a:cubicBezTo>
                  <a:cubicBezTo>
                    <a:pt x="20" y="56"/>
                    <a:pt x="19" y="56"/>
                    <a:pt x="18" y="56"/>
                  </a:cubicBezTo>
                  <a:close/>
                  <a:moveTo>
                    <a:pt x="8" y="43"/>
                  </a:moveTo>
                  <a:cubicBezTo>
                    <a:pt x="16" y="48"/>
                    <a:pt x="16" y="48"/>
                    <a:pt x="16" y="48"/>
                  </a:cubicBezTo>
                  <a:cubicBezTo>
                    <a:pt x="37" y="11"/>
                    <a:pt x="37" y="11"/>
                    <a:pt x="37" y="11"/>
                  </a:cubicBezTo>
                  <a:cubicBezTo>
                    <a:pt x="31" y="8"/>
                    <a:pt x="31" y="8"/>
                    <a:pt x="31" y="8"/>
                  </a:cubicBezTo>
                  <a:cubicBezTo>
                    <a:pt x="21" y="18"/>
                    <a:pt x="13" y="30"/>
                    <a:pt x="8" y="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1" name="Freeform 446"/>
            <p:cNvSpPr>
              <a:spLocks noEditPoints="1"/>
            </p:cNvSpPr>
            <p:nvPr/>
          </p:nvSpPr>
          <p:spPr bwMode="auto">
            <a:xfrm>
              <a:off x="7808913" y="6083300"/>
              <a:ext cx="211138" cy="93662"/>
            </a:xfrm>
            <a:custGeom>
              <a:avLst/>
              <a:gdLst>
                <a:gd name="T0" fmla="*/ 33 w 56"/>
                <a:gd name="T1" fmla="*/ 25 h 25"/>
                <a:gd name="T2" fmla="*/ 2 w 56"/>
                <a:gd name="T3" fmla="*/ 21 h 25"/>
                <a:gd name="T4" fmla="*/ 0 w 56"/>
                <a:gd name="T5" fmla="*/ 17 h 25"/>
                <a:gd name="T6" fmla="*/ 0 w 56"/>
                <a:gd name="T7" fmla="*/ 4 h 25"/>
                <a:gd name="T8" fmla="*/ 3 w 56"/>
                <a:gd name="T9" fmla="*/ 0 h 25"/>
                <a:gd name="T10" fmla="*/ 53 w 56"/>
                <a:gd name="T11" fmla="*/ 0 h 25"/>
                <a:gd name="T12" fmla="*/ 56 w 56"/>
                <a:gd name="T13" fmla="*/ 4 h 25"/>
                <a:gd name="T14" fmla="*/ 56 w 56"/>
                <a:gd name="T15" fmla="*/ 20 h 25"/>
                <a:gd name="T16" fmla="*/ 53 w 56"/>
                <a:gd name="T17" fmla="*/ 23 h 25"/>
                <a:gd name="T18" fmla="*/ 33 w 56"/>
                <a:gd name="T19" fmla="*/ 25 h 25"/>
                <a:gd name="T20" fmla="*/ 7 w 56"/>
                <a:gd name="T21" fmla="*/ 14 h 25"/>
                <a:gd name="T22" fmla="*/ 49 w 56"/>
                <a:gd name="T23" fmla="*/ 17 h 25"/>
                <a:gd name="T24" fmla="*/ 49 w 56"/>
                <a:gd name="T25" fmla="*/ 8 h 25"/>
                <a:gd name="T26" fmla="*/ 7 w 56"/>
                <a:gd name="T27" fmla="*/ 8 h 25"/>
                <a:gd name="T28" fmla="*/ 7 w 56"/>
                <a:gd name="T29"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25">
                  <a:moveTo>
                    <a:pt x="33" y="25"/>
                  </a:moveTo>
                  <a:cubicBezTo>
                    <a:pt x="23" y="25"/>
                    <a:pt x="12" y="24"/>
                    <a:pt x="2" y="21"/>
                  </a:cubicBezTo>
                  <a:cubicBezTo>
                    <a:pt x="1" y="20"/>
                    <a:pt x="0" y="19"/>
                    <a:pt x="0" y="17"/>
                  </a:cubicBezTo>
                  <a:cubicBezTo>
                    <a:pt x="0" y="4"/>
                    <a:pt x="0" y="4"/>
                    <a:pt x="0" y="4"/>
                  </a:cubicBezTo>
                  <a:cubicBezTo>
                    <a:pt x="0" y="2"/>
                    <a:pt x="1" y="0"/>
                    <a:pt x="3" y="0"/>
                  </a:cubicBezTo>
                  <a:cubicBezTo>
                    <a:pt x="53" y="0"/>
                    <a:pt x="53" y="0"/>
                    <a:pt x="53" y="0"/>
                  </a:cubicBezTo>
                  <a:cubicBezTo>
                    <a:pt x="55" y="0"/>
                    <a:pt x="56" y="2"/>
                    <a:pt x="56" y="4"/>
                  </a:cubicBezTo>
                  <a:cubicBezTo>
                    <a:pt x="56" y="20"/>
                    <a:pt x="56" y="20"/>
                    <a:pt x="56" y="20"/>
                  </a:cubicBezTo>
                  <a:cubicBezTo>
                    <a:pt x="56" y="21"/>
                    <a:pt x="55" y="23"/>
                    <a:pt x="53" y="23"/>
                  </a:cubicBezTo>
                  <a:cubicBezTo>
                    <a:pt x="47" y="24"/>
                    <a:pt x="40" y="25"/>
                    <a:pt x="33" y="25"/>
                  </a:cubicBezTo>
                  <a:close/>
                  <a:moveTo>
                    <a:pt x="7" y="14"/>
                  </a:moveTo>
                  <a:cubicBezTo>
                    <a:pt x="21" y="18"/>
                    <a:pt x="35" y="19"/>
                    <a:pt x="49" y="17"/>
                  </a:cubicBezTo>
                  <a:cubicBezTo>
                    <a:pt x="49" y="8"/>
                    <a:pt x="49" y="8"/>
                    <a:pt x="49" y="8"/>
                  </a:cubicBezTo>
                  <a:cubicBezTo>
                    <a:pt x="7" y="8"/>
                    <a:pt x="7" y="8"/>
                    <a:pt x="7" y="8"/>
                  </a:cubicBezTo>
                  <a:lnTo>
                    <a:pt x="7"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2" name="Freeform 447"/>
            <p:cNvSpPr/>
            <p:nvPr/>
          </p:nvSpPr>
          <p:spPr bwMode="auto">
            <a:xfrm>
              <a:off x="7534276" y="5780088"/>
              <a:ext cx="650875" cy="396875"/>
            </a:xfrm>
            <a:custGeom>
              <a:avLst/>
              <a:gdLst>
                <a:gd name="T0" fmla="*/ 106 w 173"/>
                <a:gd name="T1" fmla="*/ 105 h 105"/>
                <a:gd name="T2" fmla="*/ 0 w 173"/>
                <a:gd name="T3" fmla="*/ 4 h 105"/>
                <a:gd name="T4" fmla="*/ 3 w 173"/>
                <a:gd name="T5" fmla="*/ 0 h 105"/>
                <a:gd name="T6" fmla="*/ 7 w 173"/>
                <a:gd name="T7" fmla="*/ 4 h 105"/>
                <a:gd name="T8" fmla="*/ 106 w 173"/>
                <a:gd name="T9" fmla="*/ 98 h 105"/>
                <a:gd name="T10" fmla="*/ 166 w 173"/>
                <a:gd name="T11" fmla="*/ 78 h 105"/>
                <a:gd name="T12" fmla="*/ 171 w 173"/>
                <a:gd name="T13" fmla="*/ 78 h 105"/>
                <a:gd name="T14" fmla="*/ 171 w 173"/>
                <a:gd name="T15" fmla="*/ 83 h 105"/>
                <a:gd name="T16" fmla="*/ 106 w 173"/>
                <a:gd name="T17"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05">
                  <a:moveTo>
                    <a:pt x="106" y="105"/>
                  </a:moveTo>
                  <a:cubicBezTo>
                    <a:pt x="49" y="105"/>
                    <a:pt x="3" y="61"/>
                    <a:pt x="0" y="4"/>
                  </a:cubicBezTo>
                  <a:cubicBezTo>
                    <a:pt x="0" y="2"/>
                    <a:pt x="1" y="0"/>
                    <a:pt x="3" y="0"/>
                  </a:cubicBezTo>
                  <a:cubicBezTo>
                    <a:pt x="5" y="0"/>
                    <a:pt x="7" y="2"/>
                    <a:pt x="7" y="4"/>
                  </a:cubicBezTo>
                  <a:cubicBezTo>
                    <a:pt x="10" y="56"/>
                    <a:pt x="53" y="98"/>
                    <a:pt x="106" y="98"/>
                  </a:cubicBezTo>
                  <a:cubicBezTo>
                    <a:pt x="128" y="98"/>
                    <a:pt x="149" y="91"/>
                    <a:pt x="166" y="78"/>
                  </a:cubicBezTo>
                  <a:cubicBezTo>
                    <a:pt x="168" y="76"/>
                    <a:pt x="170" y="77"/>
                    <a:pt x="171" y="78"/>
                  </a:cubicBezTo>
                  <a:cubicBezTo>
                    <a:pt x="173" y="80"/>
                    <a:pt x="172" y="82"/>
                    <a:pt x="171" y="83"/>
                  </a:cubicBezTo>
                  <a:cubicBezTo>
                    <a:pt x="152" y="98"/>
                    <a:pt x="130" y="105"/>
                    <a:pt x="106"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3" name="Freeform 448"/>
            <p:cNvSpPr/>
            <p:nvPr/>
          </p:nvSpPr>
          <p:spPr bwMode="auto">
            <a:xfrm>
              <a:off x="7537451" y="5441950"/>
              <a:ext cx="192088" cy="277812"/>
            </a:xfrm>
            <a:custGeom>
              <a:avLst/>
              <a:gdLst>
                <a:gd name="T0" fmla="*/ 4 w 51"/>
                <a:gd name="T1" fmla="*/ 74 h 74"/>
                <a:gd name="T2" fmla="*/ 3 w 51"/>
                <a:gd name="T3" fmla="*/ 74 h 74"/>
                <a:gd name="T4" fmla="*/ 0 w 51"/>
                <a:gd name="T5" fmla="*/ 70 h 74"/>
                <a:gd name="T6" fmla="*/ 45 w 51"/>
                <a:gd name="T7" fmla="*/ 1 h 74"/>
                <a:gd name="T8" fmla="*/ 50 w 51"/>
                <a:gd name="T9" fmla="*/ 2 h 74"/>
                <a:gd name="T10" fmla="*/ 49 w 51"/>
                <a:gd name="T11" fmla="*/ 7 h 74"/>
                <a:gd name="T12" fmla="*/ 7 w 51"/>
                <a:gd name="T13" fmla="*/ 71 h 74"/>
                <a:gd name="T14" fmla="*/ 4 w 51"/>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4">
                  <a:moveTo>
                    <a:pt x="4" y="74"/>
                  </a:moveTo>
                  <a:cubicBezTo>
                    <a:pt x="4" y="74"/>
                    <a:pt x="3" y="74"/>
                    <a:pt x="3" y="74"/>
                  </a:cubicBezTo>
                  <a:cubicBezTo>
                    <a:pt x="1" y="74"/>
                    <a:pt x="0" y="72"/>
                    <a:pt x="0" y="70"/>
                  </a:cubicBezTo>
                  <a:cubicBezTo>
                    <a:pt x="5" y="42"/>
                    <a:pt x="21" y="17"/>
                    <a:pt x="45" y="1"/>
                  </a:cubicBezTo>
                  <a:cubicBezTo>
                    <a:pt x="46" y="0"/>
                    <a:pt x="49" y="0"/>
                    <a:pt x="50" y="2"/>
                  </a:cubicBezTo>
                  <a:cubicBezTo>
                    <a:pt x="51" y="3"/>
                    <a:pt x="50" y="6"/>
                    <a:pt x="49" y="7"/>
                  </a:cubicBezTo>
                  <a:cubicBezTo>
                    <a:pt x="27" y="22"/>
                    <a:pt x="12" y="45"/>
                    <a:pt x="7" y="71"/>
                  </a:cubicBezTo>
                  <a:cubicBezTo>
                    <a:pt x="7" y="73"/>
                    <a:pt x="5" y="74"/>
                    <a:pt x="4"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4" name="Freeform 449"/>
            <p:cNvSpPr/>
            <p:nvPr/>
          </p:nvSpPr>
          <p:spPr bwMode="auto">
            <a:xfrm>
              <a:off x="7842251" y="5376863"/>
              <a:ext cx="53975" cy="30162"/>
            </a:xfrm>
            <a:custGeom>
              <a:avLst/>
              <a:gdLst>
                <a:gd name="T0" fmla="*/ 4 w 14"/>
                <a:gd name="T1" fmla="*/ 8 h 8"/>
                <a:gd name="T2" fmla="*/ 0 w 14"/>
                <a:gd name="T3" fmla="*/ 5 h 8"/>
                <a:gd name="T4" fmla="*/ 3 w 14"/>
                <a:gd name="T5" fmla="*/ 1 h 8"/>
                <a:gd name="T6" fmla="*/ 9 w 14"/>
                <a:gd name="T7" fmla="*/ 0 h 8"/>
                <a:gd name="T8" fmla="*/ 13 w 14"/>
                <a:gd name="T9" fmla="*/ 3 h 8"/>
                <a:gd name="T10" fmla="*/ 10 w 14"/>
                <a:gd name="T11" fmla="*/ 7 h 8"/>
                <a:gd name="T12" fmla="*/ 5 w 14"/>
                <a:gd name="T13" fmla="*/ 8 h 8"/>
                <a:gd name="T14" fmla="*/ 4 w 14"/>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8">
                  <a:moveTo>
                    <a:pt x="4" y="8"/>
                  </a:moveTo>
                  <a:cubicBezTo>
                    <a:pt x="2" y="8"/>
                    <a:pt x="1" y="7"/>
                    <a:pt x="0" y="5"/>
                  </a:cubicBezTo>
                  <a:cubicBezTo>
                    <a:pt x="0" y="3"/>
                    <a:pt x="1" y="1"/>
                    <a:pt x="3" y="1"/>
                  </a:cubicBezTo>
                  <a:cubicBezTo>
                    <a:pt x="5" y="1"/>
                    <a:pt x="7" y="0"/>
                    <a:pt x="9" y="0"/>
                  </a:cubicBezTo>
                  <a:cubicBezTo>
                    <a:pt x="11" y="0"/>
                    <a:pt x="13" y="1"/>
                    <a:pt x="13" y="3"/>
                  </a:cubicBezTo>
                  <a:cubicBezTo>
                    <a:pt x="14" y="5"/>
                    <a:pt x="12" y="7"/>
                    <a:pt x="10" y="7"/>
                  </a:cubicBezTo>
                  <a:cubicBezTo>
                    <a:pt x="8" y="7"/>
                    <a:pt x="6" y="8"/>
                    <a:pt x="5"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5" name="Freeform 450"/>
            <p:cNvSpPr/>
            <p:nvPr/>
          </p:nvSpPr>
          <p:spPr bwMode="auto">
            <a:xfrm>
              <a:off x="7764463" y="5392738"/>
              <a:ext cx="55563" cy="41275"/>
            </a:xfrm>
            <a:custGeom>
              <a:avLst/>
              <a:gdLst>
                <a:gd name="T0" fmla="*/ 4 w 15"/>
                <a:gd name="T1" fmla="*/ 11 h 11"/>
                <a:gd name="T2" fmla="*/ 1 w 15"/>
                <a:gd name="T3" fmla="*/ 8 h 11"/>
                <a:gd name="T4" fmla="*/ 3 w 15"/>
                <a:gd name="T5" fmla="*/ 4 h 11"/>
                <a:gd name="T6" fmla="*/ 10 w 15"/>
                <a:gd name="T7" fmla="*/ 1 h 11"/>
                <a:gd name="T8" fmla="*/ 15 w 15"/>
                <a:gd name="T9" fmla="*/ 3 h 11"/>
                <a:gd name="T10" fmla="*/ 12 w 15"/>
                <a:gd name="T11" fmla="*/ 8 h 11"/>
                <a:gd name="T12" fmla="*/ 6 w 15"/>
                <a:gd name="T13" fmla="*/ 10 h 11"/>
                <a:gd name="T14" fmla="*/ 4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4" y="11"/>
                  </a:moveTo>
                  <a:cubicBezTo>
                    <a:pt x="3" y="11"/>
                    <a:pt x="2" y="10"/>
                    <a:pt x="1" y="8"/>
                  </a:cubicBezTo>
                  <a:cubicBezTo>
                    <a:pt x="0" y="7"/>
                    <a:pt x="1" y="4"/>
                    <a:pt x="3" y="4"/>
                  </a:cubicBezTo>
                  <a:cubicBezTo>
                    <a:pt x="5" y="3"/>
                    <a:pt x="8" y="2"/>
                    <a:pt x="10" y="1"/>
                  </a:cubicBezTo>
                  <a:cubicBezTo>
                    <a:pt x="12" y="0"/>
                    <a:pt x="14" y="1"/>
                    <a:pt x="15" y="3"/>
                  </a:cubicBezTo>
                  <a:cubicBezTo>
                    <a:pt x="15" y="5"/>
                    <a:pt x="14" y="7"/>
                    <a:pt x="12" y="8"/>
                  </a:cubicBezTo>
                  <a:cubicBezTo>
                    <a:pt x="10" y="8"/>
                    <a:pt x="8" y="9"/>
                    <a:pt x="6" y="10"/>
                  </a:cubicBezTo>
                  <a:cubicBezTo>
                    <a:pt x="5" y="10"/>
                    <a:pt x="5" y="11"/>
                    <a:pt x="4"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6" name="Freeform 451"/>
            <p:cNvSpPr/>
            <p:nvPr/>
          </p:nvSpPr>
          <p:spPr bwMode="auto">
            <a:xfrm>
              <a:off x="7699376" y="5426075"/>
              <a:ext cx="49213" cy="41275"/>
            </a:xfrm>
            <a:custGeom>
              <a:avLst/>
              <a:gdLst>
                <a:gd name="T0" fmla="*/ 4 w 13"/>
                <a:gd name="T1" fmla="*/ 11 h 11"/>
                <a:gd name="T2" fmla="*/ 1 w 13"/>
                <a:gd name="T3" fmla="*/ 10 h 11"/>
                <a:gd name="T4" fmla="*/ 2 w 13"/>
                <a:gd name="T5" fmla="*/ 5 h 11"/>
                <a:gd name="T6" fmla="*/ 7 w 13"/>
                <a:gd name="T7" fmla="*/ 1 h 11"/>
                <a:gd name="T8" fmla="*/ 12 w 13"/>
                <a:gd name="T9" fmla="*/ 3 h 11"/>
                <a:gd name="T10" fmla="*/ 10 w 13"/>
                <a:gd name="T11" fmla="*/ 8 h 11"/>
                <a:gd name="T12" fmla="*/ 6 w 13"/>
                <a:gd name="T13" fmla="*/ 11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1" y="11"/>
                    <a:pt x="1" y="10"/>
                  </a:cubicBezTo>
                  <a:cubicBezTo>
                    <a:pt x="0" y="8"/>
                    <a:pt x="0" y="6"/>
                    <a:pt x="2" y="5"/>
                  </a:cubicBezTo>
                  <a:cubicBezTo>
                    <a:pt x="3" y="4"/>
                    <a:pt x="5" y="2"/>
                    <a:pt x="7" y="1"/>
                  </a:cubicBezTo>
                  <a:cubicBezTo>
                    <a:pt x="8" y="0"/>
                    <a:pt x="11" y="1"/>
                    <a:pt x="12" y="3"/>
                  </a:cubicBezTo>
                  <a:cubicBezTo>
                    <a:pt x="13" y="4"/>
                    <a:pt x="12" y="7"/>
                    <a:pt x="10" y="8"/>
                  </a:cubicBezTo>
                  <a:cubicBezTo>
                    <a:pt x="9" y="9"/>
                    <a:pt x="7" y="10"/>
                    <a:pt x="6" y="11"/>
                  </a:cubicBezTo>
                  <a:cubicBezTo>
                    <a:pt x="5" y="11"/>
                    <a:pt x="4" y="11"/>
                    <a:pt x="4"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7" name="Freeform 452"/>
            <p:cNvSpPr/>
            <p:nvPr/>
          </p:nvSpPr>
          <p:spPr bwMode="auto">
            <a:xfrm>
              <a:off x="7866063" y="5373688"/>
              <a:ext cx="469900" cy="414337"/>
            </a:xfrm>
            <a:custGeom>
              <a:avLst/>
              <a:gdLst>
                <a:gd name="T0" fmla="*/ 121 w 125"/>
                <a:gd name="T1" fmla="*/ 110 h 110"/>
                <a:gd name="T2" fmla="*/ 118 w 125"/>
                <a:gd name="T3" fmla="*/ 107 h 110"/>
                <a:gd name="T4" fmla="*/ 18 w 125"/>
                <a:gd name="T5" fmla="*/ 7 h 110"/>
                <a:gd name="T6" fmla="*/ 4 w 125"/>
                <a:gd name="T7" fmla="*/ 8 h 110"/>
                <a:gd name="T8" fmla="*/ 0 w 125"/>
                <a:gd name="T9" fmla="*/ 5 h 110"/>
                <a:gd name="T10" fmla="*/ 3 w 125"/>
                <a:gd name="T11" fmla="*/ 1 h 110"/>
                <a:gd name="T12" fmla="*/ 18 w 125"/>
                <a:gd name="T13" fmla="*/ 0 h 110"/>
                <a:gd name="T14" fmla="*/ 125 w 125"/>
                <a:gd name="T15" fmla="*/ 107 h 110"/>
                <a:gd name="T16" fmla="*/ 121 w 125"/>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10">
                  <a:moveTo>
                    <a:pt x="121" y="110"/>
                  </a:moveTo>
                  <a:cubicBezTo>
                    <a:pt x="119" y="110"/>
                    <a:pt x="118" y="109"/>
                    <a:pt x="118" y="107"/>
                  </a:cubicBezTo>
                  <a:cubicBezTo>
                    <a:pt x="118" y="52"/>
                    <a:pt x="73" y="7"/>
                    <a:pt x="18" y="7"/>
                  </a:cubicBezTo>
                  <a:cubicBezTo>
                    <a:pt x="14" y="7"/>
                    <a:pt x="9" y="7"/>
                    <a:pt x="4" y="8"/>
                  </a:cubicBezTo>
                  <a:cubicBezTo>
                    <a:pt x="2" y="8"/>
                    <a:pt x="0" y="7"/>
                    <a:pt x="0" y="5"/>
                  </a:cubicBezTo>
                  <a:cubicBezTo>
                    <a:pt x="0" y="3"/>
                    <a:pt x="1" y="1"/>
                    <a:pt x="3" y="1"/>
                  </a:cubicBezTo>
                  <a:cubicBezTo>
                    <a:pt x="8" y="0"/>
                    <a:pt x="13" y="0"/>
                    <a:pt x="18" y="0"/>
                  </a:cubicBezTo>
                  <a:cubicBezTo>
                    <a:pt x="77" y="0"/>
                    <a:pt x="125" y="48"/>
                    <a:pt x="125" y="107"/>
                  </a:cubicBezTo>
                  <a:cubicBezTo>
                    <a:pt x="125" y="109"/>
                    <a:pt x="123" y="110"/>
                    <a:pt x="12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8" name="Freeform 453"/>
            <p:cNvSpPr/>
            <p:nvPr/>
          </p:nvSpPr>
          <p:spPr bwMode="auto">
            <a:xfrm>
              <a:off x="8151813" y="6056313"/>
              <a:ext cx="49213" cy="41275"/>
            </a:xfrm>
            <a:custGeom>
              <a:avLst/>
              <a:gdLst>
                <a:gd name="T0" fmla="*/ 4 w 13"/>
                <a:gd name="T1" fmla="*/ 11 h 11"/>
                <a:gd name="T2" fmla="*/ 2 w 13"/>
                <a:gd name="T3" fmla="*/ 10 h 11"/>
                <a:gd name="T4" fmla="*/ 2 w 13"/>
                <a:gd name="T5" fmla="*/ 5 h 11"/>
                <a:gd name="T6" fmla="*/ 7 w 13"/>
                <a:gd name="T7" fmla="*/ 1 h 11"/>
                <a:gd name="T8" fmla="*/ 12 w 13"/>
                <a:gd name="T9" fmla="*/ 2 h 11"/>
                <a:gd name="T10" fmla="*/ 11 w 13"/>
                <a:gd name="T11" fmla="*/ 7 h 11"/>
                <a:gd name="T12" fmla="*/ 7 w 13"/>
                <a:gd name="T13" fmla="*/ 10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2" y="11"/>
                    <a:pt x="2" y="10"/>
                  </a:cubicBezTo>
                  <a:cubicBezTo>
                    <a:pt x="0" y="8"/>
                    <a:pt x="1" y="6"/>
                    <a:pt x="2" y="5"/>
                  </a:cubicBezTo>
                  <a:cubicBezTo>
                    <a:pt x="4" y="4"/>
                    <a:pt x="5" y="2"/>
                    <a:pt x="7" y="1"/>
                  </a:cubicBezTo>
                  <a:cubicBezTo>
                    <a:pt x="8" y="0"/>
                    <a:pt x="10" y="0"/>
                    <a:pt x="12" y="2"/>
                  </a:cubicBezTo>
                  <a:cubicBezTo>
                    <a:pt x="13" y="3"/>
                    <a:pt x="13" y="5"/>
                    <a:pt x="11" y="7"/>
                  </a:cubicBezTo>
                  <a:cubicBezTo>
                    <a:pt x="10" y="8"/>
                    <a:pt x="8" y="9"/>
                    <a:pt x="7" y="10"/>
                  </a:cubicBezTo>
                  <a:cubicBezTo>
                    <a:pt x="6" y="11"/>
                    <a:pt x="5" y="11"/>
                    <a:pt x="4"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29" name="Freeform 454"/>
            <p:cNvSpPr>
              <a:spLocks noEditPoints="1"/>
            </p:cNvSpPr>
            <p:nvPr/>
          </p:nvSpPr>
          <p:spPr bwMode="auto">
            <a:xfrm>
              <a:off x="8223251" y="5859463"/>
              <a:ext cx="101600" cy="169862"/>
            </a:xfrm>
            <a:custGeom>
              <a:avLst/>
              <a:gdLst>
                <a:gd name="T0" fmla="*/ 4 w 27"/>
                <a:gd name="T1" fmla="*/ 45 h 45"/>
                <a:gd name="T2" fmla="*/ 2 w 27"/>
                <a:gd name="T3" fmla="*/ 44 h 45"/>
                <a:gd name="T4" fmla="*/ 2 w 27"/>
                <a:gd name="T5" fmla="*/ 39 h 45"/>
                <a:gd name="T6" fmla="*/ 7 w 27"/>
                <a:gd name="T7" fmla="*/ 30 h 45"/>
                <a:gd name="T8" fmla="*/ 12 w 27"/>
                <a:gd name="T9" fmla="*/ 29 h 45"/>
                <a:gd name="T10" fmla="*/ 13 w 27"/>
                <a:gd name="T11" fmla="*/ 34 h 45"/>
                <a:gd name="T12" fmla="*/ 7 w 27"/>
                <a:gd name="T13" fmla="*/ 43 h 45"/>
                <a:gd name="T14" fmla="*/ 4 w 27"/>
                <a:gd name="T15" fmla="*/ 45 h 45"/>
                <a:gd name="T16" fmla="*/ 20 w 27"/>
                <a:gd name="T17" fmla="*/ 17 h 45"/>
                <a:gd name="T18" fmla="*/ 18 w 27"/>
                <a:gd name="T19" fmla="*/ 17 h 45"/>
                <a:gd name="T20" fmla="*/ 16 w 27"/>
                <a:gd name="T21" fmla="*/ 13 h 45"/>
                <a:gd name="T22" fmla="*/ 19 w 27"/>
                <a:gd name="T23" fmla="*/ 3 h 45"/>
                <a:gd name="T24" fmla="*/ 24 w 27"/>
                <a:gd name="T25" fmla="*/ 0 h 45"/>
                <a:gd name="T26" fmla="*/ 26 w 27"/>
                <a:gd name="T27" fmla="*/ 5 h 45"/>
                <a:gd name="T28" fmla="*/ 23 w 27"/>
                <a:gd name="T29" fmla="*/ 15 h 45"/>
                <a:gd name="T30" fmla="*/ 20 w 27"/>
                <a:gd name="T31" fmla="*/ 1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45">
                  <a:moveTo>
                    <a:pt x="4" y="45"/>
                  </a:moveTo>
                  <a:cubicBezTo>
                    <a:pt x="4" y="45"/>
                    <a:pt x="3" y="44"/>
                    <a:pt x="2" y="44"/>
                  </a:cubicBezTo>
                  <a:cubicBezTo>
                    <a:pt x="1" y="43"/>
                    <a:pt x="0" y="40"/>
                    <a:pt x="2" y="39"/>
                  </a:cubicBezTo>
                  <a:cubicBezTo>
                    <a:pt x="4" y="36"/>
                    <a:pt x="6" y="33"/>
                    <a:pt x="7" y="30"/>
                  </a:cubicBezTo>
                  <a:cubicBezTo>
                    <a:pt x="8" y="29"/>
                    <a:pt x="11" y="28"/>
                    <a:pt x="12" y="29"/>
                  </a:cubicBezTo>
                  <a:cubicBezTo>
                    <a:pt x="14" y="30"/>
                    <a:pt x="15" y="33"/>
                    <a:pt x="13" y="34"/>
                  </a:cubicBezTo>
                  <a:cubicBezTo>
                    <a:pt x="12" y="37"/>
                    <a:pt x="9" y="40"/>
                    <a:pt x="7" y="43"/>
                  </a:cubicBezTo>
                  <a:cubicBezTo>
                    <a:pt x="7" y="44"/>
                    <a:pt x="5" y="45"/>
                    <a:pt x="4" y="45"/>
                  </a:cubicBezTo>
                  <a:close/>
                  <a:moveTo>
                    <a:pt x="20" y="17"/>
                  </a:moveTo>
                  <a:cubicBezTo>
                    <a:pt x="19" y="17"/>
                    <a:pt x="19" y="17"/>
                    <a:pt x="18" y="17"/>
                  </a:cubicBezTo>
                  <a:cubicBezTo>
                    <a:pt x="16" y="17"/>
                    <a:pt x="16" y="14"/>
                    <a:pt x="16" y="13"/>
                  </a:cubicBezTo>
                  <a:cubicBezTo>
                    <a:pt x="17" y="9"/>
                    <a:pt x="18" y="6"/>
                    <a:pt x="19" y="3"/>
                  </a:cubicBezTo>
                  <a:cubicBezTo>
                    <a:pt x="20" y="1"/>
                    <a:pt x="22" y="0"/>
                    <a:pt x="24" y="0"/>
                  </a:cubicBezTo>
                  <a:cubicBezTo>
                    <a:pt x="26" y="1"/>
                    <a:pt x="27" y="3"/>
                    <a:pt x="26" y="5"/>
                  </a:cubicBezTo>
                  <a:cubicBezTo>
                    <a:pt x="25" y="8"/>
                    <a:pt x="24" y="12"/>
                    <a:pt x="23" y="15"/>
                  </a:cubicBezTo>
                  <a:cubicBezTo>
                    <a:pt x="23" y="17"/>
                    <a:pt x="21" y="17"/>
                    <a:pt x="20"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30" name="Freeform 455"/>
            <p:cNvSpPr/>
            <p:nvPr/>
          </p:nvSpPr>
          <p:spPr bwMode="auto">
            <a:xfrm>
              <a:off x="8305801" y="5762625"/>
              <a:ext cx="30163" cy="47625"/>
            </a:xfrm>
            <a:custGeom>
              <a:avLst/>
              <a:gdLst>
                <a:gd name="T0" fmla="*/ 4 w 8"/>
                <a:gd name="T1" fmla="*/ 13 h 13"/>
                <a:gd name="T2" fmla="*/ 4 w 8"/>
                <a:gd name="T3" fmla="*/ 13 h 13"/>
                <a:gd name="T4" fmla="*/ 0 w 8"/>
                <a:gd name="T5" fmla="*/ 9 h 13"/>
                <a:gd name="T6" fmla="*/ 1 w 8"/>
                <a:gd name="T7" fmla="*/ 4 h 13"/>
                <a:gd name="T8" fmla="*/ 4 w 8"/>
                <a:gd name="T9" fmla="*/ 0 h 13"/>
                <a:gd name="T10" fmla="*/ 8 w 8"/>
                <a:gd name="T11" fmla="*/ 4 h 13"/>
                <a:gd name="T12" fmla="*/ 8 w 8"/>
                <a:gd name="T13" fmla="*/ 10 h 13"/>
                <a:gd name="T14" fmla="*/ 4 w 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3">
                  <a:moveTo>
                    <a:pt x="4" y="13"/>
                  </a:moveTo>
                  <a:cubicBezTo>
                    <a:pt x="4" y="13"/>
                    <a:pt x="4" y="13"/>
                    <a:pt x="4" y="13"/>
                  </a:cubicBezTo>
                  <a:cubicBezTo>
                    <a:pt x="2" y="13"/>
                    <a:pt x="0" y="11"/>
                    <a:pt x="0" y="9"/>
                  </a:cubicBezTo>
                  <a:cubicBezTo>
                    <a:pt x="1" y="7"/>
                    <a:pt x="1" y="5"/>
                    <a:pt x="1" y="4"/>
                  </a:cubicBezTo>
                  <a:cubicBezTo>
                    <a:pt x="1" y="1"/>
                    <a:pt x="2" y="0"/>
                    <a:pt x="4" y="0"/>
                  </a:cubicBezTo>
                  <a:cubicBezTo>
                    <a:pt x="6" y="0"/>
                    <a:pt x="8" y="1"/>
                    <a:pt x="8" y="4"/>
                  </a:cubicBezTo>
                  <a:cubicBezTo>
                    <a:pt x="8" y="6"/>
                    <a:pt x="8" y="8"/>
                    <a:pt x="8" y="10"/>
                  </a:cubicBezTo>
                  <a:cubicBezTo>
                    <a:pt x="8" y="11"/>
                    <a:pt x="6" y="13"/>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grpSp>
      <p:pic>
        <p:nvPicPr>
          <p:cNvPr id="8194" name="Picture 2" descr="Set 2 Kính Phóng Đại 10x / 100mm Gắn Kính Lúp Tiện Dụng Cho Bé | Shopee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1651"/>
            <a:ext cx="4586349" cy="4586349"/>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flipH="1">
            <a:off x="4890375" y="2997426"/>
            <a:ext cx="7067492" cy="1753235"/>
          </a:xfrm>
          <a:prstGeom prst="rect">
            <a:avLst/>
          </a:prstGeom>
          <a:noFill/>
        </p:spPr>
        <p:txBody>
          <a:bodyPr wrap="square" rtlCol="0">
            <a:spAutoFit/>
          </a:bodyPr>
          <a:lstStyle/>
          <a:p>
            <a:pPr algn="just"/>
            <a:r>
              <a:rPr lang="vi-VN" alt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Nghiên cứu SGK,</a:t>
            </a: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 thực hiện nhiệm vụ và hoàn thành </a:t>
            </a:r>
            <a:r>
              <a:rPr lang="en-US" sz="36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PHIẾU HỌC TẬP SỐ 2</a:t>
            </a: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03826" y="1097835"/>
            <a:ext cx="6741160" cy="706755"/>
          </a:xfrm>
          <a:prstGeom prst="rect">
            <a:avLst/>
          </a:prstGeom>
          <a:noFill/>
        </p:spPr>
        <p:txBody>
          <a:bodyPr wrap="none" rtlCol="0">
            <a:spAutoFit/>
          </a:bodyPr>
          <a:lstStyle/>
          <a:p>
            <a:pPr algn="ctr"/>
            <a:r>
              <a:rPr lang="en-US" sz="40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CÁCH SỬ DỤNG KÍNH LÚP</a:t>
            </a:r>
          </a:p>
        </p:txBody>
      </p:sp>
      <p:grpSp>
        <p:nvGrpSpPr>
          <p:cNvPr id="33" name="Group 32"/>
          <p:cNvGrpSpPr/>
          <p:nvPr/>
        </p:nvGrpSpPr>
        <p:grpSpPr>
          <a:xfrm>
            <a:off x="495528" y="497276"/>
            <a:ext cx="1418357" cy="1229264"/>
            <a:chOff x="10807701" y="4343400"/>
            <a:chExt cx="847725" cy="720725"/>
          </a:xfrm>
          <a:solidFill>
            <a:srgbClr val="2A9400"/>
          </a:solidFill>
        </p:grpSpPr>
        <p:sp>
          <p:nvSpPr>
            <p:cNvPr id="34" name="Freeform 467"/>
            <p:cNvSpPr>
              <a:spLocks noEditPoints="1"/>
            </p:cNvSpPr>
            <p:nvPr/>
          </p:nvSpPr>
          <p:spPr bwMode="auto">
            <a:xfrm>
              <a:off x="10925176" y="4346575"/>
              <a:ext cx="150813" cy="158750"/>
            </a:xfrm>
            <a:custGeom>
              <a:avLst/>
              <a:gdLst>
                <a:gd name="T0" fmla="*/ 20 w 40"/>
                <a:gd name="T1" fmla="*/ 42 h 42"/>
                <a:gd name="T2" fmla="*/ 0 w 40"/>
                <a:gd name="T3" fmla="*/ 21 h 42"/>
                <a:gd name="T4" fmla="*/ 20 w 40"/>
                <a:gd name="T5" fmla="*/ 0 h 42"/>
                <a:gd name="T6" fmla="*/ 40 w 40"/>
                <a:gd name="T7" fmla="*/ 21 h 42"/>
                <a:gd name="T8" fmla="*/ 20 w 40"/>
                <a:gd name="T9" fmla="*/ 42 h 42"/>
                <a:gd name="T10" fmla="*/ 20 w 40"/>
                <a:gd name="T11" fmla="*/ 7 h 42"/>
                <a:gd name="T12" fmla="*/ 7 w 40"/>
                <a:gd name="T13" fmla="*/ 21 h 42"/>
                <a:gd name="T14" fmla="*/ 20 w 40"/>
                <a:gd name="T15" fmla="*/ 35 h 42"/>
                <a:gd name="T16" fmla="*/ 33 w 40"/>
                <a:gd name="T17" fmla="*/ 21 h 42"/>
                <a:gd name="T18" fmla="*/ 20 w 40"/>
                <a:gd name="T19"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2">
                  <a:moveTo>
                    <a:pt x="20" y="42"/>
                  </a:moveTo>
                  <a:cubicBezTo>
                    <a:pt x="9" y="42"/>
                    <a:pt x="0" y="33"/>
                    <a:pt x="0" y="21"/>
                  </a:cubicBezTo>
                  <a:cubicBezTo>
                    <a:pt x="0" y="9"/>
                    <a:pt x="9" y="0"/>
                    <a:pt x="20" y="0"/>
                  </a:cubicBezTo>
                  <a:cubicBezTo>
                    <a:pt x="31" y="0"/>
                    <a:pt x="40" y="9"/>
                    <a:pt x="40" y="21"/>
                  </a:cubicBezTo>
                  <a:cubicBezTo>
                    <a:pt x="40" y="33"/>
                    <a:pt x="31" y="42"/>
                    <a:pt x="20" y="42"/>
                  </a:cubicBezTo>
                  <a:close/>
                  <a:moveTo>
                    <a:pt x="20" y="7"/>
                  </a:moveTo>
                  <a:cubicBezTo>
                    <a:pt x="13" y="7"/>
                    <a:pt x="7" y="13"/>
                    <a:pt x="7" y="21"/>
                  </a:cubicBezTo>
                  <a:cubicBezTo>
                    <a:pt x="7" y="29"/>
                    <a:pt x="13" y="35"/>
                    <a:pt x="20" y="35"/>
                  </a:cubicBezTo>
                  <a:cubicBezTo>
                    <a:pt x="27" y="35"/>
                    <a:pt x="33" y="29"/>
                    <a:pt x="33" y="21"/>
                  </a:cubicBezTo>
                  <a:cubicBezTo>
                    <a:pt x="33" y="13"/>
                    <a:pt x="27" y="7"/>
                    <a:pt x="20"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35" name="Freeform 468"/>
            <p:cNvSpPr/>
            <p:nvPr/>
          </p:nvSpPr>
          <p:spPr bwMode="auto">
            <a:xfrm>
              <a:off x="10985501" y="4806950"/>
              <a:ext cx="25400" cy="257175"/>
            </a:xfrm>
            <a:custGeom>
              <a:avLst/>
              <a:gdLst>
                <a:gd name="T0" fmla="*/ 4 w 7"/>
                <a:gd name="T1" fmla="*/ 68 h 68"/>
                <a:gd name="T2" fmla="*/ 0 w 7"/>
                <a:gd name="T3" fmla="*/ 65 h 68"/>
                <a:gd name="T4" fmla="*/ 0 w 7"/>
                <a:gd name="T5" fmla="*/ 3 h 68"/>
                <a:gd name="T6" fmla="*/ 4 w 7"/>
                <a:gd name="T7" fmla="*/ 0 h 68"/>
                <a:gd name="T8" fmla="*/ 7 w 7"/>
                <a:gd name="T9" fmla="*/ 3 h 68"/>
                <a:gd name="T10" fmla="*/ 7 w 7"/>
                <a:gd name="T11" fmla="*/ 65 h 68"/>
                <a:gd name="T12" fmla="*/ 4 w 7"/>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7" h="68">
                  <a:moveTo>
                    <a:pt x="4" y="68"/>
                  </a:moveTo>
                  <a:cubicBezTo>
                    <a:pt x="2" y="68"/>
                    <a:pt x="0" y="67"/>
                    <a:pt x="0" y="65"/>
                  </a:cubicBezTo>
                  <a:cubicBezTo>
                    <a:pt x="0" y="3"/>
                    <a:pt x="0" y="3"/>
                    <a:pt x="0" y="3"/>
                  </a:cubicBezTo>
                  <a:cubicBezTo>
                    <a:pt x="0" y="1"/>
                    <a:pt x="2" y="0"/>
                    <a:pt x="4" y="0"/>
                  </a:cubicBezTo>
                  <a:cubicBezTo>
                    <a:pt x="6" y="0"/>
                    <a:pt x="7" y="1"/>
                    <a:pt x="7" y="3"/>
                  </a:cubicBezTo>
                  <a:cubicBezTo>
                    <a:pt x="7" y="65"/>
                    <a:pt x="7" y="65"/>
                    <a:pt x="7" y="65"/>
                  </a:cubicBezTo>
                  <a:cubicBezTo>
                    <a:pt x="7" y="67"/>
                    <a:pt x="6" y="68"/>
                    <a:pt x="4"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36" name="Freeform 469"/>
            <p:cNvSpPr/>
            <p:nvPr/>
          </p:nvSpPr>
          <p:spPr bwMode="auto">
            <a:xfrm>
              <a:off x="10807701" y="5037138"/>
              <a:ext cx="806450" cy="26987"/>
            </a:xfrm>
            <a:custGeom>
              <a:avLst/>
              <a:gdLst>
                <a:gd name="T0" fmla="*/ 211 w 214"/>
                <a:gd name="T1" fmla="*/ 7 h 7"/>
                <a:gd name="T2" fmla="*/ 4 w 214"/>
                <a:gd name="T3" fmla="*/ 7 h 7"/>
                <a:gd name="T4" fmla="*/ 0 w 214"/>
                <a:gd name="T5" fmla="*/ 4 h 7"/>
                <a:gd name="T6" fmla="*/ 4 w 214"/>
                <a:gd name="T7" fmla="*/ 0 h 7"/>
                <a:gd name="T8" fmla="*/ 211 w 214"/>
                <a:gd name="T9" fmla="*/ 0 h 7"/>
                <a:gd name="T10" fmla="*/ 214 w 214"/>
                <a:gd name="T11" fmla="*/ 4 h 7"/>
                <a:gd name="T12" fmla="*/ 211 w 21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14" h="7">
                  <a:moveTo>
                    <a:pt x="211" y="7"/>
                  </a:moveTo>
                  <a:cubicBezTo>
                    <a:pt x="4" y="7"/>
                    <a:pt x="4" y="7"/>
                    <a:pt x="4" y="7"/>
                  </a:cubicBezTo>
                  <a:cubicBezTo>
                    <a:pt x="2" y="7"/>
                    <a:pt x="0" y="6"/>
                    <a:pt x="0" y="4"/>
                  </a:cubicBezTo>
                  <a:cubicBezTo>
                    <a:pt x="0" y="2"/>
                    <a:pt x="2" y="0"/>
                    <a:pt x="4" y="0"/>
                  </a:cubicBezTo>
                  <a:cubicBezTo>
                    <a:pt x="211" y="0"/>
                    <a:pt x="211" y="0"/>
                    <a:pt x="211" y="0"/>
                  </a:cubicBezTo>
                  <a:cubicBezTo>
                    <a:pt x="213" y="0"/>
                    <a:pt x="214" y="2"/>
                    <a:pt x="214" y="4"/>
                  </a:cubicBezTo>
                  <a:cubicBezTo>
                    <a:pt x="214" y="6"/>
                    <a:pt x="213" y="7"/>
                    <a:pt x="211"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37" name="Freeform 470"/>
            <p:cNvSpPr/>
            <p:nvPr/>
          </p:nvSpPr>
          <p:spPr bwMode="auto">
            <a:xfrm>
              <a:off x="11249026" y="4727575"/>
              <a:ext cx="147638" cy="336550"/>
            </a:xfrm>
            <a:custGeom>
              <a:avLst/>
              <a:gdLst>
                <a:gd name="T0" fmla="*/ 5 w 39"/>
                <a:gd name="T1" fmla="*/ 89 h 89"/>
                <a:gd name="T2" fmla="*/ 3 w 39"/>
                <a:gd name="T3" fmla="*/ 89 h 89"/>
                <a:gd name="T4" fmla="*/ 1 w 39"/>
                <a:gd name="T5" fmla="*/ 84 h 89"/>
                <a:gd name="T6" fmla="*/ 32 w 39"/>
                <a:gd name="T7" fmla="*/ 3 h 89"/>
                <a:gd name="T8" fmla="*/ 37 w 39"/>
                <a:gd name="T9" fmla="*/ 1 h 89"/>
                <a:gd name="T10" fmla="*/ 39 w 39"/>
                <a:gd name="T11" fmla="*/ 6 h 89"/>
                <a:gd name="T12" fmla="*/ 8 w 39"/>
                <a:gd name="T13" fmla="*/ 87 h 89"/>
                <a:gd name="T14" fmla="*/ 5 w 39"/>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89">
                  <a:moveTo>
                    <a:pt x="5" y="89"/>
                  </a:moveTo>
                  <a:cubicBezTo>
                    <a:pt x="4" y="89"/>
                    <a:pt x="4" y="89"/>
                    <a:pt x="3" y="89"/>
                  </a:cubicBezTo>
                  <a:cubicBezTo>
                    <a:pt x="1" y="88"/>
                    <a:pt x="0" y="86"/>
                    <a:pt x="1" y="84"/>
                  </a:cubicBezTo>
                  <a:cubicBezTo>
                    <a:pt x="32" y="3"/>
                    <a:pt x="32" y="3"/>
                    <a:pt x="32" y="3"/>
                  </a:cubicBezTo>
                  <a:cubicBezTo>
                    <a:pt x="33" y="1"/>
                    <a:pt x="35" y="0"/>
                    <a:pt x="37" y="1"/>
                  </a:cubicBezTo>
                  <a:cubicBezTo>
                    <a:pt x="39" y="2"/>
                    <a:pt x="39" y="4"/>
                    <a:pt x="39" y="6"/>
                  </a:cubicBezTo>
                  <a:cubicBezTo>
                    <a:pt x="8" y="87"/>
                    <a:pt x="8" y="87"/>
                    <a:pt x="8" y="87"/>
                  </a:cubicBezTo>
                  <a:cubicBezTo>
                    <a:pt x="7" y="89"/>
                    <a:pt x="6" y="89"/>
                    <a:pt x="5"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38" name="Freeform 471"/>
            <p:cNvSpPr/>
            <p:nvPr/>
          </p:nvSpPr>
          <p:spPr bwMode="auto">
            <a:xfrm>
              <a:off x="11369676" y="4732338"/>
              <a:ext cx="142875" cy="331787"/>
            </a:xfrm>
            <a:custGeom>
              <a:avLst/>
              <a:gdLst>
                <a:gd name="T0" fmla="*/ 34 w 38"/>
                <a:gd name="T1" fmla="*/ 88 h 88"/>
                <a:gd name="T2" fmla="*/ 31 w 38"/>
                <a:gd name="T3" fmla="*/ 86 h 88"/>
                <a:gd name="T4" fmla="*/ 7 w 38"/>
                <a:gd name="T5" fmla="*/ 23 h 88"/>
                <a:gd name="T6" fmla="*/ 7 w 38"/>
                <a:gd name="T7" fmla="*/ 85 h 88"/>
                <a:gd name="T8" fmla="*/ 3 w 38"/>
                <a:gd name="T9" fmla="*/ 88 h 88"/>
                <a:gd name="T10" fmla="*/ 0 w 38"/>
                <a:gd name="T11" fmla="*/ 85 h 88"/>
                <a:gd name="T12" fmla="*/ 0 w 38"/>
                <a:gd name="T13" fmla="*/ 3 h 88"/>
                <a:gd name="T14" fmla="*/ 3 w 38"/>
                <a:gd name="T15" fmla="*/ 0 h 88"/>
                <a:gd name="T16" fmla="*/ 7 w 38"/>
                <a:gd name="T17" fmla="*/ 2 h 88"/>
                <a:gd name="T18" fmla="*/ 38 w 38"/>
                <a:gd name="T19" fmla="*/ 83 h 88"/>
                <a:gd name="T20" fmla="*/ 35 w 38"/>
                <a:gd name="T21" fmla="*/ 88 h 88"/>
                <a:gd name="T22" fmla="*/ 34 w 38"/>
                <a:gd name="T23"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88">
                  <a:moveTo>
                    <a:pt x="34" y="88"/>
                  </a:moveTo>
                  <a:cubicBezTo>
                    <a:pt x="33" y="88"/>
                    <a:pt x="31" y="88"/>
                    <a:pt x="31" y="86"/>
                  </a:cubicBezTo>
                  <a:cubicBezTo>
                    <a:pt x="7" y="23"/>
                    <a:pt x="7" y="23"/>
                    <a:pt x="7" y="23"/>
                  </a:cubicBezTo>
                  <a:cubicBezTo>
                    <a:pt x="7" y="85"/>
                    <a:pt x="7" y="85"/>
                    <a:pt x="7" y="85"/>
                  </a:cubicBezTo>
                  <a:cubicBezTo>
                    <a:pt x="7" y="87"/>
                    <a:pt x="5" y="88"/>
                    <a:pt x="3" y="88"/>
                  </a:cubicBezTo>
                  <a:cubicBezTo>
                    <a:pt x="1" y="88"/>
                    <a:pt x="0" y="87"/>
                    <a:pt x="0" y="85"/>
                  </a:cubicBezTo>
                  <a:cubicBezTo>
                    <a:pt x="0" y="3"/>
                    <a:pt x="0" y="3"/>
                    <a:pt x="0" y="3"/>
                  </a:cubicBezTo>
                  <a:cubicBezTo>
                    <a:pt x="0" y="2"/>
                    <a:pt x="1" y="0"/>
                    <a:pt x="3" y="0"/>
                  </a:cubicBezTo>
                  <a:cubicBezTo>
                    <a:pt x="4" y="0"/>
                    <a:pt x="6" y="0"/>
                    <a:pt x="7" y="2"/>
                  </a:cubicBezTo>
                  <a:cubicBezTo>
                    <a:pt x="38" y="83"/>
                    <a:pt x="38" y="83"/>
                    <a:pt x="38" y="83"/>
                  </a:cubicBezTo>
                  <a:cubicBezTo>
                    <a:pt x="38" y="85"/>
                    <a:pt x="37" y="87"/>
                    <a:pt x="35" y="88"/>
                  </a:cubicBezTo>
                  <a:cubicBezTo>
                    <a:pt x="35" y="88"/>
                    <a:pt x="35" y="88"/>
                    <a:pt x="34" y="8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39" name="Freeform 472"/>
            <p:cNvSpPr/>
            <p:nvPr/>
          </p:nvSpPr>
          <p:spPr bwMode="auto">
            <a:xfrm>
              <a:off x="11207751" y="4508500"/>
              <a:ext cx="338138" cy="174625"/>
            </a:xfrm>
            <a:custGeom>
              <a:avLst/>
              <a:gdLst>
                <a:gd name="T0" fmla="*/ 5 w 90"/>
                <a:gd name="T1" fmla="*/ 46 h 46"/>
                <a:gd name="T2" fmla="*/ 2 w 90"/>
                <a:gd name="T3" fmla="*/ 45 h 46"/>
                <a:gd name="T4" fmla="*/ 3 w 90"/>
                <a:gd name="T5" fmla="*/ 40 h 46"/>
                <a:gd name="T6" fmla="*/ 29 w 90"/>
                <a:gd name="T7" fmla="*/ 23 h 46"/>
                <a:gd name="T8" fmla="*/ 33 w 90"/>
                <a:gd name="T9" fmla="*/ 23 h 46"/>
                <a:gd name="T10" fmla="*/ 44 w 90"/>
                <a:gd name="T11" fmla="*/ 30 h 46"/>
                <a:gd name="T12" fmla="*/ 58 w 90"/>
                <a:gd name="T13" fmla="*/ 19 h 46"/>
                <a:gd name="T14" fmla="*/ 60 w 90"/>
                <a:gd name="T15" fmla="*/ 18 h 46"/>
                <a:gd name="T16" fmla="*/ 75 w 90"/>
                <a:gd name="T17" fmla="*/ 18 h 46"/>
                <a:gd name="T18" fmla="*/ 83 w 90"/>
                <a:gd name="T19" fmla="*/ 2 h 46"/>
                <a:gd name="T20" fmla="*/ 88 w 90"/>
                <a:gd name="T21" fmla="*/ 1 h 46"/>
                <a:gd name="T22" fmla="*/ 90 w 90"/>
                <a:gd name="T23" fmla="*/ 6 h 46"/>
                <a:gd name="T24" fmla="*/ 80 w 90"/>
                <a:gd name="T25" fmla="*/ 23 h 46"/>
                <a:gd name="T26" fmla="*/ 77 w 90"/>
                <a:gd name="T27" fmla="*/ 25 h 46"/>
                <a:gd name="T28" fmla="*/ 62 w 90"/>
                <a:gd name="T29" fmla="*/ 25 h 46"/>
                <a:gd name="T30" fmla="*/ 47 w 90"/>
                <a:gd name="T31" fmla="*/ 37 h 46"/>
                <a:gd name="T32" fmla="*/ 43 w 90"/>
                <a:gd name="T33" fmla="*/ 38 h 46"/>
                <a:gd name="T34" fmla="*/ 31 w 90"/>
                <a:gd name="T35" fmla="*/ 31 h 46"/>
                <a:gd name="T36" fmla="*/ 7 w 90"/>
                <a:gd name="T37" fmla="*/ 46 h 46"/>
                <a:gd name="T38" fmla="*/ 5 w 90"/>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 h="46">
                  <a:moveTo>
                    <a:pt x="5" y="46"/>
                  </a:moveTo>
                  <a:cubicBezTo>
                    <a:pt x="3" y="46"/>
                    <a:pt x="2" y="46"/>
                    <a:pt x="2" y="45"/>
                  </a:cubicBezTo>
                  <a:cubicBezTo>
                    <a:pt x="0" y="43"/>
                    <a:pt x="1" y="41"/>
                    <a:pt x="3" y="40"/>
                  </a:cubicBezTo>
                  <a:cubicBezTo>
                    <a:pt x="29" y="23"/>
                    <a:pt x="29" y="23"/>
                    <a:pt x="29" y="23"/>
                  </a:cubicBezTo>
                  <a:cubicBezTo>
                    <a:pt x="30" y="22"/>
                    <a:pt x="32" y="22"/>
                    <a:pt x="33" y="23"/>
                  </a:cubicBezTo>
                  <a:cubicBezTo>
                    <a:pt x="44" y="30"/>
                    <a:pt x="44" y="30"/>
                    <a:pt x="44" y="30"/>
                  </a:cubicBezTo>
                  <a:cubicBezTo>
                    <a:pt x="58" y="19"/>
                    <a:pt x="58" y="19"/>
                    <a:pt x="58" y="19"/>
                  </a:cubicBezTo>
                  <a:cubicBezTo>
                    <a:pt x="59" y="18"/>
                    <a:pt x="59" y="18"/>
                    <a:pt x="60" y="18"/>
                  </a:cubicBezTo>
                  <a:cubicBezTo>
                    <a:pt x="75" y="18"/>
                    <a:pt x="75" y="18"/>
                    <a:pt x="75" y="18"/>
                  </a:cubicBezTo>
                  <a:cubicBezTo>
                    <a:pt x="83" y="2"/>
                    <a:pt x="83" y="2"/>
                    <a:pt x="83" y="2"/>
                  </a:cubicBezTo>
                  <a:cubicBezTo>
                    <a:pt x="84" y="1"/>
                    <a:pt x="86" y="0"/>
                    <a:pt x="88" y="1"/>
                  </a:cubicBezTo>
                  <a:cubicBezTo>
                    <a:pt x="90" y="2"/>
                    <a:pt x="90" y="4"/>
                    <a:pt x="90" y="6"/>
                  </a:cubicBezTo>
                  <a:cubicBezTo>
                    <a:pt x="80" y="23"/>
                    <a:pt x="80" y="23"/>
                    <a:pt x="80" y="23"/>
                  </a:cubicBezTo>
                  <a:cubicBezTo>
                    <a:pt x="80" y="24"/>
                    <a:pt x="79" y="25"/>
                    <a:pt x="77" y="25"/>
                  </a:cubicBezTo>
                  <a:cubicBezTo>
                    <a:pt x="62" y="25"/>
                    <a:pt x="62" y="25"/>
                    <a:pt x="62" y="25"/>
                  </a:cubicBezTo>
                  <a:cubicBezTo>
                    <a:pt x="47" y="37"/>
                    <a:pt x="47" y="37"/>
                    <a:pt x="47" y="37"/>
                  </a:cubicBezTo>
                  <a:cubicBezTo>
                    <a:pt x="46" y="38"/>
                    <a:pt x="44" y="38"/>
                    <a:pt x="43" y="38"/>
                  </a:cubicBezTo>
                  <a:cubicBezTo>
                    <a:pt x="31" y="31"/>
                    <a:pt x="31" y="31"/>
                    <a:pt x="31" y="31"/>
                  </a:cubicBezTo>
                  <a:cubicBezTo>
                    <a:pt x="7" y="46"/>
                    <a:pt x="7" y="46"/>
                    <a:pt x="7" y="46"/>
                  </a:cubicBezTo>
                  <a:cubicBezTo>
                    <a:pt x="6" y="46"/>
                    <a:pt x="5"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40" name="Freeform 473"/>
            <p:cNvSpPr>
              <a:spLocks noEditPoints="1"/>
            </p:cNvSpPr>
            <p:nvPr/>
          </p:nvSpPr>
          <p:spPr bwMode="auto">
            <a:xfrm>
              <a:off x="10845801" y="4418013"/>
              <a:ext cx="455613" cy="646112"/>
            </a:xfrm>
            <a:custGeom>
              <a:avLst/>
              <a:gdLst>
                <a:gd name="T0" fmla="*/ 59 w 121"/>
                <a:gd name="T1" fmla="*/ 171 h 171"/>
                <a:gd name="T2" fmla="*/ 22 w 121"/>
                <a:gd name="T3" fmla="*/ 171 h 171"/>
                <a:gd name="T4" fmla="*/ 19 w 121"/>
                <a:gd name="T5" fmla="*/ 168 h 171"/>
                <a:gd name="T6" fmla="*/ 19 w 121"/>
                <a:gd name="T7" fmla="*/ 105 h 171"/>
                <a:gd name="T8" fmla="*/ 13 w 121"/>
                <a:gd name="T9" fmla="*/ 106 h 171"/>
                <a:gd name="T10" fmla="*/ 0 w 121"/>
                <a:gd name="T11" fmla="*/ 93 h 171"/>
                <a:gd name="T12" fmla="*/ 0 w 121"/>
                <a:gd name="T13" fmla="*/ 52 h 171"/>
                <a:gd name="T14" fmla="*/ 22 w 121"/>
                <a:gd name="T15" fmla="*/ 30 h 171"/>
                <a:gd name="T16" fmla="*/ 59 w 121"/>
                <a:gd name="T17" fmla="*/ 30 h 171"/>
                <a:gd name="T18" fmla="*/ 97 w 121"/>
                <a:gd name="T19" fmla="*/ 5 h 171"/>
                <a:gd name="T20" fmla="*/ 114 w 121"/>
                <a:gd name="T21" fmla="*/ 4 h 171"/>
                <a:gd name="T22" fmla="*/ 117 w 121"/>
                <a:gd name="T23" fmla="*/ 20 h 171"/>
                <a:gd name="T24" fmla="*/ 63 w 121"/>
                <a:gd name="T25" fmla="*/ 57 h 171"/>
                <a:gd name="T26" fmla="*/ 63 w 121"/>
                <a:gd name="T27" fmla="*/ 168 h 171"/>
                <a:gd name="T28" fmla="*/ 59 w 121"/>
                <a:gd name="T29" fmla="*/ 171 h 171"/>
                <a:gd name="T30" fmla="*/ 26 w 121"/>
                <a:gd name="T31" fmla="*/ 164 h 171"/>
                <a:gd name="T32" fmla="*/ 56 w 121"/>
                <a:gd name="T33" fmla="*/ 164 h 171"/>
                <a:gd name="T34" fmla="*/ 56 w 121"/>
                <a:gd name="T35" fmla="*/ 54 h 171"/>
                <a:gd name="T36" fmla="*/ 59 w 121"/>
                <a:gd name="T37" fmla="*/ 50 h 171"/>
                <a:gd name="T38" fmla="*/ 111 w 121"/>
                <a:gd name="T39" fmla="*/ 16 h 171"/>
                <a:gd name="T40" fmla="*/ 110 w 121"/>
                <a:gd name="T41" fmla="*/ 9 h 171"/>
                <a:gd name="T42" fmla="*/ 102 w 121"/>
                <a:gd name="T43" fmla="*/ 10 h 171"/>
                <a:gd name="T44" fmla="*/ 61 w 121"/>
                <a:gd name="T45" fmla="*/ 37 h 171"/>
                <a:gd name="T46" fmla="*/ 59 w 121"/>
                <a:gd name="T47" fmla="*/ 37 h 171"/>
                <a:gd name="T48" fmla="*/ 22 w 121"/>
                <a:gd name="T49" fmla="*/ 37 h 171"/>
                <a:gd name="T50" fmla="*/ 7 w 121"/>
                <a:gd name="T51" fmla="*/ 52 h 171"/>
                <a:gd name="T52" fmla="*/ 7 w 121"/>
                <a:gd name="T53" fmla="*/ 93 h 171"/>
                <a:gd name="T54" fmla="*/ 13 w 121"/>
                <a:gd name="T55" fmla="*/ 99 h 171"/>
                <a:gd name="T56" fmla="*/ 19 w 121"/>
                <a:gd name="T57" fmla="*/ 93 h 171"/>
                <a:gd name="T58" fmla="*/ 22 w 121"/>
                <a:gd name="T59" fmla="*/ 90 h 171"/>
                <a:gd name="T60" fmla="*/ 26 w 121"/>
                <a:gd name="T61" fmla="*/ 93 h 171"/>
                <a:gd name="T62" fmla="*/ 26 w 121"/>
                <a:gd name="T63"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 h="171">
                  <a:moveTo>
                    <a:pt x="59" y="171"/>
                  </a:moveTo>
                  <a:cubicBezTo>
                    <a:pt x="22" y="171"/>
                    <a:pt x="22" y="171"/>
                    <a:pt x="22" y="171"/>
                  </a:cubicBezTo>
                  <a:cubicBezTo>
                    <a:pt x="20" y="171"/>
                    <a:pt x="19" y="170"/>
                    <a:pt x="19" y="168"/>
                  </a:cubicBezTo>
                  <a:cubicBezTo>
                    <a:pt x="19" y="105"/>
                    <a:pt x="19" y="105"/>
                    <a:pt x="19" y="105"/>
                  </a:cubicBezTo>
                  <a:cubicBezTo>
                    <a:pt x="17" y="106"/>
                    <a:pt x="15" y="106"/>
                    <a:pt x="13" y="106"/>
                  </a:cubicBezTo>
                  <a:cubicBezTo>
                    <a:pt x="6" y="106"/>
                    <a:pt x="0" y="100"/>
                    <a:pt x="0" y="93"/>
                  </a:cubicBezTo>
                  <a:cubicBezTo>
                    <a:pt x="0" y="52"/>
                    <a:pt x="0" y="52"/>
                    <a:pt x="0" y="52"/>
                  </a:cubicBezTo>
                  <a:cubicBezTo>
                    <a:pt x="0" y="40"/>
                    <a:pt x="10" y="30"/>
                    <a:pt x="22" y="30"/>
                  </a:cubicBezTo>
                  <a:cubicBezTo>
                    <a:pt x="59" y="30"/>
                    <a:pt x="59" y="30"/>
                    <a:pt x="59" y="30"/>
                  </a:cubicBezTo>
                  <a:cubicBezTo>
                    <a:pt x="62" y="29"/>
                    <a:pt x="80" y="22"/>
                    <a:pt x="97" y="5"/>
                  </a:cubicBezTo>
                  <a:cubicBezTo>
                    <a:pt x="101" y="0"/>
                    <a:pt x="109" y="0"/>
                    <a:pt x="114" y="4"/>
                  </a:cubicBezTo>
                  <a:cubicBezTo>
                    <a:pt x="119" y="8"/>
                    <a:pt x="121" y="15"/>
                    <a:pt x="117" y="20"/>
                  </a:cubicBezTo>
                  <a:cubicBezTo>
                    <a:pt x="109" y="35"/>
                    <a:pt x="90" y="52"/>
                    <a:pt x="63" y="57"/>
                  </a:cubicBezTo>
                  <a:cubicBezTo>
                    <a:pt x="63" y="168"/>
                    <a:pt x="63" y="168"/>
                    <a:pt x="63" y="168"/>
                  </a:cubicBezTo>
                  <a:cubicBezTo>
                    <a:pt x="63" y="170"/>
                    <a:pt x="61" y="171"/>
                    <a:pt x="59" y="171"/>
                  </a:cubicBezTo>
                  <a:close/>
                  <a:moveTo>
                    <a:pt x="26" y="164"/>
                  </a:moveTo>
                  <a:cubicBezTo>
                    <a:pt x="56" y="164"/>
                    <a:pt x="56" y="164"/>
                    <a:pt x="56" y="164"/>
                  </a:cubicBezTo>
                  <a:cubicBezTo>
                    <a:pt x="56" y="54"/>
                    <a:pt x="56" y="54"/>
                    <a:pt x="56" y="54"/>
                  </a:cubicBezTo>
                  <a:cubicBezTo>
                    <a:pt x="56" y="52"/>
                    <a:pt x="57" y="51"/>
                    <a:pt x="59" y="50"/>
                  </a:cubicBezTo>
                  <a:cubicBezTo>
                    <a:pt x="85" y="46"/>
                    <a:pt x="103" y="30"/>
                    <a:pt x="111" y="16"/>
                  </a:cubicBezTo>
                  <a:cubicBezTo>
                    <a:pt x="113" y="14"/>
                    <a:pt x="112" y="11"/>
                    <a:pt x="110" y="9"/>
                  </a:cubicBezTo>
                  <a:cubicBezTo>
                    <a:pt x="107" y="8"/>
                    <a:pt x="104" y="8"/>
                    <a:pt x="102" y="10"/>
                  </a:cubicBezTo>
                  <a:cubicBezTo>
                    <a:pt x="82" y="30"/>
                    <a:pt x="61" y="37"/>
                    <a:pt x="61" y="37"/>
                  </a:cubicBezTo>
                  <a:cubicBezTo>
                    <a:pt x="60" y="37"/>
                    <a:pt x="60" y="37"/>
                    <a:pt x="59" y="37"/>
                  </a:cubicBezTo>
                  <a:cubicBezTo>
                    <a:pt x="22" y="37"/>
                    <a:pt x="22" y="37"/>
                    <a:pt x="22" y="37"/>
                  </a:cubicBezTo>
                  <a:cubicBezTo>
                    <a:pt x="14" y="37"/>
                    <a:pt x="7" y="44"/>
                    <a:pt x="7" y="52"/>
                  </a:cubicBezTo>
                  <a:cubicBezTo>
                    <a:pt x="7" y="93"/>
                    <a:pt x="7" y="93"/>
                    <a:pt x="7" y="93"/>
                  </a:cubicBezTo>
                  <a:cubicBezTo>
                    <a:pt x="7" y="96"/>
                    <a:pt x="10" y="99"/>
                    <a:pt x="13" y="99"/>
                  </a:cubicBezTo>
                  <a:cubicBezTo>
                    <a:pt x="16" y="99"/>
                    <a:pt x="19" y="96"/>
                    <a:pt x="19" y="93"/>
                  </a:cubicBezTo>
                  <a:cubicBezTo>
                    <a:pt x="19" y="91"/>
                    <a:pt x="20" y="90"/>
                    <a:pt x="22" y="90"/>
                  </a:cubicBezTo>
                  <a:cubicBezTo>
                    <a:pt x="24" y="90"/>
                    <a:pt x="26" y="91"/>
                    <a:pt x="26" y="93"/>
                  </a:cubicBezTo>
                  <a:lnTo>
                    <a:pt x="26" y="1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41" name="Freeform 474"/>
            <p:cNvSpPr/>
            <p:nvPr/>
          </p:nvSpPr>
          <p:spPr bwMode="auto">
            <a:xfrm>
              <a:off x="10917238" y="4637088"/>
              <a:ext cx="26988" cy="147637"/>
            </a:xfrm>
            <a:custGeom>
              <a:avLst/>
              <a:gdLst>
                <a:gd name="T0" fmla="*/ 3 w 7"/>
                <a:gd name="T1" fmla="*/ 39 h 39"/>
                <a:gd name="T2" fmla="*/ 0 w 7"/>
                <a:gd name="T3" fmla="*/ 35 h 39"/>
                <a:gd name="T4" fmla="*/ 0 w 7"/>
                <a:gd name="T5" fmla="*/ 4 h 39"/>
                <a:gd name="T6" fmla="*/ 3 w 7"/>
                <a:gd name="T7" fmla="*/ 0 h 39"/>
                <a:gd name="T8" fmla="*/ 7 w 7"/>
                <a:gd name="T9" fmla="*/ 4 h 39"/>
                <a:gd name="T10" fmla="*/ 7 w 7"/>
                <a:gd name="T11" fmla="*/ 35 h 39"/>
                <a:gd name="T12" fmla="*/ 3 w 7"/>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7" h="39">
                  <a:moveTo>
                    <a:pt x="3" y="39"/>
                  </a:moveTo>
                  <a:cubicBezTo>
                    <a:pt x="1" y="39"/>
                    <a:pt x="0" y="37"/>
                    <a:pt x="0" y="35"/>
                  </a:cubicBezTo>
                  <a:cubicBezTo>
                    <a:pt x="0" y="4"/>
                    <a:pt x="0" y="4"/>
                    <a:pt x="0" y="4"/>
                  </a:cubicBezTo>
                  <a:cubicBezTo>
                    <a:pt x="0" y="2"/>
                    <a:pt x="1" y="0"/>
                    <a:pt x="3" y="0"/>
                  </a:cubicBezTo>
                  <a:cubicBezTo>
                    <a:pt x="5" y="0"/>
                    <a:pt x="7" y="2"/>
                    <a:pt x="7" y="4"/>
                  </a:cubicBezTo>
                  <a:cubicBezTo>
                    <a:pt x="7" y="35"/>
                    <a:pt x="7" y="35"/>
                    <a:pt x="7" y="35"/>
                  </a:cubicBezTo>
                  <a:cubicBezTo>
                    <a:pt x="7" y="37"/>
                    <a:pt x="5" y="39"/>
                    <a:pt x="3"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42" name="Freeform 475"/>
            <p:cNvSpPr/>
            <p:nvPr/>
          </p:nvSpPr>
          <p:spPr bwMode="auto">
            <a:xfrm>
              <a:off x="11109326" y="4343400"/>
              <a:ext cx="546100" cy="414337"/>
            </a:xfrm>
            <a:custGeom>
              <a:avLst/>
              <a:gdLst>
                <a:gd name="T0" fmla="*/ 131 w 145"/>
                <a:gd name="T1" fmla="*/ 110 h 110"/>
                <a:gd name="T2" fmla="*/ 122 w 145"/>
                <a:gd name="T3" fmla="*/ 110 h 110"/>
                <a:gd name="T4" fmla="*/ 118 w 145"/>
                <a:gd name="T5" fmla="*/ 106 h 110"/>
                <a:gd name="T6" fmla="*/ 122 w 145"/>
                <a:gd name="T7" fmla="*/ 103 h 110"/>
                <a:gd name="T8" fmla="*/ 127 w 145"/>
                <a:gd name="T9" fmla="*/ 103 h 110"/>
                <a:gd name="T10" fmla="*/ 127 w 145"/>
                <a:gd name="T11" fmla="*/ 20 h 110"/>
                <a:gd name="T12" fmla="*/ 131 w 145"/>
                <a:gd name="T13" fmla="*/ 17 h 110"/>
                <a:gd name="T14" fmla="*/ 138 w 145"/>
                <a:gd name="T15" fmla="*/ 17 h 110"/>
                <a:gd name="T16" fmla="*/ 138 w 145"/>
                <a:gd name="T17" fmla="*/ 7 h 110"/>
                <a:gd name="T18" fmla="*/ 7 w 145"/>
                <a:gd name="T19" fmla="*/ 7 h 110"/>
                <a:gd name="T20" fmla="*/ 7 w 145"/>
                <a:gd name="T21" fmla="*/ 17 h 110"/>
                <a:gd name="T22" fmla="*/ 14 w 145"/>
                <a:gd name="T23" fmla="*/ 17 h 110"/>
                <a:gd name="T24" fmla="*/ 18 w 145"/>
                <a:gd name="T25" fmla="*/ 20 h 110"/>
                <a:gd name="T26" fmla="*/ 18 w 145"/>
                <a:gd name="T27" fmla="*/ 33 h 110"/>
                <a:gd name="T28" fmla="*/ 27 w 145"/>
                <a:gd name="T29" fmla="*/ 25 h 110"/>
                <a:gd name="T30" fmla="*/ 44 w 145"/>
                <a:gd name="T31" fmla="*/ 24 h 110"/>
                <a:gd name="T32" fmla="*/ 47 w 145"/>
                <a:gd name="T33" fmla="*/ 40 h 110"/>
                <a:gd name="T34" fmla="*/ 18 w 145"/>
                <a:gd name="T35" fmla="*/ 68 h 110"/>
                <a:gd name="T36" fmla="*/ 18 w 145"/>
                <a:gd name="T37" fmla="*/ 103 h 110"/>
                <a:gd name="T38" fmla="*/ 96 w 145"/>
                <a:gd name="T39" fmla="*/ 103 h 110"/>
                <a:gd name="T40" fmla="*/ 99 w 145"/>
                <a:gd name="T41" fmla="*/ 106 h 110"/>
                <a:gd name="T42" fmla="*/ 96 w 145"/>
                <a:gd name="T43" fmla="*/ 110 h 110"/>
                <a:gd name="T44" fmla="*/ 14 w 145"/>
                <a:gd name="T45" fmla="*/ 110 h 110"/>
                <a:gd name="T46" fmla="*/ 10 w 145"/>
                <a:gd name="T47" fmla="*/ 106 h 110"/>
                <a:gd name="T48" fmla="*/ 10 w 145"/>
                <a:gd name="T49" fmla="*/ 66 h 110"/>
                <a:gd name="T50" fmla="*/ 12 w 145"/>
                <a:gd name="T51" fmla="*/ 63 h 110"/>
                <a:gd name="T52" fmla="*/ 41 w 145"/>
                <a:gd name="T53" fmla="*/ 36 h 110"/>
                <a:gd name="T54" fmla="*/ 40 w 145"/>
                <a:gd name="T55" fmla="*/ 29 h 110"/>
                <a:gd name="T56" fmla="*/ 32 w 145"/>
                <a:gd name="T57" fmla="*/ 30 h 110"/>
                <a:gd name="T58" fmla="*/ 16 w 145"/>
                <a:gd name="T59" fmla="*/ 43 h 110"/>
                <a:gd name="T60" fmla="*/ 12 w 145"/>
                <a:gd name="T61" fmla="*/ 44 h 110"/>
                <a:gd name="T62" fmla="*/ 10 w 145"/>
                <a:gd name="T63" fmla="*/ 40 h 110"/>
                <a:gd name="T64" fmla="*/ 10 w 145"/>
                <a:gd name="T65" fmla="*/ 24 h 110"/>
                <a:gd name="T66" fmla="*/ 3 w 145"/>
                <a:gd name="T67" fmla="*/ 24 h 110"/>
                <a:gd name="T68" fmla="*/ 0 w 145"/>
                <a:gd name="T69" fmla="*/ 20 h 110"/>
                <a:gd name="T70" fmla="*/ 0 w 145"/>
                <a:gd name="T71" fmla="*/ 4 h 110"/>
                <a:gd name="T72" fmla="*/ 3 w 145"/>
                <a:gd name="T73" fmla="*/ 0 h 110"/>
                <a:gd name="T74" fmla="*/ 141 w 145"/>
                <a:gd name="T75" fmla="*/ 0 h 110"/>
                <a:gd name="T76" fmla="*/ 145 w 145"/>
                <a:gd name="T77" fmla="*/ 4 h 110"/>
                <a:gd name="T78" fmla="*/ 145 w 145"/>
                <a:gd name="T79" fmla="*/ 20 h 110"/>
                <a:gd name="T80" fmla="*/ 141 w 145"/>
                <a:gd name="T81" fmla="*/ 24 h 110"/>
                <a:gd name="T82" fmla="*/ 134 w 145"/>
                <a:gd name="T83" fmla="*/ 24 h 110"/>
                <a:gd name="T84" fmla="*/ 134 w 145"/>
                <a:gd name="T85" fmla="*/ 106 h 110"/>
                <a:gd name="T86" fmla="*/ 131 w 145"/>
                <a:gd name="T8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5" h="110">
                  <a:moveTo>
                    <a:pt x="131" y="110"/>
                  </a:moveTo>
                  <a:cubicBezTo>
                    <a:pt x="122" y="110"/>
                    <a:pt x="122" y="110"/>
                    <a:pt x="122" y="110"/>
                  </a:cubicBezTo>
                  <a:cubicBezTo>
                    <a:pt x="120" y="110"/>
                    <a:pt x="118" y="108"/>
                    <a:pt x="118" y="106"/>
                  </a:cubicBezTo>
                  <a:cubicBezTo>
                    <a:pt x="118" y="104"/>
                    <a:pt x="120" y="103"/>
                    <a:pt x="122" y="103"/>
                  </a:cubicBezTo>
                  <a:cubicBezTo>
                    <a:pt x="127" y="103"/>
                    <a:pt x="127" y="103"/>
                    <a:pt x="127" y="103"/>
                  </a:cubicBezTo>
                  <a:cubicBezTo>
                    <a:pt x="127" y="20"/>
                    <a:pt x="127" y="20"/>
                    <a:pt x="127" y="20"/>
                  </a:cubicBezTo>
                  <a:cubicBezTo>
                    <a:pt x="127" y="18"/>
                    <a:pt x="129" y="17"/>
                    <a:pt x="131" y="17"/>
                  </a:cubicBezTo>
                  <a:cubicBezTo>
                    <a:pt x="138" y="17"/>
                    <a:pt x="138" y="17"/>
                    <a:pt x="138" y="17"/>
                  </a:cubicBezTo>
                  <a:cubicBezTo>
                    <a:pt x="138" y="7"/>
                    <a:pt x="138" y="7"/>
                    <a:pt x="138" y="7"/>
                  </a:cubicBezTo>
                  <a:cubicBezTo>
                    <a:pt x="7" y="7"/>
                    <a:pt x="7" y="7"/>
                    <a:pt x="7" y="7"/>
                  </a:cubicBezTo>
                  <a:cubicBezTo>
                    <a:pt x="7" y="17"/>
                    <a:pt x="7" y="17"/>
                    <a:pt x="7" y="17"/>
                  </a:cubicBezTo>
                  <a:cubicBezTo>
                    <a:pt x="14" y="17"/>
                    <a:pt x="14" y="17"/>
                    <a:pt x="14" y="17"/>
                  </a:cubicBezTo>
                  <a:cubicBezTo>
                    <a:pt x="16" y="17"/>
                    <a:pt x="18" y="18"/>
                    <a:pt x="18" y="20"/>
                  </a:cubicBezTo>
                  <a:cubicBezTo>
                    <a:pt x="18" y="33"/>
                    <a:pt x="18" y="33"/>
                    <a:pt x="18" y="33"/>
                  </a:cubicBezTo>
                  <a:cubicBezTo>
                    <a:pt x="21" y="30"/>
                    <a:pt x="24" y="27"/>
                    <a:pt x="27" y="25"/>
                  </a:cubicBezTo>
                  <a:cubicBezTo>
                    <a:pt x="31" y="20"/>
                    <a:pt x="39" y="20"/>
                    <a:pt x="44" y="24"/>
                  </a:cubicBezTo>
                  <a:cubicBezTo>
                    <a:pt x="49" y="28"/>
                    <a:pt x="51" y="35"/>
                    <a:pt x="47" y="40"/>
                  </a:cubicBezTo>
                  <a:cubicBezTo>
                    <a:pt x="44" y="45"/>
                    <a:pt x="35" y="58"/>
                    <a:pt x="18" y="68"/>
                  </a:cubicBezTo>
                  <a:cubicBezTo>
                    <a:pt x="18" y="103"/>
                    <a:pt x="18" y="103"/>
                    <a:pt x="18" y="103"/>
                  </a:cubicBezTo>
                  <a:cubicBezTo>
                    <a:pt x="96" y="103"/>
                    <a:pt x="96" y="103"/>
                    <a:pt x="96" y="103"/>
                  </a:cubicBezTo>
                  <a:cubicBezTo>
                    <a:pt x="98" y="103"/>
                    <a:pt x="99" y="104"/>
                    <a:pt x="99" y="106"/>
                  </a:cubicBezTo>
                  <a:cubicBezTo>
                    <a:pt x="99" y="108"/>
                    <a:pt x="98" y="110"/>
                    <a:pt x="96" y="110"/>
                  </a:cubicBezTo>
                  <a:cubicBezTo>
                    <a:pt x="14" y="110"/>
                    <a:pt x="14" y="110"/>
                    <a:pt x="14" y="110"/>
                  </a:cubicBezTo>
                  <a:cubicBezTo>
                    <a:pt x="12" y="110"/>
                    <a:pt x="10" y="108"/>
                    <a:pt x="10" y="106"/>
                  </a:cubicBezTo>
                  <a:cubicBezTo>
                    <a:pt x="10" y="66"/>
                    <a:pt x="10" y="66"/>
                    <a:pt x="10" y="66"/>
                  </a:cubicBezTo>
                  <a:cubicBezTo>
                    <a:pt x="10" y="64"/>
                    <a:pt x="11" y="63"/>
                    <a:pt x="12" y="63"/>
                  </a:cubicBezTo>
                  <a:cubicBezTo>
                    <a:pt x="30" y="54"/>
                    <a:pt x="39" y="40"/>
                    <a:pt x="41" y="36"/>
                  </a:cubicBezTo>
                  <a:cubicBezTo>
                    <a:pt x="43" y="34"/>
                    <a:pt x="42" y="31"/>
                    <a:pt x="40" y="29"/>
                  </a:cubicBezTo>
                  <a:cubicBezTo>
                    <a:pt x="37" y="28"/>
                    <a:pt x="34" y="28"/>
                    <a:pt x="32" y="30"/>
                  </a:cubicBezTo>
                  <a:cubicBezTo>
                    <a:pt x="27" y="35"/>
                    <a:pt x="22" y="39"/>
                    <a:pt x="16" y="43"/>
                  </a:cubicBezTo>
                  <a:cubicBezTo>
                    <a:pt x="15" y="44"/>
                    <a:pt x="13" y="44"/>
                    <a:pt x="12" y="44"/>
                  </a:cubicBezTo>
                  <a:cubicBezTo>
                    <a:pt x="11" y="43"/>
                    <a:pt x="10" y="42"/>
                    <a:pt x="10" y="40"/>
                  </a:cubicBezTo>
                  <a:cubicBezTo>
                    <a:pt x="10" y="24"/>
                    <a:pt x="10" y="24"/>
                    <a:pt x="10" y="24"/>
                  </a:cubicBezTo>
                  <a:cubicBezTo>
                    <a:pt x="3" y="24"/>
                    <a:pt x="3" y="24"/>
                    <a:pt x="3" y="24"/>
                  </a:cubicBezTo>
                  <a:cubicBezTo>
                    <a:pt x="1" y="24"/>
                    <a:pt x="0" y="22"/>
                    <a:pt x="0" y="20"/>
                  </a:cubicBezTo>
                  <a:cubicBezTo>
                    <a:pt x="0" y="4"/>
                    <a:pt x="0" y="4"/>
                    <a:pt x="0" y="4"/>
                  </a:cubicBezTo>
                  <a:cubicBezTo>
                    <a:pt x="0" y="2"/>
                    <a:pt x="1" y="0"/>
                    <a:pt x="3" y="0"/>
                  </a:cubicBezTo>
                  <a:cubicBezTo>
                    <a:pt x="141" y="0"/>
                    <a:pt x="141" y="0"/>
                    <a:pt x="141" y="0"/>
                  </a:cubicBezTo>
                  <a:cubicBezTo>
                    <a:pt x="143" y="0"/>
                    <a:pt x="145" y="2"/>
                    <a:pt x="145" y="4"/>
                  </a:cubicBezTo>
                  <a:cubicBezTo>
                    <a:pt x="145" y="20"/>
                    <a:pt x="145" y="20"/>
                    <a:pt x="145" y="20"/>
                  </a:cubicBezTo>
                  <a:cubicBezTo>
                    <a:pt x="145" y="22"/>
                    <a:pt x="143" y="24"/>
                    <a:pt x="141" y="24"/>
                  </a:cubicBezTo>
                  <a:cubicBezTo>
                    <a:pt x="134" y="24"/>
                    <a:pt x="134" y="24"/>
                    <a:pt x="134" y="24"/>
                  </a:cubicBezTo>
                  <a:cubicBezTo>
                    <a:pt x="134" y="106"/>
                    <a:pt x="134" y="106"/>
                    <a:pt x="134" y="106"/>
                  </a:cubicBezTo>
                  <a:cubicBezTo>
                    <a:pt x="134" y="108"/>
                    <a:pt x="133" y="110"/>
                    <a:pt x="13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43" name="Freeform 476"/>
            <p:cNvSpPr/>
            <p:nvPr/>
          </p:nvSpPr>
          <p:spPr bwMode="auto">
            <a:xfrm>
              <a:off x="11147426" y="4406900"/>
              <a:ext cx="376238" cy="26987"/>
            </a:xfrm>
            <a:custGeom>
              <a:avLst/>
              <a:gdLst>
                <a:gd name="T0" fmla="*/ 96 w 100"/>
                <a:gd name="T1" fmla="*/ 7 h 7"/>
                <a:gd name="T2" fmla="*/ 4 w 100"/>
                <a:gd name="T3" fmla="*/ 7 h 7"/>
                <a:gd name="T4" fmla="*/ 0 w 100"/>
                <a:gd name="T5" fmla="*/ 3 h 7"/>
                <a:gd name="T6" fmla="*/ 4 w 100"/>
                <a:gd name="T7" fmla="*/ 0 h 7"/>
                <a:gd name="T8" fmla="*/ 96 w 100"/>
                <a:gd name="T9" fmla="*/ 0 h 7"/>
                <a:gd name="T10" fmla="*/ 100 w 100"/>
                <a:gd name="T11" fmla="*/ 3 h 7"/>
                <a:gd name="T12" fmla="*/ 96 w 10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0" h="7">
                  <a:moveTo>
                    <a:pt x="96" y="7"/>
                  </a:moveTo>
                  <a:cubicBezTo>
                    <a:pt x="4" y="7"/>
                    <a:pt x="4" y="7"/>
                    <a:pt x="4" y="7"/>
                  </a:cubicBezTo>
                  <a:cubicBezTo>
                    <a:pt x="2" y="7"/>
                    <a:pt x="0" y="5"/>
                    <a:pt x="0" y="3"/>
                  </a:cubicBezTo>
                  <a:cubicBezTo>
                    <a:pt x="0" y="1"/>
                    <a:pt x="2" y="0"/>
                    <a:pt x="4" y="0"/>
                  </a:cubicBezTo>
                  <a:cubicBezTo>
                    <a:pt x="96" y="0"/>
                    <a:pt x="96" y="0"/>
                    <a:pt x="96" y="0"/>
                  </a:cubicBezTo>
                  <a:cubicBezTo>
                    <a:pt x="98" y="0"/>
                    <a:pt x="100" y="1"/>
                    <a:pt x="100" y="3"/>
                  </a:cubicBezTo>
                  <a:cubicBezTo>
                    <a:pt x="100" y="5"/>
                    <a:pt x="98" y="7"/>
                    <a:pt x="96"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grpSp>
      <p:sp>
        <p:nvSpPr>
          <p:cNvPr id="32" name="TextBox 31"/>
          <p:cNvSpPr txBox="1"/>
          <p:nvPr/>
        </p:nvSpPr>
        <p:spPr>
          <a:xfrm flipH="1">
            <a:off x="4029005" y="2811700"/>
            <a:ext cx="7985217" cy="3307829"/>
          </a:xfrm>
          <a:prstGeom prst="rect">
            <a:avLst/>
          </a:prstGeom>
          <a:noFill/>
        </p:spPr>
        <p:txBody>
          <a:bodyPr wrap="square" rtlCol="0">
            <a:spAutoFit/>
          </a:bodyPr>
          <a:lstStyle/>
          <a:p>
            <a:pPr marL="571500" indent="-571500" algn="just">
              <a:lnSpc>
                <a:spcPct val="150000"/>
              </a:lnSpc>
              <a:buFont typeface="Arial" panose="020B0604020202020204" pitchFamily="34" charset="0"/>
              <a:buChar char="•"/>
            </a:pP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Đặt kính lúp …………… vật mẫu, mắt </a:t>
            </a:r>
            <a:r>
              <a:rPr lang="en-US" sz="3600">
                <a:latin typeface="Times New Roman" panose="02020603050405020304" pitchFamily="18" charset="0"/>
                <a:ea typeface="Hiragino Kaku Gothic StdN W8" panose="020B0800000000000000" pitchFamily="34" charset="-128"/>
                <a:cs typeface="Times New Roman" panose="02020603050405020304" pitchFamily="18" charset="0"/>
              </a:rPr>
              <a:t>nhìn vào ………………</a:t>
            </a:r>
            <a:endPar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endParaRPr>
          </a:p>
          <a:p>
            <a:pPr marL="571500" indent="-571500" algn="just">
              <a:lnSpc>
                <a:spcPct val="150000"/>
              </a:lnSpc>
              <a:buFont typeface="Arial" panose="020B0604020202020204" pitchFamily="34" charset="0"/>
              <a:buChar char="•"/>
            </a:pP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Từ từ ……………… ra xa vật cho đến khi nhìn thấy vật …………..</a:t>
            </a:r>
          </a:p>
        </p:txBody>
      </p:sp>
      <p:sp>
        <p:nvSpPr>
          <p:cNvPr id="44" name="TextBox 43"/>
          <p:cNvSpPr txBox="1"/>
          <p:nvPr/>
        </p:nvSpPr>
        <p:spPr>
          <a:xfrm flipH="1">
            <a:off x="6643742" y="2881761"/>
            <a:ext cx="3381552" cy="661143"/>
          </a:xfrm>
          <a:prstGeom prst="rect">
            <a:avLst/>
          </a:prstGeom>
          <a:noFill/>
        </p:spPr>
        <p:txBody>
          <a:bodyPr wrap="square" rtlCol="0">
            <a:spAutoFit/>
          </a:bodyPr>
          <a:lstStyle/>
          <a:p>
            <a:pPr algn="ctr">
              <a:lnSpc>
                <a:spcPct val="113000"/>
              </a:lnSpc>
            </a:pPr>
            <a:r>
              <a:rPr lang="en-US" sz="36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gần sát</a:t>
            </a:r>
          </a:p>
        </p:txBody>
      </p:sp>
      <p:sp>
        <p:nvSpPr>
          <p:cNvPr id="45" name="TextBox 44"/>
          <p:cNvSpPr txBox="1"/>
          <p:nvPr/>
        </p:nvSpPr>
        <p:spPr>
          <a:xfrm flipH="1">
            <a:off x="6142298" y="3694579"/>
            <a:ext cx="2940781" cy="661143"/>
          </a:xfrm>
          <a:prstGeom prst="rect">
            <a:avLst/>
          </a:prstGeom>
          <a:noFill/>
        </p:spPr>
        <p:txBody>
          <a:bodyPr wrap="square" rtlCol="0">
            <a:spAutoFit/>
          </a:bodyPr>
          <a:lstStyle/>
          <a:p>
            <a:pPr algn="ctr">
              <a:lnSpc>
                <a:spcPct val="113000"/>
              </a:lnSpc>
            </a:pPr>
            <a:r>
              <a:rPr lang="en-US" sz="36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mặt kính</a:t>
            </a:r>
          </a:p>
        </p:txBody>
      </p:sp>
      <p:sp>
        <p:nvSpPr>
          <p:cNvPr id="46" name="TextBox 45"/>
          <p:cNvSpPr txBox="1"/>
          <p:nvPr/>
        </p:nvSpPr>
        <p:spPr>
          <a:xfrm flipH="1">
            <a:off x="5399234" y="4477834"/>
            <a:ext cx="3381554" cy="661143"/>
          </a:xfrm>
          <a:prstGeom prst="rect">
            <a:avLst/>
          </a:prstGeom>
          <a:noFill/>
        </p:spPr>
        <p:txBody>
          <a:bodyPr wrap="square" rtlCol="0">
            <a:spAutoFit/>
          </a:bodyPr>
          <a:lstStyle/>
          <a:p>
            <a:pPr algn="ctr">
              <a:lnSpc>
                <a:spcPct val="113000"/>
              </a:lnSpc>
            </a:pPr>
            <a:r>
              <a:rPr lang="vi-VN" sz="36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dịch kính</a:t>
            </a:r>
          </a:p>
        </p:txBody>
      </p:sp>
      <p:pic>
        <p:nvPicPr>
          <p:cNvPr id="10242" name="Picture 2" descr="Cô Gái Châu á Dễ Thương điều Tra Lá Cây Trong Chậu"/>
          <p:cNvPicPr>
            <a:picLocks noChangeAspect="1" noChangeArrowheads="1"/>
          </p:cNvPicPr>
          <p:nvPr/>
        </p:nvPicPr>
        <p:blipFill rotWithShape="1">
          <a:blip r:embed="rId2">
            <a:extLst>
              <a:ext uri="{28A0092B-C50C-407E-A947-70E740481C1C}">
                <a14:useLocalDpi xmlns:a14="http://schemas.microsoft.com/office/drawing/2010/main" val="0"/>
              </a:ext>
            </a:extLst>
          </a:blip>
          <a:srcRect l="19027" t="24110" b="5172"/>
          <a:stretch>
            <a:fillRect/>
          </a:stretch>
        </p:blipFill>
        <p:spPr bwMode="auto">
          <a:xfrm>
            <a:off x="187938" y="2040682"/>
            <a:ext cx="3702071" cy="484986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flipH="1">
            <a:off x="7009232" y="5380840"/>
            <a:ext cx="3381554" cy="661143"/>
          </a:xfrm>
          <a:prstGeom prst="rect">
            <a:avLst/>
          </a:prstGeom>
          <a:noFill/>
        </p:spPr>
        <p:txBody>
          <a:bodyPr wrap="square" rtlCol="0">
            <a:spAutoFit/>
          </a:bodyPr>
          <a:lstStyle/>
          <a:p>
            <a:pPr algn="ctr">
              <a:lnSpc>
                <a:spcPct val="113000"/>
              </a:lnSpc>
            </a:pPr>
            <a:r>
              <a:rPr lang="vi-VN" sz="36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rõ nét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Ảnh Lấy Nét Có Chọn Lọc Của Kính Lú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33731" y="651397"/>
            <a:ext cx="9967793" cy="707886"/>
          </a:xfrm>
          <a:prstGeom prst="rect">
            <a:avLst/>
          </a:prstGeom>
          <a:noFill/>
        </p:spPr>
        <p:txBody>
          <a:bodyPr wrap="none" rtlCol="0">
            <a:spAutoFit/>
          </a:bodyPr>
          <a:lstStyle/>
          <a:p>
            <a:pPr algn="ctr"/>
            <a:r>
              <a:rPr lang="en-US" sz="4000" b="1" dirty="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TÌM HIỂU CÁCH BẢO QUẢN KÍNH LÚP</a:t>
            </a:r>
          </a:p>
        </p:txBody>
      </p:sp>
      <p:grpSp>
        <p:nvGrpSpPr>
          <p:cNvPr id="34" name="Group 33"/>
          <p:cNvGrpSpPr/>
          <p:nvPr/>
        </p:nvGrpSpPr>
        <p:grpSpPr>
          <a:xfrm>
            <a:off x="406744" y="358533"/>
            <a:ext cx="1656333" cy="1425576"/>
            <a:chOff x="9729788" y="4324350"/>
            <a:chExt cx="806450" cy="758825"/>
          </a:xfrm>
          <a:solidFill>
            <a:schemeClr val="accent5">
              <a:lumMod val="75000"/>
            </a:schemeClr>
          </a:solidFill>
        </p:grpSpPr>
        <p:sp>
          <p:nvSpPr>
            <p:cNvPr id="35" name="Freeform 210"/>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36" name="Freeform 211"/>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37" name="Freeform 212"/>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38" name="Freeform 213"/>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39" name="Freeform 214"/>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40" name="Freeform 215"/>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41" name="Freeform 216"/>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42" name="Freeform 217"/>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43" name="Freeform 218"/>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44" name="Freeform 219"/>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45" name="Freeform 220"/>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sp>
          <p:nvSpPr>
            <p:cNvPr id="46" name="Freeform 221"/>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vi-VN" altLang="en-US"/>
              <a:t>Quan sát hình ảnh, hoàn thành phiếu học tập KWL</a:t>
            </a:r>
          </a:p>
        </p:txBody>
      </p:sp>
      <p:pic>
        <p:nvPicPr>
          <p:cNvPr id="100" name="Content Placeholder 99"/>
          <p:cNvPicPr>
            <a:picLocks noGrp="1" noChangeAspect="1"/>
          </p:cNvPicPr>
          <p:nvPr>
            <p:ph idx="1"/>
          </p:nvPr>
        </p:nvPicPr>
        <p:blipFill>
          <a:blip r:embed="rId2"/>
          <a:stretch>
            <a:fillRect/>
          </a:stretch>
        </p:blipFill>
        <p:spPr>
          <a:xfrm>
            <a:off x="1610360" y="1212215"/>
            <a:ext cx="8600440" cy="5544185"/>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68163" y="336396"/>
            <a:ext cx="9723755" cy="706755"/>
          </a:xfrm>
          <a:prstGeom prst="rect">
            <a:avLst/>
          </a:prstGeom>
          <a:noFill/>
        </p:spPr>
        <p:txBody>
          <a:bodyPr wrap="none" rtlCol="0">
            <a:spAutoFit/>
          </a:bodyPr>
          <a:lstStyle/>
          <a:p>
            <a:pPr algn="ctr"/>
            <a:r>
              <a:rPr lang="en-US" sz="4000" b="1" dirty="0">
                <a:solidFill>
                  <a:schemeClr val="accent5">
                    <a:lumMod val="75000"/>
                  </a:schemeClr>
                </a:solidFill>
                <a:latin typeface="Times New Roman" panose="02020603050405020304" pitchFamily="18" charset="0"/>
                <a:ea typeface="Hiragino Kaku Gothic StdN W8" panose="020B0800000000000000" pitchFamily="34" charset="-128"/>
                <a:cs typeface="Times New Roman" panose="02020603050405020304" pitchFamily="18" charset="0"/>
              </a:rPr>
              <a:t>TÌM HIỂU CÁCH BẢO QUẢN KÍNH LÚP</a:t>
            </a:r>
          </a:p>
        </p:txBody>
      </p:sp>
      <p:grpSp>
        <p:nvGrpSpPr>
          <p:cNvPr id="5" name="Group 4"/>
          <p:cNvGrpSpPr/>
          <p:nvPr/>
        </p:nvGrpSpPr>
        <p:grpSpPr>
          <a:xfrm>
            <a:off x="389811" y="256935"/>
            <a:ext cx="1656333" cy="1425576"/>
            <a:chOff x="9729788" y="4324350"/>
            <a:chExt cx="806450" cy="758825"/>
          </a:xfrm>
          <a:solidFill>
            <a:schemeClr val="accent5">
              <a:lumMod val="75000"/>
            </a:schemeClr>
          </a:solidFill>
        </p:grpSpPr>
        <p:sp>
          <p:nvSpPr>
            <p:cNvPr id="6" name="Freeform 210"/>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7" name="Freeform 211"/>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8" name="Freeform 212"/>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9" name="Freeform 213"/>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10" name="Freeform 214"/>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11" name="Freeform 215"/>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12" name="Freeform 216"/>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13" name="Freeform 217"/>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14" name="Freeform 218"/>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15" name="Freeform 219"/>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16" name="Freeform 220"/>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17" name="Freeform 221"/>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ln>
          </p:spPr>
          <p:txBody>
            <a:bodyPr vert="horz" wrap="square" lIns="91440" tIns="45720" rIns="91440" bIns="45720" numCol="1" anchor="t" anchorCtr="0" compatLnSpc="1"/>
            <a:lstStyle/>
            <a:p>
              <a:endParaRPr lang="en-US">
                <a:solidFill>
                  <a:srgbClr val="FF0000"/>
                </a:solidFill>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4207789" y="6013769"/>
            <a:ext cx="1588897" cy="646331"/>
          </a:xfrm>
          <a:prstGeom prst="rect">
            <a:avLst/>
          </a:prstGeom>
          <a:noFill/>
        </p:spPr>
        <p:txBody>
          <a:bodyPr wrap="none" rtlCol="0">
            <a:spAutoFit/>
          </a:bodyPr>
          <a:lstStyle/>
          <a:p>
            <a:pPr algn="ctr"/>
            <a:r>
              <a:rPr lang="en-US" sz="3600" b="1" dirty="0">
                <a:solidFill>
                  <a:srgbClr val="2A9400"/>
                </a:solidFill>
                <a:latin typeface="Times New Roman" panose="02020603050405020304" pitchFamily="18" charset="0"/>
                <a:ea typeface="Hiragino Kaku Gothic StdN W8" panose="020B0800000000000000" pitchFamily="34" charset="-128"/>
                <a:cs typeface="Times New Roman" panose="02020603050405020304" pitchFamily="18" charset="0"/>
              </a:rPr>
              <a:t>ĐÚNG</a:t>
            </a:r>
          </a:p>
        </p:txBody>
      </p:sp>
      <p:sp>
        <p:nvSpPr>
          <p:cNvPr id="19" name="TextBox 18"/>
          <p:cNvSpPr txBox="1"/>
          <p:nvPr/>
        </p:nvSpPr>
        <p:spPr>
          <a:xfrm>
            <a:off x="6230720" y="6013769"/>
            <a:ext cx="941283" cy="646331"/>
          </a:xfrm>
          <a:prstGeom prst="rect">
            <a:avLst/>
          </a:prstGeom>
          <a:noFill/>
        </p:spPr>
        <p:txBody>
          <a:bodyPr wrap="none" rtlCol="0">
            <a:spAutoFit/>
          </a:bodyPr>
          <a:lstStyle/>
          <a:p>
            <a:pPr algn="ctr"/>
            <a:r>
              <a:rPr lang="en-US" sz="3600" b="1" dirty="0">
                <a:solidFill>
                  <a:srgbClr val="C00000"/>
                </a:solidFill>
                <a:latin typeface="Times New Roman" panose="02020603050405020304" pitchFamily="18" charset="0"/>
                <a:ea typeface="Hiragino Kaku Gothic StdN W8" panose="020B0800000000000000" pitchFamily="34" charset="-128"/>
                <a:cs typeface="Times New Roman" panose="02020603050405020304" pitchFamily="18" charset="0"/>
              </a:rPr>
              <a:t>SAI</a:t>
            </a:r>
          </a:p>
        </p:txBody>
      </p:sp>
      <p:sp>
        <p:nvSpPr>
          <p:cNvPr id="20" name="Freeform 1218"/>
          <p:cNvSpPr/>
          <p:nvPr/>
        </p:nvSpPr>
        <p:spPr bwMode="auto">
          <a:xfrm>
            <a:off x="4516161" y="5075036"/>
            <a:ext cx="1026243" cy="784923"/>
          </a:xfrm>
          <a:custGeom>
            <a:avLst/>
            <a:gdLst>
              <a:gd name="T0" fmla="*/ 3437 w 4043"/>
              <a:gd name="T1" fmla="*/ 0 h 3090"/>
              <a:gd name="T2" fmla="*/ 3477 w 4043"/>
              <a:gd name="T3" fmla="*/ 4 h 3090"/>
              <a:gd name="T4" fmla="*/ 3516 w 4043"/>
              <a:gd name="T5" fmla="*/ 12 h 3090"/>
              <a:gd name="T6" fmla="*/ 3550 w 4043"/>
              <a:gd name="T7" fmla="*/ 27 h 3090"/>
              <a:gd name="T8" fmla="*/ 3584 w 4043"/>
              <a:gd name="T9" fmla="*/ 47 h 3090"/>
              <a:gd name="T10" fmla="*/ 3615 w 4043"/>
              <a:gd name="T11" fmla="*/ 73 h 3090"/>
              <a:gd name="T12" fmla="*/ 3970 w 4043"/>
              <a:gd name="T13" fmla="*/ 427 h 3090"/>
              <a:gd name="T14" fmla="*/ 3996 w 4043"/>
              <a:gd name="T15" fmla="*/ 457 h 3090"/>
              <a:gd name="T16" fmla="*/ 4015 w 4043"/>
              <a:gd name="T17" fmla="*/ 491 h 3090"/>
              <a:gd name="T18" fmla="*/ 4030 w 4043"/>
              <a:gd name="T19" fmla="*/ 525 h 3090"/>
              <a:gd name="T20" fmla="*/ 4039 w 4043"/>
              <a:gd name="T21" fmla="*/ 563 h 3090"/>
              <a:gd name="T22" fmla="*/ 4043 w 4043"/>
              <a:gd name="T23" fmla="*/ 604 h 3090"/>
              <a:gd name="T24" fmla="*/ 4039 w 4043"/>
              <a:gd name="T25" fmla="*/ 644 h 3090"/>
              <a:gd name="T26" fmla="*/ 4030 w 4043"/>
              <a:gd name="T27" fmla="*/ 682 h 3090"/>
              <a:gd name="T28" fmla="*/ 4015 w 4043"/>
              <a:gd name="T29" fmla="*/ 717 h 3090"/>
              <a:gd name="T30" fmla="*/ 3996 w 4043"/>
              <a:gd name="T31" fmla="*/ 750 h 3090"/>
              <a:gd name="T32" fmla="*/ 3970 w 4043"/>
              <a:gd name="T33" fmla="*/ 780 h 3090"/>
              <a:gd name="T34" fmla="*/ 2081 w 4043"/>
              <a:gd name="T35" fmla="*/ 2663 h 3090"/>
              <a:gd name="T36" fmla="*/ 1726 w 4043"/>
              <a:gd name="T37" fmla="*/ 3017 h 3090"/>
              <a:gd name="T38" fmla="*/ 1695 w 4043"/>
              <a:gd name="T39" fmla="*/ 3043 h 3090"/>
              <a:gd name="T40" fmla="*/ 1663 w 4043"/>
              <a:gd name="T41" fmla="*/ 3062 h 3090"/>
              <a:gd name="T42" fmla="*/ 1627 w 4043"/>
              <a:gd name="T43" fmla="*/ 3077 h 3090"/>
              <a:gd name="T44" fmla="*/ 1589 w 4043"/>
              <a:gd name="T45" fmla="*/ 3086 h 3090"/>
              <a:gd name="T46" fmla="*/ 1549 w 4043"/>
              <a:gd name="T47" fmla="*/ 3090 h 3090"/>
              <a:gd name="T48" fmla="*/ 1509 w 4043"/>
              <a:gd name="T49" fmla="*/ 3086 h 3090"/>
              <a:gd name="T50" fmla="*/ 1470 w 4043"/>
              <a:gd name="T51" fmla="*/ 3077 h 3090"/>
              <a:gd name="T52" fmla="*/ 1434 w 4043"/>
              <a:gd name="T53" fmla="*/ 3062 h 3090"/>
              <a:gd name="T54" fmla="*/ 1402 w 4043"/>
              <a:gd name="T55" fmla="*/ 3043 h 3090"/>
              <a:gd name="T56" fmla="*/ 1371 w 4043"/>
              <a:gd name="T57" fmla="*/ 3017 h 3090"/>
              <a:gd name="T58" fmla="*/ 1016 w 4043"/>
              <a:gd name="T59" fmla="*/ 2663 h 3090"/>
              <a:gd name="T60" fmla="*/ 73 w 4043"/>
              <a:gd name="T61" fmla="*/ 1721 h 3090"/>
              <a:gd name="T62" fmla="*/ 47 w 4043"/>
              <a:gd name="T63" fmla="*/ 1691 h 3090"/>
              <a:gd name="T64" fmla="*/ 26 w 4043"/>
              <a:gd name="T65" fmla="*/ 1658 h 3090"/>
              <a:gd name="T66" fmla="*/ 11 w 4043"/>
              <a:gd name="T67" fmla="*/ 1622 h 3090"/>
              <a:gd name="T68" fmla="*/ 2 w 4043"/>
              <a:gd name="T69" fmla="*/ 1585 h 3090"/>
              <a:gd name="T70" fmla="*/ 0 w 4043"/>
              <a:gd name="T71" fmla="*/ 1545 h 3090"/>
              <a:gd name="T72" fmla="*/ 2 w 4043"/>
              <a:gd name="T73" fmla="*/ 1504 h 3090"/>
              <a:gd name="T74" fmla="*/ 11 w 4043"/>
              <a:gd name="T75" fmla="*/ 1467 h 3090"/>
              <a:gd name="T76" fmla="*/ 26 w 4043"/>
              <a:gd name="T77" fmla="*/ 1431 h 3090"/>
              <a:gd name="T78" fmla="*/ 47 w 4043"/>
              <a:gd name="T79" fmla="*/ 1398 h 3090"/>
              <a:gd name="T80" fmla="*/ 73 w 4043"/>
              <a:gd name="T81" fmla="*/ 1368 h 3090"/>
              <a:gd name="T82" fmla="*/ 428 w 4043"/>
              <a:gd name="T83" fmla="*/ 1015 h 3090"/>
              <a:gd name="T84" fmla="*/ 457 w 4043"/>
              <a:gd name="T85" fmla="*/ 989 h 3090"/>
              <a:gd name="T86" fmla="*/ 491 w 4043"/>
              <a:gd name="T87" fmla="*/ 968 h 3090"/>
              <a:gd name="T88" fmla="*/ 527 w 4043"/>
              <a:gd name="T89" fmla="*/ 953 h 3090"/>
              <a:gd name="T90" fmla="*/ 564 w 4043"/>
              <a:gd name="T91" fmla="*/ 944 h 3090"/>
              <a:gd name="T92" fmla="*/ 605 w 4043"/>
              <a:gd name="T93" fmla="*/ 942 h 3090"/>
              <a:gd name="T94" fmla="*/ 645 w 4043"/>
              <a:gd name="T95" fmla="*/ 944 h 3090"/>
              <a:gd name="T96" fmla="*/ 684 w 4043"/>
              <a:gd name="T97" fmla="*/ 953 h 3090"/>
              <a:gd name="T98" fmla="*/ 718 w 4043"/>
              <a:gd name="T99" fmla="*/ 968 h 3090"/>
              <a:gd name="T100" fmla="*/ 752 w 4043"/>
              <a:gd name="T101" fmla="*/ 989 h 3090"/>
              <a:gd name="T102" fmla="*/ 783 w 4043"/>
              <a:gd name="T103" fmla="*/ 1015 h 3090"/>
              <a:gd name="T104" fmla="*/ 1549 w 4043"/>
              <a:gd name="T105" fmla="*/ 1781 h 3090"/>
              <a:gd name="T106" fmla="*/ 3260 w 4043"/>
              <a:gd name="T107" fmla="*/ 73 h 3090"/>
              <a:gd name="T108" fmla="*/ 3291 w 4043"/>
              <a:gd name="T109" fmla="*/ 47 h 3090"/>
              <a:gd name="T110" fmla="*/ 3323 w 4043"/>
              <a:gd name="T111" fmla="*/ 27 h 3090"/>
              <a:gd name="T112" fmla="*/ 3359 w 4043"/>
              <a:gd name="T113" fmla="*/ 12 h 3090"/>
              <a:gd name="T114" fmla="*/ 3397 w 4043"/>
              <a:gd name="T115" fmla="*/ 4 h 3090"/>
              <a:gd name="T116" fmla="*/ 3437 w 4043"/>
              <a:gd name="T117" fmla="*/ 0 h 3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43" h="3090">
                <a:moveTo>
                  <a:pt x="3437" y="0"/>
                </a:moveTo>
                <a:lnTo>
                  <a:pt x="3477" y="4"/>
                </a:lnTo>
                <a:lnTo>
                  <a:pt x="3516" y="12"/>
                </a:lnTo>
                <a:lnTo>
                  <a:pt x="3550" y="27"/>
                </a:lnTo>
                <a:lnTo>
                  <a:pt x="3584" y="47"/>
                </a:lnTo>
                <a:lnTo>
                  <a:pt x="3615" y="73"/>
                </a:lnTo>
                <a:lnTo>
                  <a:pt x="3970" y="427"/>
                </a:lnTo>
                <a:lnTo>
                  <a:pt x="3996" y="457"/>
                </a:lnTo>
                <a:lnTo>
                  <a:pt x="4015" y="491"/>
                </a:lnTo>
                <a:lnTo>
                  <a:pt x="4030" y="525"/>
                </a:lnTo>
                <a:lnTo>
                  <a:pt x="4039" y="563"/>
                </a:lnTo>
                <a:lnTo>
                  <a:pt x="4043" y="604"/>
                </a:lnTo>
                <a:lnTo>
                  <a:pt x="4039" y="644"/>
                </a:lnTo>
                <a:lnTo>
                  <a:pt x="4030" y="682"/>
                </a:lnTo>
                <a:lnTo>
                  <a:pt x="4015" y="717"/>
                </a:lnTo>
                <a:lnTo>
                  <a:pt x="3996" y="750"/>
                </a:lnTo>
                <a:lnTo>
                  <a:pt x="3970" y="780"/>
                </a:lnTo>
                <a:lnTo>
                  <a:pt x="2081" y="2663"/>
                </a:lnTo>
                <a:lnTo>
                  <a:pt x="1726" y="3017"/>
                </a:lnTo>
                <a:lnTo>
                  <a:pt x="1695" y="3043"/>
                </a:lnTo>
                <a:lnTo>
                  <a:pt x="1663" y="3062"/>
                </a:lnTo>
                <a:lnTo>
                  <a:pt x="1627" y="3077"/>
                </a:lnTo>
                <a:lnTo>
                  <a:pt x="1589" y="3086"/>
                </a:lnTo>
                <a:lnTo>
                  <a:pt x="1549" y="3090"/>
                </a:lnTo>
                <a:lnTo>
                  <a:pt x="1509" y="3086"/>
                </a:lnTo>
                <a:lnTo>
                  <a:pt x="1470" y="3077"/>
                </a:lnTo>
                <a:lnTo>
                  <a:pt x="1434" y="3062"/>
                </a:lnTo>
                <a:lnTo>
                  <a:pt x="1402" y="3043"/>
                </a:lnTo>
                <a:lnTo>
                  <a:pt x="1371" y="3017"/>
                </a:lnTo>
                <a:lnTo>
                  <a:pt x="1016" y="2663"/>
                </a:lnTo>
                <a:lnTo>
                  <a:pt x="73" y="1721"/>
                </a:lnTo>
                <a:lnTo>
                  <a:pt x="47" y="1691"/>
                </a:lnTo>
                <a:lnTo>
                  <a:pt x="26" y="1658"/>
                </a:lnTo>
                <a:lnTo>
                  <a:pt x="11" y="1622"/>
                </a:lnTo>
                <a:lnTo>
                  <a:pt x="2" y="1585"/>
                </a:lnTo>
                <a:lnTo>
                  <a:pt x="0" y="1545"/>
                </a:lnTo>
                <a:lnTo>
                  <a:pt x="2" y="1504"/>
                </a:lnTo>
                <a:lnTo>
                  <a:pt x="11" y="1467"/>
                </a:lnTo>
                <a:lnTo>
                  <a:pt x="26" y="1431"/>
                </a:lnTo>
                <a:lnTo>
                  <a:pt x="47" y="1398"/>
                </a:lnTo>
                <a:lnTo>
                  <a:pt x="73" y="1368"/>
                </a:lnTo>
                <a:lnTo>
                  <a:pt x="428" y="1015"/>
                </a:lnTo>
                <a:lnTo>
                  <a:pt x="457" y="989"/>
                </a:lnTo>
                <a:lnTo>
                  <a:pt x="491" y="968"/>
                </a:lnTo>
                <a:lnTo>
                  <a:pt x="527" y="953"/>
                </a:lnTo>
                <a:lnTo>
                  <a:pt x="564" y="944"/>
                </a:lnTo>
                <a:lnTo>
                  <a:pt x="605" y="942"/>
                </a:lnTo>
                <a:lnTo>
                  <a:pt x="645" y="944"/>
                </a:lnTo>
                <a:lnTo>
                  <a:pt x="684" y="953"/>
                </a:lnTo>
                <a:lnTo>
                  <a:pt x="718" y="968"/>
                </a:lnTo>
                <a:lnTo>
                  <a:pt x="752" y="989"/>
                </a:lnTo>
                <a:lnTo>
                  <a:pt x="783" y="1015"/>
                </a:lnTo>
                <a:lnTo>
                  <a:pt x="1549" y="1781"/>
                </a:lnTo>
                <a:lnTo>
                  <a:pt x="3260" y="73"/>
                </a:lnTo>
                <a:lnTo>
                  <a:pt x="3291" y="47"/>
                </a:lnTo>
                <a:lnTo>
                  <a:pt x="3323" y="27"/>
                </a:lnTo>
                <a:lnTo>
                  <a:pt x="3359" y="12"/>
                </a:lnTo>
                <a:lnTo>
                  <a:pt x="3397" y="4"/>
                </a:lnTo>
                <a:lnTo>
                  <a:pt x="3437" y="0"/>
                </a:lnTo>
                <a:close/>
              </a:path>
            </a:pathLst>
          </a:custGeom>
          <a:solidFill>
            <a:srgbClr val="2A9400"/>
          </a:solidFill>
          <a:ln w="0">
            <a:noFill/>
            <a:prstDash val="solid"/>
            <a:round/>
          </a:ln>
        </p:spPr>
        <p:txBody>
          <a:bodyPr vert="horz" wrap="square" lIns="91440" tIns="45720" rIns="91440" bIns="45720" numCol="1" anchor="t" anchorCtr="0" compatLnSpc="1"/>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5362" name="Picture 2" descr="Cancel Mark free icon"/>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94583" y="5132775"/>
            <a:ext cx="813556" cy="813556"/>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23"/>
          <p:cNvSpPr/>
          <p:nvPr/>
        </p:nvSpPr>
        <p:spPr>
          <a:xfrm>
            <a:off x="1988820" y="2607945"/>
            <a:ext cx="2054225" cy="218630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200" b="1" dirty="0">
                <a:solidFill>
                  <a:srgbClr val="FF0000"/>
                </a:solidFill>
                <a:latin typeface="Times New Roman" panose="02020603050405020304" pitchFamily="18" charset="0"/>
                <a:cs typeface="Times New Roman" panose="02020603050405020304" pitchFamily="18" charset="0"/>
              </a:rPr>
              <a:t>Mẹ Mai thường xuyên lau chùi kính lúp bằng </a:t>
            </a:r>
          </a:p>
          <a:p>
            <a:pPr algn="ctr"/>
            <a:r>
              <a:rPr lang="en-US" sz="2200" b="1" dirty="0">
                <a:solidFill>
                  <a:srgbClr val="FF0000"/>
                </a:solidFill>
                <a:latin typeface="Times New Roman" panose="02020603050405020304" pitchFamily="18" charset="0"/>
                <a:cs typeface="Times New Roman" panose="02020603050405020304" pitchFamily="18" charset="0"/>
              </a:rPr>
              <a:t>khăn mềm</a:t>
            </a:r>
          </a:p>
        </p:txBody>
      </p:sp>
      <p:sp>
        <p:nvSpPr>
          <p:cNvPr id="25" name="Rounded Rectangle 24"/>
          <p:cNvSpPr/>
          <p:nvPr/>
        </p:nvSpPr>
        <p:spPr>
          <a:xfrm>
            <a:off x="4126230" y="2607945"/>
            <a:ext cx="2163445" cy="218630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200" b="1" dirty="0">
                <a:solidFill>
                  <a:srgbClr val="FF0000"/>
                </a:solidFill>
                <a:latin typeface="Times New Roman" panose="02020603050405020304" pitchFamily="18" charset="0"/>
                <a:cs typeface="Times New Roman" panose="02020603050405020304" pitchFamily="18" charset="0"/>
              </a:rPr>
              <a:t>Mẹ Mai vệ sinh kính lúp xong sẽ bọc kính bằng giấy mềm rồi cất vào hộp</a:t>
            </a:r>
          </a:p>
        </p:txBody>
      </p:sp>
      <p:sp>
        <p:nvSpPr>
          <p:cNvPr id="26" name="Rounded Rectangle 25"/>
          <p:cNvSpPr/>
          <p:nvPr/>
        </p:nvSpPr>
        <p:spPr>
          <a:xfrm>
            <a:off x="6373495" y="2607945"/>
            <a:ext cx="2163445" cy="21247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200" b="1" dirty="0">
                <a:solidFill>
                  <a:srgbClr val="FF0000"/>
                </a:solidFill>
                <a:latin typeface="Times New Roman" panose="02020603050405020304" pitchFamily="18" charset="0"/>
                <a:cs typeface="Times New Roman" panose="02020603050405020304" pitchFamily="18" charset="0"/>
              </a:rPr>
              <a:t>Mai dùng kính xong sẽ rửa kính với nước sạch hoặc nước rửa kính</a:t>
            </a:r>
          </a:p>
        </p:txBody>
      </p:sp>
      <p:sp>
        <p:nvSpPr>
          <p:cNvPr id="28" name="Rounded Rectangle 27"/>
          <p:cNvSpPr/>
          <p:nvPr/>
        </p:nvSpPr>
        <p:spPr>
          <a:xfrm>
            <a:off x="8620125" y="2607945"/>
            <a:ext cx="1764665" cy="210693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200" b="1" dirty="0">
                <a:solidFill>
                  <a:srgbClr val="FF0000"/>
                </a:solidFill>
                <a:latin typeface="Times New Roman" panose="02020603050405020304" pitchFamily="18" charset="0"/>
                <a:cs typeface="Times New Roman" panose="02020603050405020304" pitchFamily="18" charset="0"/>
              </a:rPr>
              <a:t>Mai để kính ở cạnh chậu cây cho tiện lần sau sử dụng</a:t>
            </a:r>
          </a:p>
        </p:txBody>
      </p:sp>
      <p:sp>
        <p:nvSpPr>
          <p:cNvPr id="29" name="Rounded Rectangle 28"/>
          <p:cNvSpPr/>
          <p:nvPr/>
        </p:nvSpPr>
        <p:spPr>
          <a:xfrm>
            <a:off x="10468610" y="2607945"/>
            <a:ext cx="1672590" cy="211010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200" b="1" dirty="0">
                <a:solidFill>
                  <a:srgbClr val="FF0000"/>
                </a:solidFill>
                <a:latin typeface="Times New Roman" panose="02020603050405020304" pitchFamily="18" charset="0"/>
                <a:cs typeface="Times New Roman" panose="02020603050405020304" pitchFamily="18" charset="0"/>
              </a:rPr>
              <a:t>Em gái Mai </a:t>
            </a:r>
          </a:p>
          <a:p>
            <a:pPr algn="just"/>
            <a:r>
              <a:rPr lang="en-US" sz="2200" b="1" dirty="0">
                <a:solidFill>
                  <a:srgbClr val="FF0000"/>
                </a:solidFill>
                <a:latin typeface="Times New Roman" panose="02020603050405020304" pitchFamily="18" charset="0"/>
                <a:cs typeface="Times New Roman" panose="02020603050405020304" pitchFamily="18" charset="0"/>
              </a:rPr>
              <a:t>để kính ở thùng đồ chơi của mình</a:t>
            </a:r>
          </a:p>
        </p:txBody>
      </p:sp>
      <p:cxnSp>
        <p:nvCxnSpPr>
          <p:cNvPr id="30" name="Straight Connector 29"/>
          <p:cNvCxnSpPr/>
          <p:nvPr/>
        </p:nvCxnSpPr>
        <p:spPr>
          <a:xfrm>
            <a:off x="6024563" y="4489422"/>
            <a:ext cx="0" cy="2100262"/>
          </a:xfrm>
          <a:prstGeom prst="line">
            <a:avLst/>
          </a:prstGeom>
          <a:ln w="28575"/>
        </p:spPr>
        <p:style>
          <a:lnRef idx="1">
            <a:schemeClr val="dk1"/>
          </a:lnRef>
          <a:fillRef idx="0">
            <a:schemeClr val="dk1"/>
          </a:fillRef>
          <a:effectRef idx="0">
            <a:schemeClr val="dk1"/>
          </a:effectRef>
          <a:fontRef idx="minor">
            <a:schemeClr val="tx1"/>
          </a:fontRef>
        </p:style>
      </p:cxnSp>
      <p:sp>
        <p:nvSpPr>
          <p:cNvPr id="31" name="TextBox 30"/>
          <p:cNvSpPr txBox="1"/>
          <p:nvPr/>
        </p:nvSpPr>
        <p:spPr>
          <a:xfrm flipH="1">
            <a:off x="1742918" y="1189372"/>
            <a:ext cx="10264390" cy="1384995"/>
          </a:xfrm>
          <a:prstGeom prst="rect">
            <a:avLst/>
          </a:prstGeom>
          <a:noFill/>
        </p:spPr>
        <p:txBody>
          <a:bodyPr wrap="square" rtlCol="0">
            <a:spAutoFit/>
          </a:bodyPr>
          <a:lstStyle/>
          <a:p>
            <a:pPr algn="just"/>
            <a:r>
              <a:rPr 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Nhà bạn Mai có 1 chiếc kính lúp thường xuyên được sử dụng. H</a:t>
            </a:r>
            <a:r>
              <a:rPr lang="en-US" sz="2800" dirty="0" err="1">
                <a:latin typeface="Times New Roman" panose="02020603050405020304" pitchFamily="18" charset="0"/>
                <a:ea typeface="Hiragino Kaku Gothic StdN W8" panose="020B0800000000000000" pitchFamily="34" charset="-128"/>
                <a:cs typeface="Times New Roman" panose="02020603050405020304" pitchFamily="18" charset="0"/>
              </a:rPr>
              <a:t>ã</a:t>
            </a:r>
            <a:r>
              <a:rPr 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y xác định những hành động bảo quản kính lúp của các thành viên trong gia đình Mai là đúng hay sai.</a:t>
            </a:r>
          </a:p>
        </p:txBody>
      </p:sp>
      <p:sp>
        <p:nvSpPr>
          <p:cNvPr id="21" name="Rounded Rectangle 20"/>
          <p:cNvSpPr/>
          <p:nvPr/>
        </p:nvSpPr>
        <p:spPr>
          <a:xfrm>
            <a:off x="42545" y="2607945"/>
            <a:ext cx="1862455" cy="2172970"/>
          </a:xfrm>
          <a:prstGeom prst="roundRect">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en-US" sz="2200" b="1" dirty="0">
                <a:solidFill>
                  <a:srgbClr val="FF0000"/>
                </a:solidFill>
                <a:latin typeface="Times New Roman" panose="02020603050405020304" pitchFamily="18" charset="0"/>
                <a:cs typeface="Times New Roman" panose="02020603050405020304" pitchFamily="18" charset="0"/>
              </a:rPr>
              <a:t>Bố Mai dùng kính lúp xong, tiện chỗ nào để luôn chỗ đó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365 0.00162 L 0.6056 0.20139 " pathEditMode="relative" rAng="0" ptsTypes="AA">
                                      <p:cBhvr>
                                        <p:cTn id="6" dur="2000" fill="hold"/>
                                        <p:tgtEl>
                                          <p:spTgt spid="21"/>
                                        </p:tgtEl>
                                        <p:attrNameLst>
                                          <p:attrName>ppt_x</p:attrName>
                                          <p:attrName>ppt_y</p:attrName>
                                        </p:attrNameLst>
                                      </p:cBhvr>
                                      <p:rCtr x="30456" y="9977"/>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4.16667E-6 3.7037E-6 L -0.14805 0.06527 " pathEditMode="relative" rAng="0" ptsTypes="AA">
                                      <p:cBhvr>
                                        <p:cTn id="10" dur="2000" fill="hold"/>
                                        <p:tgtEl>
                                          <p:spTgt spid="24"/>
                                        </p:tgtEl>
                                        <p:attrNameLst>
                                          <p:attrName>ppt_x</p:attrName>
                                          <p:attrName>ppt_y</p:attrName>
                                        </p:attrNameLst>
                                      </p:cBhvr>
                                      <p:rCtr x="-7409" y="3264"/>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3.33333E-6 3.7037E-6 L -0.11185 -0.00371 " pathEditMode="relative" rAng="0" ptsTypes="AA">
                                      <p:cBhvr>
                                        <p:cTn id="14" dur="2000" fill="hold"/>
                                        <p:tgtEl>
                                          <p:spTgt spid="25"/>
                                        </p:tgtEl>
                                        <p:attrNameLst>
                                          <p:attrName>ppt_x</p:attrName>
                                          <p:attrName>ppt_y</p:attrName>
                                        </p:attrNameLst>
                                      </p:cBhvr>
                                      <p:rCtr x="-5599" y="-185"/>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1.66667E-6 3.7037E-6 L -0.36836 0.33935 " pathEditMode="relative" rAng="0" ptsTypes="AA">
                                      <p:cBhvr>
                                        <p:cTn id="18" dur="2000" fill="hold"/>
                                        <p:tgtEl>
                                          <p:spTgt spid="26"/>
                                        </p:tgtEl>
                                        <p:attrNameLst>
                                          <p:attrName>ppt_x</p:attrName>
                                          <p:attrName>ppt_y</p:attrName>
                                        </p:attrNameLst>
                                      </p:cBhvr>
                                      <p:rCtr x="-18424" y="16968"/>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grpId="0" nodeType="clickEffect">
                                  <p:stCondLst>
                                    <p:cond delay="0"/>
                                  </p:stCondLst>
                                  <p:childTnLst>
                                    <p:animMotion origin="layout" path="M 2.91667E-6 3.7037E-6 L 0.12617 0.31157 " pathEditMode="relative" rAng="0" ptsTypes="AA">
                                      <p:cBhvr>
                                        <p:cTn id="22" dur="2000" fill="hold"/>
                                        <p:tgtEl>
                                          <p:spTgt spid="28"/>
                                        </p:tgtEl>
                                        <p:attrNameLst>
                                          <p:attrName>ppt_x</p:attrName>
                                          <p:attrName>ppt_y</p:attrName>
                                        </p:attrNameLst>
                                      </p:cBhvr>
                                      <p:rCtr x="6302" y="15579"/>
                                    </p:animMotion>
                                  </p:child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grpId="0" nodeType="clickEffect">
                                  <p:stCondLst>
                                    <p:cond delay="0"/>
                                  </p:stCondLst>
                                  <p:childTnLst>
                                    <p:animMotion origin="layout" path="M 0.00196 0.02245 L -0.06862 0.02083 " pathEditMode="relative" rAng="0" ptsTypes="AA">
                                      <p:cBhvr>
                                        <p:cTn id="26" dur="2000" fill="hold"/>
                                        <p:tgtEl>
                                          <p:spTgt spid="29"/>
                                        </p:tgtEl>
                                        <p:attrNameLst>
                                          <p:attrName>ppt_x</p:attrName>
                                          <p:attrName>ppt_y</p:attrName>
                                        </p:attrNameLst>
                                      </p:cBhvr>
                                      <p:rCtr x="-3529"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5" grpId="0" bldLvl="0" animBg="1"/>
      <p:bldP spid="26" grpId="0" bldLvl="0" animBg="1"/>
      <p:bldP spid="28" grpId="0" bldLvl="0" animBg="1"/>
      <p:bldP spid="29" grpId="0" bldLvl="0" animBg="1"/>
      <p:bldP spid="21"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3200" y="64337"/>
            <a:ext cx="10265678" cy="829945"/>
          </a:xfrm>
          <a:prstGeom prst="rect">
            <a:avLst/>
          </a:prstGeom>
          <a:noFill/>
        </p:spPr>
        <p:txBody>
          <a:bodyPr wrap="square" rtlCol="0">
            <a:spAutoFit/>
          </a:bodyPr>
          <a:lstStyle/>
          <a:p>
            <a:pPr algn="ctr"/>
            <a:r>
              <a:rPr lang="vi-VN" altLang="en-US" sz="4800" b="1" dirty="0">
                <a:solidFill>
                  <a:srgbClr val="FF0000"/>
                </a:solidFill>
                <a:latin typeface="Times New Roman" panose="02020603050405020304" pitchFamily="18" charset="0"/>
                <a:ea typeface="STHupo" panose="02010800040101010101" pitchFamily="2" charset="-122"/>
                <a:cs typeface="Times New Roman" panose="02020603050405020304" pitchFamily="18" charset="0"/>
              </a:rPr>
              <a:t>TIẾT 2. BÀI 3. SỬ DỤNG KÍNH LÚP</a:t>
            </a:r>
          </a:p>
        </p:txBody>
      </p:sp>
      <p:sp>
        <p:nvSpPr>
          <p:cNvPr id="24" name="TextBox 23"/>
          <p:cNvSpPr txBox="1"/>
          <p:nvPr/>
        </p:nvSpPr>
        <p:spPr>
          <a:xfrm>
            <a:off x="211455" y="1250950"/>
            <a:ext cx="9077325" cy="645160"/>
          </a:xfrm>
          <a:prstGeom prst="rect">
            <a:avLst/>
          </a:prstGeom>
          <a:noFill/>
        </p:spPr>
        <p:txBody>
          <a:bodyPr wrap="square" rtlCol="0">
            <a:spAutoFit/>
          </a:bodyPr>
          <a:lstStyle/>
          <a:p>
            <a:pPr algn="l"/>
            <a:r>
              <a:rPr lang="vi-VN" altLang="en-US" sz="36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II. Sử dụng và bảo quản kính lúp</a:t>
            </a:r>
          </a:p>
        </p:txBody>
      </p:sp>
      <p:sp>
        <p:nvSpPr>
          <p:cNvPr id="2" name="TextBox 23"/>
          <p:cNvSpPr txBox="1"/>
          <p:nvPr/>
        </p:nvSpPr>
        <p:spPr>
          <a:xfrm>
            <a:off x="236855" y="2048510"/>
            <a:ext cx="11786870" cy="3538220"/>
          </a:xfrm>
          <a:prstGeom prst="rect">
            <a:avLst/>
          </a:prstGeom>
          <a:noFill/>
        </p:spPr>
        <p:txBody>
          <a:bodyPr wrap="square" rtlCol="0">
            <a:spAutoFit/>
          </a:bodyPr>
          <a:lstStyle/>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Sử dụng:</a:t>
            </a:r>
          </a:p>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Đặt kính lúp gần sát vật mẫu, mắt nhìn vào mặt kính</a:t>
            </a:r>
          </a:p>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Từ từ dịch kính ra xa vật, cho đến khi nhìn rõ vật.</a:t>
            </a:r>
          </a:p>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Bảo quản:</a:t>
            </a:r>
          </a:p>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Vệ sinh kính thường xuyên bằng khăn mềm, nước sạch hoặc nước rửa kính chuyên dụng.</a:t>
            </a:r>
          </a:p>
          <a:p>
            <a:pPr algn="l"/>
            <a:r>
              <a:rPr lang="vi-VN" altLang="en-US" sz="3200" dirty="0">
                <a:solidFill>
                  <a:schemeClr val="tx1"/>
                </a:solidFill>
                <a:latin typeface="Times New Roman" panose="02020603050405020304" pitchFamily="18" charset="0"/>
                <a:ea typeface="Hiragino Kaku Gothic StdN W8" panose="020B0800000000000000" pitchFamily="34" charset="-128"/>
                <a:cs typeface="Times New Roman" panose="02020603050405020304" pitchFamily="18" charset="0"/>
              </a:rPr>
              <a:t>+ Không để mặt kính tiếp xúc với các vật nhám, bẩn.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3313653" y="586253"/>
            <a:ext cx="4293870" cy="706755"/>
          </a:xfrm>
          <a:prstGeom prst="rect">
            <a:avLst/>
          </a:prstGeom>
          <a:noFill/>
        </p:spPr>
        <p:txBody>
          <a:bodyPr wrap="none" rtlCol="0">
            <a:spAutoFit/>
          </a:bodyPr>
          <a:lstStyle/>
          <a:p>
            <a:pPr algn="ctr"/>
            <a:r>
              <a:rPr lang="vi-VN" altLang="en-US" sz="40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GIAO NHIỆM VỤ</a:t>
            </a:r>
          </a:p>
        </p:txBody>
      </p:sp>
      <p:sp>
        <p:nvSpPr>
          <p:cNvPr id="2" name="TextBox 23"/>
          <p:cNvSpPr txBox="1"/>
          <p:nvPr/>
        </p:nvSpPr>
        <p:spPr>
          <a:xfrm>
            <a:off x="744855" y="1749425"/>
            <a:ext cx="10687685" cy="3169285"/>
          </a:xfrm>
          <a:prstGeom prst="rect">
            <a:avLst/>
          </a:prstGeom>
          <a:noFill/>
        </p:spPr>
        <p:txBody>
          <a:bodyPr wrap="square" rtlCol="0">
            <a:spAutoFit/>
          </a:bodyPr>
          <a:lstStyle/>
          <a:p>
            <a:pPr algn="l"/>
            <a:r>
              <a:rPr lang="vi-VN" altLang="en-US" sz="4000" dirty="0">
                <a:solidFill>
                  <a:srgbClr val="0070C0"/>
                </a:solidFill>
                <a:latin typeface="Times New Roman" panose="02020603050405020304" pitchFamily="18" charset="0"/>
                <a:ea typeface="Hiragino Kaku Gothic StdN W8" panose="020B0800000000000000" pitchFamily="34" charset="-128"/>
                <a:cs typeface="Times New Roman" panose="02020603050405020304" pitchFamily="18" charset="0"/>
              </a:rPr>
              <a:t>- Mỗi HS tự làm một chiếc kính lúp: (Gợi ý: Bằng chai nhựa trong suốt)</a:t>
            </a:r>
          </a:p>
          <a:p>
            <a:pPr algn="l"/>
            <a:r>
              <a:rPr lang="vi-VN" altLang="en-US" sz="4000" dirty="0">
                <a:solidFill>
                  <a:srgbClr val="0070C0"/>
                </a:solidFill>
                <a:latin typeface="Times New Roman" panose="02020603050405020304" pitchFamily="18" charset="0"/>
                <a:ea typeface="Hiragino Kaku Gothic StdN W8" panose="020B0800000000000000" pitchFamily="34" charset="-128"/>
                <a:cs typeface="Times New Roman" panose="02020603050405020304" pitchFamily="18" charset="0"/>
              </a:rPr>
              <a:t>- Ghi vào vở các bước thực hiện</a:t>
            </a:r>
          </a:p>
          <a:p>
            <a:pPr algn="l"/>
            <a:r>
              <a:rPr lang="vi-VN" altLang="en-US" sz="4000" dirty="0">
                <a:solidFill>
                  <a:srgbClr val="0070C0"/>
                </a:solidFill>
                <a:latin typeface="Times New Roman" panose="02020603050405020304" pitchFamily="18" charset="0"/>
                <a:ea typeface="Hiragino Kaku Gothic StdN W8" panose="020B0800000000000000" pitchFamily="34" charset="-128"/>
                <a:cs typeface="Times New Roman" panose="02020603050405020304" pitchFamily="18" charset="0"/>
              </a:rPr>
              <a:t>- Chụp một ảnh kính lúp làm được và một ảnh soi kính lúp vào vật.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44282" y="360811"/>
            <a:ext cx="1297826" cy="1325750"/>
            <a:chOff x="5359401" y="3236913"/>
            <a:chExt cx="750888" cy="793750"/>
          </a:xfrm>
          <a:solidFill>
            <a:srgbClr val="FFA034"/>
          </a:solidFill>
        </p:grpSpPr>
        <p:sp>
          <p:nvSpPr>
            <p:cNvPr id="3" name="Freeform 58"/>
            <p:cNvSpPr>
              <a:spLocks noEditPoints="1"/>
            </p:cNvSpPr>
            <p:nvPr/>
          </p:nvSpPr>
          <p:spPr bwMode="auto">
            <a:xfrm>
              <a:off x="5699126" y="3830638"/>
              <a:ext cx="285750" cy="200025"/>
            </a:xfrm>
            <a:custGeom>
              <a:avLst/>
              <a:gdLst>
                <a:gd name="T0" fmla="*/ 4 w 76"/>
                <a:gd name="T1" fmla="*/ 53 h 53"/>
                <a:gd name="T2" fmla="*/ 2 w 76"/>
                <a:gd name="T3" fmla="*/ 52 h 53"/>
                <a:gd name="T4" fmla="*/ 0 w 76"/>
                <a:gd name="T5" fmla="*/ 49 h 53"/>
                <a:gd name="T6" fmla="*/ 0 w 76"/>
                <a:gd name="T7" fmla="*/ 19 h 53"/>
                <a:gd name="T8" fmla="*/ 19 w 76"/>
                <a:gd name="T9" fmla="*/ 0 h 53"/>
                <a:gd name="T10" fmla="*/ 72 w 76"/>
                <a:gd name="T11" fmla="*/ 0 h 53"/>
                <a:gd name="T12" fmla="*/ 76 w 76"/>
                <a:gd name="T13" fmla="*/ 3 h 53"/>
                <a:gd name="T14" fmla="*/ 74 w 76"/>
                <a:gd name="T15" fmla="*/ 7 h 53"/>
                <a:gd name="T16" fmla="*/ 6 w 76"/>
                <a:gd name="T17" fmla="*/ 52 h 53"/>
                <a:gd name="T18" fmla="*/ 4 w 76"/>
                <a:gd name="T19" fmla="*/ 53 h 53"/>
                <a:gd name="T20" fmla="*/ 19 w 76"/>
                <a:gd name="T21" fmla="*/ 7 h 53"/>
                <a:gd name="T22" fmla="*/ 8 w 76"/>
                <a:gd name="T23" fmla="*/ 19 h 53"/>
                <a:gd name="T24" fmla="*/ 8 w 76"/>
                <a:gd name="T25" fmla="*/ 42 h 53"/>
                <a:gd name="T26" fmla="*/ 60 w 76"/>
                <a:gd name="T27" fmla="*/ 7 h 53"/>
                <a:gd name="T28" fmla="*/ 19 w 76"/>
                <a:gd name="T29"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3">
                  <a:moveTo>
                    <a:pt x="4" y="53"/>
                  </a:moveTo>
                  <a:cubicBezTo>
                    <a:pt x="3" y="53"/>
                    <a:pt x="3" y="53"/>
                    <a:pt x="2" y="52"/>
                  </a:cubicBezTo>
                  <a:cubicBezTo>
                    <a:pt x="1" y="52"/>
                    <a:pt x="0" y="51"/>
                    <a:pt x="0" y="49"/>
                  </a:cubicBezTo>
                  <a:cubicBezTo>
                    <a:pt x="0" y="19"/>
                    <a:pt x="0" y="19"/>
                    <a:pt x="0" y="19"/>
                  </a:cubicBezTo>
                  <a:cubicBezTo>
                    <a:pt x="0" y="8"/>
                    <a:pt x="9" y="0"/>
                    <a:pt x="19" y="0"/>
                  </a:cubicBezTo>
                  <a:cubicBezTo>
                    <a:pt x="72" y="0"/>
                    <a:pt x="72" y="0"/>
                    <a:pt x="72" y="0"/>
                  </a:cubicBezTo>
                  <a:cubicBezTo>
                    <a:pt x="74" y="0"/>
                    <a:pt x="75" y="1"/>
                    <a:pt x="76" y="3"/>
                  </a:cubicBezTo>
                  <a:cubicBezTo>
                    <a:pt x="76" y="4"/>
                    <a:pt x="76" y="6"/>
                    <a:pt x="74" y="7"/>
                  </a:cubicBezTo>
                  <a:cubicBezTo>
                    <a:pt x="6" y="52"/>
                    <a:pt x="6" y="52"/>
                    <a:pt x="6" y="52"/>
                  </a:cubicBezTo>
                  <a:cubicBezTo>
                    <a:pt x="5" y="53"/>
                    <a:pt x="5" y="53"/>
                    <a:pt x="4" y="53"/>
                  </a:cubicBezTo>
                  <a:close/>
                  <a:moveTo>
                    <a:pt x="19" y="7"/>
                  </a:moveTo>
                  <a:cubicBezTo>
                    <a:pt x="13" y="7"/>
                    <a:pt x="8" y="12"/>
                    <a:pt x="8" y="19"/>
                  </a:cubicBezTo>
                  <a:cubicBezTo>
                    <a:pt x="8" y="42"/>
                    <a:pt x="8" y="42"/>
                    <a:pt x="8" y="42"/>
                  </a:cubicBezTo>
                  <a:cubicBezTo>
                    <a:pt x="60" y="7"/>
                    <a:pt x="60" y="7"/>
                    <a:pt x="60" y="7"/>
                  </a:cubicBezTo>
                  <a:lnTo>
                    <a:pt x="1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4" name="Freeform 59"/>
            <p:cNvSpPr>
              <a:spLocks noEditPoints="1"/>
            </p:cNvSpPr>
            <p:nvPr/>
          </p:nvSpPr>
          <p:spPr bwMode="auto">
            <a:xfrm>
              <a:off x="5476876" y="3324225"/>
              <a:ext cx="392113" cy="87312"/>
            </a:xfrm>
            <a:custGeom>
              <a:avLst/>
              <a:gdLst>
                <a:gd name="T0" fmla="*/ 101 w 104"/>
                <a:gd name="T1" fmla="*/ 23 h 23"/>
                <a:gd name="T2" fmla="*/ 3 w 104"/>
                <a:gd name="T3" fmla="*/ 23 h 23"/>
                <a:gd name="T4" fmla="*/ 0 w 104"/>
                <a:gd name="T5" fmla="*/ 20 h 23"/>
                <a:gd name="T6" fmla="*/ 0 w 104"/>
                <a:gd name="T7" fmla="*/ 4 h 23"/>
                <a:gd name="T8" fmla="*/ 3 w 104"/>
                <a:gd name="T9" fmla="*/ 0 h 23"/>
                <a:gd name="T10" fmla="*/ 101 w 104"/>
                <a:gd name="T11" fmla="*/ 0 h 23"/>
                <a:gd name="T12" fmla="*/ 104 w 104"/>
                <a:gd name="T13" fmla="*/ 4 h 23"/>
                <a:gd name="T14" fmla="*/ 104 w 104"/>
                <a:gd name="T15" fmla="*/ 20 h 23"/>
                <a:gd name="T16" fmla="*/ 101 w 104"/>
                <a:gd name="T17" fmla="*/ 23 h 23"/>
                <a:gd name="T18" fmla="*/ 7 w 104"/>
                <a:gd name="T19" fmla="*/ 16 h 23"/>
                <a:gd name="T20" fmla="*/ 97 w 104"/>
                <a:gd name="T21" fmla="*/ 16 h 23"/>
                <a:gd name="T22" fmla="*/ 97 w 104"/>
                <a:gd name="T23" fmla="*/ 8 h 23"/>
                <a:gd name="T24" fmla="*/ 7 w 104"/>
                <a:gd name="T25" fmla="*/ 8 h 23"/>
                <a:gd name="T26" fmla="*/ 7 w 104"/>
                <a:gd name="T27"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23">
                  <a:moveTo>
                    <a:pt x="101" y="23"/>
                  </a:moveTo>
                  <a:cubicBezTo>
                    <a:pt x="3" y="23"/>
                    <a:pt x="3" y="23"/>
                    <a:pt x="3" y="23"/>
                  </a:cubicBezTo>
                  <a:cubicBezTo>
                    <a:pt x="1" y="23"/>
                    <a:pt x="0" y="22"/>
                    <a:pt x="0" y="20"/>
                  </a:cubicBezTo>
                  <a:cubicBezTo>
                    <a:pt x="0" y="4"/>
                    <a:pt x="0" y="4"/>
                    <a:pt x="0" y="4"/>
                  </a:cubicBezTo>
                  <a:cubicBezTo>
                    <a:pt x="0" y="2"/>
                    <a:pt x="1" y="0"/>
                    <a:pt x="3" y="0"/>
                  </a:cubicBezTo>
                  <a:cubicBezTo>
                    <a:pt x="101" y="0"/>
                    <a:pt x="101" y="0"/>
                    <a:pt x="101" y="0"/>
                  </a:cubicBezTo>
                  <a:cubicBezTo>
                    <a:pt x="103" y="0"/>
                    <a:pt x="104" y="2"/>
                    <a:pt x="104" y="4"/>
                  </a:cubicBezTo>
                  <a:cubicBezTo>
                    <a:pt x="104" y="20"/>
                    <a:pt x="104" y="20"/>
                    <a:pt x="104" y="20"/>
                  </a:cubicBezTo>
                  <a:cubicBezTo>
                    <a:pt x="104" y="22"/>
                    <a:pt x="103" y="23"/>
                    <a:pt x="101" y="23"/>
                  </a:cubicBezTo>
                  <a:close/>
                  <a:moveTo>
                    <a:pt x="7" y="16"/>
                  </a:moveTo>
                  <a:cubicBezTo>
                    <a:pt x="97" y="16"/>
                    <a:pt x="97" y="16"/>
                    <a:pt x="97" y="16"/>
                  </a:cubicBezTo>
                  <a:cubicBezTo>
                    <a:pt x="97" y="8"/>
                    <a:pt x="97" y="8"/>
                    <a:pt x="97" y="8"/>
                  </a:cubicBezTo>
                  <a:cubicBezTo>
                    <a:pt x="7" y="8"/>
                    <a:pt x="7" y="8"/>
                    <a:pt x="7" y="8"/>
                  </a:cubicBezTo>
                  <a:lnTo>
                    <a:pt x="7" y="1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5" name="Freeform 60"/>
            <p:cNvSpPr/>
            <p:nvPr/>
          </p:nvSpPr>
          <p:spPr bwMode="auto">
            <a:xfrm>
              <a:off x="5605464" y="3460750"/>
              <a:ext cx="134938" cy="25400"/>
            </a:xfrm>
            <a:custGeom>
              <a:avLst/>
              <a:gdLst>
                <a:gd name="T0" fmla="*/ 33 w 36"/>
                <a:gd name="T1" fmla="*/ 7 h 7"/>
                <a:gd name="T2" fmla="*/ 3 w 36"/>
                <a:gd name="T3" fmla="*/ 7 h 7"/>
                <a:gd name="T4" fmla="*/ 0 w 36"/>
                <a:gd name="T5" fmla="*/ 3 h 7"/>
                <a:gd name="T6" fmla="*/ 3 w 36"/>
                <a:gd name="T7" fmla="*/ 0 h 7"/>
                <a:gd name="T8" fmla="*/ 33 w 36"/>
                <a:gd name="T9" fmla="*/ 0 h 7"/>
                <a:gd name="T10" fmla="*/ 36 w 36"/>
                <a:gd name="T11" fmla="*/ 3 h 7"/>
                <a:gd name="T12" fmla="*/ 33 w 3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6" h="7">
                  <a:moveTo>
                    <a:pt x="33" y="7"/>
                  </a:moveTo>
                  <a:cubicBezTo>
                    <a:pt x="3" y="7"/>
                    <a:pt x="3" y="7"/>
                    <a:pt x="3" y="7"/>
                  </a:cubicBezTo>
                  <a:cubicBezTo>
                    <a:pt x="1" y="7"/>
                    <a:pt x="0" y="5"/>
                    <a:pt x="0" y="3"/>
                  </a:cubicBezTo>
                  <a:cubicBezTo>
                    <a:pt x="0" y="1"/>
                    <a:pt x="1" y="0"/>
                    <a:pt x="3" y="0"/>
                  </a:cubicBezTo>
                  <a:cubicBezTo>
                    <a:pt x="33" y="0"/>
                    <a:pt x="33" y="0"/>
                    <a:pt x="33" y="0"/>
                  </a:cubicBezTo>
                  <a:cubicBezTo>
                    <a:pt x="35" y="0"/>
                    <a:pt x="36" y="1"/>
                    <a:pt x="36" y="3"/>
                  </a:cubicBezTo>
                  <a:cubicBezTo>
                    <a:pt x="36" y="5"/>
                    <a:pt x="35" y="7"/>
                    <a:pt x="3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6" name="Freeform 61"/>
            <p:cNvSpPr/>
            <p:nvPr/>
          </p:nvSpPr>
          <p:spPr bwMode="auto">
            <a:xfrm>
              <a:off x="5476876" y="3532188"/>
              <a:ext cx="395288" cy="30162"/>
            </a:xfrm>
            <a:custGeom>
              <a:avLst/>
              <a:gdLst>
                <a:gd name="T0" fmla="*/ 102 w 105"/>
                <a:gd name="T1" fmla="*/ 8 h 8"/>
                <a:gd name="T2" fmla="*/ 3 w 105"/>
                <a:gd name="T3" fmla="*/ 8 h 8"/>
                <a:gd name="T4" fmla="*/ 0 w 105"/>
                <a:gd name="T5" fmla="*/ 4 h 8"/>
                <a:gd name="T6" fmla="*/ 3 w 105"/>
                <a:gd name="T7" fmla="*/ 0 h 8"/>
                <a:gd name="T8" fmla="*/ 102 w 105"/>
                <a:gd name="T9" fmla="*/ 0 h 8"/>
                <a:gd name="T10" fmla="*/ 105 w 105"/>
                <a:gd name="T11" fmla="*/ 4 h 8"/>
                <a:gd name="T12" fmla="*/ 102 w 105"/>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5" h="8">
                  <a:moveTo>
                    <a:pt x="102" y="8"/>
                  </a:moveTo>
                  <a:cubicBezTo>
                    <a:pt x="3" y="8"/>
                    <a:pt x="3" y="8"/>
                    <a:pt x="3" y="8"/>
                  </a:cubicBezTo>
                  <a:cubicBezTo>
                    <a:pt x="1" y="8"/>
                    <a:pt x="0" y="6"/>
                    <a:pt x="0" y="4"/>
                  </a:cubicBezTo>
                  <a:cubicBezTo>
                    <a:pt x="0" y="2"/>
                    <a:pt x="1" y="0"/>
                    <a:pt x="3" y="0"/>
                  </a:cubicBezTo>
                  <a:cubicBezTo>
                    <a:pt x="102" y="0"/>
                    <a:pt x="102" y="0"/>
                    <a:pt x="102" y="0"/>
                  </a:cubicBezTo>
                  <a:cubicBezTo>
                    <a:pt x="104" y="0"/>
                    <a:pt x="105" y="2"/>
                    <a:pt x="105" y="4"/>
                  </a:cubicBezTo>
                  <a:cubicBezTo>
                    <a:pt x="105" y="6"/>
                    <a:pt x="104" y="8"/>
                    <a:pt x="10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7" name="Freeform 62"/>
            <p:cNvSpPr/>
            <p:nvPr/>
          </p:nvSpPr>
          <p:spPr bwMode="auto">
            <a:xfrm>
              <a:off x="5476876" y="3606800"/>
              <a:ext cx="323850" cy="26987"/>
            </a:xfrm>
            <a:custGeom>
              <a:avLst/>
              <a:gdLst>
                <a:gd name="T0" fmla="*/ 82 w 86"/>
                <a:gd name="T1" fmla="*/ 7 h 7"/>
                <a:gd name="T2" fmla="*/ 3 w 86"/>
                <a:gd name="T3" fmla="*/ 7 h 7"/>
                <a:gd name="T4" fmla="*/ 0 w 86"/>
                <a:gd name="T5" fmla="*/ 4 h 7"/>
                <a:gd name="T6" fmla="*/ 3 w 86"/>
                <a:gd name="T7" fmla="*/ 0 h 7"/>
                <a:gd name="T8" fmla="*/ 82 w 86"/>
                <a:gd name="T9" fmla="*/ 0 h 7"/>
                <a:gd name="T10" fmla="*/ 86 w 86"/>
                <a:gd name="T11" fmla="*/ 4 h 7"/>
                <a:gd name="T12" fmla="*/ 82 w 8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86" h="7">
                  <a:moveTo>
                    <a:pt x="82" y="7"/>
                  </a:moveTo>
                  <a:cubicBezTo>
                    <a:pt x="3" y="7"/>
                    <a:pt x="3" y="7"/>
                    <a:pt x="3" y="7"/>
                  </a:cubicBezTo>
                  <a:cubicBezTo>
                    <a:pt x="1" y="7"/>
                    <a:pt x="0" y="6"/>
                    <a:pt x="0" y="4"/>
                  </a:cubicBezTo>
                  <a:cubicBezTo>
                    <a:pt x="0" y="2"/>
                    <a:pt x="1" y="0"/>
                    <a:pt x="3" y="0"/>
                  </a:cubicBezTo>
                  <a:cubicBezTo>
                    <a:pt x="82" y="0"/>
                    <a:pt x="82" y="0"/>
                    <a:pt x="82" y="0"/>
                  </a:cubicBezTo>
                  <a:cubicBezTo>
                    <a:pt x="84" y="0"/>
                    <a:pt x="86" y="2"/>
                    <a:pt x="86" y="4"/>
                  </a:cubicBezTo>
                  <a:cubicBezTo>
                    <a:pt x="86" y="6"/>
                    <a:pt x="84" y="7"/>
                    <a:pt x="8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8" name="Freeform 63"/>
            <p:cNvSpPr/>
            <p:nvPr/>
          </p:nvSpPr>
          <p:spPr bwMode="auto">
            <a:xfrm>
              <a:off x="5476876" y="3683000"/>
              <a:ext cx="244475" cy="26987"/>
            </a:xfrm>
            <a:custGeom>
              <a:avLst/>
              <a:gdLst>
                <a:gd name="T0" fmla="*/ 62 w 65"/>
                <a:gd name="T1" fmla="*/ 7 h 7"/>
                <a:gd name="T2" fmla="*/ 3 w 65"/>
                <a:gd name="T3" fmla="*/ 7 h 7"/>
                <a:gd name="T4" fmla="*/ 0 w 65"/>
                <a:gd name="T5" fmla="*/ 4 h 7"/>
                <a:gd name="T6" fmla="*/ 3 w 65"/>
                <a:gd name="T7" fmla="*/ 0 h 7"/>
                <a:gd name="T8" fmla="*/ 62 w 65"/>
                <a:gd name="T9" fmla="*/ 0 h 7"/>
                <a:gd name="T10" fmla="*/ 65 w 65"/>
                <a:gd name="T11" fmla="*/ 4 h 7"/>
                <a:gd name="T12" fmla="*/ 62 w 6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2" y="7"/>
                  </a:moveTo>
                  <a:cubicBezTo>
                    <a:pt x="3" y="7"/>
                    <a:pt x="3" y="7"/>
                    <a:pt x="3" y="7"/>
                  </a:cubicBezTo>
                  <a:cubicBezTo>
                    <a:pt x="1" y="7"/>
                    <a:pt x="0" y="6"/>
                    <a:pt x="0" y="4"/>
                  </a:cubicBezTo>
                  <a:cubicBezTo>
                    <a:pt x="0" y="2"/>
                    <a:pt x="1" y="0"/>
                    <a:pt x="3" y="0"/>
                  </a:cubicBezTo>
                  <a:cubicBezTo>
                    <a:pt x="62" y="0"/>
                    <a:pt x="62" y="0"/>
                    <a:pt x="62" y="0"/>
                  </a:cubicBezTo>
                  <a:cubicBezTo>
                    <a:pt x="64" y="0"/>
                    <a:pt x="65" y="2"/>
                    <a:pt x="65" y="4"/>
                  </a:cubicBezTo>
                  <a:cubicBezTo>
                    <a:pt x="65" y="6"/>
                    <a:pt x="64" y="7"/>
                    <a:pt x="6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9" name="Freeform 64"/>
            <p:cNvSpPr/>
            <p:nvPr/>
          </p:nvSpPr>
          <p:spPr bwMode="auto">
            <a:xfrm>
              <a:off x="5476876" y="3757613"/>
              <a:ext cx="173038" cy="26987"/>
            </a:xfrm>
            <a:custGeom>
              <a:avLst/>
              <a:gdLst>
                <a:gd name="T0" fmla="*/ 42 w 46"/>
                <a:gd name="T1" fmla="*/ 7 h 7"/>
                <a:gd name="T2" fmla="*/ 3 w 46"/>
                <a:gd name="T3" fmla="*/ 7 h 7"/>
                <a:gd name="T4" fmla="*/ 0 w 46"/>
                <a:gd name="T5" fmla="*/ 3 h 7"/>
                <a:gd name="T6" fmla="*/ 3 w 46"/>
                <a:gd name="T7" fmla="*/ 0 h 7"/>
                <a:gd name="T8" fmla="*/ 42 w 46"/>
                <a:gd name="T9" fmla="*/ 0 h 7"/>
                <a:gd name="T10" fmla="*/ 46 w 46"/>
                <a:gd name="T11" fmla="*/ 3 h 7"/>
                <a:gd name="T12" fmla="*/ 42 w 4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6" h="7">
                  <a:moveTo>
                    <a:pt x="42" y="7"/>
                  </a:moveTo>
                  <a:cubicBezTo>
                    <a:pt x="3" y="7"/>
                    <a:pt x="3" y="7"/>
                    <a:pt x="3" y="7"/>
                  </a:cubicBezTo>
                  <a:cubicBezTo>
                    <a:pt x="1" y="7"/>
                    <a:pt x="0" y="5"/>
                    <a:pt x="0" y="3"/>
                  </a:cubicBezTo>
                  <a:cubicBezTo>
                    <a:pt x="0" y="1"/>
                    <a:pt x="1" y="0"/>
                    <a:pt x="3" y="0"/>
                  </a:cubicBezTo>
                  <a:cubicBezTo>
                    <a:pt x="42" y="0"/>
                    <a:pt x="42" y="0"/>
                    <a:pt x="42" y="0"/>
                  </a:cubicBezTo>
                  <a:cubicBezTo>
                    <a:pt x="44" y="0"/>
                    <a:pt x="46" y="1"/>
                    <a:pt x="46" y="3"/>
                  </a:cubicBezTo>
                  <a:cubicBezTo>
                    <a:pt x="46" y="5"/>
                    <a:pt x="44" y="7"/>
                    <a:pt x="4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0" name="Freeform 65"/>
            <p:cNvSpPr/>
            <p:nvPr/>
          </p:nvSpPr>
          <p:spPr bwMode="auto">
            <a:xfrm>
              <a:off x="5581651" y="3419475"/>
              <a:ext cx="468313" cy="463550"/>
            </a:xfrm>
            <a:custGeom>
              <a:avLst/>
              <a:gdLst>
                <a:gd name="T0" fmla="*/ 19 w 124"/>
                <a:gd name="T1" fmla="*/ 123 h 123"/>
                <a:gd name="T2" fmla="*/ 17 w 124"/>
                <a:gd name="T3" fmla="*/ 122 h 123"/>
                <a:gd name="T4" fmla="*/ 2 w 124"/>
                <a:gd name="T5" fmla="*/ 107 h 123"/>
                <a:gd name="T6" fmla="*/ 2 w 124"/>
                <a:gd name="T7" fmla="*/ 101 h 123"/>
                <a:gd name="T8" fmla="*/ 102 w 124"/>
                <a:gd name="T9" fmla="*/ 1 h 123"/>
                <a:gd name="T10" fmla="*/ 107 w 124"/>
                <a:gd name="T11" fmla="*/ 1 h 123"/>
                <a:gd name="T12" fmla="*/ 122 w 124"/>
                <a:gd name="T13" fmla="*/ 16 h 123"/>
                <a:gd name="T14" fmla="*/ 122 w 124"/>
                <a:gd name="T15" fmla="*/ 21 h 123"/>
                <a:gd name="T16" fmla="*/ 88 w 124"/>
                <a:gd name="T17" fmla="*/ 56 h 123"/>
                <a:gd name="T18" fmla="*/ 83 w 124"/>
                <a:gd name="T19" fmla="*/ 56 h 123"/>
                <a:gd name="T20" fmla="*/ 83 w 124"/>
                <a:gd name="T21" fmla="*/ 50 h 123"/>
                <a:gd name="T22" fmla="*/ 115 w 124"/>
                <a:gd name="T23" fmla="*/ 19 h 123"/>
                <a:gd name="T24" fmla="*/ 105 w 124"/>
                <a:gd name="T25" fmla="*/ 9 h 123"/>
                <a:gd name="T26" fmla="*/ 9 w 124"/>
                <a:gd name="T27" fmla="*/ 104 h 123"/>
                <a:gd name="T28" fmla="*/ 19 w 124"/>
                <a:gd name="T29" fmla="*/ 114 h 123"/>
                <a:gd name="T30" fmla="*/ 68 w 124"/>
                <a:gd name="T31" fmla="*/ 65 h 123"/>
                <a:gd name="T32" fmla="*/ 73 w 124"/>
                <a:gd name="T33" fmla="*/ 65 h 123"/>
                <a:gd name="T34" fmla="*/ 73 w 124"/>
                <a:gd name="T35" fmla="*/ 70 h 123"/>
                <a:gd name="T36" fmla="*/ 22 w 124"/>
                <a:gd name="T37" fmla="*/ 122 h 123"/>
                <a:gd name="T38" fmla="*/ 19 w 124"/>
                <a:gd name="T39"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4" h="123">
                  <a:moveTo>
                    <a:pt x="19" y="123"/>
                  </a:moveTo>
                  <a:cubicBezTo>
                    <a:pt x="18" y="123"/>
                    <a:pt x="17" y="122"/>
                    <a:pt x="17" y="122"/>
                  </a:cubicBezTo>
                  <a:cubicBezTo>
                    <a:pt x="2" y="107"/>
                    <a:pt x="2" y="107"/>
                    <a:pt x="2" y="107"/>
                  </a:cubicBezTo>
                  <a:cubicBezTo>
                    <a:pt x="0" y="105"/>
                    <a:pt x="0" y="103"/>
                    <a:pt x="2" y="101"/>
                  </a:cubicBezTo>
                  <a:cubicBezTo>
                    <a:pt x="102" y="1"/>
                    <a:pt x="102" y="1"/>
                    <a:pt x="102" y="1"/>
                  </a:cubicBezTo>
                  <a:cubicBezTo>
                    <a:pt x="103" y="0"/>
                    <a:pt x="106" y="0"/>
                    <a:pt x="107" y="1"/>
                  </a:cubicBezTo>
                  <a:cubicBezTo>
                    <a:pt x="122" y="16"/>
                    <a:pt x="122" y="16"/>
                    <a:pt x="122" y="16"/>
                  </a:cubicBezTo>
                  <a:cubicBezTo>
                    <a:pt x="124" y="17"/>
                    <a:pt x="124" y="20"/>
                    <a:pt x="122" y="21"/>
                  </a:cubicBezTo>
                  <a:cubicBezTo>
                    <a:pt x="88" y="56"/>
                    <a:pt x="88" y="56"/>
                    <a:pt x="88" y="56"/>
                  </a:cubicBezTo>
                  <a:cubicBezTo>
                    <a:pt x="87" y="57"/>
                    <a:pt x="84" y="57"/>
                    <a:pt x="83" y="56"/>
                  </a:cubicBezTo>
                  <a:cubicBezTo>
                    <a:pt x="81" y="54"/>
                    <a:pt x="81" y="52"/>
                    <a:pt x="83" y="50"/>
                  </a:cubicBezTo>
                  <a:cubicBezTo>
                    <a:pt x="115" y="19"/>
                    <a:pt x="115" y="19"/>
                    <a:pt x="115" y="19"/>
                  </a:cubicBezTo>
                  <a:cubicBezTo>
                    <a:pt x="105" y="9"/>
                    <a:pt x="105" y="9"/>
                    <a:pt x="105" y="9"/>
                  </a:cubicBezTo>
                  <a:cubicBezTo>
                    <a:pt x="9" y="104"/>
                    <a:pt x="9" y="104"/>
                    <a:pt x="9" y="104"/>
                  </a:cubicBezTo>
                  <a:cubicBezTo>
                    <a:pt x="19" y="114"/>
                    <a:pt x="19" y="114"/>
                    <a:pt x="19" y="114"/>
                  </a:cubicBezTo>
                  <a:cubicBezTo>
                    <a:pt x="68" y="65"/>
                    <a:pt x="68" y="65"/>
                    <a:pt x="68" y="65"/>
                  </a:cubicBezTo>
                  <a:cubicBezTo>
                    <a:pt x="70" y="64"/>
                    <a:pt x="72" y="64"/>
                    <a:pt x="73" y="65"/>
                  </a:cubicBezTo>
                  <a:cubicBezTo>
                    <a:pt x="75" y="66"/>
                    <a:pt x="75" y="69"/>
                    <a:pt x="73" y="70"/>
                  </a:cubicBezTo>
                  <a:cubicBezTo>
                    <a:pt x="22" y="122"/>
                    <a:pt x="22" y="122"/>
                    <a:pt x="22" y="122"/>
                  </a:cubicBezTo>
                  <a:cubicBezTo>
                    <a:pt x="21" y="122"/>
                    <a:pt x="20" y="123"/>
                    <a:pt x="19" y="1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1" name="Freeform 66"/>
            <p:cNvSpPr>
              <a:spLocks noEditPoints="1"/>
            </p:cNvSpPr>
            <p:nvPr/>
          </p:nvSpPr>
          <p:spPr bwMode="auto">
            <a:xfrm>
              <a:off x="5962651" y="3381375"/>
              <a:ext cx="120650" cy="120650"/>
            </a:xfrm>
            <a:custGeom>
              <a:avLst/>
              <a:gdLst>
                <a:gd name="T0" fmla="*/ 19 w 32"/>
                <a:gd name="T1" fmla="*/ 32 h 32"/>
                <a:gd name="T2" fmla="*/ 16 w 32"/>
                <a:gd name="T3" fmla="*/ 31 h 32"/>
                <a:gd name="T4" fmla="*/ 1 w 32"/>
                <a:gd name="T5" fmla="*/ 16 h 32"/>
                <a:gd name="T6" fmla="*/ 1 w 32"/>
                <a:gd name="T7" fmla="*/ 11 h 32"/>
                <a:gd name="T8" fmla="*/ 11 w 32"/>
                <a:gd name="T9" fmla="*/ 1 h 32"/>
                <a:gd name="T10" fmla="*/ 16 w 32"/>
                <a:gd name="T11" fmla="*/ 1 h 32"/>
                <a:gd name="T12" fmla="*/ 31 w 32"/>
                <a:gd name="T13" fmla="*/ 17 h 32"/>
                <a:gd name="T14" fmla="*/ 31 w 32"/>
                <a:gd name="T15" fmla="*/ 22 h 32"/>
                <a:gd name="T16" fmla="*/ 21 w 32"/>
                <a:gd name="T17" fmla="*/ 31 h 32"/>
                <a:gd name="T18" fmla="*/ 19 w 32"/>
                <a:gd name="T19" fmla="*/ 32 h 32"/>
                <a:gd name="T20" fmla="*/ 9 w 32"/>
                <a:gd name="T21" fmla="*/ 14 h 32"/>
                <a:gd name="T22" fmla="*/ 19 w 32"/>
                <a:gd name="T23" fmla="*/ 23 h 32"/>
                <a:gd name="T24" fmla="*/ 23 w 32"/>
                <a:gd name="T25" fmla="*/ 19 h 32"/>
                <a:gd name="T26" fmla="*/ 13 w 32"/>
                <a:gd name="T27" fmla="*/ 9 h 32"/>
                <a:gd name="T28" fmla="*/ 9 w 32"/>
                <a:gd name="T29"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2">
                  <a:moveTo>
                    <a:pt x="19" y="32"/>
                  </a:moveTo>
                  <a:cubicBezTo>
                    <a:pt x="18" y="32"/>
                    <a:pt x="17" y="32"/>
                    <a:pt x="16" y="31"/>
                  </a:cubicBezTo>
                  <a:cubicBezTo>
                    <a:pt x="1" y="16"/>
                    <a:pt x="1" y="16"/>
                    <a:pt x="1" y="16"/>
                  </a:cubicBezTo>
                  <a:cubicBezTo>
                    <a:pt x="0" y="15"/>
                    <a:pt x="0" y="12"/>
                    <a:pt x="1" y="11"/>
                  </a:cubicBezTo>
                  <a:cubicBezTo>
                    <a:pt x="11" y="1"/>
                    <a:pt x="11" y="1"/>
                    <a:pt x="11" y="1"/>
                  </a:cubicBezTo>
                  <a:cubicBezTo>
                    <a:pt x="12" y="0"/>
                    <a:pt x="14" y="0"/>
                    <a:pt x="16" y="1"/>
                  </a:cubicBezTo>
                  <a:cubicBezTo>
                    <a:pt x="31" y="17"/>
                    <a:pt x="31" y="17"/>
                    <a:pt x="31" y="17"/>
                  </a:cubicBezTo>
                  <a:cubicBezTo>
                    <a:pt x="32" y="18"/>
                    <a:pt x="32" y="20"/>
                    <a:pt x="31" y="22"/>
                  </a:cubicBezTo>
                  <a:cubicBezTo>
                    <a:pt x="21" y="31"/>
                    <a:pt x="21" y="31"/>
                    <a:pt x="21" y="31"/>
                  </a:cubicBezTo>
                  <a:cubicBezTo>
                    <a:pt x="21" y="32"/>
                    <a:pt x="20" y="32"/>
                    <a:pt x="19" y="32"/>
                  </a:cubicBezTo>
                  <a:close/>
                  <a:moveTo>
                    <a:pt x="9" y="14"/>
                  </a:moveTo>
                  <a:cubicBezTo>
                    <a:pt x="19" y="23"/>
                    <a:pt x="19" y="23"/>
                    <a:pt x="19" y="23"/>
                  </a:cubicBezTo>
                  <a:cubicBezTo>
                    <a:pt x="23" y="19"/>
                    <a:pt x="23" y="19"/>
                    <a:pt x="23" y="19"/>
                  </a:cubicBezTo>
                  <a:cubicBezTo>
                    <a:pt x="13" y="9"/>
                    <a:pt x="13" y="9"/>
                    <a:pt x="13" y="9"/>
                  </a:cubicBezTo>
                  <a:lnTo>
                    <a:pt x="9"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2" name="Freeform 67"/>
            <p:cNvSpPr>
              <a:spLocks noEditPoints="1"/>
            </p:cNvSpPr>
            <p:nvPr/>
          </p:nvSpPr>
          <p:spPr bwMode="auto">
            <a:xfrm>
              <a:off x="6003926" y="3362325"/>
              <a:ext cx="101600" cy="98425"/>
            </a:xfrm>
            <a:custGeom>
              <a:avLst/>
              <a:gdLst>
                <a:gd name="T0" fmla="*/ 15 w 27"/>
                <a:gd name="T1" fmla="*/ 26 h 26"/>
                <a:gd name="T2" fmla="*/ 13 w 27"/>
                <a:gd name="T3" fmla="*/ 25 h 26"/>
                <a:gd name="T4" fmla="*/ 1 w 27"/>
                <a:gd name="T5" fmla="*/ 13 h 26"/>
                <a:gd name="T6" fmla="*/ 1 w 27"/>
                <a:gd name="T7" fmla="*/ 8 h 26"/>
                <a:gd name="T8" fmla="*/ 7 w 27"/>
                <a:gd name="T9" fmla="*/ 3 h 26"/>
                <a:gd name="T10" fmla="*/ 15 w 27"/>
                <a:gd name="T11" fmla="*/ 0 h 26"/>
                <a:gd name="T12" fmla="*/ 23 w 27"/>
                <a:gd name="T13" fmla="*/ 3 h 26"/>
                <a:gd name="T14" fmla="*/ 26 w 27"/>
                <a:gd name="T15" fmla="*/ 11 h 26"/>
                <a:gd name="T16" fmla="*/ 23 w 27"/>
                <a:gd name="T17" fmla="*/ 19 h 26"/>
                <a:gd name="T18" fmla="*/ 18 w 27"/>
                <a:gd name="T19" fmla="*/ 25 h 26"/>
                <a:gd name="T20" fmla="*/ 15 w 27"/>
                <a:gd name="T21" fmla="*/ 26 h 26"/>
                <a:gd name="T22" fmla="*/ 9 w 27"/>
                <a:gd name="T23" fmla="*/ 11 h 26"/>
                <a:gd name="T24" fmla="*/ 15 w 27"/>
                <a:gd name="T25" fmla="*/ 17 h 26"/>
                <a:gd name="T26" fmla="*/ 18 w 27"/>
                <a:gd name="T27" fmla="*/ 14 h 26"/>
                <a:gd name="T28" fmla="*/ 19 w 27"/>
                <a:gd name="T29" fmla="*/ 12 h 26"/>
                <a:gd name="T30" fmla="*/ 18 w 27"/>
                <a:gd name="T31" fmla="*/ 9 h 26"/>
                <a:gd name="T32" fmla="*/ 15 w 27"/>
                <a:gd name="T33" fmla="*/ 7 h 26"/>
                <a:gd name="T34" fmla="*/ 12 w 27"/>
                <a:gd name="T35" fmla="*/ 8 h 26"/>
                <a:gd name="T36" fmla="*/ 9 w 27"/>
                <a:gd name="T37" fmla="*/ 1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6">
                  <a:moveTo>
                    <a:pt x="15" y="26"/>
                  </a:moveTo>
                  <a:cubicBezTo>
                    <a:pt x="14" y="26"/>
                    <a:pt x="14" y="26"/>
                    <a:pt x="13" y="25"/>
                  </a:cubicBezTo>
                  <a:cubicBezTo>
                    <a:pt x="1" y="13"/>
                    <a:pt x="1" y="13"/>
                    <a:pt x="1" y="13"/>
                  </a:cubicBezTo>
                  <a:cubicBezTo>
                    <a:pt x="0" y="12"/>
                    <a:pt x="0" y="10"/>
                    <a:pt x="1" y="8"/>
                  </a:cubicBezTo>
                  <a:cubicBezTo>
                    <a:pt x="7" y="3"/>
                    <a:pt x="7" y="3"/>
                    <a:pt x="7" y="3"/>
                  </a:cubicBezTo>
                  <a:cubicBezTo>
                    <a:pt x="9" y="1"/>
                    <a:pt x="12" y="0"/>
                    <a:pt x="15" y="0"/>
                  </a:cubicBezTo>
                  <a:cubicBezTo>
                    <a:pt x="18" y="0"/>
                    <a:pt x="21" y="1"/>
                    <a:pt x="23" y="3"/>
                  </a:cubicBezTo>
                  <a:cubicBezTo>
                    <a:pt x="25" y="6"/>
                    <a:pt x="26" y="8"/>
                    <a:pt x="26" y="11"/>
                  </a:cubicBezTo>
                  <a:cubicBezTo>
                    <a:pt x="27" y="14"/>
                    <a:pt x="25" y="17"/>
                    <a:pt x="23" y="19"/>
                  </a:cubicBezTo>
                  <a:cubicBezTo>
                    <a:pt x="18" y="25"/>
                    <a:pt x="18" y="25"/>
                    <a:pt x="18" y="25"/>
                  </a:cubicBezTo>
                  <a:cubicBezTo>
                    <a:pt x="17" y="26"/>
                    <a:pt x="16" y="26"/>
                    <a:pt x="15" y="26"/>
                  </a:cubicBezTo>
                  <a:close/>
                  <a:moveTo>
                    <a:pt x="9" y="11"/>
                  </a:moveTo>
                  <a:cubicBezTo>
                    <a:pt x="15" y="17"/>
                    <a:pt x="15" y="17"/>
                    <a:pt x="15" y="17"/>
                  </a:cubicBezTo>
                  <a:cubicBezTo>
                    <a:pt x="18" y="14"/>
                    <a:pt x="18" y="14"/>
                    <a:pt x="18" y="14"/>
                  </a:cubicBezTo>
                  <a:cubicBezTo>
                    <a:pt x="19" y="14"/>
                    <a:pt x="19" y="13"/>
                    <a:pt x="19" y="12"/>
                  </a:cubicBezTo>
                  <a:cubicBezTo>
                    <a:pt x="19" y="11"/>
                    <a:pt x="19" y="9"/>
                    <a:pt x="18" y="9"/>
                  </a:cubicBezTo>
                  <a:cubicBezTo>
                    <a:pt x="17" y="8"/>
                    <a:pt x="16" y="7"/>
                    <a:pt x="15" y="7"/>
                  </a:cubicBezTo>
                  <a:cubicBezTo>
                    <a:pt x="14" y="7"/>
                    <a:pt x="13" y="7"/>
                    <a:pt x="12" y="8"/>
                  </a:cubicBezTo>
                  <a:lnTo>
                    <a:pt x="9"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3" name="Freeform 68"/>
            <p:cNvSpPr>
              <a:spLocks noEditPoints="1"/>
            </p:cNvSpPr>
            <p:nvPr/>
          </p:nvSpPr>
          <p:spPr bwMode="auto">
            <a:xfrm>
              <a:off x="5556251" y="3795713"/>
              <a:ext cx="112713" cy="114300"/>
            </a:xfrm>
            <a:custGeom>
              <a:avLst/>
              <a:gdLst>
                <a:gd name="T0" fmla="*/ 4 w 30"/>
                <a:gd name="T1" fmla="*/ 30 h 30"/>
                <a:gd name="T2" fmla="*/ 2 w 30"/>
                <a:gd name="T3" fmla="*/ 29 h 30"/>
                <a:gd name="T4" fmla="*/ 1 w 30"/>
                <a:gd name="T5" fmla="*/ 25 h 30"/>
                <a:gd name="T6" fmla="*/ 8 w 30"/>
                <a:gd name="T7" fmla="*/ 3 h 30"/>
                <a:gd name="T8" fmla="*/ 10 w 30"/>
                <a:gd name="T9" fmla="*/ 0 h 30"/>
                <a:gd name="T10" fmla="*/ 14 w 30"/>
                <a:gd name="T11" fmla="*/ 1 h 30"/>
                <a:gd name="T12" fmla="*/ 29 w 30"/>
                <a:gd name="T13" fmla="*/ 16 h 30"/>
                <a:gd name="T14" fmla="*/ 30 w 30"/>
                <a:gd name="T15" fmla="*/ 20 h 30"/>
                <a:gd name="T16" fmla="*/ 27 w 30"/>
                <a:gd name="T17" fmla="*/ 23 h 30"/>
                <a:gd name="T18" fmla="*/ 5 w 30"/>
                <a:gd name="T19" fmla="*/ 29 h 30"/>
                <a:gd name="T20" fmla="*/ 4 w 30"/>
                <a:gd name="T21" fmla="*/ 30 h 30"/>
                <a:gd name="T22" fmla="*/ 13 w 30"/>
                <a:gd name="T23" fmla="*/ 11 h 30"/>
                <a:gd name="T24" fmla="*/ 10 w 30"/>
                <a:gd name="T25" fmla="*/ 20 h 30"/>
                <a:gd name="T26" fmla="*/ 19 w 30"/>
                <a:gd name="T27" fmla="*/ 17 h 30"/>
                <a:gd name="T28" fmla="*/ 13 w 30"/>
                <a:gd name="T29" fmla="*/ 1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0">
                  <a:moveTo>
                    <a:pt x="4" y="30"/>
                  </a:moveTo>
                  <a:cubicBezTo>
                    <a:pt x="3" y="30"/>
                    <a:pt x="2" y="29"/>
                    <a:pt x="2" y="29"/>
                  </a:cubicBezTo>
                  <a:cubicBezTo>
                    <a:pt x="1" y="28"/>
                    <a:pt x="0" y="26"/>
                    <a:pt x="1" y="25"/>
                  </a:cubicBezTo>
                  <a:cubicBezTo>
                    <a:pt x="8" y="3"/>
                    <a:pt x="8" y="3"/>
                    <a:pt x="8" y="3"/>
                  </a:cubicBezTo>
                  <a:cubicBezTo>
                    <a:pt x="8" y="2"/>
                    <a:pt x="9" y="1"/>
                    <a:pt x="10" y="0"/>
                  </a:cubicBezTo>
                  <a:cubicBezTo>
                    <a:pt x="12" y="0"/>
                    <a:pt x="13" y="0"/>
                    <a:pt x="14" y="1"/>
                  </a:cubicBezTo>
                  <a:cubicBezTo>
                    <a:pt x="29" y="16"/>
                    <a:pt x="29" y="16"/>
                    <a:pt x="29" y="16"/>
                  </a:cubicBezTo>
                  <a:cubicBezTo>
                    <a:pt x="30" y="17"/>
                    <a:pt x="30" y="19"/>
                    <a:pt x="30" y="20"/>
                  </a:cubicBezTo>
                  <a:cubicBezTo>
                    <a:pt x="30" y="21"/>
                    <a:pt x="29" y="22"/>
                    <a:pt x="27" y="23"/>
                  </a:cubicBezTo>
                  <a:cubicBezTo>
                    <a:pt x="5" y="29"/>
                    <a:pt x="5" y="29"/>
                    <a:pt x="5" y="29"/>
                  </a:cubicBezTo>
                  <a:cubicBezTo>
                    <a:pt x="5" y="30"/>
                    <a:pt x="5" y="30"/>
                    <a:pt x="4" y="30"/>
                  </a:cubicBezTo>
                  <a:close/>
                  <a:moveTo>
                    <a:pt x="13" y="11"/>
                  </a:moveTo>
                  <a:cubicBezTo>
                    <a:pt x="10" y="20"/>
                    <a:pt x="10" y="20"/>
                    <a:pt x="10" y="20"/>
                  </a:cubicBezTo>
                  <a:cubicBezTo>
                    <a:pt x="19" y="17"/>
                    <a:pt x="19" y="17"/>
                    <a:pt x="19" y="17"/>
                  </a:cubicBezTo>
                  <a:lnTo>
                    <a:pt x="13"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4" name="Freeform 69"/>
            <p:cNvSpPr/>
            <p:nvPr/>
          </p:nvSpPr>
          <p:spPr bwMode="auto">
            <a:xfrm>
              <a:off x="5359401" y="3540125"/>
              <a:ext cx="625475" cy="490537"/>
            </a:xfrm>
            <a:custGeom>
              <a:avLst/>
              <a:gdLst>
                <a:gd name="T0" fmla="*/ 94 w 166"/>
                <a:gd name="T1" fmla="*/ 130 h 130"/>
                <a:gd name="T2" fmla="*/ 19 w 166"/>
                <a:gd name="T3" fmla="*/ 130 h 130"/>
                <a:gd name="T4" fmla="*/ 0 w 166"/>
                <a:gd name="T5" fmla="*/ 111 h 130"/>
                <a:gd name="T6" fmla="*/ 0 w 166"/>
                <a:gd name="T7" fmla="*/ 104 h 130"/>
                <a:gd name="T8" fmla="*/ 4 w 166"/>
                <a:gd name="T9" fmla="*/ 100 h 130"/>
                <a:gd name="T10" fmla="*/ 7 w 166"/>
                <a:gd name="T11" fmla="*/ 104 h 130"/>
                <a:gd name="T12" fmla="*/ 7 w 166"/>
                <a:gd name="T13" fmla="*/ 111 h 130"/>
                <a:gd name="T14" fmla="*/ 19 w 166"/>
                <a:gd name="T15" fmla="*/ 123 h 130"/>
                <a:gd name="T16" fmla="*/ 93 w 166"/>
                <a:gd name="T17" fmla="*/ 123 h 130"/>
                <a:gd name="T18" fmla="*/ 159 w 166"/>
                <a:gd name="T19" fmla="*/ 79 h 130"/>
                <a:gd name="T20" fmla="*/ 159 w 166"/>
                <a:gd name="T21" fmla="*/ 3 h 130"/>
                <a:gd name="T22" fmla="*/ 162 w 166"/>
                <a:gd name="T23" fmla="*/ 0 h 130"/>
                <a:gd name="T24" fmla="*/ 166 w 166"/>
                <a:gd name="T25" fmla="*/ 3 h 130"/>
                <a:gd name="T26" fmla="*/ 166 w 166"/>
                <a:gd name="T27" fmla="*/ 81 h 130"/>
                <a:gd name="T28" fmla="*/ 164 w 166"/>
                <a:gd name="T29" fmla="*/ 84 h 130"/>
                <a:gd name="T30" fmla="*/ 96 w 166"/>
                <a:gd name="T31" fmla="*/ 129 h 130"/>
                <a:gd name="T32" fmla="*/ 94 w 166"/>
                <a:gd name="T3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130">
                  <a:moveTo>
                    <a:pt x="94" y="130"/>
                  </a:moveTo>
                  <a:cubicBezTo>
                    <a:pt x="19" y="130"/>
                    <a:pt x="19" y="130"/>
                    <a:pt x="19" y="130"/>
                  </a:cubicBezTo>
                  <a:cubicBezTo>
                    <a:pt x="8" y="130"/>
                    <a:pt x="0" y="122"/>
                    <a:pt x="0" y="111"/>
                  </a:cubicBezTo>
                  <a:cubicBezTo>
                    <a:pt x="0" y="104"/>
                    <a:pt x="0" y="104"/>
                    <a:pt x="0" y="104"/>
                  </a:cubicBezTo>
                  <a:cubicBezTo>
                    <a:pt x="0" y="102"/>
                    <a:pt x="2" y="100"/>
                    <a:pt x="4" y="100"/>
                  </a:cubicBezTo>
                  <a:cubicBezTo>
                    <a:pt x="6" y="100"/>
                    <a:pt x="7" y="102"/>
                    <a:pt x="7" y="104"/>
                  </a:cubicBezTo>
                  <a:cubicBezTo>
                    <a:pt x="7" y="111"/>
                    <a:pt x="7" y="111"/>
                    <a:pt x="7" y="111"/>
                  </a:cubicBezTo>
                  <a:cubicBezTo>
                    <a:pt x="7" y="118"/>
                    <a:pt x="12" y="123"/>
                    <a:pt x="19" y="123"/>
                  </a:cubicBezTo>
                  <a:cubicBezTo>
                    <a:pt x="93" y="123"/>
                    <a:pt x="93" y="123"/>
                    <a:pt x="93" y="123"/>
                  </a:cubicBezTo>
                  <a:cubicBezTo>
                    <a:pt x="159" y="79"/>
                    <a:pt x="159" y="79"/>
                    <a:pt x="159" y="79"/>
                  </a:cubicBezTo>
                  <a:cubicBezTo>
                    <a:pt x="159" y="3"/>
                    <a:pt x="159" y="3"/>
                    <a:pt x="159" y="3"/>
                  </a:cubicBezTo>
                  <a:cubicBezTo>
                    <a:pt x="159" y="1"/>
                    <a:pt x="160" y="0"/>
                    <a:pt x="162" y="0"/>
                  </a:cubicBezTo>
                  <a:cubicBezTo>
                    <a:pt x="164" y="0"/>
                    <a:pt x="166" y="1"/>
                    <a:pt x="166" y="3"/>
                  </a:cubicBezTo>
                  <a:cubicBezTo>
                    <a:pt x="166" y="81"/>
                    <a:pt x="166" y="81"/>
                    <a:pt x="166" y="81"/>
                  </a:cubicBezTo>
                  <a:cubicBezTo>
                    <a:pt x="166" y="82"/>
                    <a:pt x="165" y="83"/>
                    <a:pt x="164" y="84"/>
                  </a:cubicBezTo>
                  <a:cubicBezTo>
                    <a:pt x="96" y="129"/>
                    <a:pt x="96" y="129"/>
                    <a:pt x="96" y="129"/>
                  </a:cubicBezTo>
                  <a:cubicBezTo>
                    <a:pt x="95" y="130"/>
                    <a:pt x="95" y="130"/>
                    <a:pt x="94" y="1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5" name="Freeform 70"/>
            <p:cNvSpPr/>
            <p:nvPr/>
          </p:nvSpPr>
          <p:spPr bwMode="auto">
            <a:xfrm>
              <a:off x="5359401" y="3236913"/>
              <a:ext cx="625475" cy="623887"/>
            </a:xfrm>
            <a:custGeom>
              <a:avLst/>
              <a:gdLst>
                <a:gd name="T0" fmla="*/ 4 w 166"/>
                <a:gd name="T1" fmla="*/ 165 h 165"/>
                <a:gd name="T2" fmla="*/ 0 w 166"/>
                <a:gd name="T3" fmla="*/ 161 h 165"/>
                <a:gd name="T4" fmla="*/ 0 w 166"/>
                <a:gd name="T5" fmla="*/ 19 h 165"/>
                <a:gd name="T6" fmla="*/ 19 w 166"/>
                <a:gd name="T7" fmla="*/ 0 h 165"/>
                <a:gd name="T8" fmla="*/ 147 w 166"/>
                <a:gd name="T9" fmla="*/ 0 h 165"/>
                <a:gd name="T10" fmla="*/ 166 w 166"/>
                <a:gd name="T11" fmla="*/ 19 h 165"/>
                <a:gd name="T12" fmla="*/ 166 w 166"/>
                <a:gd name="T13" fmla="*/ 35 h 165"/>
                <a:gd name="T14" fmla="*/ 162 w 166"/>
                <a:gd name="T15" fmla="*/ 38 h 165"/>
                <a:gd name="T16" fmla="*/ 159 w 166"/>
                <a:gd name="T17" fmla="*/ 35 h 165"/>
                <a:gd name="T18" fmla="*/ 159 w 166"/>
                <a:gd name="T19" fmla="*/ 19 h 165"/>
                <a:gd name="T20" fmla="*/ 147 w 166"/>
                <a:gd name="T21" fmla="*/ 7 h 165"/>
                <a:gd name="T22" fmla="*/ 19 w 166"/>
                <a:gd name="T23" fmla="*/ 7 h 165"/>
                <a:gd name="T24" fmla="*/ 7 w 166"/>
                <a:gd name="T25" fmla="*/ 19 h 165"/>
                <a:gd name="T26" fmla="*/ 7 w 166"/>
                <a:gd name="T27" fmla="*/ 161 h 165"/>
                <a:gd name="T28" fmla="*/ 4 w 166"/>
                <a:gd name="T29"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6" h="165">
                  <a:moveTo>
                    <a:pt x="4" y="165"/>
                  </a:moveTo>
                  <a:cubicBezTo>
                    <a:pt x="2" y="165"/>
                    <a:pt x="0" y="163"/>
                    <a:pt x="0" y="161"/>
                  </a:cubicBezTo>
                  <a:cubicBezTo>
                    <a:pt x="0" y="19"/>
                    <a:pt x="0" y="19"/>
                    <a:pt x="0" y="19"/>
                  </a:cubicBezTo>
                  <a:cubicBezTo>
                    <a:pt x="0" y="8"/>
                    <a:pt x="8" y="0"/>
                    <a:pt x="19" y="0"/>
                  </a:cubicBezTo>
                  <a:cubicBezTo>
                    <a:pt x="147" y="0"/>
                    <a:pt x="147" y="0"/>
                    <a:pt x="147" y="0"/>
                  </a:cubicBezTo>
                  <a:cubicBezTo>
                    <a:pt x="158" y="0"/>
                    <a:pt x="166" y="8"/>
                    <a:pt x="166" y="19"/>
                  </a:cubicBezTo>
                  <a:cubicBezTo>
                    <a:pt x="166" y="35"/>
                    <a:pt x="166" y="35"/>
                    <a:pt x="166" y="35"/>
                  </a:cubicBezTo>
                  <a:cubicBezTo>
                    <a:pt x="166" y="37"/>
                    <a:pt x="164" y="38"/>
                    <a:pt x="162" y="38"/>
                  </a:cubicBezTo>
                  <a:cubicBezTo>
                    <a:pt x="160" y="38"/>
                    <a:pt x="159" y="37"/>
                    <a:pt x="159" y="35"/>
                  </a:cubicBezTo>
                  <a:cubicBezTo>
                    <a:pt x="159" y="19"/>
                    <a:pt x="159" y="19"/>
                    <a:pt x="159" y="19"/>
                  </a:cubicBezTo>
                  <a:cubicBezTo>
                    <a:pt x="159" y="12"/>
                    <a:pt x="154" y="7"/>
                    <a:pt x="147" y="7"/>
                  </a:cubicBezTo>
                  <a:cubicBezTo>
                    <a:pt x="19" y="7"/>
                    <a:pt x="19" y="7"/>
                    <a:pt x="19" y="7"/>
                  </a:cubicBezTo>
                  <a:cubicBezTo>
                    <a:pt x="12" y="7"/>
                    <a:pt x="7" y="12"/>
                    <a:pt x="7" y="19"/>
                  </a:cubicBezTo>
                  <a:cubicBezTo>
                    <a:pt x="7" y="161"/>
                    <a:pt x="7" y="161"/>
                    <a:pt x="7" y="161"/>
                  </a:cubicBezTo>
                  <a:cubicBezTo>
                    <a:pt x="7" y="163"/>
                    <a:pt x="6" y="165"/>
                    <a:pt x="4"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6" name="Freeform 71"/>
            <p:cNvSpPr/>
            <p:nvPr/>
          </p:nvSpPr>
          <p:spPr bwMode="auto">
            <a:xfrm>
              <a:off x="6056314" y="3521075"/>
              <a:ext cx="26988" cy="36512"/>
            </a:xfrm>
            <a:custGeom>
              <a:avLst/>
              <a:gdLst>
                <a:gd name="T0" fmla="*/ 3 w 7"/>
                <a:gd name="T1" fmla="*/ 10 h 10"/>
                <a:gd name="T2" fmla="*/ 0 w 7"/>
                <a:gd name="T3" fmla="*/ 6 h 10"/>
                <a:gd name="T4" fmla="*/ 0 w 7"/>
                <a:gd name="T5" fmla="*/ 4 h 10"/>
                <a:gd name="T6" fmla="*/ 3 w 7"/>
                <a:gd name="T7" fmla="*/ 0 h 10"/>
                <a:gd name="T8" fmla="*/ 7 w 7"/>
                <a:gd name="T9" fmla="*/ 4 h 10"/>
                <a:gd name="T10" fmla="*/ 7 w 7"/>
                <a:gd name="T11" fmla="*/ 6 h 10"/>
                <a:gd name="T12" fmla="*/ 3 w 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10"/>
                  </a:moveTo>
                  <a:cubicBezTo>
                    <a:pt x="1" y="10"/>
                    <a:pt x="0" y="8"/>
                    <a:pt x="0" y="6"/>
                  </a:cubicBezTo>
                  <a:cubicBezTo>
                    <a:pt x="0" y="4"/>
                    <a:pt x="0" y="4"/>
                    <a:pt x="0" y="4"/>
                  </a:cubicBezTo>
                  <a:cubicBezTo>
                    <a:pt x="0" y="2"/>
                    <a:pt x="1" y="0"/>
                    <a:pt x="3" y="0"/>
                  </a:cubicBezTo>
                  <a:cubicBezTo>
                    <a:pt x="5" y="0"/>
                    <a:pt x="7" y="2"/>
                    <a:pt x="7" y="4"/>
                  </a:cubicBezTo>
                  <a:cubicBezTo>
                    <a:pt x="7" y="6"/>
                    <a:pt x="7" y="6"/>
                    <a:pt x="7" y="6"/>
                  </a:cubicBezTo>
                  <a:cubicBezTo>
                    <a:pt x="7" y="8"/>
                    <a:pt x="5" y="10"/>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7" name="Freeform 72"/>
            <p:cNvSpPr/>
            <p:nvPr/>
          </p:nvSpPr>
          <p:spPr bwMode="auto">
            <a:xfrm>
              <a:off x="6075364" y="3546475"/>
              <a:ext cx="34925" cy="30162"/>
            </a:xfrm>
            <a:custGeom>
              <a:avLst/>
              <a:gdLst>
                <a:gd name="T0" fmla="*/ 6 w 9"/>
                <a:gd name="T1" fmla="*/ 8 h 8"/>
                <a:gd name="T2" fmla="*/ 3 w 9"/>
                <a:gd name="T3" fmla="*/ 8 h 8"/>
                <a:gd name="T4" fmla="*/ 0 w 9"/>
                <a:gd name="T5" fmla="*/ 4 h 8"/>
                <a:gd name="T6" fmla="*/ 3 w 9"/>
                <a:gd name="T7" fmla="*/ 0 h 8"/>
                <a:gd name="T8" fmla="*/ 6 w 9"/>
                <a:gd name="T9" fmla="*/ 0 h 8"/>
                <a:gd name="T10" fmla="*/ 9 w 9"/>
                <a:gd name="T11" fmla="*/ 4 h 8"/>
                <a:gd name="T12" fmla="*/ 6 w 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6" y="8"/>
                  </a:moveTo>
                  <a:cubicBezTo>
                    <a:pt x="3" y="8"/>
                    <a:pt x="3" y="8"/>
                    <a:pt x="3" y="8"/>
                  </a:cubicBezTo>
                  <a:cubicBezTo>
                    <a:pt x="1" y="8"/>
                    <a:pt x="0" y="6"/>
                    <a:pt x="0" y="4"/>
                  </a:cubicBezTo>
                  <a:cubicBezTo>
                    <a:pt x="0" y="2"/>
                    <a:pt x="1" y="0"/>
                    <a:pt x="3" y="0"/>
                  </a:cubicBezTo>
                  <a:cubicBezTo>
                    <a:pt x="6" y="0"/>
                    <a:pt x="6" y="0"/>
                    <a:pt x="6" y="0"/>
                  </a:cubicBezTo>
                  <a:cubicBezTo>
                    <a:pt x="8" y="0"/>
                    <a:pt x="9" y="2"/>
                    <a:pt x="9" y="4"/>
                  </a:cubicBezTo>
                  <a:cubicBezTo>
                    <a:pt x="9" y="6"/>
                    <a:pt x="8" y="8"/>
                    <a:pt x="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8" name="Freeform 73"/>
            <p:cNvSpPr/>
            <p:nvPr/>
          </p:nvSpPr>
          <p:spPr bwMode="auto">
            <a:xfrm>
              <a:off x="6056314" y="3565525"/>
              <a:ext cx="26988" cy="38100"/>
            </a:xfrm>
            <a:custGeom>
              <a:avLst/>
              <a:gdLst>
                <a:gd name="T0" fmla="*/ 3 w 7"/>
                <a:gd name="T1" fmla="*/ 10 h 10"/>
                <a:gd name="T2" fmla="*/ 0 w 7"/>
                <a:gd name="T3" fmla="*/ 7 h 10"/>
                <a:gd name="T4" fmla="*/ 0 w 7"/>
                <a:gd name="T5" fmla="*/ 4 h 10"/>
                <a:gd name="T6" fmla="*/ 3 w 7"/>
                <a:gd name="T7" fmla="*/ 0 h 10"/>
                <a:gd name="T8" fmla="*/ 7 w 7"/>
                <a:gd name="T9" fmla="*/ 4 h 10"/>
                <a:gd name="T10" fmla="*/ 7 w 7"/>
                <a:gd name="T11" fmla="*/ 7 h 10"/>
                <a:gd name="T12" fmla="*/ 3 w 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10"/>
                  </a:moveTo>
                  <a:cubicBezTo>
                    <a:pt x="1" y="10"/>
                    <a:pt x="0" y="9"/>
                    <a:pt x="0" y="7"/>
                  </a:cubicBezTo>
                  <a:cubicBezTo>
                    <a:pt x="0" y="4"/>
                    <a:pt x="0" y="4"/>
                    <a:pt x="0" y="4"/>
                  </a:cubicBezTo>
                  <a:cubicBezTo>
                    <a:pt x="0" y="2"/>
                    <a:pt x="1" y="0"/>
                    <a:pt x="3" y="0"/>
                  </a:cubicBezTo>
                  <a:cubicBezTo>
                    <a:pt x="5" y="0"/>
                    <a:pt x="7" y="2"/>
                    <a:pt x="7" y="4"/>
                  </a:cubicBezTo>
                  <a:cubicBezTo>
                    <a:pt x="7" y="7"/>
                    <a:pt x="7" y="7"/>
                    <a:pt x="7" y="7"/>
                  </a:cubicBezTo>
                  <a:cubicBezTo>
                    <a:pt x="7" y="9"/>
                    <a:pt x="5" y="10"/>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19" name="Freeform 74"/>
            <p:cNvSpPr/>
            <p:nvPr/>
          </p:nvSpPr>
          <p:spPr bwMode="auto">
            <a:xfrm>
              <a:off x="6026151" y="3546475"/>
              <a:ext cx="38100" cy="30162"/>
            </a:xfrm>
            <a:custGeom>
              <a:avLst/>
              <a:gdLst>
                <a:gd name="T0" fmla="*/ 6 w 10"/>
                <a:gd name="T1" fmla="*/ 8 h 8"/>
                <a:gd name="T2" fmla="*/ 4 w 10"/>
                <a:gd name="T3" fmla="*/ 8 h 8"/>
                <a:gd name="T4" fmla="*/ 0 w 10"/>
                <a:gd name="T5" fmla="*/ 4 h 8"/>
                <a:gd name="T6" fmla="*/ 4 w 10"/>
                <a:gd name="T7" fmla="*/ 0 h 8"/>
                <a:gd name="T8" fmla="*/ 6 w 10"/>
                <a:gd name="T9" fmla="*/ 0 h 8"/>
                <a:gd name="T10" fmla="*/ 10 w 10"/>
                <a:gd name="T11" fmla="*/ 4 h 8"/>
                <a:gd name="T12" fmla="*/ 6 w 1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6" y="8"/>
                  </a:moveTo>
                  <a:cubicBezTo>
                    <a:pt x="4" y="8"/>
                    <a:pt x="4" y="8"/>
                    <a:pt x="4" y="8"/>
                  </a:cubicBezTo>
                  <a:cubicBezTo>
                    <a:pt x="2" y="8"/>
                    <a:pt x="0" y="6"/>
                    <a:pt x="0" y="4"/>
                  </a:cubicBezTo>
                  <a:cubicBezTo>
                    <a:pt x="0" y="2"/>
                    <a:pt x="2" y="0"/>
                    <a:pt x="4" y="0"/>
                  </a:cubicBezTo>
                  <a:cubicBezTo>
                    <a:pt x="6" y="0"/>
                    <a:pt x="6" y="0"/>
                    <a:pt x="6" y="0"/>
                  </a:cubicBezTo>
                  <a:cubicBezTo>
                    <a:pt x="8" y="0"/>
                    <a:pt x="10" y="2"/>
                    <a:pt x="10" y="4"/>
                  </a:cubicBezTo>
                  <a:cubicBezTo>
                    <a:pt x="10" y="6"/>
                    <a:pt x="8" y="8"/>
                    <a:pt x="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20" name="Freeform 75"/>
            <p:cNvSpPr/>
            <p:nvPr/>
          </p:nvSpPr>
          <p:spPr bwMode="auto">
            <a:xfrm>
              <a:off x="5970589" y="3886200"/>
              <a:ext cx="30163" cy="38100"/>
            </a:xfrm>
            <a:custGeom>
              <a:avLst/>
              <a:gdLst>
                <a:gd name="T0" fmla="*/ 4 w 8"/>
                <a:gd name="T1" fmla="*/ 10 h 10"/>
                <a:gd name="T2" fmla="*/ 0 w 8"/>
                <a:gd name="T3" fmla="*/ 6 h 10"/>
                <a:gd name="T4" fmla="*/ 0 w 8"/>
                <a:gd name="T5" fmla="*/ 4 h 10"/>
                <a:gd name="T6" fmla="*/ 4 w 8"/>
                <a:gd name="T7" fmla="*/ 0 h 10"/>
                <a:gd name="T8" fmla="*/ 8 w 8"/>
                <a:gd name="T9" fmla="*/ 4 h 10"/>
                <a:gd name="T10" fmla="*/ 8 w 8"/>
                <a:gd name="T11" fmla="*/ 6 h 10"/>
                <a:gd name="T12" fmla="*/ 4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4" y="10"/>
                  </a:moveTo>
                  <a:cubicBezTo>
                    <a:pt x="2" y="10"/>
                    <a:pt x="0" y="8"/>
                    <a:pt x="0" y="6"/>
                  </a:cubicBezTo>
                  <a:cubicBezTo>
                    <a:pt x="0" y="4"/>
                    <a:pt x="0" y="4"/>
                    <a:pt x="0" y="4"/>
                  </a:cubicBezTo>
                  <a:cubicBezTo>
                    <a:pt x="0" y="2"/>
                    <a:pt x="2" y="0"/>
                    <a:pt x="4" y="0"/>
                  </a:cubicBezTo>
                  <a:cubicBezTo>
                    <a:pt x="6" y="0"/>
                    <a:pt x="8" y="2"/>
                    <a:pt x="8" y="4"/>
                  </a:cubicBezTo>
                  <a:cubicBezTo>
                    <a:pt x="8" y="6"/>
                    <a:pt x="8" y="6"/>
                    <a:pt x="8" y="6"/>
                  </a:cubicBezTo>
                  <a:cubicBezTo>
                    <a:pt x="8" y="8"/>
                    <a:pt x="6" y="10"/>
                    <a:pt x="4"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21" name="Freeform 76"/>
            <p:cNvSpPr/>
            <p:nvPr/>
          </p:nvSpPr>
          <p:spPr bwMode="auto">
            <a:xfrm>
              <a:off x="5989639" y="3916363"/>
              <a:ext cx="36513" cy="26987"/>
            </a:xfrm>
            <a:custGeom>
              <a:avLst/>
              <a:gdLst>
                <a:gd name="T0" fmla="*/ 7 w 10"/>
                <a:gd name="T1" fmla="*/ 7 h 7"/>
                <a:gd name="T2" fmla="*/ 4 w 10"/>
                <a:gd name="T3" fmla="*/ 7 h 7"/>
                <a:gd name="T4" fmla="*/ 0 w 10"/>
                <a:gd name="T5" fmla="*/ 3 h 7"/>
                <a:gd name="T6" fmla="*/ 4 w 10"/>
                <a:gd name="T7" fmla="*/ 0 h 7"/>
                <a:gd name="T8" fmla="*/ 7 w 10"/>
                <a:gd name="T9" fmla="*/ 0 h 7"/>
                <a:gd name="T10" fmla="*/ 10 w 10"/>
                <a:gd name="T11" fmla="*/ 3 h 7"/>
                <a:gd name="T12" fmla="*/ 7 w 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7" y="7"/>
                  </a:moveTo>
                  <a:cubicBezTo>
                    <a:pt x="4" y="7"/>
                    <a:pt x="4" y="7"/>
                    <a:pt x="4" y="7"/>
                  </a:cubicBezTo>
                  <a:cubicBezTo>
                    <a:pt x="2" y="7"/>
                    <a:pt x="0" y="5"/>
                    <a:pt x="0" y="3"/>
                  </a:cubicBezTo>
                  <a:cubicBezTo>
                    <a:pt x="0" y="1"/>
                    <a:pt x="2" y="0"/>
                    <a:pt x="4" y="0"/>
                  </a:cubicBezTo>
                  <a:cubicBezTo>
                    <a:pt x="7" y="0"/>
                    <a:pt x="7" y="0"/>
                    <a:pt x="7" y="0"/>
                  </a:cubicBezTo>
                  <a:cubicBezTo>
                    <a:pt x="9" y="0"/>
                    <a:pt x="10" y="1"/>
                    <a:pt x="10" y="3"/>
                  </a:cubicBezTo>
                  <a:cubicBezTo>
                    <a:pt x="10" y="5"/>
                    <a:pt x="9" y="7"/>
                    <a:pt x="7"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22" name="Freeform 77"/>
            <p:cNvSpPr/>
            <p:nvPr/>
          </p:nvSpPr>
          <p:spPr bwMode="auto">
            <a:xfrm>
              <a:off x="5970589" y="3935413"/>
              <a:ext cx="30163" cy="38100"/>
            </a:xfrm>
            <a:custGeom>
              <a:avLst/>
              <a:gdLst>
                <a:gd name="T0" fmla="*/ 4 w 8"/>
                <a:gd name="T1" fmla="*/ 10 h 10"/>
                <a:gd name="T2" fmla="*/ 0 w 8"/>
                <a:gd name="T3" fmla="*/ 6 h 10"/>
                <a:gd name="T4" fmla="*/ 0 w 8"/>
                <a:gd name="T5" fmla="*/ 3 h 10"/>
                <a:gd name="T6" fmla="*/ 4 w 8"/>
                <a:gd name="T7" fmla="*/ 0 h 10"/>
                <a:gd name="T8" fmla="*/ 8 w 8"/>
                <a:gd name="T9" fmla="*/ 3 h 10"/>
                <a:gd name="T10" fmla="*/ 8 w 8"/>
                <a:gd name="T11" fmla="*/ 6 h 10"/>
                <a:gd name="T12" fmla="*/ 4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4" y="10"/>
                  </a:moveTo>
                  <a:cubicBezTo>
                    <a:pt x="2" y="10"/>
                    <a:pt x="0" y="8"/>
                    <a:pt x="0" y="6"/>
                  </a:cubicBezTo>
                  <a:cubicBezTo>
                    <a:pt x="0" y="3"/>
                    <a:pt x="0" y="3"/>
                    <a:pt x="0" y="3"/>
                  </a:cubicBezTo>
                  <a:cubicBezTo>
                    <a:pt x="0" y="1"/>
                    <a:pt x="2" y="0"/>
                    <a:pt x="4" y="0"/>
                  </a:cubicBezTo>
                  <a:cubicBezTo>
                    <a:pt x="6" y="0"/>
                    <a:pt x="8" y="1"/>
                    <a:pt x="8" y="3"/>
                  </a:cubicBezTo>
                  <a:cubicBezTo>
                    <a:pt x="8" y="6"/>
                    <a:pt x="8" y="6"/>
                    <a:pt x="8" y="6"/>
                  </a:cubicBezTo>
                  <a:cubicBezTo>
                    <a:pt x="8" y="8"/>
                    <a:pt x="6" y="10"/>
                    <a:pt x="4"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sp>
          <p:nvSpPr>
            <p:cNvPr id="23" name="Freeform 78"/>
            <p:cNvSpPr/>
            <p:nvPr/>
          </p:nvSpPr>
          <p:spPr bwMode="auto">
            <a:xfrm>
              <a:off x="5943601" y="3916363"/>
              <a:ext cx="38100" cy="26987"/>
            </a:xfrm>
            <a:custGeom>
              <a:avLst/>
              <a:gdLst>
                <a:gd name="T0" fmla="*/ 6 w 10"/>
                <a:gd name="T1" fmla="*/ 7 h 7"/>
                <a:gd name="T2" fmla="*/ 4 w 10"/>
                <a:gd name="T3" fmla="*/ 7 h 7"/>
                <a:gd name="T4" fmla="*/ 0 w 10"/>
                <a:gd name="T5" fmla="*/ 3 h 7"/>
                <a:gd name="T6" fmla="*/ 4 w 10"/>
                <a:gd name="T7" fmla="*/ 0 h 7"/>
                <a:gd name="T8" fmla="*/ 6 w 10"/>
                <a:gd name="T9" fmla="*/ 0 h 7"/>
                <a:gd name="T10" fmla="*/ 10 w 10"/>
                <a:gd name="T11" fmla="*/ 3 h 7"/>
                <a:gd name="T12" fmla="*/ 6 w 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6" y="7"/>
                  </a:moveTo>
                  <a:cubicBezTo>
                    <a:pt x="4" y="7"/>
                    <a:pt x="4" y="7"/>
                    <a:pt x="4" y="7"/>
                  </a:cubicBezTo>
                  <a:cubicBezTo>
                    <a:pt x="2" y="7"/>
                    <a:pt x="0" y="5"/>
                    <a:pt x="0" y="3"/>
                  </a:cubicBezTo>
                  <a:cubicBezTo>
                    <a:pt x="0" y="1"/>
                    <a:pt x="2" y="0"/>
                    <a:pt x="4" y="0"/>
                  </a:cubicBezTo>
                  <a:cubicBezTo>
                    <a:pt x="6" y="0"/>
                    <a:pt x="6" y="0"/>
                    <a:pt x="6" y="0"/>
                  </a:cubicBezTo>
                  <a:cubicBezTo>
                    <a:pt x="8" y="0"/>
                    <a:pt x="10" y="1"/>
                    <a:pt x="10" y="3"/>
                  </a:cubicBezTo>
                  <a:cubicBezTo>
                    <a:pt x="10" y="5"/>
                    <a:pt x="8" y="7"/>
                    <a:pt x="6"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FFA034"/>
                </a:solidFill>
                <a:latin typeface="Times New Roman" panose="02020603050405020304" pitchFamily="18" charset="0"/>
                <a:cs typeface="Times New Roman" panose="02020603050405020304" pitchFamily="18" charset="0"/>
              </a:endParaRPr>
            </a:p>
          </p:txBody>
        </p:sp>
      </p:grpSp>
      <p:sp>
        <p:nvSpPr>
          <p:cNvPr id="24" name="TextBox 23"/>
          <p:cNvSpPr txBox="1"/>
          <p:nvPr/>
        </p:nvSpPr>
        <p:spPr>
          <a:xfrm>
            <a:off x="1832615" y="586253"/>
            <a:ext cx="3130986" cy="707886"/>
          </a:xfrm>
          <a:prstGeom prst="rect">
            <a:avLst/>
          </a:prstGeom>
          <a:noFill/>
        </p:spPr>
        <p:txBody>
          <a:bodyPr wrap="none" rtlCol="0">
            <a:spAutoFit/>
          </a:bodyPr>
          <a:lstStyle/>
          <a:p>
            <a:pPr algn="ctr"/>
            <a:r>
              <a:rPr lang="en-US" sz="4000" b="1" dirty="0">
                <a:solidFill>
                  <a:srgbClr val="FFA034"/>
                </a:solidFill>
                <a:latin typeface="Times New Roman" panose="02020603050405020304" pitchFamily="18" charset="0"/>
                <a:ea typeface="Hiragino Kaku Gothic StdN W8" panose="020B0800000000000000" pitchFamily="34" charset="-128"/>
                <a:cs typeface="Times New Roman" panose="02020603050405020304" pitchFamily="18" charset="0"/>
              </a:rPr>
              <a:t>LUYỆN TẬP</a:t>
            </a:r>
          </a:p>
        </p:txBody>
      </p:sp>
      <p:sp>
        <p:nvSpPr>
          <p:cNvPr id="25" name="TextBox 24"/>
          <p:cNvSpPr txBox="1"/>
          <p:nvPr/>
        </p:nvSpPr>
        <p:spPr>
          <a:xfrm>
            <a:off x="6764012" y="2620512"/>
            <a:ext cx="5245108" cy="2554545"/>
          </a:xfrm>
          <a:prstGeom prst="rect">
            <a:avLst/>
          </a:prstGeom>
          <a:noFill/>
        </p:spPr>
        <p:txBody>
          <a:bodyPr wrap="square" rtlCol="0">
            <a:spAutoFit/>
          </a:bodyPr>
          <a:lstStyle/>
          <a:p>
            <a:pPr algn="just"/>
            <a:r>
              <a:rPr lang="en-US" sz="4000" dirty="0">
                <a:latin typeface="Times New Roman" panose="02020603050405020304" pitchFamily="18" charset="0"/>
                <a:ea typeface="Hiragino Kaku Gothic StdN W8" panose="020B0800000000000000" pitchFamily="34" charset="-128"/>
                <a:cs typeface="Times New Roman" panose="02020603050405020304" pitchFamily="18" charset="0"/>
              </a:rPr>
              <a:t>Hãy sử dụng kính lúp quan sát và đếm lại xem mình có bao nhiêu hoa tay.</a:t>
            </a:r>
          </a:p>
        </p:txBody>
      </p:sp>
      <p:pic>
        <p:nvPicPr>
          <p:cNvPr id="26" name="Picture 4" descr="Bạn có bao nhiêu hoa tay, đọc để biết ngay &quot;định mệnh&quot; của m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683" y="1970272"/>
            <a:ext cx="6319730" cy="46007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935" y="332740"/>
            <a:ext cx="7490460" cy="1249045"/>
          </a:xfrm>
          <a:prstGeom prst="rect">
            <a:avLst/>
          </a:prstGeom>
        </p:spPr>
      </p:pic>
      <p:pic>
        <p:nvPicPr>
          <p:cNvPr id="6" name="Content Placeholder 3">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a:fillRect/>
          </a:stretch>
        </p:blipFill>
        <p:spPr>
          <a:xfrm>
            <a:off x="1703513" y="2676273"/>
            <a:ext cx="1571467" cy="3712305"/>
          </a:xfrm>
          <a:prstGeom prst="rect">
            <a:avLst/>
          </a:prstGeom>
        </p:spPr>
      </p:pic>
      <p:sp>
        <p:nvSpPr>
          <p:cNvPr id="7" name="TextBox 6"/>
          <p:cNvSpPr txBox="1"/>
          <p:nvPr/>
        </p:nvSpPr>
        <p:spPr>
          <a:xfrm>
            <a:off x="3440279" y="671728"/>
            <a:ext cx="5719312" cy="583565"/>
          </a:xfrm>
          <a:prstGeom prst="rect">
            <a:avLst/>
          </a:prstGeom>
          <a:noFill/>
        </p:spPr>
        <p:txBody>
          <a:bodyPr wrap="square" rtlCol="0">
            <a:spAutoFit/>
          </a:bodyPr>
          <a:lstStyle/>
          <a:p>
            <a:pPr algn="ctr"/>
            <a:r>
              <a:rPr lang="vi-VN" altLang="en-US" sz="3200" b="1" dirty="0" err="1">
                <a:solidFill>
                  <a:srgbClr val="F79646">
                    <a:lumMod val="75000"/>
                  </a:srgbClr>
                </a:solidFill>
                <a:latin typeface="Times New Roman" panose="02020603050405020304" pitchFamily="18" charset="0"/>
                <a:cs typeface="Times New Roman" panose="02020603050405020304" pitchFamily="18" charset="0"/>
              </a:rPr>
              <a:t>LUYỆN TẬP</a:t>
            </a:r>
          </a:p>
        </p:txBody>
      </p:sp>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8840" y="3436536"/>
            <a:ext cx="7490625" cy="2016225"/>
          </a:xfrm>
          <a:prstGeom prst="rect">
            <a:avLst/>
          </a:prstGeom>
        </p:spPr>
      </p:pic>
      <p:sp>
        <p:nvSpPr>
          <p:cNvPr id="16" name="TextBox 6"/>
          <p:cNvSpPr txBox="1"/>
          <p:nvPr/>
        </p:nvSpPr>
        <p:spPr>
          <a:xfrm>
            <a:off x="3567279" y="4070248"/>
            <a:ext cx="5719312" cy="1076325"/>
          </a:xfrm>
          <a:prstGeom prst="rect">
            <a:avLst/>
          </a:prstGeom>
          <a:noFill/>
        </p:spPr>
        <p:txBody>
          <a:bodyPr wrap="square" rtlCol="0">
            <a:spAutoFit/>
          </a:bodyPr>
          <a:lstStyle/>
          <a:p>
            <a:pPr algn="ctr"/>
            <a:r>
              <a:rPr lang="vi-VN" altLang="en-US" sz="3200" b="1" dirty="0" err="1">
                <a:solidFill>
                  <a:srgbClr val="F79646">
                    <a:lumMod val="75000"/>
                  </a:srgbClr>
                </a:solidFill>
                <a:latin typeface="Times New Roman" panose="02020603050405020304" pitchFamily="18" charset="0"/>
                <a:cs typeface="Times New Roman" panose="02020603050405020304" pitchFamily="18" charset="0"/>
              </a:rPr>
              <a:t>Trả lời các câu hỏi trắc nghiệm sau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par>
                                <p:cTn id="22" presetID="6" presetClass="entr" presetSubtype="32"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ircle(out)">
                                      <p:cBhvr>
                                        <p:cTn id="24" dur="1000"/>
                                        <p:tgtEl>
                                          <p:spTgt spid="15"/>
                                        </p:tgtEl>
                                      </p:cBhvr>
                                    </p:animEffect>
                                  </p:childTnLst>
                                </p:cTn>
                              </p:par>
                            </p:childTnLst>
                          </p:cTn>
                        </p:par>
                        <p:par>
                          <p:cTn id="25" fill="hold">
                            <p:stCondLst>
                              <p:cond delay="1000"/>
                            </p:stCondLst>
                            <p:childTnLst>
                              <p:par>
                                <p:cTn id="26" presetID="53" presetClass="entr" presetSubtype="16"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a:fillRect/>
          </a:stretch>
        </p:blipFill>
        <p:spPr>
          <a:xfrm>
            <a:off x="1703513" y="3356993"/>
            <a:ext cx="1571467" cy="3712305"/>
          </a:xfrm>
          <a:prstGeom prst="rect">
            <a:avLst/>
          </a:prstGeom>
        </p:spPr>
      </p:pic>
      <p:sp>
        <p:nvSpPr>
          <p:cNvPr id="7" name="TextBox 6"/>
          <p:cNvSpPr txBox="1"/>
          <p:nvPr/>
        </p:nvSpPr>
        <p:spPr>
          <a:xfrm>
            <a:off x="3440279" y="712368"/>
            <a:ext cx="5719312" cy="1077218"/>
          </a:xfrm>
          <a:prstGeom prst="rect">
            <a:avLst/>
          </a:prstGeom>
          <a:noFill/>
        </p:spPr>
        <p:txBody>
          <a:bodyPr wrap="square" rtlCol="0">
            <a:spAutoFit/>
          </a:bodyPr>
          <a:lstStyle/>
          <a:p>
            <a:r>
              <a:rPr lang="en-US" sz="3200" dirty="0" err="1">
                <a:solidFill>
                  <a:srgbClr val="F79646">
                    <a:lumMod val="75000"/>
                  </a:srgbClr>
                </a:solidFill>
                <a:latin typeface="Times New Roman" panose="02020603050405020304" pitchFamily="18" charset="0"/>
                <a:cs typeface="Times New Roman" panose="02020603050405020304" pitchFamily="18" charset="0"/>
              </a:rPr>
              <a:t>Câu</a:t>
            </a:r>
            <a:r>
              <a:rPr lang="en-US" sz="3200" dirty="0">
                <a:solidFill>
                  <a:srgbClr val="F79646">
                    <a:lumMod val="75000"/>
                  </a:srgbClr>
                </a:solidFill>
                <a:latin typeface="Times New Roman" panose="02020603050405020304" pitchFamily="18" charset="0"/>
                <a:cs typeface="Times New Roman" panose="02020603050405020304" pitchFamily="18" charset="0"/>
              </a:rPr>
              <a:t> </a:t>
            </a:r>
            <a:r>
              <a:rPr lang="en-US" sz="3200">
                <a:solidFill>
                  <a:srgbClr val="F79646">
                    <a:lumMod val="75000"/>
                  </a:srgbClr>
                </a:solidFill>
                <a:latin typeface="Times New Roman" panose="02020603050405020304" pitchFamily="18" charset="0"/>
                <a:cs typeface="Times New Roman" panose="02020603050405020304" pitchFamily="18" charset="0"/>
              </a:rPr>
              <a:t>1: Có thể sử dụng kính lúp để quan sát vật nào sau đây?</a:t>
            </a:r>
            <a:endParaRPr lang="en-US" sz="3200" dirty="0">
              <a:solidFill>
                <a:srgbClr val="F79646">
                  <a:lumMod val="75000"/>
                </a:srgb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2781840" y="2924944"/>
            <a:ext cx="3530185"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A. Xác một con muỗi.</a:t>
            </a:r>
          </a:p>
        </p:txBody>
      </p:sp>
      <p:sp>
        <p:nvSpPr>
          <p:cNvPr id="13" name="Rounded Rectangle 12"/>
          <p:cNvSpPr/>
          <p:nvPr/>
        </p:nvSpPr>
        <p:spPr>
          <a:xfrm>
            <a:off x="6672064" y="2996952"/>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B. Toàn bộ cơ thể một con voi.</a:t>
            </a:r>
          </a:p>
        </p:txBody>
      </p:sp>
      <p:sp>
        <p:nvSpPr>
          <p:cNvPr id="12" name="Rounded Rectangle 11"/>
          <p:cNvSpPr/>
          <p:nvPr/>
        </p:nvSpPr>
        <p:spPr>
          <a:xfrm>
            <a:off x="2781839"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C. Tế bào thịt quả cà chua.</a:t>
            </a:r>
          </a:p>
        </p:txBody>
      </p:sp>
      <p:sp>
        <p:nvSpPr>
          <p:cNvPr id="14" name="Rounded Rectangle 13"/>
          <p:cNvSpPr/>
          <p:nvPr/>
        </p:nvSpPr>
        <p:spPr>
          <a:xfrm>
            <a:off x="6666157"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D. Mặt trăng.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a:fillRect/>
          </a:stretch>
        </p:blipFill>
        <p:spPr>
          <a:xfrm>
            <a:off x="1703513" y="3356993"/>
            <a:ext cx="1571467" cy="3712305"/>
          </a:xfrm>
          <a:prstGeom prst="rect">
            <a:avLst/>
          </a:prstGeom>
        </p:spPr>
      </p:pic>
      <p:sp>
        <p:nvSpPr>
          <p:cNvPr id="7" name="TextBox 6"/>
          <p:cNvSpPr txBox="1"/>
          <p:nvPr/>
        </p:nvSpPr>
        <p:spPr>
          <a:xfrm>
            <a:off x="3274980" y="712368"/>
            <a:ext cx="5845357" cy="1077218"/>
          </a:xfrm>
          <a:prstGeom prst="rect">
            <a:avLst/>
          </a:prstGeom>
          <a:noFill/>
        </p:spPr>
        <p:txBody>
          <a:bodyPr wrap="square" rtlCol="0">
            <a:spAutoFit/>
          </a:bodyPr>
          <a:lstStyle/>
          <a:p>
            <a:r>
              <a:rPr lang="en-US" sz="3200" dirty="0" err="1">
                <a:solidFill>
                  <a:srgbClr val="F79646">
                    <a:lumMod val="75000"/>
                  </a:srgbClr>
                </a:solidFill>
                <a:latin typeface="Times New Roman" panose="02020603050405020304" pitchFamily="18" charset="0"/>
                <a:cs typeface="Times New Roman" panose="02020603050405020304" pitchFamily="18" charset="0"/>
              </a:rPr>
              <a:t>Câu</a:t>
            </a:r>
            <a:r>
              <a:rPr lang="en-US" sz="3200" dirty="0">
                <a:solidFill>
                  <a:srgbClr val="F79646">
                    <a:lumMod val="75000"/>
                  </a:srgbClr>
                </a:solidFill>
                <a:latin typeface="Times New Roman" panose="02020603050405020304" pitchFamily="18" charset="0"/>
                <a:cs typeface="Times New Roman" panose="02020603050405020304" pitchFamily="18" charset="0"/>
              </a:rPr>
              <a:t> </a:t>
            </a:r>
            <a:r>
              <a:rPr lang="en-US" sz="3200">
                <a:solidFill>
                  <a:srgbClr val="F79646">
                    <a:lumMod val="75000"/>
                  </a:srgbClr>
                </a:solidFill>
                <a:latin typeface="Times New Roman" panose="02020603050405020304" pitchFamily="18" charset="0"/>
                <a:cs typeface="Times New Roman" panose="02020603050405020304" pitchFamily="18" charset="0"/>
              </a:rPr>
              <a:t>2: Tấm kính dùng làm kính lúp có đặc điểm:</a:t>
            </a:r>
          </a:p>
        </p:txBody>
      </p:sp>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6592357" y="2965842"/>
            <a:ext cx="3602193"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B</a:t>
            </a:r>
            <a:r>
              <a:rPr lang="en-US" sz="2800">
                <a:solidFill>
                  <a:prstClr val="black"/>
                </a:solidFill>
                <a:latin typeface="Times New Roman" panose="02020603050405020304" pitchFamily="18" charset="0"/>
                <a:cs typeface="Times New Roman" panose="02020603050405020304" pitchFamily="18" charset="0"/>
              </a:rPr>
              <a:t>. có phần rìa mỏng hơn phần giữa.</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2770132" y="2965842"/>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A</a:t>
            </a:r>
            <a:r>
              <a:rPr lang="en-US" sz="2800">
                <a:solidFill>
                  <a:prstClr val="black"/>
                </a:solidFill>
                <a:latin typeface="Times New Roman" panose="02020603050405020304" pitchFamily="18" charset="0"/>
                <a:cs typeface="Times New Roman" panose="02020603050405020304" pitchFamily="18" charset="0"/>
              </a:rPr>
              <a:t>. có phần rìa dày hơn phần giữa.</a:t>
            </a:r>
          </a:p>
        </p:txBody>
      </p:sp>
      <p:sp>
        <p:nvSpPr>
          <p:cNvPr id="12" name="Rounded Rectangle 11"/>
          <p:cNvSpPr/>
          <p:nvPr/>
        </p:nvSpPr>
        <p:spPr>
          <a:xfrm>
            <a:off x="2781839"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C</a:t>
            </a:r>
            <a:r>
              <a:rPr lang="en-US" sz="2800">
                <a:solidFill>
                  <a:prstClr val="black"/>
                </a:solidFill>
                <a:latin typeface="Times New Roman" panose="02020603050405020304" pitchFamily="18" charset="0"/>
                <a:cs typeface="Times New Roman" panose="02020603050405020304" pitchFamily="18" charset="0"/>
              </a:rPr>
              <a:t>. lồi hoặc lõm.</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6666157"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D</a:t>
            </a:r>
            <a:r>
              <a:rPr lang="en-US" sz="2800">
                <a:solidFill>
                  <a:prstClr val="black"/>
                </a:solidFill>
                <a:latin typeface="Times New Roman" panose="02020603050405020304" pitchFamily="18" charset="0"/>
                <a:cs typeface="Times New Roman" panose="02020603050405020304" pitchFamily="18" charset="0"/>
              </a:rPr>
              <a:t>. có hai mặt phẳng.</a:t>
            </a:r>
            <a:endParaRPr lang="en-US" sz="2800" dirty="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a:fillRect/>
          </a:stretch>
        </p:blipFill>
        <p:spPr>
          <a:xfrm>
            <a:off x="1703513" y="3356993"/>
            <a:ext cx="1571467" cy="3712305"/>
          </a:xfrm>
          <a:prstGeom prst="rect">
            <a:avLst/>
          </a:prstGeom>
        </p:spPr>
      </p:pic>
      <p:sp>
        <p:nvSpPr>
          <p:cNvPr id="7" name="TextBox 6"/>
          <p:cNvSpPr txBox="1"/>
          <p:nvPr/>
        </p:nvSpPr>
        <p:spPr>
          <a:xfrm>
            <a:off x="3274980" y="712369"/>
            <a:ext cx="5845357" cy="1015663"/>
          </a:xfrm>
          <a:prstGeom prst="rect">
            <a:avLst/>
          </a:prstGeom>
          <a:noFill/>
        </p:spPr>
        <p:txBody>
          <a:bodyPr wrap="square" rtlCol="0">
            <a:spAutoFit/>
          </a:bodyPr>
          <a:lstStyle/>
          <a:p>
            <a:r>
              <a:rPr lang="en-US" sz="3000" dirty="0" err="1">
                <a:solidFill>
                  <a:srgbClr val="F79646">
                    <a:lumMod val="75000"/>
                  </a:srgbClr>
                </a:solidFill>
                <a:latin typeface="Times New Roman" panose="02020603050405020304" pitchFamily="18" charset="0"/>
                <a:cs typeface="Times New Roman" panose="02020603050405020304" pitchFamily="18" charset="0"/>
              </a:rPr>
              <a:t>Câu</a:t>
            </a:r>
            <a:r>
              <a:rPr lang="en-US" sz="3000" dirty="0">
                <a:solidFill>
                  <a:srgbClr val="F79646">
                    <a:lumMod val="75000"/>
                  </a:srgbClr>
                </a:solidFill>
                <a:latin typeface="Times New Roman" panose="02020603050405020304" pitchFamily="18" charset="0"/>
                <a:cs typeface="Times New Roman" panose="02020603050405020304" pitchFamily="18" charset="0"/>
              </a:rPr>
              <a:t> 3</a:t>
            </a:r>
            <a:r>
              <a:rPr lang="en-US" sz="3000">
                <a:solidFill>
                  <a:srgbClr val="F79646">
                    <a:lumMod val="75000"/>
                  </a:srgbClr>
                </a:solidFill>
                <a:latin typeface="Times New Roman" panose="02020603050405020304" pitchFamily="18" charset="0"/>
                <a:cs typeface="Times New Roman" panose="02020603050405020304" pitchFamily="18" charset="0"/>
              </a:rPr>
              <a:t>: Người nào dưới đây sử dụng loại kính lúp </a:t>
            </a:r>
            <a:r>
              <a:rPr lang="en-US" sz="3000" b="1">
                <a:solidFill>
                  <a:srgbClr val="F79646">
                    <a:lumMod val="75000"/>
                  </a:srgbClr>
                </a:solidFill>
                <a:latin typeface="Times New Roman" panose="02020603050405020304" pitchFamily="18" charset="0"/>
                <a:cs typeface="Times New Roman" panose="02020603050405020304" pitchFamily="18" charset="0"/>
              </a:rPr>
              <a:t>không</a:t>
            </a:r>
            <a:r>
              <a:rPr lang="en-US" sz="3000">
                <a:solidFill>
                  <a:srgbClr val="F79646">
                    <a:lumMod val="75000"/>
                  </a:srgbClr>
                </a:solidFill>
                <a:latin typeface="Times New Roman" panose="02020603050405020304" pitchFamily="18" charset="0"/>
                <a:cs typeface="Times New Roman" panose="02020603050405020304" pitchFamily="18" charset="0"/>
              </a:rPr>
              <a:t> phù hợp?</a:t>
            </a:r>
            <a:endParaRPr lang="en-US" sz="3000" dirty="0">
              <a:solidFill>
                <a:srgbClr val="F79646">
                  <a:lumMod val="75000"/>
                </a:srgb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6742280" y="4221088"/>
            <a:ext cx="3602193"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500" dirty="0">
                <a:solidFill>
                  <a:prstClr val="black"/>
                </a:solidFill>
                <a:latin typeface="Times New Roman" panose="02020603050405020304" pitchFamily="18" charset="0"/>
                <a:cs typeface="Times New Roman" panose="02020603050405020304" pitchFamily="18" charset="0"/>
              </a:rPr>
              <a:t>D</a:t>
            </a:r>
            <a:r>
              <a:rPr lang="en-US" sz="2500">
                <a:solidFill>
                  <a:prstClr val="black"/>
                </a:solidFill>
                <a:latin typeface="Times New Roman" panose="02020603050405020304" pitchFamily="18" charset="0"/>
                <a:cs typeface="Times New Roman" panose="02020603050405020304" pitchFamily="18" charset="0"/>
              </a:rPr>
              <a:t>. Bạn Hoa dùng kính lúp đeo mắt để xem tivi.</a:t>
            </a:r>
          </a:p>
        </p:txBody>
      </p:sp>
      <p:sp>
        <p:nvSpPr>
          <p:cNvPr id="13" name="Rounded Rectangle 12"/>
          <p:cNvSpPr/>
          <p:nvPr/>
        </p:nvSpPr>
        <p:spPr>
          <a:xfrm>
            <a:off x="2788402" y="2780928"/>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500" dirty="0">
                <a:solidFill>
                  <a:prstClr val="black"/>
                </a:solidFill>
                <a:latin typeface="Times New Roman" panose="02020603050405020304" pitchFamily="18" charset="0"/>
                <a:cs typeface="Times New Roman" panose="02020603050405020304" pitchFamily="18" charset="0"/>
              </a:rPr>
              <a:t>A</a:t>
            </a:r>
            <a:r>
              <a:rPr lang="en-US" sz="2500">
                <a:solidFill>
                  <a:prstClr val="black"/>
                </a:solidFill>
                <a:latin typeface="Times New Roman" panose="02020603050405020304" pitchFamily="18" charset="0"/>
                <a:cs typeface="Times New Roman" panose="02020603050405020304" pitchFamily="18" charset="0"/>
              </a:rPr>
              <a:t>. Chú Quang dùng kính lúp để bàn có đèn để sửa bảng vi mạch điện tử.</a:t>
            </a:r>
            <a:endParaRPr lang="en-US" sz="2500" dirty="0">
              <a:solidFill>
                <a:prstClr val="black"/>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2781839" y="414908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500" dirty="0">
                <a:solidFill>
                  <a:prstClr val="black"/>
                </a:solidFill>
                <a:latin typeface="Times New Roman" panose="02020603050405020304" pitchFamily="18" charset="0"/>
                <a:cs typeface="Times New Roman" panose="02020603050405020304" pitchFamily="18" charset="0"/>
              </a:rPr>
              <a:t>C</a:t>
            </a:r>
            <a:r>
              <a:rPr lang="en-US" sz="2500">
                <a:solidFill>
                  <a:prstClr val="black"/>
                </a:solidFill>
                <a:latin typeface="Times New Roman" panose="02020603050405020304" pitchFamily="18" charset="0"/>
                <a:cs typeface="Times New Roman" panose="02020603050405020304" pitchFamily="18" charset="0"/>
              </a:rPr>
              <a:t>. Bạn Huy dùng kính lúp cầm tay để quan sát cây nấm.</a:t>
            </a:r>
          </a:p>
        </p:txBody>
      </p:sp>
      <p:sp>
        <p:nvSpPr>
          <p:cNvPr id="14" name="Rounded Rectangle 13"/>
          <p:cNvSpPr/>
          <p:nvPr/>
        </p:nvSpPr>
        <p:spPr>
          <a:xfrm>
            <a:off x="6712545" y="2780928"/>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500" dirty="0">
                <a:solidFill>
                  <a:prstClr val="black"/>
                </a:solidFill>
                <a:latin typeface="Times New Roman" panose="02020603050405020304" pitchFamily="18" charset="0"/>
                <a:cs typeface="Times New Roman" panose="02020603050405020304" pitchFamily="18" charset="0"/>
              </a:rPr>
              <a:t>B</a:t>
            </a:r>
            <a:r>
              <a:rPr lang="en-US" sz="2500">
                <a:solidFill>
                  <a:prstClr val="black"/>
                </a:solidFill>
                <a:latin typeface="Times New Roman" panose="02020603050405020304" pitchFamily="18" charset="0"/>
                <a:cs typeface="Times New Roman" panose="02020603050405020304" pitchFamily="18" charset="0"/>
              </a:rPr>
              <a:t>. Cô Nga dùng kính lúp để bàn để soi mẫu vải.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a:fillRect/>
          </a:stretch>
        </p:blipFill>
        <p:spPr>
          <a:xfrm>
            <a:off x="1703513" y="3356993"/>
            <a:ext cx="1571467" cy="3712305"/>
          </a:xfrm>
          <a:prstGeom prst="rect">
            <a:avLst/>
          </a:prstGeom>
        </p:spPr>
      </p:pic>
      <p:sp>
        <p:nvSpPr>
          <p:cNvPr id="7" name="TextBox 6"/>
          <p:cNvSpPr txBox="1"/>
          <p:nvPr/>
        </p:nvSpPr>
        <p:spPr>
          <a:xfrm>
            <a:off x="3274979" y="509770"/>
            <a:ext cx="6133390" cy="1077218"/>
          </a:xfrm>
          <a:prstGeom prst="rect">
            <a:avLst/>
          </a:prstGeom>
          <a:noFill/>
        </p:spPr>
        <p:txBody>
          <a:bodyPr wrap="square" rtlCol="0">
            <a:spAutoFit/>
          </a:bodyPr>
          <a:lstStyle/>
          <a:p>
            <a:r>
              <a:rPr lang="en-US" sz="3200" err="1">
                <a:solidFill>
                  <a:srgbClr val="F79646">
                    <a:lumMod val="75000"/>
                  </a:srgbClr>
                </a:solidFill>
                <a:latin typeface="Times New Roman" panose="02020603050405020304" pitchFamily="18" charset="0"/>
                <a:cs typeface="Times New Roman" panose="02020603050405020304" pitchFamily="18" charset="0"/>
              </a:rPr>
              <a:t>Câu</a:t>
            </a:r>
            <a:r>
              <a:rPr lang="en-US" sz="3200">
                <a:solidFill>
                  <a:srgbClr val="F79646">
                    <a:lumMod val="75000"/>
                  </a:srgbClr>
                </a:solidFill>
                <a:latin typeface="Times New Roman" panose="02020603050405020304" pitchFamily="18" charset="0"/>
                <a:cs typeface="Times New Roman" panose="02020603050405020304" pitchFamily="18" charset="0"/>
              </a:rPr>
              <a:t> 4: Sử dụng kính lúp cầm tay như thế nào là đúng?</a:t>
            </a:r>
          </a:p>
        </p:txBody>
      </p:sp>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2813283" y="4344200"/>
            <a:ext cx="3602193"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n-US" sz="2600" dirty="0">
                <a:solidFill>
                  <a:prstClr val="black"/>
                </a:solidFill>
                <a:latin typeface="Times New Roman" panose="02020603050405020304" pitchFamily="18" charset="0"/>
                <a:cs typeface="Times New Roman" panose="02020603050405020304" pitchFamily="18" charset="0"/>
              </a:rPr>
              <a:t>C</a:t>
            </a:r>
            <a:r>
              <a:rPr lang="en-US" sz="2600">
                <a:solidFill>
                  <a:prstClr val="black"/>
                </a:solidFill>
                <a:latin typeface="Times New Roman" panose="02020603050405020304" pitchFamily="18" charset="0"/>
                <a:cs typeface="Times New Roman" panose="02020603050405020304" pitchFamily="18" charset="0"/>
              </a:rPr>
              <a:t>. Đặt kính gần sát vật rồi đưa kính ra xa dần để thấy rõ vật.</a:t>
            </a:r>
          </a:p>
        </p:txBody>
      </p:sp>
      <p:sp>
        <p:nvSpPr>
          <p:cNvPr id="13" name="Rounded Rectangle 12"/>
          <p:cNvSpPr/>
          <p:nvPr/>
        </p:nvSpPr>
        <p:spPr>
          <a:xfrm>
            <a:off x="2813282" y="2780928"/>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A</a:t>
            </a:r>
            <a:r>
              <a:rPr lang="en-US" sz="2800">
                <a:solidFill>
                  <a:prstClr val="black"/>
                </a:solidFill>
                <a:latin typeface="Times New Roman" panose="02020603050405020304" pitchFamily="18" charset="0"/>
                <a:cs typeface="Times New Roman" panose="02020603050405020304" pitchFamily="18" charset="0"/>
              </a:rPr>
              <a:t>. Đặt kính gần sát mắt. </a:t>
            </a:r>
          </a:p>
        </p:txBody>
      </p:sp>
      <p:sp>
        <p:nvSpPr>
          <p:cNvPr id="12" name="Rounded Rectangle 11"/>
          <p:cNvSpPr/>
          <p:nvPr/>
        </p:nvSpPr>
        <p:spPr>
          <a:xfrm>
            <a:off x="6666157" y="2780928"/>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B</a:t>
            </a:r>
            <a:r>
              <a:rPr lang="en-US" sz="2800">
                <a:solidFill>
                  <a:prstClr val="black"/>
                </a:solidFill>
                <a:latin typeface="Times New Roman" panose="02020603050405020304" pitchFamily="18" charset="0"/>
                <a:cs typeface="Times New Roman" panose="02020603050405020304" pitchFamily="18" charset="0"/>
              </a:rPr>
              <a:t>. Đặt kính rất xa vật.</a:t>
            </a:r>
          </a:p>
        </p:txBody>
      </p:sp>
      <p:sp>
        <p:nvSpPr>
          <p:cNvPr id="14" name="Rounded Rectangle 13"/>
          <p:cNvSpPr/>
          <p:nvPr/>
        </p:nvSpPr>
        <p:spPr>
          <a:xfrm>
            <a:off x="6666157"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D</a:t>
            </a:r>
            <a:r>
              <a:rPr lang="en-US" sz="2800">
                <a:solidFill>
                  <a:prstClr val="black"/>
                </a:solidFill>
                <a:latin typeface="Times New Roman" panose="02020603050405020304" pitchFamily="18" charset="0"/>
                <a:cs typeface="Times New Roman" panose="02020603050405020304" pitchFamily="18" charset="0"/>
              </a:rPr>
              <a:t>. Đặt kính chính giữa mắt và vật.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a:fillRect/>
          </a:stretch>
        </p:blipFill>
        <p:spPr>
          <a:xfrm>
            <a:off x="1703513" y="3356993"/>
            <a:ext cx="1571467" cy="3712305"/>
          </a:xfrm>
          <a:prstGeom prst="rect">
            <a:avLst/>
          </a:prstGeom>
        </p:spPr>
      </p:pic>
      <p:sp>
        <p:nvSpPr>
          <p:cNvPr id="7" name="TextBox 6"/>
          <p:cNvSpPr txBox="1"/>
          <p:nvPr/>
        </p:nvSpPr>
        <p:spPr>
          <a:xfrm>
            <a:off x="3353408" y="687584"/>
            <a:ext cx="5845357" cy="1077218"/>
          </a:xfrm>
          <a:prstGeom prst="rect">
            <a:avLst/>
          </a:prstGeom>
          <a:noFill/>
        </p:spPr>
        <p:txBody>
          <a:bodyPr wrap="square" rtlCol="0">
            <a:spAutoFit/>
          </a:bodyPr>
          <a:lstStyle/>
          <a:p>
            <a:r>
              <a:rPr lang="en-US" sz="3200" dirty="0" err="1">
                <a:solidFill>
                  <a:srgbClr val="F79646">
                    <a:lumMod val="75000"/>
                  </a:srgbClr>
                </a:solidFill>
                <a:latin typeface="Times New Roman" panose="02020603050405020304" pitchFamily="18" charset="0"/>
                <a:cs typeface="Times New Roman" panose="02020603050405020304" pitchFamily="18" charset="0"/>
              </a:rPr>
              <a:t>Câu</a:t>
            </a:r>
            <a:r>
              <a:rPr lang="en-US" sz="3200" dirty="0">
                <a:solidFill>
                  <a:srgbClr val="F79646">
                    <a:lumMod val="75000"/>
                  </a:srgbClr>
                </a:solidFill>
                <a:latin typeface="Times New Roman" panose="02020603050405020304" pitchFamily="18" charset="0"/>
                <a:cs typeface="Times New Roman" panose="02020603050405020304" pitchFamily="18" charset="0"/>
              </a:rPr>
              <a:t> </a:t>
            </a:r>
            <a:r>
              <a:rPr lang="en-US" sz="3200">
                <a:solidFill>
                  <a:srgbClr val="F79646">
                    <a:lumMod val="75000"/>
                  </a:srgbClr>
                </a:solidFill>
                <a:latin typeface="Times New Roman" panose="02020603050405020304" pitchFamily="18" charset="0"/>
                <a:cs typeface="Times New Roman" panose="02020603050405020304" pitchFamily="18" charset="0"/>
              </a:rPr>
              <a:t>5: Hành động nào sau đây bảo quản kính </a:t>
            </a:r>
            <a:r>
              <a:rPr lang="en-US" sz="3200" b="1">
                <a:solidFill>
                  <a:srgbClr val="F79646">
                    <a:lumMod val="75000"/>
                  </a:srgbClr>
                </a:solidFill>
                <a:latin typeface="Times New Roman" panose="02020603050405020304" pitchFamily="18" charset="0"/>
                <a:cs typeface="Times New Roman" panose="02020603050405020304" pitchFamily="18" charset="0"/>
              </a:rPr>
              <a:t>không</a:t>
            </a:r>
            <a:r>
              <a:rPr lang="en-US" sz="3200">
                <a:solidFill>
                  <a:srgbClr val="F79646">
                    <a:lumMod val="75000"/>
                  </a:srgbClr>
                </a:solidFill>
                <a:latin typeface="Times New Roman" panose="02020603050405020304" pitchFamily="18" charset="0"/>
                <a:cs typeface="Times New Roman" panose="02020603050405020304" pitchFamily="18" charset="0"/>
              </a:rPr>
              <a:t> đúng cách?</a:t>
            </a:r>
          </a:p>
        </p:txBody>
      </p:sp>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6563156" y="4149080"/>
            <a:ext cx="3602193"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600" dirty="0">
                <a:solidFill>
                  <a:prstClr val="black"/>
                </a:solidFill>
                <a:latin typeface="Times New Roman" panose="02020603050405020304" pitchFamily="18" charset="0"/>
                <a:cs typeface="Times New Roman" panose="02020603050405020304" pitchFamily="18" charset="0"/>
              </a:rPr>
              <a:t>D</a:t>
            </a:r>
            <a:r>
              <a:rPr lang="en-US" sz="2600">
                <a:solidFill>
                  <a:prstClr val="black"/>
                </a:solidFill>
                <a:latin typeface="Times New Roman" panose="02020603050405020304" pitchFamily="18" charset="0"/>
                <a:cs typeface="Times New Roman" panose="02020603050405020304" pitchFamily="18" charset="0"/>
              </a:rPr>
              <a:t>. Để mặt kính tiếp xúc trực tiếp với không khí.</a:t>
            </a:r>
          </a:p>
        </p:txBody>
      </p:sp>
      <p:sp>
        <p:nvSpPr>
          <p:cNvPr id="13" name="Rounded Rectangle 12"/>
          <p:cNvSpPr/>
          <p:nvPr/>
        </p:nvSpPr>
        <p:spPr>
          <a:xfrm>
            <a:off x="2819188" y="2801832"/>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A. Cất kính ở nơi khô ráo.</a:t>
            </a:r>
          </a:p>
        </p:txBody>
      </p:sp>
      <p:sp>
        <p:nvSpPr>
          <p:cNvPr id="12" name="Rounded Rectangle 11"/>
          <p:cNvSpPr/>
          <p:nvPr/>
        </p:nvSpPr>
        <p:spPr>
          <a:xfrm>
            <a:off x="6600056" y="2825392"/>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B</a:t>
            </a:r>
            <a:r>
              <a:rPr lang="en-US" sz="2800">
                <a:solidFill>
                  <a:prstClr val="black"/>
                </a:solidFill>
                <a:latin typeface="Times New Roman" panose="02020603050405020304" pitchFamily="18" charset="0"/>
                <a:cs typeface="Times New Roman" panose="02020603050405020304" pitchFamily="18" charset="0"/>
              </a:rPr>
              <a:t>. Rửa kính với nước sạch.</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2813281" y="414908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C</a:t>
            </a:r>
            <a:r>
              <a:rPr lang="en-US" sz="2800">
                <a:solidFill>
                  <a:prstClr val="black"/>
                </a:solidFill>
                <a:latin typeface="Times New Roman" panose="02020603050405020304" pitchFamily="18" charset="0"/>
                <a:cs typeface="Times New Roman" panose="02020603050405020304" pitchFamily="18" charset="0"/>
              </a:rPr>
              <a:t>. Thường xuyên lau chùi kính lúp bằng khăn mềm.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vi-VN" altLang="en-US"/>
              <a:t>PHIẾU HỌC TẬP</a:t>
            </a:r>
          </a:p>
        </p:txBody>
      </p:sp>
      <p:graphicFrame>
        <p:nvGraphicFramePr>
          <p:cNvPr id="4" name="Content Placeholder 3"/>
          <p:cNvGraphicFramePr>
            <a:graphicFrameLocks noGrp="1"/>
          </p:cNvGraphicFramePr>
          <p:nvPr>
            <p:ph idx="1"/>
          </p:nvPr>
        </p:nvGraphicFramePr>
        <p:xfrm>
          <a:off x="609600" y="1174750"/>
          <a:ext cx="10972800" cy="3346450"/>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1073150">
                <a:tc>
                  <a:txBody>
                    <a:bodyPr/>
                    <a:lstStyle/>
                    <a:p>
                      <a:pPr algn="ctr">
                        <a:buNone/>
                      </a:pPr>
                      <a:r>
                        <a:rPr lang="vi-VN" altLang="en-US" sz="3200">
                          <a:latin typeface="Times New Roman" panose="02020603050405020304" pitchFamily="18" charset="0"/>
                          <a:cs typeface="Times New Roman" panose="02020603050405020304" pitchFamily="18" charset="0"/>
                        </a:rPr>
                        <a:t>K</a:t>
                      </a:r>
                    </a:p>
                  </a:txBody>
                  <a:tcPr/>
                </a:tc>
                <a:tc>
                  <a:txBody>
                    <a:bodyPr/>
                    <a:lstStyle/>
                    <a:p>
                      <a:pPr algn="ctr">
                        <a:buNone/>
                      </a:pPr>
                      <a:r>
                        <a:rPr lang="vi-VN" altLang="en-US" sz="3200">
                          <a:latin typeface="Times New Roman" panose="02020603050405020304" pitchFamily="18" charset="0"/>
                          <a:cs typeface="Times New Roman" panose="02020603050405020304" pitchFamily="18" charset="0"/>
                        </a:rPr>
                        <a:t>W</a:t>
                      </a:r>
                    </a:p>
                  </a:txBody>
                  <a:tcPr/>
                </a:tc>
                <a:tc>
                  <a:txBody>
                    <a:bodyPr/>
                    <a:lstStyle/>
                    <a:p>
                      <a:pPr algn="ctr">
                        <a:buNone/>
                      </a:pPr>
                      <a:r>
                        <a:rPr lang="vi-VN" altLang="en-US" sz="3200">
                          <a:latin typeface="Times New Roman" panose="02020603050405020304" pitchFamily="18" charset="0"/>
                          <a:cs typeface="Times New Roman" panose="02020603050405020304" pitchFamily="18" charset="0"/>
                        </a:rPr>
                        <a:t>L</a:t>
                      </a:r>
                    </a:p>
                  </a:txBody>
                  <a:tcPr/>
                </a:tc>
                <a:extLst>
                  <a:ext uri="{0D108BD9-81ED-4DB2-BD59-A6C34878D82A}">
                    <a16:rowId xmlns:a16="http://schemas.microsoft.com/office/drawing/2014/main" val="10000"/>
                  </a:ext>
                </a:extLst>
              </a:tr>
              <a:tr h="2273300">
                <a:tc>
                  <a:txBody>
                    <a:bodyPr/>
                    <a:lstStyle/>
                    <a:p>
                      <a:pPr algn="ctr">
                        <a:buNone/>
                      </a:pPr>
                      <a:endParaRPr lang="en-US" sz="3200">
                        <a:latin typeface="Times New Roman" panose="02020603050405020304" pitchFamily="18" charset="0"/>
                        <a:cs typeface="Times New Roman" panose="02020603050405020304" pitchFamily="18" charset="0"/>
                      </a:endParaRPr>
                    </a:p>
                  </a:txBody>
                  <a:tcPr/>
                </a:tc>
                <a:tc>
                  <a:txBody>
                    <a:bodyPr/>
                    <a:lstStyle/>
                    <a:p>
                      <a:pPr algn="ctr">
                        <a:buNone/>
                      </a:pPr>
                      <a:endParaRPr lang="en-US" sz="3200">
                        <a:latin typeface="Times New Roman" panose="02020603050405020304" pitchFamily="18" charset="0"/>
                        <a:cs typeface="Times New Roman" panose="02020603050405020304" pitchFamily="18" charset="0"/>
                      </a:endParaRPr>
                    </a:p>
                  </a:txBody>
                  <a:tcPr/>
                </a:tc>
                <a:tc>
                  <a:txBody>
                    <a:bodyPr/>
                    <a:lstStyle/>
                    <a:p>
                      <a:pPr algn="ctr">
                        <a:buNone/>
                      </a:pPr>
                      <a:endParaRPr lang="en-US" sz="32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2045151" y="380662"/>
            <a:ext cx="2907030" cy="706755"/>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pPr algn="ctr"/>
            <a:r>
              <a:rPr lang="en-US" sz="4000" b="1" dirty="0">
                <a:solidFill>
                  <a:schemeClr val="accent5">
                    <a:lumMod val="75000"/>
                  </a:schemeClr>
                </a:solidFill>
                <a:latin typeface="Times New Roman" panose="02020603050405020304" pitchFamily="18" charset="0"/>
                <a:ea typeface="Hiragino Kaku Gothic StdN W8" panose="020B0800000000000000" pitchFamily="34" charset="-128"/>
                <a:cs typeface="Times New Roman" panose="02020603050405020304" pitchFamily="18" charset="0"/>
              </a:rPr>
              <a:t>VẬN DỤNG</a:t>
            </a:r>
          </a:p>
        </p:txBody>
      </p:sp>
      <p:grpSp>
        <p:nvGrpSpPr>
          <p:cNvPr id="25" name="Group 24"/>
          <p:cNvGrpSpPr/>
          <p:nvPr/>
        </p:nvGrpSpPr>
        <p:grpSpPr>
          <a:xfrm>
            <a:off x="365760" y="79816"/>
            <a:ext cx="1435419" cy="1476665"/>
            <a:chOff x="6418264" y="5335588"/>
            <a:chExt cx="828675" cy="852487"/>
          </a:xfrm>
          <a:solidFill>
            <a:schemeClr val="accent5">
              <a:lumMod val="75000"/>
            </a:schemeClr>
          </a:solidFill>
        </p:grpSpPr>
        <p:sp>
          <p:nvSpPr>
            <p:cNvPr id="26" name="Freeform 164"/>
            <p:cNvSpPr>
              <a:spLocks noEditPoints="1"/>
            </p:cNvSpPr>
            <p:nvPr/>
          </p:nvSpPr>
          <p:spPr bwMode="auto">
            <a:xfrm>
              <a:off x="6656389" y="5335588"/>
              <a:ext cx="590550" cy="592137"/>
            </a:xfrm>
            <a:custGeom>
              <a:avLst/>
              <a:gdLst>
                <a:gd name="T0" fmla="*/ 82 w 157"/>
                <a:gd name="T1" fmla="*/ 157 h 157"/>
                <a:gd name="T2" fmla="*/ 29 w 157"/>
                <a:gd name="T3" fmla="*/ 135 h 157"/>
                <a:gd name="T4" fmla="*/ 29 w 157"/>
                <a:gd name="T5" fmla="*/ 29 h 157"/>
                <a:gd name="T6" fmla="*/ 135 w 157"/>
                <a:gd name="T7" fmla="*/ 29 h 157"/>
                <a:gd name="T8" fmla="*/ 157 w 157"/>
                <a:gd name="T9" fmla="*/ 82 h 157"/>
                <a:gd name="T10" fmla="*/ 135 w 157"/>
                <a:gd name="T11" fmla="*/ 135 h 157"/>
                <a:gd name="T12" fmla="*/ 82 w 157"/>
                <a:gd name="T13" fmla="*/ 157 h 157"/>
                <a:gd name="T14" fmla="*/ 82 w 157"/>
                <a:gd name="T15" fmla="*/ 14 h 157"/>
                <a:gd name="T16" fmla="*/ 34 w 157"/>
                <a:gd name="T17" fmla="*/ 34 h 157"/>
                <a:gd name="T18" fmla="*/ 34 w 157"/>
                <a:gd name="T19" fmla="*/ 130 h 157"/>
                <a:gd name="T20" fmla="*/ 130 w 157"/>
                <a:gd name="T21" fmla="*/ 130 h 157"/>
                <a:gd name="T22" fmla="*/ 150 w 157"/>
                <a:gd name="T23" fmla="*/ 82 h 157"/>
                <a:gd name="T24" fmla="*/ 130 w 157"/>
                <a:gd name="T25" fmla="*/ 34 h 157"/>
                <a:gd name="T26" fmla="*/ 82 w 157"/>
                <a:gd name="T27" fmla="*/ 1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 h="157">
                  <a:moveTo>
                    <a:pt x="82" y="157"/>
                  </a:moveTo>
                  <a:cubicBezTo>
                    <a:pt x="63" y="157"/>
                    <a:pt x="44" y="149"/>
                    <a:pt x="29" y="135"/>
                  </a:cubicBezTo>
                  <a:cubicBezTo>
                    <a:pt x="0" y="106"/>
                    <a:pt x="0" y="58"/>
                    <a:pt x="29" y="29"/>
                  </a:cubicBezTo>
                  <a:cubicBezTo>
                    <a:pt x="58" y="0"/>
                    <a:pt x="106" y="0"/>
                    <a:pt x="135" y="29"/>
                  </a:cubicBezTo>
                  <a:cubicBezTo>
                    <a:pt x="149" y="43"/>
                    <a:pt x="157" y="62"/>
                    <a:pt x="157" y="82"/>
                  </a:cubicBezTo>
                  <a:cubicBezTo>
                    <a:pt x="157" y="102"/>
                    <a:pt x="149" y="121"/>
                    <a:pt x="135" y="135"/>
                  </a:cubicBezTo>
                  <a:cubicBezTo>
                    <a:pt x="121" y="149"/>
                    <a:pt x="101" y="157"/>
                    <a:pt x="82" y="157"/>
                  </a:cubicBezTo>
                  <a:close/>
                  <a:moveTo>
                    <a:pt x="82" y="14"/>
                  </a:moveTo>
                  <a:cubicBezTo>
                    <a:pt x="65" y="14"/>
                    <a:pt x="48" y="21"/>
                    <a:pt x="34" y="34"/>
                  </a:cubicBezTo>
                  <a:cubicBezTo>
                    <a:pt x="8" y="60"/>
                    <a:pt x="8" y="103"/>
                    <a:pt x="34" y="130"/>
                  </a:cubicBezTo>
                  <a:cubicBezTo>
                    <a:pt x="61" y="156"/>
                    <a:pt x="104" y="156"/>
                    <a:pt x="130" y="130"/>
                  </a:cubicBezTo>
                  <a:cubicBezTo>
                    <a:pt x="143" y="117"/>
                    <a:pt x="150" y="100"/>
                    <a:pt x="150" y="82"/>
                  </a:cubicBezTo>
                  <a:cubicBezTo>
                    <a:pt x="150" y="64"/>
                    <a:pt x="143" y="47"/>
                    <a:pt x="130" y="34"/>
                  </a:cubicBezTo>
                  <a:cubicBezTo>
                    <a:pt x="117" y="21"/>
                    <a:pt x="99" y="14"/>
                    <a:pt x="82" y="14"/>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27" name="Freeform 165"/>
            <p:cNvSpPr/>
            <p:nvPr/>
          </p:nvSpPr>
          <p:spPr bwMode="auto">
            <a:xfrm>
              <a:off x="7123114" y="5497513"/>
              <a:ext cx="41275" cy="49212"/>
            </a:xfrm>
            <a:custGeom>
              <a:avLst/>
              <a:gdLst>
                <a:gd name="T0" fmla="*/ 7 w 11"/>
                <a:gd name="T1" fmla="*/ 13 h 13"/>
                <a:gd name="T2" fmla="*/ 4 w 11"/>
                <a:gd name="T3" fmla="*/ 11 h 13"/>
                <a:gd name="T4" fmla="*/ 1 w 11"/>
                <a:gd name="T5" fmla="*/ 6 h 13"/>
                <a:gd name="T6" fmla="*/ 2 w 11"/>
                <a:gd name="T7" fmla="*/ 1 h 13"/>
                <a:gd name="T8" fmla="*/ 7 w 11"/>
                <a:gd name="T9" fmla="*/ 2 h 13"/>
                <a:gd name="T10" fmla="*/ 10 w 11"/>
                <a:gd name="T11" fmla="*/ 7 h 13"/>
                <a:gd name="T12" fmla="*/ 9 w 11"/>
                <a:gd name="T13" fmla="*/ 12 h 13"/>
                <a:gd name="T14" fmla="*/ 7 w 11"/>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a:moveTo>
                    <a:pt x="7" y="13"/>
                  </a:moveTo>
                  <a:cubicBezTo>
                    <a:pt x="6" y="13"/>
                    <a:pt x="5" y="12"/>
                    <a:pt x="4" y="11"/>
                  </a:cubicBezTo>
                  <a:cubicBezTo>
                    <a:pt x="3" y="9"/>
                    <a:pt x="2" y="8"/>
                    <a:pt x="1" y="6"/>
                  </a:cubicBezTo>
                  <a:cubicBezTo>
                    <a:pt x="0" y="5"/>
                    <a:pt x="0" y="2"/>
                    <a:pt x="2" y="1"/>
                  </a:cubicBezTo>
                  <a:cubicBezTo>
                    <a:pt x="3" y="0"/>
                    <a:pt x="6" y="0"/>
                    <a:pt x="7" y="2"/>
                  </a:cubicBezTo>
                  <a:cubicBezTo>
                    <a:pt x="8" y="3"/>
                    <a:pt x="9" y="5"/>
                    <a:pt x="10" y="7"/>
                  </a:cubicBezTo>
                  <a:cubicBezTo>
                    <a:pt x="11" y="9"/>
                    <a:pt x="11" y="11"/>
                    <a:pt x="9" y="12"/>
                  </a:cubicBezTo>
                  <a:cubicBezTo>
                    <a:pt x="9" y="12"/>
                    <a:pt x="8" y="13"/>
                    <a:pt x="7" y="13"/>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28" name="Freeform 166"/>
            <p:cNvSpPr/>
            <p:nvPr/>
          </p:nvSpPr>
          <p:spPr bwMode="auto">
            <a:xfrm>
              <a:off x="7040564" y="5429250"/>
              <a:ext cx="60325" cy="49212"/>
            </a:xfrm>
            <a:custGeom>
              <a:avLst/>
              <a:gdLst>
                <a:gd name="T0" fmla="*/ 12 w 16"/>
                <a:gd name="T1" fmla="*/ 13 h 13"/>
                <a:gd name="T2" fmla="*/ 10 w 16"/>
                <a:gd name="T3" fmla="*/ 12 h 13"/>
                <a:gd name="T4" fmla="*/ 3 w 16"/>
                <a:gd name="T5" fmla="*/ 8 h 13"/>
                <a:gd name="T6" fmla="*/ 1 w 16"/>
                <a:gd name="T7" fmla="*/ 3 h 13"/>
                <a:gd name="T8" fmla="*/ 6 w 16"/>
                <a:gd name="T9" fmla="*/ 1 h 13"/>
                <a:gd name="T10" fmla="*/ 14 w 16"/>
                <a:gd name="T11" fmla="*/ 6 h 13"/>
                <a:gd name="T12" fmla="*/ 15 w 16"/>
                <a:gd name="T13" fmla="*/ 11 h 13"/>
                <a:gd name="T14" fmla="*/ 12 w 1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
                  <a:moveTo>
                    <a:pt x="12" y="13"/>
                  </a:moveTo>
                  <a:cubicBezTo>
                    <a:pt x="12" y="13"/>
                    <a:pt x="11" y="13"/>
                    <a:pt x="10" y="12"/>
                  </a:cubicBezTo>
                  <a:cubicBezTo>
                    <a:pt x="8" y="11"/>
                    <a:pt x="5" y="9"/>
                    <a:pt x="3" y="8"/>
                  </a:cubicBezTo>
                  <a:cubicBezTo>
                    <a:pt x="1" y="7"/>
                    <a:pt x="0" y="5"/>
                    <a:pt x="1" y="3"/>
                  </a:cubicBezTo>
                  <a:cubicBezTo>
                    <a:pt x="2" y="1"/>
                    <a:pt x="4" y="0"/>
                    <a:pt x="6" y="1"/>
                  </a:cubicBezTo>
                  <a:cubicBezTo>
                    <a:pt x="9" y="3"/>
                    <a:pt x="12" y="4"/>
                    <a:pt x="14" y="6"/>
                  </a:cubicBezTo>
                  <a:cubicBezTo>
                    <a:pt x="16" y="7"/>
                    <a:pt x="16" y="10"/>
                    <a:pt x="15" y="11"/>
                  </a:cubicBezTo>
                  <a:cubicBezTo>
                    <a:pt x="15" y="12"/>
                    <a:pt x="13" y="13"/>
                    <a:pt x="12" y="13"/>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29" name="Freeform 167"/>
            <p:cNvSpPr/>
            <p:nvPr/>
          </p:nvSpPr>
          <p:spPr bwMode="auto">
            <a:xfrm>
              <a:off x="6953251" y="5414963"/>
              <a:ext cx="49213" cy="26987"/>
            </a:xfrm>
            <a:custGeom>
              <a:avLst/>
              <a:gdLst>
                <a:gd name="T0" fmla="*/ 9 w 13"/>
                <a:gd name="T1" fmla="*/ 7 h 7"/>
                <a:gd name="T2" fmla="*/ 9 w 13"/>
                <a:gd name="T3" fmla="*/ 7 h 7"/>
                <a:gd name="T4" fmla="*/ 3 w 13"/>
                <a:gd name="T5" fmla="*/ 7 h 7"/>
                <a:gd name="T6" fmla="*/ 0 w 13"/>
                <a:gd name="T7" fmla="*/ 3 h 7"/>
                <a:gd name="T8" fmla="*/ 3 w 13"/>
                <a:gd name="T9" fmla="*/ 0 h 7"/>
                <a:gd name="T10" fmla="*/ 9 w 13"/>
                <a:gd name="T11" fmla="*/ 0 h 7"/>
                <a:gd name="T12" fmla="*/ 13 w 13"/>
                <a:gd name="T13" fmla="*/ 4 h 7"/>
                <a:gd name="T14" fmla="*/ 9 w 13"/>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9" y="7"/>
                  </a:moveTo>
                  <a:cubicBezTo>
                    <a:pt x="9" y="7"/>
                    <a:pt x="9" y="7"/>
                    <a:pt x="9" y="7"/>
                  </a:cubicBezTo>
                  <a:cubicBezTo>
                    <a:pt x="7" y="7"/>
                    <a:pt x="5" y="7"/>
                    <a:pt x="3" y="7"/>
                  </a:cubicBezTo>
                  <a:cubicBezTo>
                    <a:pt x="1" y="7"/>
                    <a:pt x="0" y="5"/>
                    <a:pt x="0" y="3"/>
                  </a:cubicBezTo>
                  <a:cubicBezTo>
                    <a:pt x="0" y="1"/>
                    <a:pt x="1" y="0"/>
                    <a:pt x="3" y="0"/>
                  </a:cubicBezTo>
                  <a:cubicBezTo>
                    <a:pt x="5" y="0"/>
                    <a:pt x="7" y="0"/>
                    <a:pt x="9" y="0"/>
                  </a:cubicBezTo>
                  <a:cubicBezTo>
                    <a:pt x="11" y="0"/>
                    <a:pt x="13" y="2"/>
                    <a:pt x="13" y="4"/>
                  </a:cubicBezTo>
                  <a:cubicBezTo>
                    <a:pt x="12" y="6"/>
                    <a:pt x="11" y="7"/>
                    <a:pt x="9" y="7"/>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0" name="Freeform 168"/>
            <p:cNvSpPr/>
            <p:nvPr/>
          </p:nvSpPr>
          <p:spPr bwMode="auto">
            <a:xfrm>
              <a:off x="6735764" y="5414963"/>
              <a:ext cx="481013" cy="460375"/>
            </a:xfrm>
            <a:custGeom>
              <a:avLst/>
              <a:gdLst>
                <a:gd name="T0" fmla="*/ 61 w 128"/>
                <a:gd name="T1" fmla="*/ 122 h 122"/>
                <a:gd name="T2" fmla="*/ 18 w 128"/>
                <a:gd name="T3" fmla="*/ 104 h 122"/>
                <a:gd name="T4" fmla="*/ 0 w 128"/>
                <a:gd name="T5" fmla="*/ 61 h 122"/>
                <a:gd name="T6" fmla="*/ 18 w 128"/>
                <a:gd name="T7" fmla="*/ 18 h 122"/>
                <a:gd name="T8" fmla="*/ 61 w 128"/>
                <a:gd name="T9" fmla="*/ 0 h 122"/>
                <a:gd name="T10" fmla="*/ 65 w 128"/>
                <a:gd name="T11" fmla="*/ 3 h 122"/>
                <a:gd name="T12" fmla="*/ 61 w 128"/>
                <a:gd name="T13" fmla="*/ 7 h 122"/>
                <a:gd name="T14" fmla="*/ 23 w 128"/>
                <a:gd name="T15" fmla="*/ 23 h 122"/>
                <a:gd name="T16" fmla="*/ 7 w 128"/>
                <a:gd name="T17" fmla="*/ 61 h 122"/>
                <a:gd name="T18" fmla="*/ 23 w 128"/>
                <a:gd name="T19" fmla="*/ 99 h 122"/>
                <a:gd name="T20" fmla="*/ 99 w 128"/>
                <a:gd name="T21" fmla="*/ 99 h 122"/>
                <a:gd name="T22" fmla="*/ 107 w 128"/>
                <a:gd name="T23" fmla="*/ 33 h 122"/>
                <a:gd name="T24" fmla="*/ 108 w 128"/>
                <a:gd name="T25" fmla="*/ 28 h 122"/>
                <a:gd name="T26" fmla="*/ 113 w 128"/>
                <a:gd name="T27" fmla="*/ 29 h 122"/>
                <a:gd name="T28" fmla="*/ 104 w 128"/>
                <a:gd name="T29" fmla="*/ 104 h 122"/>
                <a:gd name="T30" fmla="*/ 61 w 128"/>
                <a:gd name="T31"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2">
                  <a:moveTo>
                    <a:pt x="61" y="122"/>
                  </a:moveTo>
                  <a:cubicBezTo>
                    <a:pt x="45" y="122"/>
                    <a:pt x="30" y="116"/>
                    <a:pt x="18" y="104"/>
                  </a:cubicBezTo>
                  <a:cubicBezTo>
                    <a:pt x="6" y="93"/>
                    <a:pt x="0" y="77"/>
                    <a:pt x="0" y="61"/>
                  </a:cubicBezTo>
                  <a:cubicBezTo>
                    <a:pt x="0" y="45"/>
                    <a:pt x="6" y="29"/>
                    <a:pt x="18" y="18"/>
                  </a:cubicBezTo>
                  <a:cubicBezTo>
                    <a:pt x="29" y="6"/>
                    <a:pt x="45" y="0"/>
                    <a:pt x="61" y="0"/>
                  </a:cubicBezTo>
                  <a:cubicBezTo>
                    <a:pt x="63" y="0"/>
                    <a:pt x="65" y="1"/>
                    <a:pt x="65" y="3"/>
                  </a:cubicBezTo>
                  <a:cubicBezTo>
                    <a:pt x="65" y="5"/>
                    <a:pt x="63" y="7"/>
                    <a:pt x="61" y="7"/>
                  </a:cubicBezTo>
                  <a:cubicBezTo>
                    <a:pt x="47" y="7"/>
                    <a:pt x="33" y="13"/>
                    <a:pt x="23" y="23"/>
                  </a:cubicBezTo>
                  <a:cubicBezTo>
                    <a:pt x="13" y="33"/>
                    <a:pt x="7" y="46"/>
                    <a:pt x="7" y="61"/>
                  </a:cubicBezTo>
                  <a:cubicBezTo>
                    <a:pt x="7" y="75"/>
                    <a:pt x="13" y="89"/>
                    <a:pt x="23" y="99"/>
                  </a:cubicBezTo>
                  <a:cubicBezTo>
                    <a:pt x="44" y="120"/>
                    <a:pt x="78" y="120"/>
                    <a:pt x="99" y="99"/>
                  </a:cubicBezTo>
                  <a:cubicBezTo>
                    <a:pt x="117" y="81"/>
                    <a:pt x="120" y="54"/>
                    <a:pt x="107" y="33"/>
                  </a:cubicBezTo>
                  <a:cubicBezTo>
                    <a:pt x="106" y="31"/>
                    <a:pt x="107" y="29"/>
                    <a:pt x="108" y="28"/>
                  </a:cubicBezTo>
                  <a:cubicBezTo>
                    <a:pt x="110" y="27"/>
                    <a:pt x="112" y="27"/>
                    <a:pt x="113" y="29"/>
                  </a:cubicBezTo>
                  <a:cubicBezTo>
                    <a:pt x="128" y="53"/>
                    <a:pt x="124" y="84"/>
                    <a:pt x="104" y="104"/>
                  </a:cubicBezTo>
                  <a:cubicBezTo>
                    <a:pt x="92" y="116"/>
                    <a:pt x="77" y="122"/>
                    <a:pt x="61" y="122"/>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1" name="Freeform 169"/>
            <p:cNvSpPr/>
            <p:nvPr/>
          </p:nvSpPr>
          <p:spPr bwMode="auto">
            <a:xfrm>
              <a:off x="6478589" y="5837238"/>
              <a:ext cx="293688" cy="290512"/>
            </a:xfrm>
            <a:custGeom>
              <a:avLst/>
              <a:gdLst>
                <a:gd name="T0" fmla="*/ 21 w 78"/>
                <a:gd name="T1" fmla="*/ 77 h 77"/>
                <a:gd name="T2" fmla="*/ 18 w 78"/>
                <a:gd name="T3" fmla="*/ 76 h 77"/>
                <a:gd name="T4" fmla="*/ 2 w 78"/>
                <a:gd name="T5" fmla="*/ 60 h 77"/>
                <a:gd name="T6" fmla="*/ 2 w 78"/>
                <a:gd name="T7" fmla="*/ 55 h 77"/>
                <a:gd name="T8" fmla="*/ 13 w 78"/>
                <a:gd name="T9" fmla="*/ 43 h 77"/>
                <a:gd name="T10" fmla="*/ 18 w 78"/>
                <a:gd name="T11" fmla="*/ 43 h 77"/>
                <a:gd name="T12" fmla="*/ 18 w 78"/>
                <a:gd name="T13" fmla="*/ 49 h 77"/>
                <a:gd name="T14" fmla="*/ 9 w 78"/>
                <a:gd name="T15" fmla="*/ 58 h 77"/>
                <a:gd name="T16" fmla="*/ 21 w 78"/>
                <a:gd name="T17" fmla="*/ 69 h 77"/>
                <a:gd name="T18" fmla="*/ 69 w 78"/>
                <a:gd name="T19" fmla="*/ 20 h 77"/>
                <a:gd name="T20" fmla="*/ 58 w 78"/>
                <a:gd name="T21" fmla="*/ 9 h 77"/>
                <a:gd name="T22" fmla="*/ 28 w 78"/>
                <a:gd name="T23" fmla="*/ 39 h 77"/>
                <a:gd name="T24" fmla="*/ 23 w 78"/>
                <a:gd name="T25" fmla="*/ 39 h 77"/>
                <a:gd name="T26" fmla="*/ 23 w 78"/>
                <a:gd name="T27" fmla="*/ 34 h 77"/>
                <a:gd name="T28" fmla="*/ 55 w 78"/>
                <a:gd name="T29" fmla="*/ 2 h 77"/>
                <a:gd name="T30" fmla="*/ 60 w 78"/>
                <a:gd name="T31" fmla="*/ 2 h 77"/>
                <a:gd name="T32" fmla="*/ 76 w 78"/>
                <a:gd name="T33" fmla="*/ 18 h 77"/>
                <a:gd name="T34" fmla="*/ 78 w 78"/>
                <a:gd name="T35" fmla="*/ 20 h 77"/>
                <a:gd name="T36" fmla="*/ 76 w 78"/>
                <a:gd name="T37" fmla="*/ 23 h 77"/>
                <a:gd name="T38" fmla="*/ 23 w 78"/>
                <a:gd name="T39" fmla="*/ 76 h 77"/>
                <a:gd name="T40" fmla="*/ 21 w 78"/>
                <a:gd name="T41"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77">
                  <a:moveTo>
                    <a:pt x="21" y="77"/>
                  </a:moveTo>
                  <a:cubicBezTo>
                    <a:pt x="20" y="77"/>
                    <a:pt x="19" y="77"/>
                    <a:pt x="18" y="76"/>
                  </a:cubicBezTo>
                  <a:cubicBezTo>
                    <a:pt x="2" y="60"/>
                    <a:pt x="2" y="60"/>
                    <a:pt x="2" y="60"/>
                  </a:cubicBezTo>
                  <a:cubicBezTo>
                    <a:pt x="0" y="59"/>
                    <a:pt x="0" y="56"/>
                    <a:pt x="2" y="55"/>
                  </a:cubicBezTo>
                  <a:cubicBezTo>
                    <a:pt x="13" y="43"/>
                    <a:pt x="13" y="43"/>
                    <a:pt x="13" y="43"/>
                  </a:cubicBezTo>
                  <a:cubicBezTo>
                    <a:pt x="15" y="42"/>
                    <a:pt x="17" y="42"/>
                    <a:pt x="18" y="43"/>
                  </a:cubicBezTo>
                  <a:cubicBezTo>
                    <a:pt x="20" y="45"/>
                    <a:pt x="20" y="47"/>
                    <a:pt x="18" y="49"/>
                  </a:cubicBezTo>
                  <a:cubicBezTo>
                    <a:pt x="9" y="58"/>
                    <a:pt x="9" y="58"/>
                    <a:pt x="9" y="58"/>
                  </a:cubicBezTo>
                  <a:cubicBezTo>
                    <a:pt x="21" y="69"/>
                    <a:pt x="21" y="69"/>
                    <a:pt x="21" y="69"/>
                  </a:cubicBezTo>
                  <a:cubicBezTo>
                    <a:pt x="69" y="20"/>
                    <a:pt x="69" y="20"/>
                    <a:pt x="69" y="20"/>
                  </a:cubicBezTo>
                  <a:cubicBezTo>
                    <a:pt x="58" y="9"/>
                    <a:pt x="58" y="9"/>
                    <a:pt x="58" y="9"/>
                  </a:cubicBezTo>
                  <a:cubicBezTo>
                    <a:pt x="28" y="39"/>
                    <a:pt x="28" y="39"/>
                    <a:pt x="28" y="39"/>
                  </a:cubicBezTo>
                  <a:cubicBezTo>
                    <a:pt x="27" y="40"/>
                    <a:pt x="25" y="40"/>
                    <a:pt x="23" y="39"/>
                  </a:cubicBezTo>
                  <a:cubicBezTo>
                    <a:pt x="22" y="37"/>
                    <a:pt x="22" y="35"/>
                    <a:pt x="23" y="34"/>
                  </a:cubicBezTo>
                  <a:cubicBezTo>
                    <a:pt x="55" y="2"/>
                    <a:pt x="55" y="2"/>
                    <a:pt x="55" y="2"/>
                  </a:cubicBezTo>
                  <a:cubicBezTo>
                    <a:pt x="56" y="0"/>
                    <a:pt x="59" y="0"/>
                    <a:pt x="60" y="2"/>
                  </a:cubicBezTo>
                  <a:cubicBezTo>
                    <a:pt x="76" y="18"/>
                    <a:pt x="76" y="18"/>
                    <a:pt x="76" y="18"/>
                  </a:cubicBezTo>
                  <a:cubicBezTo>
                    <a:pt x="77" y="19"/>
                    <a:pt x="78" y="19"/>
                    <a:pt x="78" y="20"/>
                  </a:cubicBezTo>
                  <a:cubicBezTo>
                    <a:pt x="78" y="21"/>
                    <a:pt x="77" y="22"/>
                    <a:pt x="76" y="23"/>
                  </a:cubicBezTo>
                  <a:cubicBezTo>
                    <a:pt x="23" y="76"/>
                    <a:pt x="23" y="76"/>
                    <a:pt x="23" y="76"/>
                  </a:cubicBezTo>
                  <a:cubicBezTo>
                    <a:pt x="22" y="77"/>
                    <a:pt x="21" y="77"/>
                    <a:pt x="21" y="77"/>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2" name="Freeform 170"/>
            <p:cNvSpPr>
              <a:spLocks noEditPoints="1"/>
            </p:cNvSpPr>
            <p:nvPr/>
          </p:nvSpPr>
          <p:spPr bwMode="auto">
            <a:xfrm>
              <a:off x="6418264" y="6026150"/>
              <a:ext cx="166688" cy="161925"/>
            </a:xfrm>
            <a:custGeom>
              <a:avLst/>
              <a:gdLst>
                <a:gd name="T0" fmla="*/ 30 w 44"/>
                <a:gd name="T1" fmla="*/ 43 h 43"/>
                <a:gd name="T2" fmla="*/ 24 w 44"/>
                <a:gd name="T3" fmla="*/ 40 h 43"/>
                <a:gd name="T4" fmla="*/ 4 w 44"/>
                <a:gd name="T5" fmla="*/ 20 h 43"/>
                <a:gd name="T6" fmla="*/ 4 w 44"/>
                <a:gd name="T7" fmla="*/ 8 h 43"/>
                <a:gd name="T8" fmla="*/ 8 w 44"/>
                <a:gd name="T9" fmla="*/ 3 h 43"/>
                <a:gd name="T10" fmla="*/ 21 w 44"/>
                <a:gd name="T11" fmla="*/ 3 h 43"/>
                <a:gd name="T12" fmla="*/ 41 w 44"/>
                <a:gd name="T13" fmla="*/ 23 h 43"/>
                <a:gd name="T14" fmla="*/ 44 w 44"/>
                <a:gd name="T15" fmla="*/ 29 h 43"/>
                <a:gd name="T16" fmla="*/ 41 w 44"/>
                <a:gd name="T17" fmla="*/ 36 h 43"/>
                <a:gd name="T18" fmla="*/ 36 w 44"/>
                <a:gd name="T19" fmla="*/ 40 h 43"/>
                <a:gd name="T20" fmla="*/ 30 w 44"/>
                <a:gd name="T21" fmla="*/ 43 h 43"/>
                <a:gd name="T22" fmla="*/ 15 w 44"/>
                <a:gd name="T23" fmla="*/ 8 h 43"/>
                <a:gd name="T24" fmla="*/ 13 w 44"/>
                <a:gd name="T25" fmla="*/ 8 h 43"/>
                <a:gd name="T26" fmla="*/ 9 w 44"/>
                <a:gd name="T27" fmla="*/ 13 h 43"/>
                <a:gd name="T28" fmla="*/ 9 w 44"/>
                <a:gd name="T29" fmla="*/ 15 h 43"/>
                <a:gd name="T30" fmla="*/ 29 w 44"/>
                <a:gd name="T31" fmla="*/ 35 h 43"/>
                <a:gd name="T32" fmla="*/ 30 w 44"/>
                <a:gd name="T33" fmla="*/ 36 h 43"/>
                <a:gd name="T34" fmla="*/ 31 w 44"/>
                <a:gd name="T35" fmla="*/ 35 h 43"/>
                <a:gd name="T36" fmla="*/ 36 w 44"/>
                <a:gd name="T37" fmla="*/ 31 h 43"/>
                <a:gd name="T38" fmla="*/ 36 w 44"/>
                <a:gd name="T39" fmla="*/ 29 h 43"/>
                <a:gd name="T40" fmla="*/ 36 w 44"/>
                <a:gd name="T41" fmla="*/ 28 h 43"/>
                <a:gd name="T42" fmla="*/ 16 w 44"/>
                <a:gd name="T43" fmla="*/ 8 h 43"/>
                <a:gd name="T44" fmla="*/ 15 w 44"/>
                <a:gd name="T45" fmla="*/ 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 h="43">
                  <a:moveTo>
                    <a:pt x="30" y="43"/>
                  </a:moveTo>
                  <a:cubicBezTo>
                    <a:pt x="28" y="43"/>
                    <a:pt x="25" y="42"/>
                    <a:pt x="24" y="40"/>
                  </a:cubicBezTo>
                  <a:cubicBezTo>
                    <a:pt x="4" y="20"/>
                    <a:pt x="4" y="20"/>
                    <a:pt x="4" y="20"/>
                  </a:cubicBezTo>
                  <a:cubicBezTo>
                    <a:pt x="0" y="17"/>
                    <a:pt x="0" y="11"/>
                    <a:pt x="4" y="8"/>
                  </a:cubicBezTo>
                  <a:cubicBezTo>
                    <a:pt x="8" y="3"/>
                    <a:pt x="8" y="3"/>
                    <a:pt x="8" y="3"/>
                  </a:cubicBezTo>
                  <a:cubicBezTo>
                    <a:pt x="12" y="0"/>
                    <a:pt x="17" y="0"/>
                    <a:pt x="21" y="3"/>
                  </a:cubicBezTo>
                  <a:cubicBezTo>
                    <a:pt x="41" y="23"/>
                    <a:pt x="41" y="23"/>
                    <a:pt x="41" y="23"/>
                  </a:cubicBezTo>
                  <a:cubicBezTo>
                    <a:pt x="43" y="25"/>
                    <a:pt x="44" y="27"/>
                    <a:pt x="44" y="29"/>
                  </a:cubicBezTo>
                  <a:cubicBezTo>
                    <a:pt x="44" y="32"/>
                    <a:pt x="43" y="34"/>
                    <a:pt x="41" y="36"/>
                  </a:cubicBezTo>
                  <a:cubicBezTo>
                    <a:pt x="36" y="40"/>
                    <a:pt x="36" y="40"/>
                    <a:pt x="36" y="40"/>
                  </a:cubicBezTo>
                  <a:cubicBezTo>
                    <a:pt x="35" y="42"/>
                    <a:pt x="32" y="43"/>
                    <a:pt x="30" y="43"/>
                  </a:cubicBezTo>
                  <a:close/>
                  <a:moveTo>
                    <a:pt x="15" y="8"/>
                  </a:moveTo>
                  <a:cubicBezTo>
                    <a:pt x="14" y="8"/>
                    <a:pt x="14" y="8"/>
                    <a:pt x="13" y="8"/>
                  </a:cubicBezTo>
                  <a:cubicBezTo>
                    <a:pt x="9" y="13"/>
                    <a:pt x="9" y="13"/>
                    <a:pt x="9" y="13"/>
                  </a:cubicBezTo>
                  <a:cubicBezTo>
                    <a:pt x="8" y="14"/>
                    <a:pt x="8" y="15"/>
                    <a:pt x="9" y="15"/>
                  </a:cubicBezTo>
                  <a:cubicBezTo>
                    <a:pt x="29" y="35"/>
                    <a:pt x="29" y="35"/>
                    <a:pt x="29" y="35"/>
                  </a:cubicBezTo>
                  <a:cubicBezTo>
                    <a:pt x="29" y="36"/>
                    <a:pt x="30" y="36"/>
                    <a:pt x="30" y="36"/>
                  </a:cubicBezTo>
                  <a:cubicBezTo>
                    <a:pt x="30" y="36"/>
                    <a:pt x="31" y="36"/>
                    <a:pt x="31" y="35"/>
                  </a:cubicBezTo>
                  <a:cubicBezTo>
                    <a:pt x="36" y="31"/>
                    <a:pt x="36" y="31"/>
                    <a:pt x="36" y="31"/>
                  </a:cubicBezTo>
                  <a:cubicBezTo>
                    <a:pt x="36" y="30"/>
                    <a:pt x="36" y="30"/>
                    <a:pt x="36" y="29"/>
                  </a:cubicBezTo>
                  <a:cubicBezTo>
                    <a:pt x="36" y="29"/>
                    <a:pt x="36" y="29"/>
                    <a:pt x="36" y="28"/>
                  </a:cubicBezTo>
                  <a:cubicBezTo>
                    <a:pt x="16" y="8"/>
                    <a:pt x="16" y="8"/>
                    <a:pt x="16" y="8"/>
                  </a:cubicBezTo>
                  <a:cubicBezTo>
                    <a:pt x="16" y="8"/>
                    <a:pt x="15" y="8"/>
                    <a:pt x="15" y="8"/>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3" name="Freeform 171"/>
            <p:cNvSpPr>
              <a:spLocks noEditPoints="1"/>
            </p:cNvSpPr>
            <p:nvPr/>
          </p:nvSpPr>
          <p:spPr bwMode="auto">
            <a:xfrm>
              <a:off x="6659564" y="5749925"/>
              <a:ext cx="200025" cy="196850"/>
            </a:xfrm>
            <a:custGeom>
              <a:avLst/>
              <a:gdLst>
                <a:gd name="T0" fmla="*/ 34 w 53"/>
                <a:gd name="T1" fmla="*/ 52 h 52"/>
                <a:gd name="T2" fmla="*/ 26 w 53"/>
                <a:gd name="T3" fmla="*/ 49 h 52"/>
                <a:gd name="T4" fmla="*/ 4 w 53"/>
                <a:gd name="T5" fmla="*/ 27 h 52"/>
                <a:gd name="T6" fmla="*/ 4 w 53"/>
                <a:gd name="T7" fmla="*/ 12 h 52"/>
                <a:gd name="T8" fmla="*/ 15 w 53"/>
                <a:gd name="T9" fmla="*/ 1 h 52"/>
                <a:gd name="T10" fmla="*/ 18 w 53"/>
                <a:gd name="T11" fmla="*/ 0 h 52"/>
                <a:gd name="T12" fmla="*/ 21 w 53"/>
                <a:gd name="T13" fmla="*/ 2 h 52"/>
                <a:gd name="T14" fmla="*/ 33 w 53"/>
                <a:gd name="T15" fmla="*/ 20 h 52"/>
                <a:gd name="T16" fmla="*/ 51 w 53"/>
                <a:gd name="T17" fmla="*/ 32 h 52"/>
                <a:gd name="T18" fmla="*/ 53 w 53"/>
                <a:gd name="T19" fmla="*/ 35 h 52"/>
                <a:gd name="T20" fmla="*/ 52 w 53"/>
                <a:gd name="T21" fmla="*/ 38 h 52"/>
                <a:gd name="T22" fmla="*/ 41 w 53"/>
                <a:gd name="T23" fmla="*/ 49 h 52"/>
                <a:gd name="T24" fmla="*/ 34 w 53"/>
                <a:gd name="T25" fmla="*/ 52 h 52"/>
                <a:gd name="T26" fmla="*/ 17 w 53"/>
                <a:gd name="T27" fmla="*/ 10 h 52"/>
                <a:gd name="T28" fmla="*/ 9 w 53"/>
                <a:gd name="T29" fmla="*/ 17 h 52"/>
                <a:gd name="T30" fmla="*/ 9 w 53"/>
                <a:gd name="T31" fmla="*/ 22 h 52"/>
                <a:gd name="T32" fmla="*/ 31 w 53"/>
                <a:gd name="T33" fmla="*/ 44 h 52"/>
                <a:gd name="T34" fmla="*/ 36 w 53"/>
                <a:gd name="T35" fmla="*/ 44 h 52"/>
                <a:gd name="T36" fmla="*/ 43 w 53"/>
                <a:gd name="T37" fmla="*/ 36 h 52"/>
                <a:gd name="T38" fmla="*/ 28 w 53"/>
                <a:gd name="T39" fmla="*/ 25 h 52"/>
                <a:gd name="T40" fmla="*/ 17 w 53"/>
                <a:gd name="T41" fmla="*/ 1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 h="52">
                  <a:moveTo>
                    <a:pt x="34" y="52"/>
                  </a:moveTo>
                  <a:cubicBezTo>
                    <a:pt x="31" y="52"/>
                    <a:pt x="28" y="51"/>
                    <a:pt x="26" y="49"/>
                  </a:cubicBezTo>
                  <a:cubicBezTo>
                    <a:pt x="4" y="27"/>
                    <a:pt x="4" y="27"/>
                    <a:pt x="4" y="27"/>
                  </a:cubicBezTo>
                  <a:cubicBezTo>
                    <a:pt x="0" y="23"/>
                    <a:pt x="0" y="16"/>
                    <a:pt x="4" y="12"/>
                  </a:cubicBezTo>
                  <a:cubicBezTo>
                    <a:pt x="15" y="1"/>
                    <a:pt x="15" y="1"/>
                    <a:pt x="15" y="1"/>
                  </a:cubicBezTo>
                  <a:cubicBezTo>
                    <a:pt x="16" y="0"/>
                    <a:pt x="17" y="0"/>
                    <a:pt x="18" y="0"/>
                  </a:cubicBezTo>
                  <a:cubicBezTo>
                    <a:pt x="19" y="0"/>
                    <a:pt x="20" y="1"/>
                    <a:pt x="21" y="2"/>
                  </a:cubicBezTo>
                  <a:cubicBezTo>
                    <a:pt x="24" y="9"/>
                    <a:pt x="28" y="15"/>
                    <a:pt x="33" y="20"/>
                  </a:cubicBezTo>
                  <a:cubicBezTo>
                    <a:pt x="38" y="25"/>
                    <a:pt x="44" y="29"/>
                    <a:pt x="51" y="32"/>
                  </a:cubicBezTo>
                  <a:cubicBezTo>
                    <a:pt x="52" y="33"/>
                    <a:pt x="53" y="34"/>
                    <a:pt x="53" y="35"/>
                  </a:cubicBezTo>
                  <a:cubicBezTo>
                    <a:pt x="53" y="36"/>
                    <a:pt x="53" y="37"/>
                    <a:pt x="52" y="38"/>
                  </a:cubicBezTo>
                  <a:cubicBezTo>
                    <a:pt x="41" y="49"/>
                    <a:pt x="41" y="49"/>
                    <a:pt x="41" y="49"/>
                  </a:cubicBezTo>
                  <a:cubicBezTo>
                    <a:pt x="39" y="51"/>
                    <a:pt x="36" y="52"/>
                    <a:pt x="34" y="52"/>
                  </a:cubicBezTo>
                  <a:close/>
                  <a:moveTo>
                    <a:pt x="17" y="10"/>
                  </a:moveTo>
                  <a:cubicBezTo>
                    <a:pt x="9" y="17"/>
                    <a:pt x="9" y="17"/>
                    <a:pt x="9" y="17"/>
                  </a:cubicBezTo>
                  <a:cubicBezTo>
                    <a:pt x="8" y="18"/>
                    <a:pt x="8" y="20"/>
                    <a:pt x="9" y="22"/>
                  </a:cubicBezTo>
                  <a:cubicBezTo>
                    <a:pt x="31" y="44"/>
                    <a:pt x="31" y="44"/>
                    <a:pt x="31" y="44"/>
                  </a:cubicBezTo>
                  <a:cubicBezTo>
                    <a:pt x="33" y="45"/>
                    <a:pt x="35" y="45"/>
                    <a:pt x="36" y="44"/>
                  </a:cubicBezTo>
                  <a:cubicBezTo>
                    <a:pt x="43" y="36"/>
                    <a:pt x="43" y="36"/>
                    <a:pt x="43" y="36"/>
                  </a:cubicBezTo>
                  <a:cubicBezTo>
                    <a:pt x="38" y="33"/>
                    <a:pt x="33" y="29"/>
                    <a:pt x="28" y="25"/>
                  </a:cubicBezTo>
                  <a:cubicBezTo>
                    <a:pt x="24" y="20"/>
                    <a:pt x="20" y="15"/>
                    <a:pt x="17" y="10"/>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4" name="Freeform 172"/>
            <p:cNvSpPr>
              <a:spLocks noEditPoints="1"/>
            </p:cNvSpPr>
            <p:nvPr/>
          </p:nvSpPr>
          <p:spPr bwMode="auto">
            <a:xfrm>
              <a:off x="6862764" y="5459413"/>
              <a:ext cx="203200" cy="254000"/>
            </a:xfrm>
            <a:custGeom>
              <a:avLst/>
              <a:gdLst>
                <a:gd name="T0" fmla="*/ 43 w 54"/>
                <a:gd name="T1" fmla="*/ 67 h 67"/>
                <a:gd name="T2" fmla="*/ 11 w 54"/>
                <a:gd name="T3" fmla="*/ 67 h 67"/>
                <a:gd name="T4" fmla="*/ 8 w 54"/>
                <a:gd name="T5" fmla="*/ 64 h 67"/>
                <a:gd name="T6" fmla="*/ 8 w 54"/>
                <a:gd name="T7" fmla="*/ 60 h 67"/>
                <a:gd name="T8" fmla="*/ 3 w 54"/>
                <a:gd name="T9" fmla="*/ 36 h 67"/>
                <a:gd name="T10" fmla="*/ 1 w 54"/>
                <a:gd name="T11" fmla="*/ 23 h 67"/>
                <a:gd name="T12" fmla="*/ 24 w 54"/>
                <a:gd name="T13" fmla="*/ 0 h 67"/>
                <a:gd name="T14" fmla="*/ 45 w 54"/>
                <a:gd name="T15" fmla="*/ 7 h 67"/>
                <a:gd name="T16" fmla="*/ 54 w 54"/>
                <a:gd name="T17" fmla="*/ 27 h 67"/>
                <a:gd name="T18" fmla="*/ 51 w 54"/>
                <a:gd name="T19" fmla="*/ 37 h 67"/>
                <a:gd name="T20" fmla="*/ 47 w 54"/>
                <a:gd name="T21" fmla="*/ 62 h 67"/>
                <a:gd name="T22" fmla="*/ 47 w 54"/>
                <a:gd name="T23" fmla="*/ 64 h 67"/>
                <a:gd name="T24" fmla="*/ 43 w 54"/>
                <a:gd name="T25" fmla="*/ 67 h 67"/>
                <a:gd name="T26" fmla="*/ 15 w 54"/>
                <a:gd name="T27" fmla="*/ 60 h 67"/>
                <a:gd name="T28" fmla="*/ 39 w 54"/>
                <a:gd name="T29" fmla="*/ 60 h 67"/>
                <a:gd name="T30" fmla="*/ 45 w 54"/>
                <a:gd name="T31" fmla="*/ 34 h 67"/>
                <a:gd name="T32" fmla="*/ 46 w 54"/>
                <a:gd name="T33" fmla="*/ 27 h 67"/>
                <a:gd name="T34" fmla="*/ 40 w 54"/>
                <a:gd name="T35" fmla="*/ 12 h 67"/>
                <a:gd name="T36" fmla="*/ 25 w 54"/>
                <a:gd name="T37" fmla="*/ 8 h 67"/>
                <a:gd name="T38" fmla="*/ 8 w 54"/>
                <a:gd name="T39" fmla="*/ 24 h 67"/>
                <a:gd name="T40" fmla="*/ 9 w 54"/>
                <a:gd name="T41" fmla="*/ 34 h 67"/>
                <a:gd name="T42" fmla="*/ 15 w 54"/>
                <a:gd name="T43" fmla="*/ 6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67">
                  <a:moveTo>
                    <a:pt x="43" y="67"/>
                  </a:moveTo>
                  <a:cubicBezTo>
                    <a:pt x="11" y="67"/>
                    <a:pt x="11" y="67"/>
                    <a:pt x="11" y="67"/>
                  </a:cubicBezTo>
                  <a:cubicBezTo>
                    <a:pt x="9" y="67"/>
                    <a:pt x="8" y="66"/>
                    <a:pt x="8" y="64"/>
                  </a:cubicBezTo>
                  <a:cubicBezTo>
                    <a:pt x="8" y="60"/>
                    <a:pt x="8" y="60"/>
                    <a:pt x="8" y="60"/>
                  </a:cubicBezTo>
                  <a:cubicBezTo>
                    <a:pt x="8" y="53"/>
                    <a:pt x="6" y="45"/>
                    <a:pt x="3" y="36"/>
                  </a:cubicBezTo>
                  <a:cubicBezTo>
                    <a:pt x="1" y="32"/>
                    <a:pt x="0" y="28"/>
                    <a:pt x="1" y="23"/>
                  </a:cubicBezTo>
                  <a:cubicBezTo>
                    <a:pt x="2" y="11"/>
                    <a:pt x="12" y="2"/>
                    <a:pt x="24" y="0"/>
                  </a:cubicBezTo>
                  <a:cubicBezTo>
                    <a:pt x="32" y="0"/>
                    <a:pt x="39" y="2"/>
                    <a:pt x="45" y="7"/>
                  </a:cubicBezTo>
                  <a:cubicBezTo>
                    <a:pt x="50" y="12"/>
                    <a:pt x="54" y="19"/>
                    <a:pt x="54" y="27"/>
                  </a:cubicBezTo>
                  <a:cubicBezTo>
                    <a:pt x="54" y="30"/>
                    <a:pt x="53" y="34"/>
                    <a:pt x="51" y="37"/>
                  </a:cubicBezTo>
                  <a:cubicBezTo>
                    <a:pt x="48" y="44"/>
                    <a:pt x="47" y="53"/>
                    <a:pt x="47" y="62"/>
                  </a:cubicBezTo>
                  <a:cubicBezTo>
                    <a:pt x="47" y="64"/>
                    <a:pt x="47" y="64"/>
                    <a:pt x="47" y="64"/>
                  </a:cubicBezTo>
                  <a:cubicBezTo>
                    <a:pt x="47" y="66"/>
                    <a:pt x="45" y="67"/>
                    <a:pt x="43" y="67"/>
                  </a:cubicBezTo>
                  <a:close/>
                  <a:moveTo>
                    <a:pt x="15" y="60"/>
                  </a:moveTo>
                  <a:cubicBezTo>
                    <a:pt x="39" y="60"/>
                    <a:pt x="39" y="60"/>
                    <a:pt x="39" y="60"/>
                  </a:cubicBezTo>
                  <a:cubicBezTo>
                    <a:pt x="40" y="50"/>
                    <a:pt x="41" y="42"/>
                    <a:pt x="45" y="34"/>
                  </a:cubicBezTo>
                  <a:cubicBezTo>
                    <a:pt x="46" y="32"/>
                    <a:pt x="46" y="29"/>
                    <a:pt x="46" y="27"/>
                  </a:cubicBezTo>
                  <a:cubicBezTo>
                    <a:pt x="46" y="21"/>
                    <a:pt x="44" y="16"/>
                    <a:pt x="40" y="12"/>
                  </a:cubicBezTo>
                  <a:cubicBezTo>
                    <a:pt x="36" y="9"/>
                    <a:pt x="31" y="7"/>
                    <a:pt x="25" y="8"/>
                  </a:cubicBezTo>
                  <a:cubicBezTo>
                    <a:pt x="16" y="9"/>
                    <a:pt x="9" y="16"/>
                    <a:pt x="8" y="24"/>
                  </a:cubicBezTo>
                  <a:cubicBezTo>
                    <a:pt x="8" y="28"/>
                    <a:pt x="8" y="31"/>
                    <a:pt x="9" y="34"/>
                  </a:cubicBezTo>
                  <a:cubicBezTo>
                    <a:pt x="13" y="43"/>
                    <a:pt x="15" y="52"/>
                    <a:pt x="15" y="60"/>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5" name="Freeform 173"/>
            <p:cNvSpPr>
              <a:spLocks noEditPoints="1"/>
            </p:cNvSpPr>
            <p:nvPr/>
          </p:nvSpPr>
          <p:spPr bwMode="auto">
            <a:xfrm>
              <a:off x="6873876" y="5686425"/>
              <a:ext cx="180975" cy="142875"/>
            </a:xfrm>
            <a:custGeom>
              <a:avLst/>
              <a:gdLst>
                <a:gd name="T0" fmla="*/ 24 w 48"/>
                <a:gd name="T1" fmla="*/ 38 h 38"/>
                <a:gd name="T2" fmla="*/ 13 w 48"/>
                <a:gd name="T3" fmla="*/ 29 h 38"/>
                <a:gd name="T4" fmla="*/ 7 w 48"/>
                <a:gd name="T5" fmla="*/ 22 h 38"/>
                <a:gd name="T6" fmla="*/ 7 w 48"/>
                <a:gd name="T7" fmla="*/ 20 h 38"/>
                <a:gd name="T8" fmla="*/ 6 w 48"/>
                <a:gd name="T9" fmla="*/ 20 h 38"/>
                <a:gd name="T10" fmla="*/ 0 w 48"/>
                <a:gd name="T11" fmla="*/ 14 h 38"/>
                <a:gd name="T12" fmla="*/ 0 w 48"/>
                <a:gd name="T13" fmla="*/ 6 h 38"/>
                <a:gd name="T14" fmla="*/ 6 w 48"/>
                <a:gd name="T15" fmla="*/ 0 h 38"/>
                <a:gd name="T16" fmla="*/ 42 w 48"/>
                <a:gd name="T17" fmla="*/ 0 h 38"/>
                <a:gd name="T18" fmla="*/ 48 w 48"/>
                <a:gd name="T19" fmla="*/ 6 h 38"/>
                <a:gd name="T20" fmla="*/ 48 w 48"/>
                <a:gd name="T21" fmla="*/ 14 h 38"/>
                <a:gd name="T22" fmla="*/ 42 w 48"/>
                <a:gd name="T23" fmla="*/ 20 h 38"/>
                <a:gd name="T24" fmla="*/ 41 w 48"/>
                <a:gd name="T25" fmla="*/ 20 h 38"/>
                <a:gd name="T26" fmla="*/ 41 w 48"/>
                <a:gd name="T27" fmla="*/ 22 h 38"/>
                <a:gd name="T28" fmla="*/ 35 w 48"/>
                <a:gd name="T29" fmla="*/ 29 h 38"/>
                <a:gd name="T30" fmla="*/ 24 w 48"/>
                <a:gd name="T31" fmla="*/ 38 h 38"/>
                <a:gd name="T32" fmla="*/ 14 w 48"/>
                <a:gd name="T33" fmla="*/ 21 h 38"/>
                <a:gd name="T34" fmla="*/ 16 w 48"/>
                <a:gd name="T35" fmla="*/ 21 h 38"/>
                <a:gd name="T36" fmla="*/ 20 w 48"/>
                <a:gd name="T37" fmla="*/ 25 h 38"/>
                <a:gd name="T38" fmla="*/ 20 w 48"/>
                <a:gd name="T39" fmla="*/ 26 h 38"/>
                <a:gd name="T40" fmla="*/ 24 w 48"/>
                <a:gd name="T41" fmla="*/ 30 h 38"/>
                <a:gd name="T42" fmla="*/ 28 w 48"/>
                <a:gd name="T43" fmla="*/ 26 h 38"/>
                <a:gd name="T44" fmla="*/ 28 w 48"/>
                <a:gd name="T45" fmla="*/ 25 h 38"/>
                <a:gd name="T46" fmla="*/ 32 w 48"/>
                <a:gd name="T47" fmla="*/ 21 h 38"/>
                <a:gd name="T48" fmla="*/ 34 w 48"/>
                <a:gd name="T49" fmla="*/ 21 h 38"/>
                <a:gd name="T50" fmla="*/ 34 w 48"/>
                <a:gd name="T51" fmla="*/ 20 h 38"/>
                <a:gd name="T52" fmla="*/ 31 w 48"/>
                <a:gd name="T53" fmla="*/ 17 h 38"/>
                <a:gd name="T54" fmla="*/ 35 w 48"/>
                <a:gd name="T55" fmla="*/ 13 h 38"/>
                <a:gd name="T56" fmla="*/ 41 w 48"/>
                <a:gd name="T57" fmla="*/ 13 h 38"/>
                <a:gd name="T58" fmla="*/ 41 w 48"/>
                <a:gd name="T59" fmla="*/ 7 h 38"/>
                <a:gd name="T60" fmla="*/ 8 w 48"/>
                <a:gd name="T61" fmla="*/ 7 h 38"/>
                <a:gd name="T62" fmla="*/ 8 w 48"/>
                <a:gd name="T63" fmla="*/ 13 h 38"/>
                <a:gd name="T64" fmla="*/ 13 w 48"/>
                <a:gd name="T65" fmla="*/ 13 h 38"/>
                <a:gd name="T66" fmla="*/ 17 w 48"/>
                <a:gd name="T67" fmla="*/ 17 h 38"/>
                <a:gd name="T68" fmla="*/ 14 w 48"/>
                <a:gd name="T69" fmla="*/ 20 h 38"/>
                <a:gd name="T70" fmla="*/ 14 w 48"/>
                <a:gd name="T71"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8" h="38">
                  <a:moveTo>
                    <a:pt x="24" y="38"/>
                  </a:moveTo>
                  <a:cubicBezTo>
                    <a:pt x="19" y="38"/>
                    <a:pt x="14" y="34"/>
                    <a:pt x="13" y="29"/>
                  </a:cubicBezTo>
                  <a:cubicBezTo>
                    <a:pt x="10" y="28"/>
                    <a:pt x="7" y="26"/>
                    <a:pt x="7" y="22"/>
                  </a:cubicBezTo>
                  <a:cubicBezTo>
                    <a:pt x="7" y="20"/>
                    <a:pt x="7" y="20"/>
                    <a:pt x="7" y="20"/>
                  </a:cubicBezTo>
                  <a:cubicBezTo>
                    <a:pt x="6" y="20"/>
                    <a:pt x="6" y="20"/>
                    <a:pt x="6" y="20"/>
                  </a:cubicBezTo>
                  <a:cubicBezTo>
                    <a:pt x="3" y="20"/>
                    <a:pt x="0" y="18"/>
                    <a:pt x="0" y="14"/>
                  </a:cubicBezTo>
                  <a:cubicBezTo>
                    <a:pt x="0" y="6"/>
                    <a:pt x="0" y="6"/>
                    <a:pt x="0" y="6"/>
                  </a:cubicBezTo>
                  <a:cubicBezTo>
                    <a:pt x="0" y="3"/>
                    <a:pt x="3" y="0"/>
                    <a:pt x="6" y="0"/>
                  </a:cubicBezTo>
                  <a:cubicBezTo>
                    <a:pt x="42" y="0"/>
                    <a:pt x="42" y="0"/>
                    <a:pt x="42" y="0"/>
                  </a:cubicBezTo>
                  <a:cubicBezTo>
                    <a:pt x="45" y="0"/>
                    <a:pt x="48" y="3"/>
                    <a:pt x="48" y="6"/>
                  </a:cubicBezTo>
                  <a:cubicBezTo>
                    <a:pt x="48" y="14"/>
                    <a:pt x="48" y="14"/>
                    <a:pt x="48" y="14"/>
                  </a:cubicBezTo>
                  <a:cubicBezTo>
                    <a:pt x="48" y="18"/>
                    <a:pt x="45" y="20"/>
                    <a:pt x="42" y="20"/>
                  </a:cubicBezTo>
                  <a:cubicBezTo>
                    <a:pt x="41" y="20"/>
                    <a:pt x="41" y="20"/>
                    <a:pt x="41" y="20"/>
                  </a:cubicBezTo>
                  <a:cubicBezTo>
                    <a:pt x="41" y="22"/>
                    <a:pt x="41" y="22"/>
                    <a:pt x="41" y="22"/>
                  </a:cubicBezTo>
                  <a:cubicBezTo>
                    <a:pt x="41" y="26"/>
                    <a:pt x="39" y="28"/>
                    <a:pt x="35" y="29"/>
                  </a:cubicBezTo>
                  <a:cubicBezTo>
                    <a:pt x="34" y="34"/>
                    <a:pt x="30" y="38"/>
                    <a:pt x="24" y="38"/>
                  </a:cubicBezTo>
                  <a:close/>
                  <a:moveTo>
                    <a:pt x="14" y="21"/>
                  </a:moveTo>
                  <a:cubicBezTo>
                    <a:pt x="16" y="21"/>
                    <a:pt x="16" y="21"/>
                    <a:pt x="16" y="21"/>
                  </a:cubicBezTo>
                  <a:cubicBezTo>
                    <a:pt x="18" y="21"/>
                    <a:pt x="20" y="23"/>
                    <a:pt x="20" y="25"/>
                  </a:cubicBezTo>
                  <a:cubicBezTo>
                    <a:pt x="20" y="26"/>
                    <a:pt x="20" y="26"/>
                    <a:pt x="20" y="26"/>
                  </a:cubicBezTo>
                  <a:cubicBezTo>
                    <a:pt x="20" y="28"/>
                    <a:pt x="22" y="30"/>
                    <a:pt x="24" y="30"/>
                  </a:cubicBezTo>
                  <a:cubicBezTo>
                    <a:pt x="27" y="30"/>
                    <a:pt x="28" y="28"/>
                    <a:pt x="28" y="26"/>
                  </a:cubicBezTo>
                  <a:cubicBezTo>
                    <a:pt x="28" y="25"/>
                    <a:pt x="28" y="25"/>
                    <a:pt x="28" y="25"/>
                  </a:cubicBezTo>
                  <a:cubicBezTo>
                    <a:pt x="28" y="23"/>
                    <a:pt x="30" y="21"/>
                    <a:pt x="32" y="21"/>
                  </a:cubicBezTo>
                  <a:cubicBezTo>
                    <a:pt x="34" y="21"/>
                    <a:pt x="34" y="21"/>
                    <a:pt x="34" y="21"/>
                  </a:cubicBezTo>
                  <a:cubicBezTo>
                    <a:pt x="34" y="20"/>
                    <a:pt x="34" y="20"/>
                    <a:pt x="34" y="20"/>
                  </a:cubicBezTo>
                  <a:cubicBezTo>
                    <a:pt x="33" y="20"/>
                    <a:pt x="31" y="18"/>
                    <a:pt x="31" y="17"/>
                  </a:cubicBezTo>
                  <a:cubicBezTo>
                    <a:pt x="31" y="15"/>
                    <a:pt x="33" y="13"/>
                    <a:pt x="35" y="13"/>
                  </a:cubicBezTo>
                  <a:cubicBezTo>
                    <a:pt x="41" y="13"/>
                    <a:pt x="41" y="13"/>
                    <a:pt x="41" y="13"/>
                  </a:cubicBezTo>
                  <a:cubicBezTo>
                    <a:pt x="41" y="7"/>
                    <a:pt x="41" y="7"/>
                    <a:pt x="41" y="7"/>
                  </a:cubicBezTo>
                  <a:cubicBezTo>
                    <a:pt x="8" y="7"/>
                    <a:pt x="8" y="7"/>
                    <a:pt x="8" y="7"/>
                  </a:cubicBezTo>
                  <a:cubicBezTo>
                    <a:pt x="8" y="13"/>
                    <a:pt x="8" y="13"/>
                    <a:pt x="8" y="13"/>
                  </a:cubicBezTo>
                  <a:cubicBezTo>
                    <a:pt x="13" y="13"/>
                    <a:pt x="13" y="13"/>
                    <a:pt x="13" y="13"/>
                  </a:cubicBezTo>
                  <a:cubicBezTo>
                    <a:pt x="15" y="13"/>
                    <a:pt x="17" y="15"/>
                    <a:pt x="17" y="17"/>
                  </a:cubicBezTo>
                  <a:cubicBezTo>
                    <a:pt x="17" y="18"/>
                    <a:pt x="16" y="20"/>
                    <a:pt x="14" y="20"/>
                  </a:cubicBezTo>
                  <a:lnTo>
                    <a:pt x="14" y="21"/>
                  </a:ln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6" name="Freeform 174"/>
            <p:cNvSpPr/>
            <p:nvPr/>
          </p:nvSpPr>
          <p:spPr bwMode="auto">
            <a:xfrm>
              <a:off x="6953251" y="5622925"/>
              <a:ext cx="26988" cy="90487"/>
            </a:xfrm>
            <a:custGeom>
              <a:avLst/>
              <a:gdLst>
                <a:gd name="T0" fmla="*/ 3 w 7"/>
                <a:gd name="T1" fmla="*/ 24 h 24"/>
                <a:gd name="T2" fmla="*/ 0 w 7"/>
                <a:gd name="T3" fmla="*/ 21 h 24"/>
                <a:gd name="T4" fmla="*/ 0 w 7"/>
                <a:gd name="T5" fmla="*/ 4 h 24"/>
                <a:gd name="T6" fmla="*/ 3 w 7"/>
                <a:gd name="T7" fmla="*/ 0 h 24"/>
                <a:gd name="T8" fmla="*/ 7 w 7"/>
                <a:gd name="T9" fmla="*/ 4 h 24"/>
                <a:gd name="T10" fmla="*/ 7 w 7"/>
                <a:gd name="T11" fmla="*/ 21 h 24"/>
                <a:gd name="T12" fmla="*/ 3 w 7"/>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7" h="24">
                  <a:moveTo>
                    <a:pt x="3" y="24"/>
                  </a:moveTo>
                  <a:cubicBezTo>
                    <a:pt x="1" y="24"/>
                    <a:pt x="0" y="23"/>
                    <a:pt x="0" y="21"/>
                  </a:cubicBezTo>
                  <a:cubicBezTo>
                    <a:pt x="0" y="4"/>
                    <a:pt x="0" y="4"/>
                    <a:pt x="0" y="4"/>
                  </a:cubicBezTo>
                  <a:cubicBezTo>
                    <a:pt x="0" y="2"/>
                    <a:pt x="1" y="0"/>
                    <a:pt x="3" y="0"/>
                  </a:cubicBezTo>
                  <a:cubicBezTo>
                    <a:pt x="5" y="0"/>
                    <a:pt x="7" y="2"/>
                    <a:pt x="7" y="4"/>
                  </a:cubicBezTo>
                  <a:cubicBezTo>
                    <a:pt x="7" y="21"/>
                    <a:pt x="7" y="21"/>
                    <a:pt x="7" y="21"/>
                  </a:cubicBezTo>
                  <a:cubicBezTo>
                    <a:pt x="7" y="23"/>
                    <a:pt x="5" y="24"/>
                    <a:pt x="3" y="24"/>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7" name="Freeform 175"/>
            <p:cNvSpPr>
              <a:spLocks noEditPoints="1"/>
            </p:cNvSpPr>
            <p:nvPr/>
          </p:nvSpPr>
          <p:spPr bwMode="auto">
            <a:xfrm>
              <a:off x="6927851" y="5573713"/>
              <a:ext cx="74613" cy="74612"/>
            </a:xfrm>
            <a:custGeom>
              <a:avLst/>
              <a:gdLst>
                <a:gd name="T0" fmla="*/ 10 w 20"/>
                <a:gd name="T1" fmla="*/ 20 h 20"/>
                <a:gd name="T2" fmla="*/ 0 w 20"/>
                <a:gd name="T3" fmla="*/ 10 h 20"/>
                <a:gd name="T4" fmla="*/ 10 w 20"/>
                <a:gd name="T5" fmla="*/ 0 h 20"/>
                <a:gd name="T6" fmla="*/ 20 w 20"/>
                <a:gd name="T7" fmla="*/ 10 h 20"/>
                <a:gd name="T8" fmla="*/ 10 w 20"/>
                <a:gd name="T9" fmla="*/ 20 h 20"/>
                <a:gd name="T10" fmla="*/ 10 w 20"/>
                <a:gd name="T11" fmla="*/ 7 h 20"/>
                <a:gd name="T12" fmla="*/ 7 w 20"/>
                <a:gd name="T13" fmla="*/ 10 h 20"/>
                <a:gd name="T14" fmla="*/ 10 w 20"/>
                <a:gd name="T15" fmla="*/ 13 h 20"/>
                <a:gd name="T16" fmla="*/ 13 w 20"/>
                <a:gd name="T17" fmla="*/ 10 h 20"/>
                <a:gd name="T18" fmla="*/ 10 w 20"/>
                <a:gd name="T1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4" y="20"/>
                    <a:pt x="0" y="16"/>
                    <a:pt x="0" y="10"/>
                  </a:cubicBezTo>
                  <a:cubicBezTo>
                    <a:pt x="0" y="4"/>
                    <a:pt x="4" y="0"/>
                    <a:pt x="10" y="0"/>
                  </a:cubicBezTo>
                  <a:cubicBezTo>
                    <a:pt x="16" y="0"/>
                    <a:pt x="20" y="4"/>
                    <a:pt x="20" y="10"/>
                  </a:cubicBezTo>
                  <a:cubicBezTo>
                    <a:pt x="20" y="16"/>
                    <a:pt x="16" y="20"/>
                    <a:pt x="10" y="20"/>
                  </a:cubicBezTo>
                  <a:close/>
                  <a:moveTo>
                    <a:pt x="10" y="7"/>
                  </a:moveTo>
                  <a:cubicBezTo>
                    <a:pt x="9" y="7"/>
                    <a:pt x="7" y="8"/>
                    <a:pt x="7" y="10"/>
                  </a:cubicBezTo>
                  <a:cubicBezTo>
                    <a:pt x="7" y="12"/>
                    <a:pt x="9" y="13"/>
                    <a:pt x="10" y="13"/>
                  </a:cubicBezTo>
                  <a:cubicBezTo>
                    <a:pt x="12" y="13"/>
                    <a:pt x="13" y="12"/>
                    <a:pt x="13" y="10"/>
                  </a:cubicBezTo>
                  <a:cubicBezTo>
                    <a:pt x="13" y="8"/>
                    <a:pt x="12" y="7"/>
                    <a:pt x="10" y="7"/>
                  </a:cubicBezTo>
                  <a:close/>
                </a:path>
              </a:pathLst>
            </a:custGeom>
            <a:extLst>
              <a:ext uri="{91240B29-F687-4F45-9708-019B960494DF}">
                <a14:hiddenLine xmlns:a14="http://schemas.microsoft.com/office/drawing/2010/main" w="9525">
                  <a:solidFill>
                    <a:srgbClr val="000000"/>
                  </a:solidFill>
                  <a:round/>
                </a14:hiddenLine>
              </a:ext>
            </a:ex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t" anchorCtr="0" compatLnSpc="1"/>
            <a:lstStyle/>
            <a:p>
              <a:endParaRPr lang="en-US">
                <a:solidFill>
                  <a:schemeClr val="accent5">
                    <a:lumMod val="75000"/>
                  </a:schemeClr>
                </a:solidFill>
                <a:latin typeface="Times New Roman" panose="02020603050405020304" pitchFamily="18" charset="0"/>
                <a:cs typeface="Times New Roman" panose="02020603050405020304" pitchFamily="18" charset="0"/>
              </a:endParaRPr>
            </a:p>
          </p:txBody>
        </p:sp>
      </p:grpSp>
      <p:pic>
        <p:nvPicPr>
          <p:cNvPr id="39" name="Picture 38"/>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sharpenSoften amount="50000"/>
                    </a14:imgEffect>
                  </a14:imgLayer>
                </a14:imgProps>
              </a:ext>
            </a:extLst>
          </a:blip>
          <a:stretch>
            <a:fillRect/>
          </a:stretch>
        </p:blipFill>
        <p:spPr>
          <a:xfrm>
            <a:off x="6378750" y="1649288"/>
            <a:ext cx="5342996" cy="2782390"/>
          </a:xfrm>
          <a:prstGeom prst="rect">
            <a:avLst/>
          </a:prstGeom>
        </p:spPr>
        <p:style>
          <a:lnRef idx="2">
            <a:schemeClr val="accent4"/>
          </a:lnRef>
          <a:fillRef idx="1">
            <a:schemeClr val="lt1"/>
          </a:fillRef>
          <a:effectRef idx="0">
            <a:schemeClr val="accent4"/>
          </a:effectRef>
          <a:fontRef idx="minor">
            <a:schemeClr val="dk1"/>
          </a:fontRef>
        </p:style>
      </p:pic>
      <p:sp>
        <p:nvSpPr>
          <p:cNvPr id="40" name="TextBox 39"/>
          <p:cNvSpPr txBox="1"/>
          <p:nvPr/>
        </p:nvSpPr>
        <p:spPr>
          <a:xfrm flipH="1">
            <a:off x="510127" y="1966005"/>
            <a:ext cx="5625746" cy="230832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just">
              <a:tabLst>
                <a:tab pos="1195070" algn="l"/>
              </a:tabLst>
            </a:pPr>
            <a:r>
              <a:rPr lang="en-US" sz="3600" spc="-150" dirty="0">
                <a:latin typeface="Times New Roman" panose="02020603050405020304" pitchFamily="18" charset="0"/>
                <a:ea typeface="Hiragino Kaku Gothic StdN W8" panose="020B0800000000000000" pitchFamily="34" charset="-128"/>
                <a:cs typeface="Times New Roman" panose="02020603050405020304" pitchFamily="18" charset="0"/>
              </a:rPr>
              <a:t>Trong một số điện thoại thông minh có phần mềm kính lúp điện tử, có thể phóng to ảnh lên đến </a:t>
            </a:r>
            <a:r>
              <a:rPr lang="en-US" sz="3600" spc="-150">
                <a:latin typeface="Times New Roman" panose="02020603050405020304" pitchFamily="18" charset="0"/>
                <a:ea typeface="Hiragino Kaku Gothic StdN W8" panose="020B0800000000000000" pitchFamily="34" charset="-128"/>
                <a:cs typeface="Times New Roman" panose="02020603050405020304" pitchFamily="18" charset="0"/>
              </a:rPr>
              <a:t>10 lần.</a:t>
            </a:r>
            <a:endParaRPr lang="en-US" sz="3600" spc="-150" dirty="0">
              <a:latin typeface="Times New Roman" panose="02020603050405020304" pitchFamily="18" charset="0"/>
              <a:ea typeface="Hiragino Kaku Gothic StdN W8" panose="020B0800000000000000" pitchFamily="34" charset="-128"/>
              <a:cs typeface="Times New Roman" panose="02020603050405020304" pitchFamily="18" charset="0"/>
            </a:endParaRPr>
          </a:p>
        </p:txBody>
      </p:sp>
      <p:sp>
        <p:nvSpPr>
          <p:cNvPr id="18" name="TextBox 17"/>
          <p:cNvSpPr txBox="1"/>
          <p:nvPr/>
        </p:nvSpPr>
        <p:spPr>
          <a:xfrm flipH="1">
            <a:off x="1712289" y="5024794"/>
            <a:ext cx="10009457" cy="156966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n-US" sz="3200"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Sử dụng điện thoại thông minh có phần mềm </a:t>
            </a:r>
            <a:r>
              <a:rPr lang="en-US" sz="320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kính lúp </a:t>
            </a:r>
            <a:r>
              <a:rPr lang="en-US" sz="3200"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điện tử, quan sát các vật </a:t>
            </a:r>
            <a:r>
              <a:rPr lang="en-US" sz="320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nhỏ (cây nấm, sợi vải, con muỗi, hạt cát…) </a:t>
            </a:r>
            <a:r>
              <a:rPr lang="en-US" sz="3200"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rồi chụp lại </a:t>
            </a:r>
            <a:r>
              <a:rPr lang="en-US" sz="320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ảnh đó chia sẻ với các bạn.</a:t>
            </a:r>
            <a:endParaRPr lang="en-US" sz="3200"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endParaRPr>
          </a:p>
        </p:txBody>
      </p:sp>
      <p:pic>
        <p:nvPicPr>
          <p:cNvPr id="3" name="Graphic 2" descr="House"/>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1284" y="5110039"/>
            <a:ext cx="1255669" cy="12556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ldLvl="0" animBg="1"/>
      <p:bldP spid="1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Content Placeholder 101"/>
          <p:cNvPicPr>
            <a:picLocks noGrp="1" noChangeAspect="1"/>
          </p:cNvPicPr>
          <p:nvPr>
            <p:ph sz="half" idx="1"/>
          </p:nvPr>
        </p:nvPicPr>
        <p:blipFill>
          <a:blip r:embed="rId2"/>
          <a:stretch>
            <a:fillRect/>
          </a:stretch>
        </p:blipFill>
        <p:spPr>
          <a:xfrm>
            <a:off x="100330" y="1187450"/>
            <a:ext cx="5894070" cy="5427980"/>
          </a:xfrm>
          <a:prstGeom prst="rect">
            <a:avLst/>
          </a:prstGeom>
          <a:noFill/>
          <a:ln w="9525">
            <a:noFill/>
          </a:ln>
        </p:spPr>
      </p:pic>
      <p:pic>
        <p:nvPicPr>
          <p:cNvPr id="103" name="Content Placeholder 102"/>
          <p:cNvPicPr>
            <a:picLocks noGrp="1"/>
          </p:cNvPicPr>
          <p:nvPr>
            <p:ph sz="half" idx="2"/>
          </p:nvPr>
        </p:nvPicPr>
        <p:blipFill>
          <a:blip r:embed="rId3"/>
          <a:stretch>
            <a:fillRect/>
          </a:stretch>
        </p:blipFill>
        <p:spPr>
          <a:xfrm>
            <a:off x="6197600" y="1174750"/>
            <a:ext cx="5792470" cy="5440680"/>
          </a:xfrm>
          <a:prstGeom prst="rect">
            <a:avLst/>
          </a:prstGeom>
          <a:noFill/>
          <a:ln w="9525">
            <a:noFill/>
          </a:ln>
        </p:spPr>
      </p:pic>
      <p:sp>
        <p:nvSpPr>
          <p:cNvPr id="7" name="TextBox 6"/>
          <p:cNvSpPr txBox="1"/>
          <p:nvPr/>
        </p:nvSpPr>
        <p:spPr>
          <a:xfrm>
            <a:off x="1132840" y="110692"/>
            <a:ext cx="10265678" cy="768350"/>
          </a:xfrm>
          <a:prstGeom prst="rect">
            <a:avLst/>
          </a:prstGeom>
          <a:noFill/>
        </p:spPr>
        <p:txBody>
          <a:bodyPr wrap="square" rtlCol="0">
            <a:spAutoFit/>
          </a:bodyPr>
          <a:lstStyle/>
          <a:p>
            <a:pPr algn="ctr"/>
            <a:r>
              <a:rPr lang="vi-VN" altLang="en-US" sz="4400" b="1" dirty="0">
                <a:solidFill>
                  <a:srgbClr val="FF0000"/>
                </a:solidFill>
                <a:latin typeface="Times New Roman" panose="02020603050405020304" pitchFamily="18" charset="0"/>
                <a:ea typeface="Ayuthaya" pitchFamily="2" charset="-34"/>
                <a:cs typeface="Times New Roman" panose="02020603050405020304" pitchFamily="18" charset="0"/>
                <a:sym typeface="+mn-ea"/>
              </a:rPr>
              <a:t>Tiết 5. </a:t>
            </a:r>
            <a:r>
              <a:rPr lang="en-US" sz="4400" b="1" dirty="0">
                <a:solidFill>
                  <a:srgbClr val="FF0000"/>
                </a:solidFill>
                <a:latin typeface="Times New Roman" panose="02020603050405020304" pitchFamily="18" charset="0"/>
                <a:ea typeface="Ayuthaya" pitchFamily="2" charset="-34"/>
                <a:cs typeface="Times New Roman" panose="02020603050405020304" pitchFamily="18" charset="0"/>
                <a:sym typeface="+mn-ea"/>
              </a:rPr>
              <a:t>Bài 3:</a:t>
            </a:r>
            <a:r>
              <a:rPr lang="vi-VN" altLang="en-US" sz="4400" b="1" dirty="0">
                <a:solidFill>
                  <a:srgbClr val="FF0000"/>
                </a:solidFill>
                <a:latin typeface="Times New Roman" panose="02020603050405020304" pitchFamily="18" charset="0"/>
                <a:ea typeface="Ayuthaya" pitchFamily="2" charset="-34"/>
                <a:cs typeface="Times New Roman" panose="02020603050405020304" pitchFamily="18" charset="0"/>
                <a:sym typeface="+mn-ea"/>
              </a:rPr>
              <a:t> </a:t>
            </a:r>
            <a:r>
              <a:rPr lang="en-US" sz="4400" b="1" dirty="0">
                <a:solidFill>
                  <a:srgbClr val="FF0000"/>
                </a:solidFill>
                <a:latin typeface="Times New Roman" panose="02020603050405020304" pitchFamily="18" charset="0"/>
                <a:ea typeface="STHupo" panose="02010800040101010101" pitchFamily="2" charset="-122"/>
                <a:cs typeface="Times New Roman" panose="02020603050405020304" pitchFamily="18" charset="0"/>
              </a:rPr>
              <a:t>SỬ DỤNG KÍNH LÚP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vi-VN" altLang="en-US" b="1">
                <a:solidFill>
                  <a:srgbClr val="FF0000"/>
                </a:solidFill>
                <a:latin typeface="Times New Roman" panose="02020603050405020304" pitchFamily="18" charset="0"/>
                <a:cs typeface="Times New Roman" panose="02020603050405020304" pitchFamily="18" charset="0"/>
              </a:rPr>
              <a:t>KÍNH LÚP</a:t>
            </a:r>
          </a:p>
        </p:txBody>
      </p:sp>
      <p:pic>
        <p:nvPicPr>
          <p:cNvPr id="100" name="Content Placeholder 99"/>
          <p:cNvPicPr>
            <a:picLocks noGrp="1" noChangeAspect="1"/>
          </p:cNvPicPr>
          <p:nvPr>
            <p:ph sz="half" idx="1"/>
          </p:nvPr>
        </p:nvPicPr>
        <p:blipFill>
          <a:blip r:embed="rId2"/>
          <a:stretch>
            <a:fillRect/>
          </a:stretch>
        </p:blipFill>
        <p:spPr>
          <a:xfrm>
            <a:off x="0" y="1174750"/>
            <a:ext cx="5994400" cy="5609590"/>
          </a:xfrm>
          <a:prstGeom prst="rect">
            <a:avLst/>
          </a:prstGeom>
          <a:noFill/>
          <a:ln w="9525">
            <a:noFill/>
          </a:ln>
        </p:spPr>
      </p:pic>
      <p:pic>
        <p:nvPicPr>
          <p:cNvPr id="101" name="Content Placeholder 100"/>
          <p:cNvPicPr>
            <a:picLocks noGrp="1"/>
          </p:cNvPicPr>
          <p:nvPr>
            <p:ph sz="half" idx="2"/>
          </p:nvPr>
        </p:nvPicPr>
        <p:blipFill>
          <a:blip r:embed="rId3"/>
          <a:stretch>
            <a:fillRect/>
          </a:stretch>
        </p:blipFill>
        <p:spPr>
          <a:xfrm>
            <a:off x="6197600" y="1174750"/>
            <a:ext cx="5792470" cy="5389880"/>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9880" y="110692"/>
            <a:ext cx="10265678" cy="829945"/>
          </a:xfrm>
          <a:prstGeom prst="rect">
            <a:avLst/>
          </a:prstGeom>
          <a:noFill/>
        </p:spPr>
        <p:txBody>
          <a:bodyPr wrap="square" rtlCol="0">
            <a:spAutoFit/>
          </a:bodyPr>
          <a:lstStyle/>
          <a:p>
            <a:pPr algn="ctr"/>
            <a:r>
              <a:rPr lang="vi-VN" altLang="en-US" sz="4800" b="1" dirty="0">
                <a:solidFill>
                  <a:srgbClr val="FF0000"/>
                </a:solidFill>
                <a:latin typeface="Times New Roman" panose="02020603050405020304" pitchFamily="18" charset="0"/>
                <a:ea typeface="Ayuthaya" pitchFamily="2" charset="-34"/>
                <a:cs typeface="Times New Roman" panose="02020603050405020304" pitchFamily="18" charset="0"/>
                <a:sym typeface="+mn-ea"/>
              </a:rPr>
              <a:t>Tiết 5. </a:t>
            </a:r>
            <a:r>
              <a:rPr lang="en-US" sz="4800" b="1" dirty="0">
                <a:solidFill>
                  <a:srgbClr val="FF0000"/>
                </a:solidFill>
                <a:latin typeface="Times New Roman" panose="02020603050405020304" pitchFamily="18" charset="0"/>
                <a:ea typeface="Ayuthaya" pitchFamily="2" charset="-34"/>
                <a:cs typeface="Times New Roman" panose="02020603050405020304" pitchFamily="18" charset="0"/>
                <a:sym typeface="+mn-ea"/>
              </a:rPr>
              <a:t>Bài 3</a:t>
            </a:r>
            <a:r>
              <a:rPr lang="vi-VN" altLang="en-US" sz="4800" b="1" dirty="0">
                <a:solidFill>
                  <a:srgbClr val="FF0000"/>
                </a:solidFill>
                <a:latin typeface="Times New Roman" panose="02020603050405020304" pitchFamily="18" charset="0"/>
                <a:ea typeface="Ayuthaya" pitchFamily="2" charset="-34"/>
                <a:cs typeface="Times New Roman" panose="02020603050405020304" pitchFamily="18" charset="0"/>
                <a:sym typeface="+mn-ea"/>
              </a:rPr>
              <a:t>. </a:t>
            </a:r>
            <a:r>
              <a:rPr lang="en-US" sz="4800" b="1" dirty="0">
                <a:solidFill>
                  <a:srgbClr val="FF0000"/>
                </a:solidFill>
                <a:latin typeface="Times New Roman" panose="02020603050405020304" pitchFamily="18" charset="0"/>
                <a:ea typeface="STHupo" panose="02010800040101010101" pitchFamily="2" charset="-122"/>
                <a:cs typeface="Times New Roman" panose="02020603050405020304" pitchFamily="18" charset="0"/>
              </a:rPr>
              <a:t>SỬ DỤNG KÍNH LÚP</a:t>
            </a:r>
          </a:p>
        </p:txBody>
      </p:sp>
      <p:grpSp>
        <p:nvGrpSpPr>
          <p:cNvPr id="16" name="Group 15"/>
          <p:cNvGrpSpPr/>
          <p:nvPr/>
        </p:nvGrpSpPr>
        <p:grpSpPr>
          <a:xfrm>
            <a:off x="795655" y="1669415"/>
            <a:ext cx="7870190" cy="3896995"/>
            <a:chOff x="726816" y="2101005"/>
            <a:chExt cx="10986675" cy="3896990"/>
          </a:xfrm>
        </p:grpSpPr>
        <p:pic>
          <p:nvPicPr>
            <p:cNvPr id="7174" name="Picture 6" descr="Kính lúp đeo mắt có đèn v1 | GIA BẢO SHOP | Tik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816501" y="2101005"/>
              <a:ext cx="3896990" cy="389699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kính lúp cầm tay min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26816" y="2620750"/>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Kính Lúp Để Bàn MG-H36 CÓ ĐÈN ( PHÓNG ĐẠI 10 LẦN, THẤU KÍNH THỦY TINH 125MM  TRONG SUỐT ) - Dụng cụ văn phòng khác Tác giả Huaheng | GiaSach.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8008" y="2627100"/>
              <a:ext cx="2844800" cy="2844800"/>
            </a:xfrm>
            <a:prstGeom prst="rect">
              <a:avLst/>
            </a:prstGeom>
            <a:noFill/>
            <a:extLst>
              <a:ext uri="{909E8E84-426E-40DD-AFC4-6F175D3DCCD1}">
                <a14:hiddenFill xmlns:a14="http://schemas.microsoft.com/office/drawing/2010/main">
                  <a:solidFill>
                    <a:srgbClr val="FFFFFF"/>
                  </a:solidFill>
                </a14:hiddenFill>
              </a:ext>
            </a:extLst>
          </p:spPr>
        </p:pic>
      </p:grpSp>
      <p:sp>
        <p:nvSpPr>
          <p:cNvPr id="27" name="TextBox 26"/>
          <p:cNvSpPr txBox="1"/>
          <p:nvPr/>
        </p:nvSpPr>
        <p:spPr>
          <a:xfrm>
            <a:off x="3605530" y="5228590"/>
            <a:ext cx="1778635" cy="1383665"/>
          </a:xfrm>
          <a:prstGeom prst="rect">
            <a:avLst/>
          </a:prstGeom>
          <a:noFill/>
        </p:spPr>
        <p:txBody>
          <a:bodyPr wrap="square" rtlCol="0">
            <a:spAutoFit/>
          </a:bodyPr>
          <a:lstStyle/>
          <a:p>
            <a:pPr algn="ctr"/>
            <a:r>
              <a:rPr 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Kính lúp để bàn có đèn</a:t>
            </a:r>
          </a:p>
        </p:txBody>
      </p:sp>
      <p:sp>
        <p:nvSpPr>
          <p:cNvPr id="30" name="TextBox 29"/>
          <p:cNvSpPr txBox="1"/>
          <p:nvPr/>
        </p:nvSpPr>
        <p:spPr>
          <a:xfrm>
            <a:off x="584835" y="5228590"/>
            <a:ext cx="1730375" cy="953135"/>
          </a:xfrm>
          <a:prstGeom prst="rect">
            <a:avLst/>
          </a:prstGeom>
          <a:noFill/>
        </p:spPr>
        <p:txBody>
          <a:bodyPr wrap="square" rtlCol="0">
            <a:spAutoFit/>
          </a:bodyPr>
          <a:lstStyle/>
          <a:p>
            <a:pPr algn="ctr"/>
            <a:r>
              <a:rPr 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Kính lúp </a:t>
            </a:r>
          </a:p>
          <a:p>
            <a:pPr algn="ctr"/>
            <a:r>
              <a:rPr 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cầm tay</a:t>
            </a:r>
          </a:p>
        </p:txBody>
      </p:sp>
      <p:sp>
        <p:nvSpPr>
          <p:cNvPr id="31" name="TextBox 30"/>
          <p:cNvSpPr txBox="1"/>
          <p:nvPr/>
        </p:nvSpPr>
        <p:spPr>
          <a:xfrm>
            <a:off x="6722745" y="5228590"/>
            <a:ext cx="1557020" cy="953135"/>
          </a:xfrm>
          <a:prstGeom prst="rect">
            <a:avLst/>
          </a:prstGeom>
          <a:noFill/>
        </p:spPr>
        <p:txBody>
          <a:bodyPr wrap="square" rtlCol="0">
            <a:spAutoFit/>
          </a:bodyPr>
          <a:lstStyle/>
          <a:p>
            <a:pPr algn="ctr"/>
            <a:r>
              <a:rPr 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Kính lúp </a:t>
            </a:r>
          </a:p>
          <a:p>
            <a:pPr algn="ctr"/>
            <a:r>
              <a:rPr lang="en-US" sz="2800" dirty="0" err="1">
                <a:latin typeface="Times New Roman" panose="02020603050405020304" pitchFamily="18" charset="0"/>
                <a:ea typeface="Hiragino Kaku Gothic StdN W8" panose="020B0800000000000000" pitchFamily="34" charset="-128"/>
                <a:cs typeface="Times New Roman" panose="02020603050405020304" pitchFamily="18" charset="0"/>
              </a:rPr>
              <a:t>đ</a:t>
            </a:r>
            <a:r>
              <a:rPr 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eo mắt</a:t>
            </a:r>
          </a:p>
        </p:txBody>
      </p:sp>
      <p:pic>
        <p:nvPicPr>
          <p:cNvPr id="100" name="Content Placeholder 99"/>
          <p:cNvPicPr>
            <a:picLocks noGrp="1"/>
          </p:cNvPicPr>
          <p:nvPr>
            <p:ph idx="1"/>
          </p:nvPr>
        </p:nvPicPr>
        <p:blipFill>
          <a:blip r:embed="rId5"/>
          <a:stretch>
            <a:fillRect/>
          </a:stretch>
        </p:blipFill>
        <p:spPr>
          <a:xfrm>
            <a:off x="9260205" y="2195195"/>
            <a:ext cx="2673985" cy="2713355"/>
          </a:xfrm>
          <a:prstGeom prst="rect">
            <a:avLst/>
          </a:prstGeom>
          <a:noFill/>
          <a:ln w="9525">
            <a:noFill/>
          </a:ln>
        </p:spPr>
      </p:pic>
      <p:sp>
        <p:nvSpPr>
          <p:cNvPr id="8" name="TextBox 30"/>
          <p:cNvSpPr txBox="1"/>
          <p:nvPr/>
        </p:nvSpPr>
        <p:spPr>
          <a:xfrm>
            <a:off x="9308465" y="5355590"/>
            <a:ext cx="1557020" cy="953135"/>
          </a:xfrm>
          <a:prstGeom prst="rect">
            <a:avLst/>
          </a:prstGeom>
          <a:noFill/>
        </p:spPr>
        <p:txBody>
          <a:bodyPr wrap="square" rtlCol="0">
            <a:spAutoFit/>
          </a:bodyPr>
          <a:lstStyle/>
          <a:p>
            <a:pPr algn="ctr"/>
            <a:r>
              <a:rPr 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Kính lúp </a:t>
            </a:r>
          </a:p>
          <a:p>
            <a:pPr algn="ctr"/>
            <a:r>
              <a:rPr lang="vi-VN" altLang="en-US" sz="2800" dirty="0">
                <a:latin typeface="Times New Roman" panose="02020603050405020304" pitchFamily="18" charset="0"/>
                <a:ea typeface="Hiragino Kaku Gothic StdN W8" panose="020B0800000000000000" pitchFamily="34" charset="-128"/>
                <a:cs typeface="Times New Roman" panose="02020603050405020304" pitchFamily="18" charset="0"/>
              </a:rPr>
              <a:t>bỏ túi</a:t>
            </a:r>
          </a:p>
        </p:txBody>
      </p:sp>
      <p:sp>
        <p:nvSpPr>
          <p:cNvPr id="9" name="TextBox 29"/>
          <p:cNvSpPr txBox="1"/>
          <p:nvPr/>
        </p:nvSpPr>
        <p:spPr>
          <a:xfrm>
            <a:off x="309880" y="1054100"/>
            <a:ext cx="4683760" cy="521970"/>
          </a:xfrm>
          <a:prstGeom prst="rect">
            <a:avLst/>
          </a:prstGeom>
          <a:noFill/>
        </p:spPr>
        <p:txBody>
          <a:bodyPr wrap="square" rtlCol="0">
            <a:spAutoFit/>
          </a:bodyPr>
          <a:lstStyle/>
          <a:p>
            <a:pPr algn="l"/>
            <a:r>
              <a:rPr lang="vi-VN" altLang="en-US" sz="28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Các loại kính lúp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00" fill="hold"/>
                                        <p:tgtEl>
                                          <p:spTgt spid="30"/>
                                        </p:tgtEl>
                                        <p:attrNameLst>
                                          <p:attrName>ppt_x</p:attrName>
                                        </p:attrNameLst>
                                      </p:cBhvr>
                                      <p:tavLst>
                                        <p:tav tm="0">
                                          <p:val>
                                            <p:strVal val="#ppt_x"/>
                                          </p:val>
                                        </p:tav>
                                        <p:tav tm="100000">
                                          <p:val>
                                            <p:strVal val="#ppt_x"/>
                                          </p:val>
                                        </p:tav>
                                      </p:tavLst>
                                    </p:anim>
                                    <p:anim calcmode="lin" valueType="num">
                                      <p:cBhvr additive="base">
                                        <p:cTn id="1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ppt_x"/>
                                          </p:val>
                                        </p:tav>
                                        <p:tav tm="100000">
                                          <p:val>
                                            <p:strVal val="#ppt_x"/>
                                          </p:val>
                                        </p:tav>
                                      </p:tavLst>
                                    </p:anim>
                                    <p:anim calcmode="lin" valueType="num">
                                      <p:cBhvr additive="base">
                                        <p:cTn id="1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additive="base">
                                        <p:cTn id="24" dur="500" fill="hold"/>
                                        <p:tgtEl>
                                          <p:spTgt spid="31"/>
                                        </p:tgtEl>
                                        <p:attrNameLst>
                                          <p:attrName>ppt_x</p:attrName>
                                        </p:attrNameLst>
                                      </p:cBhvr>
                                      <p:tavLst>
                                        <p:tav tm="0">
                                          <p:val>
                                            <p:strVal val="#ppt_x"/>
                                          </p:val>
                                        </p:tav>
                                        <p:tav tm="100000">
                                          <p:val>
                                            <p:strVal val="#ppt_x"/>
                                          </p:val>
                                        </p:tav>
                                      </p:tavLst>
                                    </p:anim>
                                    <p:anim calcmode="lin" valueType="num">
                                      <p:cBhvr additive="base">
                                        <p:cTn id="25"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1"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p:cNvGrpSpPr/>
        <p:nvPr/>
      </p:nvGrpSpPr>
      <p:grpSpPr>
        <a:xfrm>
          <a:off x="0" y="0"/>
          <a:ext cx="0" cy="0"/>
          <a:chOff x="0" y="0"/>
          <a:chExt cx="0" cy="0"/>
        </a:xfrm>
      </p:grpSpPr>
      <p:pic>
        <p:nvPicPr>
          <p:cNvPr id="1026" name="Picture 2" descr="Kính lúp cầm tay Carson MagniView DS-40 2.5x(5x) - Hàng chính hãng | Tshop  | Tik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387021" y="1988646"/>
            <a:ext cx="6686447" cy="4892522"/>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p:cNvSpPr txBox="1"/>
          <p:nvPr/>
        </p:nvSpPr>
        <p:spPr>
          <a:xfrm>
            <a:off x="2276110" y="1093360"/>
            <a:ext cx="7158355" cy="768350"/>
          </a:xfrm>
          <a:prstGeom prst="rect">
            <a:avLst/>
          </a:prstGeom>
          <a:noFill/>
        </p:spPr>
        <p:txBody>
          <a:bodyPr wrap="none" rtlCol="0">
            <a:spAutoFit/>
          </a:bodyPr>
          <a:lstStyle/>
          <a:p>
            <a:pPr algn="ctr"/>
            <a:r>
              <a:rPr lang="vi-VN" altLang="en-US" sz="44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I. </a:t>
            </a:r>
            <a:r>
              <a:rPr lang="en-US" sz="44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TÌM HIỂU VỀ KÍNH LÚP</a:t>
            </a:r>
          </a:p>
        </p:txBody>
      </p:sp>
      <p:sp>
        <p:nvSpPr>
          <p:cNvPr id="62" name="TextBox 61"/>
          <p:cNvSpPr txBox="1"/>
          <p:nvPr/>
        </p:nvSpPr>
        <p:spPr>
          <a:xfrm flipH="1">
            <a:off x="387386" y="2566105"/>
            <a:ext cx="7992000" cy="1830070"/>
          </a:xfrm>
          <a:prstGeom prst="rect">
            <a:avLst/>
          </a:prstGeom>
          <a:noFill/>
        </p:spPr>
        <p:txBody>
          <a:bodyPr wrap="square" rtlCol="0">
            <a:spAutoFit/>
          </a:bodyPr>
          <a:lstStyle/>
          <a:p>
            <a:pPr algn="just">
              <a:spcBef>
                <a:spcPts val="600"/>
              </a:spcBef>
            </a:pP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Tham khảo SGK </a:t>
            </a:r>
            <a:r>
              <a:rPr lang="vi-VN" alt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nghiên cứu</a:t>
            </a: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 trong thời gian 3 phút, hoàn </a:t>
            </a:r>
            <a:r>
              <a:rPr lang="en-US" sz="3600">
                <a:latin typeface="Times New Roman" panose="02020603050405020304" pitchFamily="18" charset="0"/>
                <a:ea typeface="Hiragino Kaku Gothic StdN W8" panose="020B0800000000000000" pitchFamily="34" charset="-128"/>
                <a:cs typeface="Times New Roman" panose="02020603050405020304" pitchFamily="18" charset="0"/>
              </a:rPr>
              <a:t>thành </a:t>
            </a:r>
          </a:p>
          <a:p>
            <a:pPr algn="just">
              <a:spcBef>
                <a:spcPts val="600"/>
              </a:spcBef>
            </a:pPr>
            <a:r>
              <a:rPr lang="en-US" sz="3600" b="1">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PHIẾU </a:t>
            </a:r>
            <a:r>
              <a:rPr lang="en-US" sz="36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HỌC TẬP SỐ 1</a:t>
            </a:r>
            <a:r>
              <a:rPr lang="en-US" sz="3600"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a:t>
            </a:r>
          </a:p>
        </p:txBody>
      </p:sp>
      <p:sp>
        <p:nvSpPr>
          <p:cNvPr id="984" name="Rectangle: Rounded Corners 64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latin typeface="Times New Roman" panose="02020603050405020304" pitchFamily="18" charset="0"/>
                <a:cs typeface="Times New Roman" panose="02020603050405020304" pitchFamily="18" charset="0"/>
              </a:rPr>
              <a:t>START TIMER</a:t>
            </a:r>
            <a:endParaRPr lang="en-GB" sz="2400" dirty="0">
              <a:latin typeface="Times New Roman" panose="02020603050405020304" pitchFamily="18" charset="0"/>
              <a:cs typeface="Times New Roman" panose="02020603050405020304" pitchFamily="18" charset="0"/>
            </a:endParaRPr>
          </a:p>
        </p:txBody>
      </p:sp>
      <p:sp>
        <p:nvSpPr>
          <p:cNvPr id="985" name="Rectangle: Rounded Corners 64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3 : 00</a:t>
            </a:r>
          </a:p>
        </p:txBody>
      </p:sp>
      <p:sp>
        <p:nvSpPr>
          <p:cNvPr id="986" name="Rectangle: Rounded Corners 65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59</a:t>
            </a:r>
          </a:p>
        </p:txBody>
      </p:sp>
      <p:sp>
        <p:nvSpPr>
          <p:cNvPr id="987" name="Rectangle: Rounded Corners 65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58</a:t>
            </a:r>
          </a:p>
        </p:txBody>
      </p:sp>
      <p:sp>
        <p:nvSpPr>
          <p:cNvPr id="988" name="Rectangle: Rounded Corners 65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57</a:t>
            </a:r>
          </a:p>
        </p:txBody>
      </p:sp>
      <p:sp>
        <p:nvSpPr>
          <p:cNvPr id="989" name="Rectangle: Rounded Corners 65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56</a:t>
            </a:r>
          </a:p>
        </p:txBody>
      </p:sp>
      <p:sp>
        <p:nvSpPr>
          <p:cNvPr id="990" name="Rectangle: Rounded Corners 65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55</a:t>
            </a:r>
          </a:p>
        </p:txBody>
      </p:sp>
      <p:sp>
        <p:nvSpPr>
          <p:cNvPr id="991" name="Rectangle: Rounded Corners 65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54</a:t>
            </a:r>
          </a:p>
        </p:txBody>
      </p:sp>
      <p:sp>
        <p:nvSpPr>
          <p:cNvPr id="992" name="Rectangle: Rounded Corners 65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53</a:t>
            </a:r>
          </a:p>
        </p:txBody>
      </p:sp>
      <p:sp>
        <p:nvSpPr>
          <p:cNvPr id="993" name="Rectangle: Rounded Corners 65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52</a:t>
            </a:r>
          </a:p>
        </p:txBody>
      </p:sp>
      <p:sp>
        <p:nvSpPr>
          <p:cNvPr id="994" name="Rectangle: Rounded Corners 65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51</a:t>
            </a:r>
          </a:p>
        </p:txBody>
      </p:sp>
      <p:sp>
        <p:nvSpPr>
          <p:cNvPr id="995" name="Rectangle: Rounded Corners 65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50</a:t>
            </a:r>
          </a:p>
        </p:txBody>
      </p:sp>
      <p:sp>
        <p:nvSpPr>
          <p:cNvPr id="996" name="Rectangle: Rounded Corners 66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49</a:t>
            </a:r>
          </a:p>
        </p:txBody>
      </p:sp>
      <p:sp>
        <p:nvSpPr>
          <p:cNvPr id="997" name="Rectangle: Rounded Corners 66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48</a:t>
            </a:r>
          </a:p>
        </p:txBody>
      </p:sp>
      <p:sp>
        <p:nvSpPr>
          <p:cNvPr id="998" name="Rectangle: Rounded Corners 66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47</a:t>
            </a:r>
          </a:p>
        </p:txBody>
      </p:sp>
      <p:sp>
        <p:nvSpPr>
          <p:cNvPr id="999" name="Rectangle: Rounded Corners 66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46</a:t>
            </a:r>
          </a:p>
        </p:txBody>
      </p:sp>
      <p:sp>
        <p:nvSpPr>
          <p:cNvPr id="1000" name="Rectangle: Rounded Corners 66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45</a:t>
            </a:r>
          </a:p>
        </p:txBody>
      </p:sp>
      <p:sp>
        <p:nvSpPr>
          <p:cNvPr id="1001" name="Rectangle: Rounded Corners 66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44</a:t>
            </a:r>
          </a:p>
        </p:txBody>
      </p:sp>
      <p:sp>
        <p:nvSpPr>
          <p:cNvPr id="1002" name="Rectangle: Rounded Corners 66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43</a:t>
            </a:r>
          </a:p>
        </p:txBody>
      </p:sp>
      <p:sp>
        <p:nvSpPr>
          <p:cNvPr id="1003" name="Rectangle: Rounded Corners 66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42</a:t>
            </a:r>
          </a:p>
        </p:txBody>
      </p:sp>
      <p:sp>
        <p:nvSpPr>
          <p:cNvPr id="1004" name="Rectangle: Rounded Corners 66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41</a:t>
            </a:r>
          </a:p>
        </p:txBody>
      </p:sp>
      <p:sp>
        <p:nvSpPr>
          <p:cNvPr id="1005" name="Rectangle: Rounded Corners 66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40</a:t>
            </a:r>
          </a:p>
        </p:txBody>
      </p:sp>
      <p:sp>
        <p:nvSpPr>
          <p:cNvPr id="1006" name="Rectangle: Rounded Corners 67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39</a:t>
            </a:r>
          </a:p>
        </p:txBody>
      </p:sp>
      <p:sp>
        <p:nvSpPr>
          <p:cNvPr id="1007" name="Rectangle: Rounded Corners 67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38</a:t>
            </a:r>
          </a:p>
        </p:txBody>
      </p:sp>
      <p:sp>
        <p:nvSpPr>
          <p:cNvPr id="1008" name="Rectangle: Rounded Corners 67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37</a:t>
            </a:r>
          </a:p>
        </p:txBody>
      </p:sp>
      <p:sp>
        <p:nvSpPr>
          <p:cNvPr id="1009" name="Rectangle: Rounded Corners 67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36</a:t>
            </a:r>
          </a:p>
        </p:txBody>
      </p:sp>
      <p:sp>
        <p:nvSpPr>
          <p:cNvPr id="1010" name="Rectangle: Rounded Corners 67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35</a:t>
            </a:r>
          </a:p>
        </p:txBody>
      </p:sp>
      <p:sp>
        <p:nvSpPr>
          <p:cNvPr id="1011" name="Rectangle: Rounded Corners 67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34</a:t>
            </a:r>
          </a:p>
        </p:txBody>
      </p:sp>
      <p:sp>
        <p:nvSpPr>
          <p:cNvPr id="1012" name="Rectangle: Rounded Corners 67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33</a:t>
            </a:r>
          </a:p>
        </p:txBody>
      </p:sp>
      <p:sp>
        <p:nvSpPr>
          <p:cNvPr id="1013" name="Rectangle: Rounded Corners 67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32</a:t>
            </a:r>
          </a:p>
        </p:txBody>
      </p:sp>
      <p:sp>
        <p:nvSpPr>
          <p:cNvPr id="1014" name="Rectangle: Rounded Corners 67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31</a:t>
            </a:r>
          </a:p>
        </p:txBody>
      </p:sp>
      <p:sp>
        <p:nvSpPr>
          <p:cNvPr id="1015" name="Rectangle: Rounded Corners 67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30</a:t>
            </a:r>
          </a:p>
        </p:txBody>
      </p:sp>
      <p:sp>
        <p:nvSpPr>
          <p:cNvPr id="1016" name="Rectangle: Rounded Corners 68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29</a:t>
            </a:r>
          </a:p>
        </p:txBody>
      </p:sp>
      <p:sp>
        <p:nvSpPr>
          <p:cNvPr id="1017" name="Rectangle: Rounded Corners 68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28</a:t>
            </a:r>
          </a:p>
        </p:txBody>
      </p:sp>
      <p:sp>
        <p:nvSpPr>
          <p:cNvPr id="1018" name="Rectangle: Rounded Corners 68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27</a:t>
            </a:r>
          </a:p>
        </p:txBody>
      </p:sp>
      <p:sp>
        <p:nvSpPr>
          <p:cNvPr id="1019" name="Rectangle: Rounded Corners 68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26</a:t>
            </a:r>
          </a:p>
        </p:txBody>
      </p:sp>
      <p:sp>
        <p:nvSpPr>
          <p:cNvPr id="1020" name="Rectangle: Rounded Corners 68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25</a:t>
            </a:r>
          </a:p>
        </p:txBody>
      </p:sp>
      <p:sp>
        <p:nvSpPr>
          <p:cNvPr id="1021" name="Rectangle: Rounded Corners 68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24</a:t>
            </a:r>
          </a:p>
        </p:txBody>
      </p:sp>
      <p:sp>
        <p:nvSpPr>
          <p:cNvPr id="1022" name="Rectangle: Rounded Corners 68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23</a:t>
            </a:r>
          </a:p>
        </p:txBody>
      </p:sp>
      <p:sp>
        <p:nvSpPr>
          <p:cNvPr id="1023" name="Rectangle: Rounded Corners 68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22</a:t>
            </a:r>
          </a:p>
        </p:txBody>
      </p:sp>
      <p:sp>
        <p:nvSpPr>
          <p:cNvPr id="1024" name="Rectangle: Rounded Corners 68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21</a:t>
            </a:r>
          </a:p>
        </p:txBody>
      </p:sp>
      <p:sp>
        <p:nvSpPr>
          <p:cNvPr id="1025" name="Rectangle: Rounded Corners 68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20</a:t>
            </a:r>
          </a:p>
        </p:txBody>
      </p:sp>
      <p:sp>
        <p:nvSpPr>
          <p:cNvPr id="1027" name="Rectangle: Rounded Corners 69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19</a:t>
            </a:r>
          </a:p>
        </p:txBody>
      </p:sp>
      <p:sp>
        <p:nvSpPr>
          <p:cNvPr id="1029" name="Rectangle: Rounded Corners 69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18</a:t>
            </a:r>
          </a:p>
        </p:txBody>
      </p:sp>
      <p:sp>
        <p:nvSpPr>
          <p:cNvPr id="1031" name="Rectangle: Rounded Corners 69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17</a:t>
            </a:r>
          </a:p>
        </p:txBody>
      </p:sp>
      <p:sp>
        <p:nvSpPr>
          <p:cNvPr id="1032" name="Rectangle: Rounded Corners 69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16</a:t>
            </a:r>
          </a:p>
        </p:txBody>
      </p:sp>
      <p:sp>
        <p:nvSpPr>
          <p:cNvPr id="1033" name="Rectangle: Rounded Corners 69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15</a:t>
            </a:r>
          </a:p>
        </p:txBody>
      </p:sp>
      <p:sp>
        <p:nvSpPr>
          <p:cNvPr id="1034" name="Rectangle: Rounded Corners 69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14</a:t>
            </a:r>
          </a:p>
        </p:txBody>
      </p:sp>
      <p:sp>
        <p:nvSpPr>
          <p:cNvPr id="1035" name="Rectangle: Rounded Corners 69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13</a:t>
            </a:r>
          </a:p>
        </p:txBody>
      </p:sp>
      <p:sp>
        <p:nvSpPr>
          <p:cNvPr id="1036" name="Rectangle: Rounded Corners 69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12</a:t>
            </a:r>
          </a:p>
        </p:txBody>
      </p:sp>
      <p:sp>
        <p:nvSpPr>
          <p:cNvPr id="1037" name="Rectangle: Rounded Corners 69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11</a:t>
            </a:r>
          </a:p>
        </p:txBody>
      </p:sp>
      <p:sp>
        <p:nvSpPr>
          <p:cNvPr id="1038" name="Rectangle: Rounded Corners 69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10</a:t>
            </a:r>
          </a:p>
        </p:txBody>
      </p:sp>
      <p:sp>
        <p:nvSpPr>
          <p:cNvPr id="1039" name="Rectangle: Rounded Corners 70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09</a:t>
            </a:r>
          </a:p>
        </p:txBody>
      </p:sp>
      <p:sp>
        <p:nvSpPr>
          <p:cNvPr id="1040" name="Rectangle: Rounded Corners 70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08</a:t>
            </a:r>
          </a:p>
        </p:txBody>
      </p:sp>
      <p:sp>
        <p:nvSpPr>
          <p:cNvPr id="1041" name="Rectangle: Rounded Corners 70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07</a:t>
            </a:r>
          </a:p>
        </p:txBody>
      </p:sp>
      <p:sp>
        <p:nvSpPr>
          <p:cNvPr id="1042" name="Rectangle: Rounded Corners 70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06</a:t>
            </a:r>
          </a:p>
        </p:txBody>
      </p:sp>
      <p:sp>
        <p:nvSpPr>
          <p:cNvPr id="1043" name="Rectangle: Rounded Corners 70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05</a:t>
            </a:r>
          </a:p>
        </p:txBody>
      </p:sp>
      <p:sp>
        <p:nvSpPr>
          <p:cNvPr id="1044" name="Rectangle: Rounded Corners 70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04</a:t>
            </a:r>
          </a:p>
        </p:txBody>
      </p:sp>
      <p:sp>
        <p:nvSpPr>
          <p:cNvPr id="1045" name="Rectangle: Rounded Corners 70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03</a:t>
            </a:r>
          </a:p>
        </p:txBody>
      </p:sp>
      <p:sp>
        <p:nvSpPr>
          <p:cNvPr id="1046" name="Rectangle: Rounded Corners 70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02</a:t>
            </a:r>
          </a:p>
        </p:txBody>
      </p:sp>
      <p:sp>
        <p:nvSpPr>
          <p:cNvPr id="1047" name="Rectangle: Rounded Corners 70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01</a:t>
            </a:r>
          </a:p>
        </p:txBody>
      </p:sp>
      <p:sp>
        <p:nvSpPr>
          <p:cNvPr id="1048" name="Rectangle: Rounded Corners 70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00</a:t>
            </a:r>
          </a:p>
        </p:txBody>
      </p:sp>
      <p:sp>
        <p:nvSpPr>
          <p:cNvPr id="1049" name="Rectangle: Rounded Corners 71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59</a:t>
            </a:r>
          </a:p>
        </p:txBody>
      </p:sp>
      <p:sp>
        <p:nvSpPr>
          <p:cNvPr id="1050" name="Rectangle: Rounded Corners 71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58</a:t>
            </a:r>
          </a:p>
        </p:txBody>
      </p:sp>
      <p:sp>
        <p:nvSpPr>
          <p:cNvPr id="1051" name="Rectangle: Rounded Corners 71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57</a:t>
            </a:r>
          </a:p>
        </p:txBody>
      </p:sp>
      <p:sp>
        <p:nvSpPr>
          <p:cNvPr id="1052" name="Rectangle: Rounded Corners 71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56</a:t>
            </a:r>
          </a:p>
        </p:txBody>
      </p:sp>
      <p:sp>
        <p:nvSpPr>
          <p:cNvPr id="1053" name="Rectangle: Rounded Corners 71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55</a:t>
            </a:r>
          </a:p>
        </p:txBody>
      </p:sp>
      <p:sp>
        <p:nvSpPr>
          <p:cNvPr id="1054" name="Rectangle: Rounded Corners 71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54</a:t>
            </a:r>
          </a:p>
        </p:txBody>
      </p:sp>
      <p:sp>
        <p:nvSpPr>
          <p:cNvPr id="1055" name="Rectangle: Rounded Corners 71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53</a:t>
            </a:r>
          </a:p>
        </p:txBody>
      </p:sp>
      <p:sp>
        <p:nvSpPr>
          <p:cNvPr id="1056" name="Rectangle: Rounded Corners 71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52</a:t>
            </a:r>
          </a:p>
        </p:txBody>
      </p:sp>
      <p:sp>
        <p:nvSpPr>
          <p:cNvPr id="1057" name="Rectangle: Rounded Corners 71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51</a:t>
            </a:r>
          </a:p>
        </p:txBody>
      </p:sp>
      <p:sp>
        <p:nvSpPr>
          <p:cNvPr id="1058" name="Rectangle: Rounded Corners 71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50</a:t>
            </a:r>
          </a:p>
        </p:txBody>
      </p:sp>
      <p:sp>
        <p:nvSpPr>
          <p:cNvPr id="1059" name="Rectangle: Rounded Corners 72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49</a:t>
            </a:r>
          </a:p>
        </p:txBody>
      </p:sp>
      <p:sp>
        <p:nvSpPr>
          <p:cNvPr id="1060" name="Rectangle: Rounded Corners 72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48</a:t>
            </a:r>
          </a:p>
        </p:txBody>
      </p:sp>
      <p:sp>
        <p:nvSpPr>
          <p:cNvPr id="1061" name="Rectangle: Rounded Corners 72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47</a:t>
            </a:r>
          </a:p>
        </p:txBody>
      </p:sp>
      <p:sp>
        <p:nvSpPr>
          <p:cNvPr id="1062" name="Rectangle: Rounded Corners 72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46</a:t>
            </a:r>
          </a:p>
        </p:txBody>
      </p:sp>
      <p:sp>
        <p:nvSpPr>
          <p:cNvPr id="1063" name="Rectangle: Rounded Corners 72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45</a:t>
            </a:r>
          </a:p>
        </p:txBody>
      </p:sp>
      <p:sp>
        <p:nvSpPr>
          <p:cNvPr id="1064" name="Rectangle: Rounded Corners 72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44</a:t>
            </a:r>
          </a:p>
        </p:txBody>
      </p:sp>
      <p:sp>
        <p:nvSpPr>
          <p:cNvPr id="1065" name="Rectangle: Rounded Corners 72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43</a:t>
            </a:r>
          </a:p>
        </p:txBody>
      </p:sp>
      <p:sp>
        <p:nvSpPr>
          <p:cNvPr id="1066" name="Rectangle: Rounded Corners 72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42</a:t>
            </a:r>
          </a:p>
        </p:txBody>
      </p:sp>
      <p:sp>
        <p:nvSpPr>
          <p:cNvPr id="1067" name="Rectangle: Rounded Corners 72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41</a:t>
            </a:r>
          </a:p>
        </p:txBody>
      </p:sp>
      <p:sp>
        <p:nvSpPr>
          <p:cNvPr id="1068" name="Rectangle: Rounded Corners 72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40</a:t>
            </a:r>
          </a:p>
        </p:txBody>
      </p:sp>
      <p:sp>
        <p:nvSpPr>
          <p:cNvPr id="1069" name="Rectangle: Rounded Corners 73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39</a:t>
            </a:r>
          </a:p>
        </p:txBody>
      </p:sp>
      <p:sp>
        <p:nvSpPr>
          <p:cNvPr id="1070" name="Rectangle: Rounded Corners 73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38</a:t>
            </a:r>
          </a:p>
        </p:txBody>
      </p:sp>
      <p:sp>
        <p:nvSpPr>
          <p:cNvPr id="1071" name="Rectangle: Rounded Corners 73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37</a:t>
            </a:r>
          </a:p>
        </p:txBody>
      </p:sp>
      <p:sp>
        <p:nvSpPr>
          <p:cNvPr id="1072" name="Rectangle: Rounded Corners 73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36</a:t>
            </a:r>
          </a:p>
        </p:txBody>
      </p:sp>
      <p:sp>
        <p:nvSpPr>
          <p:cNvPr id="1073" name="Rectangle: Rounded Corners 73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35</a:t>
            </a:r>
          </a:p>
        </p:txBody>
      </p:sp>
      <p:sp>
        <p:nvSpPr>
          <p:cNvPr id="1074" name="Rectangle: Rounded Corners 73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34</a:t>
            </a:r>
          </a:p>
        </p:txBody>
      </p:sp>
      <p:sp>
        <p:nvSpPr>
          <p:cNvPr id="1075" name="Rectangle: Rounded Corners 73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33</a:t>
            </a:r>
          </a:p>
        </p:txBody>
      </p:sp>
      <p:sp>
        <p:nvSpPr>
          <p:cNvPr id="1076" name="Rectangle: Rounded Corners 73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32</a:t>
            </a:r>
          </a:p>
        </p:txBody>
      </p:sp>
      <p:sp>
        <p:nvSpPr>
          <p:cNvPr id="1077" name="Rectangle: Rounded Corners 73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31</a:t>
            </a:r>
          </a:p>
        </p:txBody>
      </p:sp>
      <p:sp>
        <p:nvSpPr>
          <p:cNvPr id="1078" name="Rectangle: Rounded Corners 73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30</a:t>
            </a:r>
          </a:p>
        </p:txBody>
      </p:sp>
      <p:sp>
        <p:nvSpPr>
          <p:cNvPr id="1079" name="Rectangle: Rounded Corners 74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29</a:t>
            </a:r>
          </a:p>
        </p:txBody>
      </p:sp>
      <p:sp>
        <p:nvSpPr>
          <p:cNvPr id="1080" name="Rectangle: Rounded Corners 74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28</a:t>
            </a:r>
          </a:p>
        </p:txBody>
      </p:sp>
      <p:sp>
        <p:nvSpPr>
          <p:cNvPr id="1081" name="Rectangle: Rounded Corners 74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27</a:t>
            </a:r>
          </a:p>
        </p:txBody>
      </p:sp>
      <p:sp>
        <p:nvSpPr>
          <p:cNvPr id="1082" name="Rectangle: Rounded Corners 74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26</a:t>
            </a:r>
          </a:p>
        </p:txBody>
      </p:sp>
      <p:sp>
        <p:nvSpPr>
          <p:cNvPr id="1083" name="Rectangle: Rounded Corners 74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25</a:t>
            </a:r>
          </a:p>
        </p:txBody>
      </p:sp>
      <p:sp>
        <p:nvSpPr>
          <p:cNvPr id="1084" name="Rectangle: Rounded Corners 74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24</a:t>
            </a:r>
          </a:p>
        </p:txBody>
      </p:sp>
      <p:sp>
        <p:nvSpPr>
          <p:cNvPr id="1085" name="Rectangle: Rounded Corners 74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23</a:t>
            </a:r>
          </a:p>
        </p:txBody>
      </p:sp>
      <p:sp>
        <p:nvSpPr>
          <p:cNvPr id="1086" name="Rectangle: Rounded Corners 74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22</a:t>
            </a:r>
          </a:p>
        </p:txBody>
      </p:sp>
      <p:sp>
        <p:nvSpPr>
          <p:cNvPr id="1087" name="Rectangle: Rounded Corners 74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21</a:t>
            </a:r>
          </a:p>
        </p:txBody>
      </p:sp>
      <p:sp>
        <p:nvSpPr>
          <p:cNvPr id="1088" name="Rectangle: Rounded Corners 74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20</a:t>
            </a:r>
          </a:p>
        </p:txBody>
      </p:sp>
      <p:sp>
        <p:nvSpPr>
          <p:cNvPr id="1089" name="Rectangle: Rounded Corners 75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19</a:t>
            </a:r>
          </a:p>
        </p:txBody>
      </p:sp>
      <p:sp>
        <p:nvSpPr>
          <p:cNvPr id="1090" name="Rectangle: Rounded Corners 75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18</a:t>
            </a:r>
          </a:p>
        </p:txBody>
      </p:sp>
      <p:sp>
        <p:nvSpPr>
          <p:cNvPr id="1091" name="Rectangle: Rounded Corners 75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17</a:t>
            </a:r>
          </a:p>
        </p:txBody>
      </p:sp>
      <p:sp>
        <p:nvSpPr>
          <p:cNvPr id="1092" name="Rectangle: Rounded Corners 75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16</a:t>
            </a:r>
          </a:p>
        </p:txBody>
      </p:sp>
      <p:sp>
        <p:nvSpPr>
          <p:cNvPr id="1093" name="Rectangle: Rounded Corners 75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15</a:t>
            </a:r>
          </a:p>
        </p:txBody>
      </p:sp>
      <p:sp>
        <p:nvSpPr>
          <p:cNvPr id="1094" name="Rectangle: Rounded Corners 75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14</a:t>
            </a:r>
          </a:p>
        </p:txBody>
      </p:sp>
      <p:sp>
        <p:nvSpPr>
          <p:cNvPr id="1095" name="Rectangle: Rounded Corners 75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13</a:t>
            </a:r>
          </a:p>
        </p:txBody>
      </p:sp>
      <p:sp>
        <p:nvSpPr>
          <p:cNvPr id="1096" name="Rectangle: Rounded Corners 75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12</a:t>
            </a:r>
          </a:p>
        </p:txBody>
      </p:sp>
      <p:sp>
        <p:nvSpPr>
          <p:cNvPr id="1097" name="Rectangle: Rounded Corners 75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11</a:t>
            </a:r>
          </a:p>
        </p:txBody>
      </p:sp>
      <p:sp>
        <p:nvSpPr>
          <p:cNvPr id="1098" name="Rectangle: Rounded Corners 75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10</a:t>
            </a:r>
          </a:p>
        </p:txBody>
      </p:sp>
      <p:sp>
        <p:nvSpPr>
          <p:cNvPr id="1099" name="Rectangle: Rounded Corners 76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09</a:t>
            </a:r>
          </a:p>
        </p:txBody>
      </p:sp>
      <p:sp>
        <p:nvSpPr>
          <p:cNvPr id="1100" name="Rectangle: Rounded Corners 76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08</a:t>
            </a:r>
          </a:p>
        </p:txBody>
      </p:sp>
      <p:sp>
        <p:nvSpPr>
          <p:cNvPr id="1101" name="Rectangle: Rounded Corners 76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07</a:t>
            </a:r>
          </a:p>
        </p:txBody>
      </p:sp>
      <p:sp>
        <p:nvSpPr>
          <p:cNvPr id="1102" name="Rectangle: Rounded Corners 76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06</a:t>
            </a:r>
          </a:p>
        </p:txBody>
      </p:sp>
      <p:sp>
        <p:nvSpPr>
          <p:cNvPr id="1103" name="Rectangle: Rounded Corners 76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05</a:t>
            </a:r>
          </a:p>
        </p:txBody>
      </p:sp>
      <p:sp>
        <p:nvSpPr>
          <p:cNvPr id="1104" name="Rectangle: Rounded Corners 76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04</a:t>
            </a:r>
          </a:p>
        </p:txBody>
      </p:sp>
      <p:sp>
        <p:nvSpPr>
          <p:cNvPr id="1105" name="Rectangle: Rounded Corners 76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03</a:t>
            </a:r>
          </a:p>
        </p:txBody>
      </p:sp>
      <p:sp>
        <p:nvSpPr>
          <p:cNvPr id="1106" name="Rectangle: Rounded Corners 76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02</a:t>
            </a:r>
          </a:p>
        </p:txBody>
      </p:sp>
      <p:sp>
        <p:nvSpPr>
          <p:cNvPr id="1107" name="Rectangle: Rounded Corners 76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01</a:t>
            </a:r>
          </a:p>
        </p:txBody>
      </p:sp>
      <p:sp>
        <p:nvSpPr>
          <p:cNvPr id="1108" name="Rectangle: Rounded Corners 76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00</a:t>
            </a:r>
          </a:p>
        </p:txBody>
      </p:sp>
      <p:sp>
        <p:nvSpPr>
          <p:cNvPr id="1109" name="Rectangle: Rounded Corners 77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59</a:t>
            </a:r>
          </a:p>
        </p:txBody>
      </p:sp>
      <p:sp>
        <p:nvSpPr>
          <p:cNvPr id="1110" name="Rectangle: Rounded Corners 77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58</a:t>
            </a:r>
          </a:p>
        </p:txBody>
      </p:sp>
      <p:sp>
        <p:nvSpPr>
          <p:cNvPr id="1111" name="Rectangle: Rounded Corners 77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57</a:t>
            </a:r>
          </a:p>
        </p:txBody>
      </p:sp>
      <p:sp>
        <p:nvSpPr>
          <p:cNvPr id="1112" name="Rectangle: Rounded Corners 77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56</a:t>
            </a:r>
          </a:p>
        </p:txBody>
      </p:sp>
      <p:sp>
        <p:nvSpPr>
          <p:cNvPr id="1113" name="Rectangle: Rounded Corners 77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55</a:t>
            </a:r>
          </a:p>
        </p:txBody>
      </p:sp>
      <p:sp>
        <p:nvSpPr>
          <p:cNvPr id="1114" name="Rectangle: Rounded Corners 77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54</a:t>
            </a:r>
          </a:p>
        </p:txBody>
      </p:sp>
      <p:sp>
        <p:nvSpPr>
          <p:cNvPr id="1115" name="Rectangle: Rounded Corners 77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53</a:t>
            </a:r>
          </a:p>
        </p:txBody>
      </p:sp>
      <p:sp>
        <p:nvSpPr>
          <p:cNvPr id="1116" name="Rectangle: Rounded Corners 77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52</a:t>
            </a:r>
          </a:p>
        </p:txBody>
      </p:sp>
      <p:sp>
        <p:nvSpPr>
          <p:cNvPr id="1117" name="Rectangle: Rounded Corners 77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51</a:t>
            </a:r>
          </a:p>
        </p:txBody>
      </p:sp>
      <p:sp>
        <p:nvSpPr>
          <p:cNvPr id="1118" name="Rectangle: Rounded Corners 77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50</a:t>
            </a:r>
          </a:p>
        </p:txBody>
      </p:sp>
      <p:sp>
        <p:nvSpPr>
          <p:cNvPr id="1119" name="Rectangle: Rounded Corners 78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49</a:t>
            </a:r>
          </a:p>
        </p:txBody>
      </p:sp>
      <p:sp>
        <p:nvSpPr>
          <p:cNvPr id="1120" name="Rectangle: Rounded Corners 78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48</a:t>
            </a:r>
          </a:p>
        </p:txBody>
      </p:sp>
      <p:sp>
        <p:nvSpPr>
          <p:cNvPr id="1121" name="Rectangle: Rounded Corners 78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47</a:t>
            </a:r>
          </a:p>
        </p:txBody>
      </p:sp>
      <p:sp>
        <p:nvSpPr>
          <p:cNvPr id="1122" name="Rectangle: Rounded Corners 78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46</a:t>
            </a:r>
          </a:p>
        </p:txBody>
      </p:sp>
      <p:sp>
        <p:nvSpPr>
          <p:cNvPr id="1123" name="Rectangle: Rounded Corners 78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45</a:t>
            </a:r>
          </a:p>
        </p:txBody>
      </p:sp>
      <p:sp>
        <p:nvSpPr>
          <p:cNvPr id="1124" name="Rectangle: Rounded Corners 78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44</a:t>
            </a:r>
          </a:p>
        </p:txBody>
      </p:sp>
      <p:sp>
        <p:nvSpPr>
          <p:cNvPr id="1125" name="Rectangle: Rounded Corners 78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43</a:t>
            </a:r>
          </a:p>
        </p:txBody>
      </p:sp>
      <p:sp>
        <p:nvSpPr>
          <p:cNvPr id="1126" name="Rectangle: Rounded Corners 78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42</a:t>
            </a:r>
          </a:p>
        </p:txBody>
      </p:sp>
      <p:sp>
        <p:nvSpPr>
          <p:cNvPr id="1127" name="Rectangle: Rounded Corners 78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41</a:t>
            </a:r>
          </a:p>
        </p:txBody>
      </p:sp>
      <p:sp>
        <p:nvSpPr>
          <p:cNvPr id="1128" name="Rectangle: Rounded Corners 78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40</a:t>
            </a:r>
          </a:p>
        </p:txBody>
      </p:sp>
      <p:sp>
        <p:nvSpPr>
          <p:cNvPr id="1129" name="Rectangle: Rounded Corners 79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39</a:t>
            </a:r>
          </a:p>
        </p:txBody>
      </p:sp>
      <p:sp>
        <p:nvSpPr>
          <p:cNvPr id="1130" name="Rectangle: Rounded Corners 79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38</a:t>
            </a:r>
          </a:p>
        </p:txBody>
      </p:sp>
      <p:sp>
        <p:nvSpPr>
          <p:cNvPr id="1131" name="Rectangle: Rounded Corners 79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37</a:t>
            </a:r>
          </a:p>
        </p:txBody>
      </p:sp>
      <p:sp>
        <p:nvSpPr>
          <p:cNvPr id="1132" name="Rectangle: Rounded Corners 79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36</a:t>
            </a:r>
          </a:p>
        </p:txBody>
      </p:sp>
      <p:sp>
        <p:nvSpPr>
          <p:cNvPr id="1133" name="Rectangle: Rounded Corners 79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35</a:t>
            </a:r>
          </a:p>
        </p:txBody>
      </p:sp>
      <p:sp>
        <p:nvSpPr>
          <p:cNvPr id="1134" name="Rectangle: Rounded Corners 79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34</a:t>
            </a:r>
          </a:p>
        </p:txBody>
      </p:sp>
      <p:sp>
        <p:nvSpPr>
          <p:cNvPr id="1135" name="Rectangle: Rounded Corners 79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43</a:t>
            </a:r>
          </a:p>
        </p:txBody>
      </p:sp>
      <p:sp>
        <p:nvSpPr>
          <p:cNvPr id="1136" name="Rectangle: Rounded Corners 79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32</a:t>
            </a:r>
          </a:p>
        </p:txBody>
      </p:sp>
      <p:sp>
        <p:nvSpPr>
          <p:cNvPr id="1137" name="Rectangle: Rounded Corners 79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31</a:t>
            </a:r>
          </a:p>
        </p:txBody>
      </p:sp>
      <p:sp>
        <p:nvSpPr>
          <p:cNvPr id="1138" name="Rectangle: Rounded Corners 79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30</a:t>
            </a:r>
          </a:p>
        </p:txBody>
      </p:sp>
      <p:sp>
        <p:nvSpPr>
          <p:cNvPr id="1139" name="Rectangle: Rounded Corners 80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29</a:t>
            </a:r>
          </a:p>
        </p:txBody>
      </p:sp>
      <p:sp>
        <p:nvSpPr>
          <p:cNvPr id="1140" name="Rectangle: Rounded Corners 80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28</a:t>
            </a:r>
          </a:p>
        </p:txBody>
      </p:sp>
      <p:sp>
        <p:nvSpPr>
          <p:cNvPr id="1141" name="Rectangle: Rounded Corners 80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27</a:t>
            </a:r>
          </a:p>
        </p:txBody>
      </p:sp>
      <p:sp>
        <p:nvSpPr>
          <p:cNvPr id="1142" name="Rectangle: Rounded Corners 80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26</a:t>
            </a:r>
          </a:p>
        </p:txBody>
      </p:sp>
      <p:sp>
        <p:nvSpPr>
          <p:cNvPr id="1143" name="Rectangle: Rounded Corners 80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25</a:t>
            </a:r>
          </a:p>
        </p:txBody>
      </p:sp>
      <p:sp>
        <p:nvSpPr>
          <p:cNvPr id="1144" name="Rectangle: Rounded Corners 80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24</a:t>
            </a:r>
          </a:p>
        </p:txBody>
      </p:sp>
      <p:sp>
        <p:nvSpPr>
          <p:cNvPr id="1145" name="Rectangle: Rounded Corners 80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23</a:t>
            </a:r>
          </a:p>
        </p:txBody>
      </p:sp>
      <p:sp>
        <p:nvSpPr>
          <p:cNvPr id="1146" name="Rectangle: Rounded Corners 80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22</a:t>
            </a:r>
          </a:p>
        </p:txBody>
      </p:sp>
      <p:sp>
        <p:nvSpPr>
          <p:cNvPr id="1147" name="Rectangle: Rounded Corners 80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21</a:t>
            </a:r>
          </a:p>
        </p:txBody>
      </p:sp>
      <p:sp>
        <p:nvSpPr>
          <p:cNvPr id="1148" name="Rectangle: Rounded Corners 80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20</a:t>
            </a:r>
          </a:p>
        </p:txBody>
      </p:sp>
      <p:sp>
        <p:nvSpPr>
          <p:cNvPr id="1149" name="Rectangle: Rounded Corners 81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19</a:t>
            </a:r>
          </a:p>
        </p:txBody>
      </p:sp>
      <p:sp>
        <p:nvSpPr>
          <p:cNvPr id="1150" name="Rectangle: Rounded Corners 81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18</a:t>
            </a:r>
          </a:p>
        </p:txBody>
      </p:sp>
      <p:sp>
        <p:nvSpPr>
          <p:cNvPr id="1151" name="Rectangle: Rounded Corners 81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17</a:t>
            </a:r>
          </a:p>
        </p:txBody>
      </p:sp>
      <p:sp>
        <p:nvSpPr>
          <p:cNvPr id="1152" name="Rectangle: Rounded Corners 81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16</a:t>
            </a:r>
          </a:p>
        </p:txBody>
      </p:sp>
      <p:sp>
        <p:nvSpPr>
          <p:cNvPr id="1153" name="Rectangle: Rounded Corners 81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15</a:t>
            </a:r>
          </a:p>
        </p:txBody>
      </p:sp>
      <p:sp>
        <p:nvSpPr>
          <p:cNvPr id="1154" name="Rectangle: Rounded Corners 81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14</a:t>
            </a:r>
          </a:p>
        </p:txBody>
      </p:sp>
      <p:sp>
        <p:nvSpPr>
          <p:cNvPr id="1155" name="Rectangle: Rounded Corners 816"/>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13</a:t>
            </a:r>
          </a:p>
        </p:txBody>
      </p:sp>
      <p:sp>
        <p:nvSpPr>
          <p:cNvPr id="1156" name="Rectangle: Rounded Corners 817"/>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12</a:t>
            </a:r>
          </a:p>
        </p:txBody>
      </p:sp>
      <p:sp>
        <p:nvSpPr>
          <p:cNvPr id="1157" name="Rectangle: Rounded Corners 818"/>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11</a:t>
            </a:r>
          </a:p>
        </p:txBody>
      </p:sp>
      <p:sp>
        <p:nvSpPr>
          <p:cNvPr id="1158" name="Rectangle: Rounded Corners 819"/>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10</a:t>
            </a:r>
          </a:p>
        </p:txBody>
      </p:sp>
      <p:sp>
        <p:nvSpPr>
          <p:cNvPr id="1159" name="Rectangle: Rounded Corners 820"/>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09</a:t>
            </a:r>
          </a:p>
        </p:txBody>
      </p:sp>
      <p:sp>
        <p:nvSpPr>
          <p:cNvPr id="1160" name="Rectangle: Rounded Corners 821"/>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08</a:t>
            </a:r>
          </a:p>
        </p:txBody>
      </p:sp>
      <p:sp>
        <p:nvSpPr>
          <p:cNvPr id="1161" name="Rectangle: Rounded Corners 822"/>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07</a:t>
            </a:r>
          </a:p>
        </p:txBody>
      </p:sp>
      <p:sp>
        <p:nvSpPr>
          <p:cNvPr id="1162" name="Rectangle: Rounded Corners 823"/>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06</a:t>
            </a:r>
          </a:p>
        </p:txBody>
      </p:sp>
      <p:sp>
        <p:nvSpPr>
          <p:cNvPr id="1163" name="Rectangle: Rounded Corners 824"/>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05</a:t>
            </a:r>
          </a:p>
        </p:txBody>
      </p:sp>
      <p:sp>
        <p:nvSpPr>
          <p:cNvPr id="1164" name="Rectangle: Rounded Corners 825"/>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04</a:t>
            </a:r>
          </a:p>
        </p:txBody>
      </p:sp>
      <p:sp>
        <p:nvSpPr>
          <p:cNvPr id="1165" name="Rectangle: Rounded Corners 826"/>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FFFF00"/>
                </a:solidFill>
                <a:latin typeface="Times New Roman" panose="02020603050405020304" pitchFamily="18" charset="0"/>
                <a:cs typeface="Times New Roman" panose="02020603050405020304" pitchFamily="18" charset="0"/>
              </a:rPr>
              <a:t>0 : 03</a:t>
            </a:r>
          </a:p>
        </p:txBody>
      </p:sp>
      <p:sp>
        <p:nvSpPr>
          <p:cNvPr id="1166" name="Rectangle: Rounded Corners 827"/>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FFFF00"/>
                </a:solidFill>
                <a:latin typeface="Times New Roman" panose="02020603050405020304" pitchFamily="18" charset="0"/>
                <a:cs typeface="Times New Roman" panose="02020603050405020304" pitchFamily="18" charset="0"/>
              </a:rPr>
              <a:t>0 : 02</a:t>
            </a:r>
          </a:p>
        </p:txBody>
      </p:sp>
      <p:sp>
        <p:nvSpPr>
          <p:cNvPr id="1167" name="Rectangle: Rounded Corners 828"/>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FFFF00"/>
                </a:solidFill>
                <a:latin typeface="Times New Roman" panose="02020603050405020304" pitchFamily="18" charset="0"/>
                <a:cs typeface="Times New Roman" panose="02020603050405020304" pitchFamily="18" charset="0"/>
              </a:rPr>
              <a:t>0 : 01</a:t>
            </a:r>
          </a:p>
        </p:txBody>
      </p:sp>
      <p:sp>
        <p:nvSpPr>
          <p:cNvPr id="1168" name="Rectangle: Rounded Corners 829"/>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FFFF00"/>
                </a:solidFill>
                <a:latin typeface="Times New Roman" panose="02020603050405020304" pitchFamily="18" charset="0"/>
                <a:cs typeface="Times New Roman" panose="02020603050405020304" pitchFamily="18" charset="0"/>
              </a:rPr>
              <a:t>0 : 00</a:t>
            </a:r>
          </a:p>
        </p:txBody>
      </p:sp>
      <p:sp>
        <p:nvSpPr>
          <p:cNvPr id="1169" name="Rectangle: Rounded Corners 830"/>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latin typeface="Times New Roman" panose="02020603050405020304" pitchFamily="18" charset="0"/>
                <a:cs typeface="Times New Roman" panose="02020603050405020304" pitchFamily="18" charset="0"/>
              </a:rPr>
              <a:t>TIME’S UP!</a:t>
            </a:r>
            <a:endParaRPr lang="en-GB" sz="3200" dirty="0">
              <a:latin typeface="Times New Roman" panose="02020603050405020304" pitchFamily="18" charset="0"/>
              <a:cs typeface="Times New Roman" panose="02020603050405020304" pitchFamily="18" charset="0"/>
            </a:endParaRPr>
          </a:p>
        </p:txBody>
      </p:sp>
      <p:grpSp>
        <p:nvGrpSpPr>
          <p:cNvPr id="1171" name="Group 1170"/>
          <p:cNvGrpSpPr/>
          <p:nvPr/>
        </p:nvGrpSpPr>
        <p:grpSpPr>
          <a:xfrm>
            <a:off x="728597" y="362309"/>
            <a:ext cx="1583282" cy="1586416"/>
            <a:chOff x="7534276" y="5373688"/>
            <a:chExt cx="801688" cy="803275"/>
          </a:xfrm>
          <a:solidFill>
            <a:schemeClr val="tx1"/>
          </a:solidFill>
        </p:grpSpPr>
        <p:sp>
          <p:nvSpPr>
            <p:cNvPr id="1172" name="Freeform 430"/>
            <p:cNvSpPr/>
            <p:nvPr/>
          </p:nvSpPr>
          <p:spPr bwMode="auto">
            <a:xfrm>
              <a:off x="7847013" y="5788025"/>
              <a:ext cx="25400" cy="82550"/>
            </a:xfrm>
            <a:custGeom>
              <a:avLst/>
              <a:gdLst>
                <a:gd name="T0" fmla="*/ 3 w 7"/>
                <a:gd name="T1" fmla="*/ 22 h 22"/>
                <a:gd name="T2" fmla="*/ 0 w 7"/>
                <a:gd name="T3" fmla="*/ 19 h 22"/>
                <a:gd name="T4" fmla="*/ 0 w 7"/>
                <a:gd name="T5" fmla="*/ 3 h 22"/>
                <a:gd name="T6" fmla="*/ 3 w 7"/>
                <a:gd name="T7" fmla="*/ 0 h 22"/>
                <a:gd name="T8" fmla="*/ 7 w 7"/>
                <a:gd name="T9" fmla="*/ 3 h 22"/>
                <a:gd name="T10" fmla="*/ 7 w 7"/>
                <a:gd name="T11" fmla="*/ 19 h 22"/>
                <a:gd name="T12" fmla="*/ 3 w 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7" h="22">
                  <a:moveTo>
                    <a:pt x="3" y="22"/>
                  </a:moveTo>
                  <a:cubicBezTo>
                    <a:pt x="1" y="22"/>
                    <a:pt x="0" y="21"/>
                    <a:pt x="0" y="19"/>
                  </a:cubicBezTo>
                  <a:cubicBezTo>
                    <a:pt x="0" y="3"/>
                    <a:pt x="0" y="3"/>
                    <a:pt x="0" y="3"/>
                  </a:cubicBezTo>
                  <a:cubicBezTo>
                    <a:pt x="0" y="1"/>
                    <a:pt x="1" y="0"/>
                    <a:pt x="3" y="0"/>
                  </a:cubicBezTo>
                  <a:cubicBezTo>
                    <a:pt x="5" y="0"/>
                    <a:pt x="7" y="1"/>
                    <a:pt x="7" y="3"/>
                  </a:cubicBezTo>
                  <a:cubicBezTo>
                    <a:pt x="7" y="19"/>
                    <a:pt x="7" y="19"/>
                    <a:pt x="7" y="19"/>
                  </a:cubicBezTo>
                  <a:cubicBezTo>
                    <a:pt x="7" y="21"/>
                    <a:pt x="5" y="22"/>
                    <a:pt x="3"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73" name="Freeform 431"/>
            <p:cNvSpPr/>
            <p:nvPr/>
          </p:nvSpPr>
          <p:spPr bwMode="auto">
            <a:xfrm>
              <a:off x="7891463" y="5738813"/>
              <a:ext cx="26988" cy="131762"/>
            </a:xfrm>
            <a:custGeom>
              <a:avLst/>
              <a:gdLst>
                <a:gd name="T0" fmla="*/ 3 w 7"/>
                <a:gd name="T1" fmla="*/ 35 h 35"/>
                <a:gd name="T2" fmla="*/ 0 w 7"/>
                <a:gd name="T3" fmla="*/ 32 h 35"/>
                <a:gd name="T4" fmla="*/ 0 w 7"/>
                <a:gd name="T5" fmla="*/ 4 h 35"/>
                <a:gd name="T6" fmla="*/ 3 w 7"/>
                <a:gd name="T7" fmla="*/ 0 h 35"/>
                <a:gd name="T8" fmla="*/ 7 w 7"/>
                <a:gd name="T9" fmla="*/ 4 h 35"/>
                <a:gd name="T10" fmla="*/ 7 w 7"/>
                <a:gd name="T11" fmla="*/ 32 h 35"/>
                <a:gd name="T12" fmla="*/ 3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3" y="35"/>
                  </a:moveTo>
                  <a:cubicBezTo>
                    <a:pt x="1" y="35"/>
                    <a:pt x="0" y="34"/>
                    <a:pt x="0" y="32"/>
                  </a:cubicBezTo>
                  <a:cubicBezTo>
                    <a:pt x="0" y="4"/>
                    <a:pt x="0" y="4"/>
                    <a:pt x="0" y="4"/>
                  </a:cubicBezTo>
                  <a:cubicBezTo>
                    <a:pt x="0" y="2"/>
                    <a:pt x="1" y="0"/>
                    <a:pt x="3" y="0"/>
                  </a:cubicBezTo>
                  <a:cubicBezTo>
                    <a:pt x="5" y="0"/>
                    <a:pt x="7" y="2"/>
                    <a:pt x="7" y="4"/>
                  </a:cubicBezTo>
                  <a:cubicBezTo>
                    <a:pt x="7" y="32"/>
                    <a:pt x="7" y="32"/>
                    <a:pt x="7" y="32"/>
                  </a:cubicBezTo>
                  <a:cubicBezTo>
                    <a:pt x="7" y="34"/>
                    <a:pt x="5" y="35"/>
                    <a:pt x="3"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74" name="Freeform 432"/>
            <p:cNvSpPr/>
            <p:nvPr/>
          </p:nvSpPr>
          <p:spPr bwMode="auto">
            <a:xfrm>
              <a:off x="7937501" y="5738813"/>
              <a:ext cx="25400" cy="131762"/>
            </a:xfrm>
            <a:custGeom>
              <a:avLst/>
              <a:gdLst>
                <a:gd name="T0" fmla="*/ 4 w 7"/>
                <a:gd name="T1" fmla="*/ 35 h 35"/>
                <a:gd name="T2" fmla="*/ 0 w 7"/>
                <a:gd name="T3" fmla="*/ 32 h 35"/>
                <a:gd name="T4" fmla="*/ 0 w 7"/>
                <a:gd name="T5" fmla="*/ 4 h 35"/>
                <a:gd name="T6" fmla="*/ 4 w 7"/>
                <a:gd name="T7" fmla="*/ 0 h 35"/>
                <a:gd name="T8" fmla="*/ 7 w 7"/>
                <a:gd name="T9" fmla="*/ 4 h 35"/>
                <a:gd name="T10" fmla="*/ 7 w 7"/>
                <a:gd name="T11" fmla="*/ 32 h 35"/>
                <a:gd name="T12" fmla="*/ 4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4" y="35"/>
                  </a:moveTo>
                  <a:cubicBezTo>
                    <a:pt x="2" y="35"/>
                    <a:pt x="0" y="34"/>
                    <a:pt x="0" y="32"/>
                  </a:cubicBezTo>
                  <a:cubicBezTo>
                    <a:pt x="0" y="4"/>
                    <a:pt x="0" y="4"/>
                    <a:pt x="0" y="4"/>
                  </a:cubicBezTo>
                  <a:cubicBezTo>
                    <a:pt x="0" y="2"/>
                    <a:pt x="2" y="0"/>
                    <a:pt x="4" y="0"/>
                  </a:cubicBezTo>
                  <a:cubicBezTo>
                    <a:pt x="6" y="0"/>
                    <a:pt x="7" y="2"/>
                    <a:pt x="7" y="4"/>
                  </a:cubicBezTo>
                  <a:cubicBezTo>
                    <a:pt x="7" y="32"/>
                    <a:pt x="7" y="32"/>
                    <a:pt x="7" y="32"/>
                  </a:cubicBezTo>
                  <a:cubicBezTo>
                    <a:pt x="7" y="34"/>
                    <a:pt x="6" y="35"/>
                    <a:pt x="4"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75" name="Freeform 433"/>
            <p:cNvSpPr/>
            <p:nvPr/>
          </p:nvSpPr>
          <p:spPr bwMode="auto">
            <a:xfrm>
              <a:off x="7981951" y="5837238"/>
              <a:ext cx="26988" cy="112712"/>
            </a:xfrm>
            <a:custGeom>
              <a:avLst/>
              <a:gdLst>
                <a:gd name="T0" fmla="*/ 4 w 7"/>
                <a:gd name="T1" fmla="*/ 30 h 30"/>
                <a:gd name="T2" fmla="*/ 0 w 7"/>
                <a:gd name="T3" fmla="*/ 27 h 30"/>
                <a:gd name="T4" fmla="*/ 0 w 7"/>
                <a:gd name="T5" fmla="*/ 3 h 30"/>
                <a:gd name="T6" fmla="*/ 4 w 7"/>
                <a:gd name="T7" fmla="*/ 0 h 30"/>
                <a:gd name="T8" fmla="*/ 7 w 7"/>
                <a:gd name="T9" fmla="*/ 3 h 30"/>
                <a:gd name="T10" fmla="*/ 7 w 7"/>
                <a:gd name="T11" fmla="*/ 27 h 30"/>
                <a:gd name="T12" fmla="*/ 4 w 7"/>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7" h="30">
                  <a:moveTo>
                    <a:pt x="4" y="30"/>
                  </a:moveTo>
                  <a:cubicBezTo>
                    <a:pt x="2" y="30"/>
                    <a:pt x="0" y="29"/>
                    <a:pt x="0" y="27"/>
                  </a:cubicBezTo>
                  <a:cubicBezTo>
                    <a:pt x="0" y="3"/>
                    <a:pt x="0" y="3"/>
                    <a:pt x="0" y="3"/>
                  </a:cubicBezTo>
                  <a:cubicBezTo>
                    <a:pt x="0" y="1"/>
                    <a:pt x="2" y="0"/>
                    <a:pt x="4" y="0"/>
                  </a:cubicBezTo>
                  <a:cubicBezTo>
                    <a:pt x="6" y="0"/>
                    <a:pt x="7" y="1"/>
                    <a:pt x="7" y="3"/>
                  </a:cubicBezTo>
                  <a:cubicBezTo>
                    <a:pt x="7" y="27"/>
                    <a:pt x="7" y="27"/>
                    <a:pt x="7" y="27"/>
                  </a:cubicBezTo>
                  <a:cubicBezTo>
                    <a:pt x="7" y="29"/>
                    <a:pt x="6" y="30"/>
                    <a:pt x="4"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76" name="Freeform 434"/>
            <p:cNvSpPr>
              <a:spLocks noEditPoints="1"/>
            </p:cNvSpPr>
            <p:nvPr/>
          </p:nvSpPr>
          <p:spPr bwMode="auto">
            <a:xfrm>
              <a:off x="7800976" y="5694363"/>
              <a:ext cx="268288" cy="419100"/>
            </a:xfrm>
            <a:custGeom>
              <a:avLst/>
              <a:gdLst>
                <a:gd name="T0" fmla="*/ 8 w 71"/>
                <a:gd name="T1" fmla="*/ 111 h 111"/>
                <a:gd name="T2" fmla="*/ 5 w 71"/>
                <a:gd name="T3" fmla="*/ 98 h 111"/>
                <a:gd name="T4" fmla="*/ 2 w 71"/>
                <a:gd name="T5" fmla="*/ 79 h 111"/>
                <a:gd name="T6" fmla="*/ 0 w 71"/>
                <a:gd name="T7" fmla="*/ 29 h 111"/>
                <a:gd name="T8" fmla="*/ 12 w 71"/>
                <a:gd name="T9" fmla="*/ 19 h 111"/>
                <a:gd name="T10" fmla="*/ 19 w 71"/>
                <a:gd name="T11" fmla="*/ 6 h 111"/>
                <a:gd name="T12" fmla="*/ 31 w 71"/>
                <a:gd name="T13" fmla="*/ 0 h 111"/>
                <a:gd name="T14" fmla="*/ 43 w 71"/>
                <a:gd name="T15" fmla="*/ 6 h 111"/>
                <a:gd name="T16" fmla="*/ 55 w 71"/>
                <a:gd name="T17" fmla="*/ 16 h 111"/>
                <a:gd name="T18" fmla="*/ 60 w 71"/>
                <a:gd name="T19" fmla="*/ 30 h 111"/>
                <a:gd name="T20" fmla="*/ 71 w 71"/>
                <a:gd name="T21" fmla="*/ 65 h 111"/>
                <a:gd name="T22" fmla="*/ 56 w 71"/>
                <a:gd name="T23" fmla="*/ 90 h 111"/>
                <a:gd name="T24" fmla="*/ 55 w 71"/>
                <a:gd name="T25" fmla="*/ 107 h 111"/>
                <a:gd name="T26" fmla="*/ 12 w 71"/>
                <a:gd name="T27" fmla="*/ 103 h 111"/>
                <a:gd name="T28" fmla="*/ 48 w 71"/>
                <a:gd name="T29" fmla="*/ 92 h 111"/>
                <a:gd name="T30" fmla="*/ 60 w 71"/>
                <a:gd name="T31" fmla="*/ 75 h 111"/>
                <a:gd name="T32" fmla="*/ 64 w 71"/>
                <a:gd name="T33" fmla="*/ 42 h 111"/>
                <a:gd name="T34" fmla="*/ 57 w 71"/>
                <a:gd name="T35" fmla="*/ 38 h 111"/>
                <a:gd name="T36" fmla="*/ 52 w 71"/>
                <a:gd name="T37" fmla="*/ 45 h 111"/>
                <a:gd name="T38" fmla="*/ 48 w 71"/>
                <a:gd name="T39" fmla="*/ 16 h 111"/>
                <a:gd name="T40" fmla="*/ 44 w 71"/>
                <a:gd name="T41" fmla="*/ 14 h 111"/>
                <a:gd name="T42" fmla="*/ 40 w 71"/>
                <a:gd name="T43" fmla="*/ 19 h 111"/>
                <a:gd name="T44" fmla="*/ 36 w 71"/>
                <a:gd name="T45" fmla="*/ 10 h 111"/>
                <a:gd name="T46" fmla="*/ 33 w 71"/>
                <a:gd name="T47" fmla="*/ 8 h 111"/>
                <a:gd name="T48" fmla="*/ 31 w 71"/>
                <a:gd name="T49" fmla="*/ 16 h 111"/>
                <a:gd name="T50" fmla="*/ 24 w 71"/>
                <a:gd name="T51" fmla="*/ 16 h 111"/>
                <a:gd name="T52" fmla="*/ 21 w 71"/>
                <a:gd name="T53" fmla="*/ 13 h 111"/>
                <a:gd name="T54" fmla="*/ 19 w 71"/>
                <a:gd name="T55" fmla="*/ 28 h 111"/>
                <a:gd name="T56" fmla="*/ 12 w 71"/>
                <a:gd name="T57" fmla="*/ 28 h 111"/>
                <a:gd name="T58" fmla="*/ 9 w 71"/>
                <a:gd name="T59" fmla="*/ 26 h 111"/>
                <a:gd name="T60" fmla="*/ 7 w 71"/>
                <a:gd name="T61" fmla="*/ 66 h 111"/>
                <a:gd name="T62" fmla="*/ 9 w 71"/>
                <a:gd name="T63" fmla="*/ 79 h 111"/>
                <a:gd name="T64" fmla="*/ 12 w 71"/>
                <a:gd name="T65" fmla="*/ 10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 h="111">
                  <a:moveTo>
                    <a:pt x="52" y="111"/>
                  </a:moveTo>
                  <a:cubicBezTo>
                    <a:pt x="8" y="111"/>
                    <a:pt x="8" y="111"/>
                    <a:pt x="8" y="111"/>
                  </a:cubicBezTo>
                  <a:cubicBezTo>
                    <a:pt x="6" y="111"/>
                    <a:pt x="5" y="109"/>
                    <a:pt x="5" y="107"/>
                  </a:cubicBezTo>
                  <a:cubicBezTo>
                    <a:pt x="5" y="98"/>
                    <a:pt x="5" y="98"/>
                    <a:pt x="5" y="98"/>
                  </a:cubicBezTo>
                  <a:cubicBezTo>
                    <a:pt x="5" y="93"/>
                    <a:pt x="4" y="87"/>
                    <a:pt x="2" y="81"/>
                  </a:cubicBezTo>
                  <a:cubicBezTo>
                    <a:pt x="2" y="79"/>
                    <a:pt x="2" y="79"/>
                    <a:pt x="2" y="79"/>
                  </a:cubicBezTo>
                  <a:cubicBezTo>
                    <a:pt x="0" y="75"/>
                    <a:pt x="0" y="71"/>
                    <a:pt x="0" y="66"/>
                  </a:cubicBezTo>
                  <a:cubicBezTo>
                    <a:pt x="0" y="29"/>
                    <a:pt x="0" y="29"/>
                    <a:pt x="0" y="29"/>
                  </a:cubicBezTo>
                  <a:cubicBezTo>
                    <a:pt x="0" y="24"/>
                    <a:pt x="3" y="20"/>
                    <a:pt x="7" y="19"/>
                  </a:cubicBezTo>
                  <a:cubicBezTo>
                    <a:pt x="9" y="19"/>
                    <a:pt x="10" y="19"/>
                    <a:pt x="12" y="19"/>
                  </a:cubicBezTo>
                  <a:cubicBezTo>
                    <a:pt x="12" y="16"/>
                    <a:pt x="12" y="16"/>
                    <a:pt x="12" y="16"/>
                  </a:cubicBezTo>
                  <a:cubicBezTo>
                    <a:pt x="12" y="11"/>
                    <a:pt x="15" y="7"/>
                    <a:pt x="19" y="6"/>
                  </a:cubicBezTo>
                  <a:cubicBezTo>
                    <a:pt x="21" y="6"/>
                    <a:pt x="23" y="6"/>
                    <a:pt x="25" y="6"/>
                  </a:cubicBezTo>
                  <a:cubicBezTo>
                    <a:pt x="26" y="3"/>
                    <a:pt x="28" y="1"/>
                    <a:pt x="31" y="0"/>
                  </a:cubicBezTo>
                  <a:cubicBezTo>
                    <a:pt x="34" y="0"/>
                    <a:pt x="37" y="0"/>
                    <a:pt x="40" y="2"/>
                  </a:cubicBezTo>
                  <a:cubicBezTo>
                    <a:pt x="41" y="3"/>
                    <a:pt x="42" y="5"/>
                    <a:pt x="43" y="6"/>
                  </a:cubicBezTo>
                  <a:cubicBezTo>
                    <a:pt x="44" y="6"/>
                    <a:pt x="46" y="6"/>
                    <a:pt x="48" y="6"/>
                  </a:cubicBezTo>
                  <a:cubicBezTo>
                    <a:pt x="52" y="7"/>
                    <a:pt x="55" y="11"/>
                    <a:pt x="55" y="16"/>
                  </a:cubicBezTo>
                  <a:cubicBezTo>
                    <a:pt x="55" y="31"/>
                    <a:pt x="55" y="31"/>
                    <a:pt x="55" y="31"/>
                  </a:cubicBezTo>
                  <a:cubicBezTo>
                    <a:pt x="57" y="30"/>
                    <a:pt x="58" y="30"/>
                    <a:pt x="60" y="30"/>
                  </a:cubicBezTo>
                  <a:cubicBezTo>
                    <a:pt x="66" y="30"/>
                    <a:pt x="71" y="36"/>
                    <a:pt x="71" y="42"/>
                  </a:cubicBezTo>
                  <a:cubicBezTo>
                    <a:pt x="71" y="65"/>
                    <a:pt x="71" y="65"/>
                    <a:pt x="71" y="65"/>
                  </a:cubicBezTo>
                  <a:cubicBezTo>
                    <a:pt x="71" y="71"/>
                    <a:pt x="69" y="76"/>
                    <a:pt x="65" y="80"/>
                  </a:cubicBezTo>
                  <a:cubicBezTo>
                    <a:pt x="56" y="90"/>
                    <a:pt x="56" y="90"/>
                    <a:pt x="56" y="90"/>
                  </a:cubicBezTo>
                  <a:cubicBezTo>
                    <a:pt x="56" y="90"/>
                    <a:pt x="55" y="91"/>
                    <a:pt x="55" y="92"/>
                  </a:cubicBezTo>
                  <a:cubicBezTo>
                    <a:pt x="55" y="107"/>
                    <a:pt x="55" y="107"/>
                    <a:pt x="55" y="107"/>
                  </a:cubicBezTo>
                  <a:cubicBezTo>
                    <a:pt x="55" y="109"/>
                    <a:pt x="54" y="111"/>
                    <a:pt x="52" y="111"/>
                  </a:cubicBezTo>
                  <a:close/>
                  <a:moveTo>
                    <a:pt x="12" y="103"/>
                  </a:moveTo>
                  <a:cubicBezTo>
                    <a:pt x="48" y="103"/>
                    <a:pt x="48" y="103"/>
                    <a:pt x="48" y="103"/>
                  </a:cubicBezTo>
                  <a:cubicBezTo>
                    <a:pt x="48" y="92"/>
                    <a:pt x="48" y="92"/>
                    <a:pt x="48" y="92"/>
                  </a:cubicBezTo>
                  <a:cubicBezTo>
                    <a:pt x="48" y="89"/>
                    <a:pt x="49" y="87"/>
                    <a:pt x="51" y="85"/>
                  </a:cubicBezTo>
                  <a:cubicBezTo>
                    <a:pt x="60" y="75"/>
                    <a:pt x="60" y="75"/>
                    <a:pt x="60" y="75"/>
                  </a:cubicBezTo>
                  <a:cubicBezTo>
                    <a:pt x="62" y="73"/>
                    <a:pt x="64" y="69"/>
                    <a:pt x="64" y="65"/>
                  </a:cubicBezTo>
                  <a:cubicBezTo>
                    <a:pt x="64" y="42"/>
                    <a:pt x="64" y="42"/>
                    <a:pt x="64" y="42"/>
                  </a:cubicBezTo>
                  <a:cubicBezTo>
                    <a:pt x="64" y="39"/>
                    <a:pt x="62" y="37"/>
                    <a:pt x="60" y="37"/>
                  </a:cubicBezTo>
                  <a:cubicBezTo>
                    <a:pt x="59" y="37"/>
                    <a:pt x="57" y="37"/>
                    <a:pt x="57" y="38"/>
                  </a:cubicBezTo>
                  <a:cubicBezTo>
                    <a:pt x="56" y="39"/>
                    <a:pt x="55" y="40"/>
                    <a:pt x="55" y="41"/>
                  </a:cubicBezTo>
                  <a:cubicBezTo>
                    <a:pt x="55" y="43"/>
                    <a:pt x="54" y="45"/>
                    <a:pt x="52" y="45"/>
                  </a:cubicBezTo>
                  <a:cubicBezTo>
                    <a:pt x="50" y="45"/>
                    <a:pt x="48" y="43"/>
                    <a:pt x="48" y="41"/>
                  </a:cubicBezTo>
                  <a:cubicBezTo>
                    <a:pt x="48" y="16"/>
                    <a:pt x="48" y="16"/>
                    <a:pt x="48" y="16"/>
                  </a:cubicBezTo>
                  <a:cubicBezTo>
                    <a:pt x="48" y="15"/>
                    <a:pt x="47" y="14"/>
                    <a:pt x="46" y="13"/>
                  </a:cubicBezTo>
                  <a:cubicBezTo>
                    <a:pt x="45" y="13"/>
                    <a:pt x="44" y="13"/>
                    <a:pt x="44" y="14"/>
                  </a:cubicBezTo>
                  <a:cubicBezTo>
                    <a:pt x="44" y="14"/>
                    <a:pt x="43" y="15"/>
                    <a:pt x="43" y="16"/>
                  </a:cubicBezTo>
                  <a:cubicBezTo>
                    <a:pt x="43" y="18"/>
                    <a:pt x="42" y="19"/>
                    <a:pt x="40" y="19"/>
                  </a:cubicBezTo>
                  <a:cubicBezTo>
                    <a:pt x="38" y="19"/>
                    <a:pt x="36" y="18"/>
                    <a:pt x="36" y="16"/>
                  </a:cubicBezTo>
                  <a:cubicBezTo>
                    <a:pt x="36" y="10"/>
                    <a:pt x="36" y="10"/>
                    <a:pt x="36" y="10"/>
                  </a:cubicBezTo>
                  <a:cubicBezTo>
                    <a:pt x="36" y="9"/>
                    <a:pt x="36" y="8"/>
                    <a:pt x="35" y="8"/>
                  </a:cubicBezTo>
                  <a:cubicBezTo>
                    <a:pt x="35" y="8"/>
                    <a:pt x="34" y="7"/>
                    <a:pt x="33" y="8"/>
                  </a:cubicBezTo>
                  <a:cubicBezTo>
                    <a:pt x="32" y="8"/>
                    <a:pt x="31" y="9"/>
                    <a:pt x="31" y="10"/>
                  </a:cubicBezTo>
                  <a:cubicBezTo>
                    <a:pt x="31" y="16"/>
                    <a:pt x="31" y="16"/>
                    <a:pt x="31" y="16"/>
                  </a:cubicBezTo>
                  <a:cubicBezTo>
                    <a:pt x="31" y="18"/>
                    <a:pt x="29" y="19"/>
                    <a:pt x="27" y="19"/>
                  </a:cubicBezTo>
                  <a:cubicBezTo>
                    <a:pt x="25" y="19"/>
                    <a:pt x="24" y="18"/>
                    <a:pt x="24" y="16"/>
                  </a:cubicBezTo>
                  <a:cubicBezTo>
                    <a:pt x="24" y="15"/>
                    <a:pt x="23" y="14"/>
                    <a:pt x="23" y="14"/>
                  </a:cubicBezTo>
                  <a:cubicBezTo>
                    <a:pt x="23" y="13"/>
                    <a:pt x="22" y="13"/>
                    <a:pt x="21" y="13"/>
                  </a:cubicBezTo>
                  <a:cubicBezTo>
                    <a:pt x="20" y="14"/>
                    <a:pt x="19" y="15"/>
                    <a:pt x="19" y="16"/>
                  </a:cubicBezTo>
                  <a:cubicBezTo>
                    <a:pt x="19" y="28"/>
                    <a:pt x="19" y="28"/>
                    <a:pt x="19" y="28"/>
                  </a:cubicBezTo>
                  <a:cubicBezTo>
                    <a:pt x="19" y="30"/>
                    <a:pt x="17" y="32"/>
                    <a:pt x="15" y="32"/>
                  </a:cubicBezTo>
                  <a:cubicBezTo>
                    <a:pt x="13" y="32"/>
                    <a:pt x="12" y="30"/>
                    <a:pt x="12" y="28"/>
                  </a:cubicBezTo>
                  <a:cubicBezTo>
                    <a:pt x="12" y="28"/>
                    <a:pt x="11" y="27"/>
                    <a:pt x="11" y="26"/>
                  </a:cubicBezTo>
                  <a:cubicBezTo>
                    <a:pt x="10" y="26"/>
                    <a:pt x="10" y="26"/>
                    <a:pt x="9" y="26"/>
                  </a:cubicBezTo>
                  <a:cubicBezTo>
                    <a:pt x="8" y="26"/>
                    <a:pt x="7" y="27"/>
                    <a:pt x="7" y="29"/>
                  </a:cubicBezTo>
                  <a:cubicBezTo>
                    <a:pt x="7" y="66"/>
                    <a:pt x="7" y="66"/>
                    <a:pt x="7" y="66"/>
                  </a:cubicBezTo>
                  <a:cubicBezTo>
                    <a:pt x="7" y="70"/>
                    <a:pt x="7" y="74"/>
                    <a:pt x="8" y="77"/>
                  </a:cubicBezTo>
                  <a:cubicBezTo>
                    <a:pt x="9" y="79"/>
                    <a:pt x="9" y="79"/>
                    <a:pt x="9" y="79"/>
                  </a:cubicBezTo>
                  <a:cubicBezTo>
                    <a:pt x="11" y="85"/>
                    <a:pt x="12" y="92"/>
                    <a:pt x="12" y="98"/>
                  </a:cubicBezTo>
                  <a:lnTo>
                    <a:pt x="12" y="10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77" name="Freeform 435"/>
            <p:cNvSpPr/>
            <p:nvPr/>
          </p:nvSpPr>
          <p:spPr bwMode="auto">
            <a:xfrm>
              <a:off x="7885113" y="5653088"/>
              <a:ext cx="71438" cy="52387"/>
            </a:xfrm>
            <a:custGeom>
              <a:avLst/>
              <a:gdLst>
                <a:gd name="T0" fmla="*/ 15 w 19"/>
                <a:gd name="T1" fmla="*/ 14 h 14"/>
                <a:gd name="T2" fmla="*/ 13 w 19"/>
                <a:gd name="T3" fmla="*/ 14 h 14"/>
                <a:gd name="T4" fmla="*/ 2 w 19"/>
                <a:gd name="T5" fmla="*/ 7 h 14"/>
                <a:gd name="T6" fmla="*/ 1 w 19"/>
                <a:gd name="T7" fmla="*/ 2 h 14"/>
                <a:gd name="T8" fmla="*/ 6 w 19"/>
                <a:gd name="T9" fmla="*/ 1 h 14"/>
                <a:gd name="T10" fmla="*/ 17 w 19"/>
                <a:gd name="T11" fmla="*/ 7 h 14"/>
                <a:gd name="T12" fmla="*/ 18 w 19"/>
                <a:gd name="T13" fmla="*/ 12 h 14"/>
                <a:gd name="T14" fmla="*/ 15 w 19"/>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4">
                  <a:moveTo>
                    <a:pt x="15" y="14"/>
                  </a:moveTo>
                  <a:cubicBezTo>
                    <a:pt x="14" y="14"/>
                    <a:pt x="14" y="14"/>
                    <a:pt x="13" y="14"/>
                  </a:cubicBezTo>
                  <a:cubicBezTo>
                    <a:pt x="2" y="7"/>
                    <a:pt x="2" y="7"/>
                    <a:pt x="2" y="7"/>
                  </a:cubicBezTo>
                  <a:cubicBezTo>
                    <a:pt x="0" y="6"/>
                    <a:pt x="0" y="4"/>
                    <a:pt x="1" y="2"/>
                  </a:cubicBezTo>
                  <a:cubicBezTo>
                    <a:pt x="2" y="1"/>
                    <a:pt x="4" y="0"/>
                    <a:pt x="6" y="1"/>
                  </a:cubicBezTo>
                  <a:cubicBezTo>
                    <a:pt x="17" y="7"/>
                    <a:pt x="17" y="7"/>
                    <a:pt x="17" y="7"/>
                  </a:cubicBezTo>
                  <a:cubicBezTo>
                    <a:pt x="18" y="8"/>
                    <a:pt x="19" y="10"/>
                    <a:pt x="18" y="12"/>
                  </a:cubicBezTo>
                  <a:cubicBezTo>
                    <a:pt x="17" y="13"/>
                    <a:pt x="16" y="14"/>
                    <a:pt x="15"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78" name="Freeform 436"/>
            <p:cNvSpPr/>
            <p:nvPr/>
          </p:nvSpPr>
          <p:spPr bwMode="auto">
            <a:xfrm>
              <a:off x="7861301" y="5689600"/>
              <a:ext cx="60325" cy="49212"/>
            </a:xfrm>
            <a:custGeom>
              <a:avLst/>
              <a:gdLst>
                <a:gd name="T0" fmla="*/ 11 w 16"/>
                <a:gd name="T1" fmla="*/ 13 h 13"/>
                <a:gd name="T2" fmla="*/ 10 w 16"/>
                <a:gd name="T3" fmla="*/ 12 h 13"/>
                <a:gd name="T4" fmla="*/ 2 w 16"/>
                <a:gd name="T5" fmla="*/ 8 h 13"/>
                <a:gd name="T6" fmla="*/ 1 w 16"/>
                <a:gd name="T7" fmla="*/ 3 h 13"/>
                <a:gd name="T8" fmla="*/ 6 w 16"/>
                <a:gd name="T9" fmla="*/ 1 h 13"/>
                <a:gd name="T10" fmla="*/ 13 w 16"/>
                <a:gd name="T11" fmla="*/ 6 h 13"/>
                <a:gd name="T12" fmla="*/ 15 w 16"/>
                <a:gd name="T13" fmla="*/ 11 h 13"/>
                <a:gd name="T14" fmla="*/ 11 w 1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
                  <a:moveTo>
                    <a:pt x="11" y="13"/>
                  </a:moveTo>
                  <a:cubicBezTo>
                    <a:pt x="11" y="13"/>
                    <a:pt x="10" y="12"/>
                    <a:pt x="10" y="12"/>
                  </a:cubicBezTo>
                  <a:cubicBezTo>
                    <a:pt x="2" y="8"/>
                    <a:pt x="2" y="8"/>
                    <a:pt x="2" y="8"/>
                  </a:cubicBezTo>
                  <a:cubicBezTo>
                    <a:pt x="0" y="7"/>
                    <a:pt x="0" y="5"/>
                    <a:pt x="1" y="3"/>
                  </a:cubicBezTo>
                  <a:cubicBezTo>
                    <a:pt x="2" y="1"/>
                    <a:pt x="4" y="0"/>
                    <a:pt x="6" y="1"/>
                  </a:cubicBezTo>
                  <a:cubicBezTo>
                    <a:pt x="13" y="6"/>
                    <a:pt x="13" y="6"/>
                    <a:pt x="13" y="6"/>
                  </a:cubicBezTo>
                  <a:cubicBezTo>
                    <a:pt x="15" y="7"/>
                    <a:pt x="16" y="9"/>
                    <a:pt x="15" y="11"/>
                  </a:cubicBezTo>
                  <a:cubicBezTo>
                    <a:pt x="14" y="12"/>
                    <a:pt x="13" y="13"/>
                    <a:pt x="11"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79" name="Freeform 437"/>
            <p:cNvSpPr/>
            <p:nvPr/>
          </p:nvSpPr>
          <p:spPr bwMode="auto">
            <a:xfrm>
              <a:off x="7745413" y="5732463"/>
              <a:ext cx="90488" cy="63500"/>
            </a:xfrm>
            <a:custGeom>
              <a:avLst/>
              <a:gdLst>
                <a:gd name="T0" fmla="*/ 20 w 24"/>
                <a:gd name="T1" fmla="*/ 17 h 17"/>
                <a:gd name="T2" fmla="*/ 18 w 24"/>
                <a:gd name="T3" fmla="*/ 16 h 17"/>
                <a:gd name="T4" fmla="*/ 3 w 24"/>
                <a:gd name="T5" fmla="*/ 7 h 17"/>
                <a:gd name="T6" fmla="*/ 1 w 24"/>
                <a:gd name="T7" fmla="*/ 2 h 17"/>
                <a:gd name="T8" fmla="*/ 6 w 24"/>
                <a:gd name="T9" fmla="*/ 1 h 17"/>
                <a:gd name="T10" fmla="*/ 22 w 24"/>
                <a:gd name="T11" fmla="*/ 10 h 17"/>
                <a:gd name="T12" fmla="*/ 23 w 24"/>
                <a:gd name="T13" fmla="*/ 15 h 17"/>
                <a:gd name="T14" fmla="*/ 20 w 24"/>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7">
                  <a:moveTo>
                    <a:pt x="20" y="17"/>
                  </a:moveTo>
                  <a:cubicBezTo>
                    <a:pt x="19" y="17"/>
                    <a:pt x="19" y="16"/>
                    <a:pt x="18" y="16"/>
                  </a:cubicBezTo>
                  <a:cubicBezTo>
                    <a:pt x="3" y="7"/>
                    <a:pt x="3" y="7"/>
                    <a:pt x="3" y="7"/>
                  </a:cubicBezTo>
                  <a:cubicBezTo>
                    <a:pt x="1" y="6"/>
                    <a:pt x="0" y="4"/>
                    <a:pt x="1" y="2"/>
                  </a:cubicBezTo>
                  <a:cubicBezTo>
                    <a:pt x="2" y="1"/>
                    <a:pt x="5" y="0"/>
                    <a:pt x="6" y="1"/>
                  </a:cubicBezTo>
                  <a:cubicBezTo>
                    <a:pt x="22" y="10"/>
                    <a:pt x="22" y="10"/>
                    <a:pt x="22" y="10"/>
                  </a:cubicBezTo>
                  <a:cubicBezTo>
                    <a:pt x="23" y="11"/>
                    <a:pt x="24" y="13"/>
                    <a:pt x="23" y="15"/>
                  </a:cubicBezTo>
                  <a:cubicBezTo>
                    <a:pt x="22" y="16"/>
                    <a:pt x="21" y="17"/>
                    <a:pt x="20"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0" name="Freeform 438"/>
            <p:cNvSpPr/>
            <p:nvPr/>
          </p:nvSpPr>
          <p:spPr bwMode="auto">
            <a:xfrm>
              <a:off x="7608888" y="5513388"/>
              <a:ext cx="339725" cy="342900"/>
            </a:xfrm>
            <a:custGeom>
              <a:avLst/>
              <a:gdLst>
                <a:gd name="T0" fmla="*/ 54 w 90"/>
                <a:gd name="T1" fmla="*/ 91 h 91"/>
                <a:gd name="T2" fmla="*/ 53 w 90"/>
                <a:gd name="T3" fmla="*/ 91 h 91"/>
                <a:gd name="T4" fmla="*/ 51 w 90"/>
                <a:gd name="T5" fmla="*/ 90 h 91"/>
                <a:gd name="T6" fmla="*/ 31 w 90"/>
                <a:gd name="T7" fmla="*/ 79 h 91"/>
                <a:gd name="T8" fmla="*/ 21 w 90"/>
                <a:gd name="T9" fmla="*/ 66 h 91"/>
                <a:gd name="T10" fmla="*/ 17 w 90"/>
                <a:gd name="T11" fmla="*/ 54 h 91"/>
                <a:gd name="T12" fmla="*/ 15 w 90"/>
                <a:gd name="T13" fmla="*/ 52 h 91"/>
                <a:gd name="T14" fmla="*/ 2 w 90"/>
                <a:gd name="T15" fmla="*/ 44 h 91"/>
                <a:gd name="T16" fmla="*/ 0 w 90"/>
                <a:gd name="T17" fmla="*/ 42 h 91"/>
                <a:gd name="T18" fmla="*/ 1 w 90"/>
                <a:gd name="T19" fmla="*/ 39 h 91"/>
                <a:gd name="T20" fmla="*/ 22 w 90"/>
                <a:gd name="T21" fmla="*/ 2 h 91"/>
                <a:gd name="T22" fmla="*/ 25 w 90"/>
                <a:gd name="T23" fmla="*/ 0 h 91"/>
                <a:gd name="T24" fmla="*/ 27 w 90"/>
                <a:gd name="T25" fmla="*/ 0 h 91"/>
                <a:gd name="T26" fmla="*/ 35 w 90"/>
                <a:gd name="T27" fmla="*/ 5 h 91"/>
                <a:gd name="T28" fmla="*/ 51 w 90"/>
                <a:gd name="T29" fmla="*/ 11 h 91"/>
                <a:gd name="T30" fmla="*/ 53 w 90"/>
                <a:gd name="T31" fmla="*/ 11 h 91"/>
                <a:gd name="T32" fmla="*/ 65 w 90"/>
                <a:gd name="T33" fmla="*/ 16 h 91"/>
                <a:gd name="T34" fmla="*/ 88 w 90"/>
                <a:gd name="T35" fmla="*/ 29 h 91"/>
                <a:gd name="T36" fmla="*/ 89 w 90"/>
                <a:gd name="T37" fmla="*/ 34 h 91"/>
                <a:gd name="T38" fmla="*/ 84 w 90"/>
                <a:gd name="T39" fmla="*/ 36 h 91"/>
                <a:gd name="T40" fmla="*/ 62 w 90"/>
                <a:gd name="T41" fmla="*/ 23 h 91"/>
                <a:gd name="T42" fmla="*/ 51 w 90"/>
                <a:gd name="T43" fmla="*/ 18 h 91"/>
                <a:gd name="T44" fmla="*/ 49 w 90"/>
                <a:gd name="T45" fmla="*/ 18 h 91"/>
                <a:gd name="T46" fmla="*/ 31 w 90"/>
                <a:gd name="T47" fmla="*/ 11 h 91"/>
                <a:gd name="T48" fmla="*/ 27 w 90"/>
                <a:gd name="T49" fmla="*/ 8 h 91"/>
                <a:gd name="T50" fmla="*/ 9 w 90"/>
                <a:gd name="T51" fmla="*/ 40 h 91"/>
                <a:gd name="T52" fmla="*/ 19 w 90"/>
                <a:gd name="T53" fmla="*/ 45 h 91"/>
                <a:gd name="T54" fmla="*/ 24 w 90"/>
                <a:gd name="T55" fmla="*/ 51 h 91"/>
                <a:gd name="T56" fmla="*/ 27 w 90"/>
                <a:gd name="T57" fmla="*/ 64 h 91"/>
                <a:gd name="T58" fmla="*/ 34 w 90"/>
                <a:gd name="T59" fmla="*/ 72 h 91"/>
                <a:gd name="T60" fmla="*/ 55 w 90"/>
                <a:gd name="T61" fmla="*/ 84 h 91"/>
                <a:gd name="T62" fmla="*/ 55 w 90"/>
                <a:gd name="T63" fmla="*/ 84 h 91"/>
                <a:gd name="T64" fmla="*/ 58 w 90"/>
                <a:gd name="T65" fmla="*/ 89 h 91"/>
                <a:gd name="T66" fmla="*/ 54 w 90"/>
                <a:gd name="T6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1">
                  <a:moveTo>
                    <a:pt x="54" y="91"/>
                  </a:moveTo>
                  <a:cubicBezTo>
                    <a:pt x="54" y="91"/>
                    <a:pt x="53" y="91"/>
                    <a:pt x="53" y="91"/>
                  </a:cubicBezTo>
                  <a:cubicBezTo>
                    <a:pt x="52" y="91"/>
                    <a:pt x="52" y="91"/>
                    <a:pt x="51" y="90"/>
                  </a:cubicBezTo>
                  <a:cubicBezTo>
                    <a:pt x="31" y="79"/>
                    <a:pt x="31" y="79"/>
                    <a:pt x="31" y="79"/>
                  </a:cubicBezTo>
                  <a:cubicBezTo>
                    <a:pt x="26" y="76"/>
                    <a:pt x="22" y="71"/>
                    <a:pt x="21" y="66"/>
                  </a:cubicBezTo>
                  <a:cubicBezTo>
                    <a:pt x="17" y="54"/>
                    <a:pt x="17" y="54"/>
                    <a:pt x="17" y="54"/>
                  </a:cubicBezTo>
                  <a:cubicBezTo>
                    <a:pt x="16" y="53"/>
                    <a:pt x="16" y="52"/>
                    <a:pt x="15" y="52"/>
                  </a:cubicBezTo>
                  <a:cubicBezTo>
                    <a:pt x="2" y="44"/>
                    <a:pt x="2" y="44"/>
                    <a:pt x="2" y="44"/>
                  </a:cubicBezTo>
                  <a:cubicBezTo>
                    <a:pt x="1" y="44"/>
                    <a:pt x="1" y="43"/>
                    <a:pt x="0" y="42"/>
                  </a:cubicBezTo>
                  <a:cubicBezTo>
                    <a:pt x="0" y="41"/>
                    <a:pt x="0" y="40"/>
                    <a:pt x="1" y="39"/>
                  </a:cubicBezTo>
                  <a:cubicBezTo>
                    <a:pt x="22" y="2"/>
                    <a:pt x="22" y="2"/>
                    <a:pt x="22" y="2"/>
                  </a:cubicBezTo>
                  <a:cubicBezTo>
                    <a:pt x="23" y="1"/>
                    <a:pt x="24" y="0"/>
                    <a:pt x="25" y="0"/>
                  </a:cubicBezTo>
                  <a:cubicBezTo>
                    <a:pt x="26" y="0"/>
                    <a:pt x="27" y="0"/>
                    <a:pt x="27" y="0"/>
                  </a:cubicBezTo>
                  <a:cubicBezTo>
                    <a:pt x="35" y="5"/>
                    <a:pt x="35" y="5"/>
                    <a:pt x="35" y="5"/>
                  </a:cubicBezTo>
                  <a:cubicBezTo>
                    <a:pt x="40" y="8"/>
                    <a:pt x="45" y="10"/>
                    <a:pt x="51" y="11"/>
                  </a:cubicBezTo>
                  <a:cubicBezTo>
                    <a:pt x="53" y="11"/>
                    <a:pt x="53" y="11"/>
                    <a:pt x="53" y="11"/>
                  </a:cubicBezTo>
                  <a:cubicBezTo>
                    <a:pt x="57" y="12"/>
                    <a:pt x="61" y="14"/>
                    <a:pt x="65" y="16"/>
                  </a:cubicBezTo>
                  <a:cubicBezTo>
                    <a:pt x="88" y="29"/>
                    <a:pt x="88" y="29"/>
                    <a:pt x="88" y="29"/>
                  </a:cubicBezTo>
                  <a:cubicBezTo>
                    <a:pt x="90" y="30"/>
                    <a:pt x="90" y="33"/>
                    <a:pt x="89" y="34"/>
                  </a:cubicBezTo>
                  <a:cubicBezTo>
                    <a:pt x="88" y="36"/>
                    <a:pt x="86" y="37"/>
                    <a:pt x="84" y="36"/>
                  </a:cubicBezTo>
                  <a:cubicBezTo>
                    <a:pt x="62" y="23"/>
                    <a:pt x="62" y="23"/>
                    <a:pt x="62" y="23"/>
                  </a:cubicBezTo>
                  <a:cubicBezTo>
                    <a:pt x="58" y="21"/>
                    <a:pt x="55" y="19"/>
                    <a:pt x="51" y="18"/>
                  </a:cubicBezTo>
                  <a:cubicBezTo>
                    <a:pt x="49" y="18"/>
                    <a:pt x="49" y="18"/>
                    <a:pt x="49" y="18"/>
                  </a:cubicBezTo>
                  <a:cubicBezTo>
                    <a:pt x="43" y="17"/>
                    <a:pt x="37" y="14"/>
                    <a:pt x="31" y="11"/>
                  </a:cubicBezTo>
                  <a:cubicBezTo>
                    <a:pt x="27" y="8"/>
                    <a:pt x="27" y="8"/>
                    <a:pt x="27" y="8"/>
                  </a:cubicBezTo>
                  <a:cubicBezTo>
                    <a:pt x="9" y="40"/>
                    <a:pt x="9" y="40"/>
                    <a:pt x="9" y="40"/>
                  </a:cubicBezTo>
                  <a:cubicBezTo>
                    <a:pt x="19" y="45"/>
                    <a:pt x="19" y="45"/>
                    <a:pt x="19" y="45"/>
                  </a:cubicBezTo>
                  <a:cubicBezTo>
                    <a:pt x="21" y="47"/>
                    <a:pt x="23" y="49"/>
                    <a:pt x="24" y="51"/>
                  </a:cubicBezTo>
                  <a:cubicBezTo>
                    <a:pt x="27" y="64"/>
                    <a:pt x="27" y="64"/>
                    <a:pt x="27" y="64"/>
                  </a:cubicBezTo>
                  <a:cubicBezTo>
                    <a:pt x="29" y="67"/>
                    <a:pt x="31" y="70"/>
                    <a:pt x="34" y="72"/>
                  </a:cubicBezTo>
                  <a:cubicBezTo>
                    <a:pt x="55" y="84"/>
                    <a:pt x="55" y="84"/>
                    <a:pt x="55" y="84"/>
                  </a:cubicBezTo>
                  <a:cubicBezTo>
                    <a:pt x="55" y="84"/>
                    <a:pt x="55" y="84"/>
                    <a:pt x="55" y="84"/>
                  </a:cubicBezTo>
                  <a:cubicBezTo>
                    <a:pt x="57" y="85"/>
                    <a:pt x="58" y="87"/>
                    <a:pt x="58" y="89"/>
                  </a:cubicBezTo>
                  <a:cubicBezTo>
                    <a:pt x="57" y="90"/>
                    <a:pt x="56" y="91"/>
                    <a:pt x="54" y="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1" name="Freeform 439"/>
            <p:cNvSpPr/>
            <p:nvPr/>
          </p:nvSpPr>
          <p:spPr bwMode="auto">
            <a:xfrm>
              <a:off x="7981951" y="5780088"/>
              <a:ext cx="79375" cy="57150"/>
            </a:xfrm>
            <a:custGeom>
              <a:avLst/>
              <a:gdLst>
                <a:gd name="T0" fmla="*/ 5 w 21"/>
                <a:gd name="T1" fmla="*/ 15 h 15"/>
                <a:gd name="T2" fmla="*/ 1 w 21"/>
                <a:gd name="T3" fmla="*/ 13 h 15"/>
                <a:gd name="T4" fmla="*/ 3 w 21"/>
                <a:gd name="T5" fmla="*/ 8 h 15"/>
                <a:gd name="T6" fmla="*/ 15 w 21"/>
                <a:gd name="T7" fmla="*/ 1 h 15"/>
                <a:gd name="T8" fmla="*/ 20 w 21"/>
                <a:gd name="T9" fmla="*/ 3 h 15"/>
                <a:gd name="T10" fmla="*/ 18 w 21"/>
                <a:gd name="T11" fmla="*/ 8 h 15"/>
                <a:gd name="T12" fmla="*/ 6 w 21"/>
                <a:gd name="T13" fmla="*/ 15 h 15"/>
                <a:gd name="T14" fmla="*/ 5 w 21"/>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5">
                  <a:moveTo>
                    <a:pt x="5" y="15"/>
                  </a:moveTo>
                  <a:cubicBezTo>
                    <a:pt x="3" y="15"/>
                    <a:pt x="2" y="14"/>
                    <a:pt x="1" y="13"/>
                  </a:cubicBezTo>
                  <a:cubicBezTo>
                    <a:pt x="0" y="12"/>
                    <a:pt x="1" y="9"/>
                    <a:pt x="3" y="8"/>
                  </a:cubicBezTo>
                  <a:cubicBezTo>
                    <a:pt x="15" y="1"/>
                    <a:pt x="15" y="1"/>
                    <a:pt x="15" y="1"/>
                  </a:cubicBezTo>
                  <a:cubicBezTo>
                    <a:pt x="16" y="0"/>
                    <a:pt x="19" y="1"/>
                    <a:pt x="20" y="3"/>
                  </a:cubicBezTo>
                  <a:cubicBezTo>
                    <a:pt x="21" y="5"/>
                    <a:pt x="20" y="7"/>
                    <a:pt x="18" y="8"/>
                  </a:cubicBezTo>
                  <a:cubicBezTo>
                    <a:pt x="6" y="15"/>
                    <a:pt x="6" y="15"/>
                    <a:pt x="6" y="15"/>
                  </a:cubicBezTo>
                  <a:cubicBezTo>
                    <a:pt x="6" y="15"/>
                    <a:pt x="5" y="15"/>
                    <a:pt x="5"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2" name="Freeform 440"/>
            <p:cNvSpPr/>
            <p:nvPr/>
          </p:nvSpPr>
          <p:spPr bwMode="auto">
            <a:xfrm>
              <a:off x="7981951" y="5743575"/>
              <a:ext cx="57150" cy="41275"/>
            </a:xfrm>
            <a:custGeom>
              <a:avLst/>
              <a:gdLst>
                <a:gd name="T0" fmla="*/ 5 w 15"/>
                <a:gd name="T1" fmla="*/ 11 h 11"/>
                <a:gd name="T2" fmla="*/ 1 w 15"/>
                <a:gd name="T3" fmla="*/ 9 h 11"/>
                <a:gd name="T4" fmla="*/ 3 w 15"/>
                <a:gd name="T5" fmla="*/ 4 h 11"/>
                <a:gd name="T6" fmla="*/ 9 w 15"/>
                <a:gd name="T7" fmla="*/ 1 h 11"/>
                <a:gd name="T8" fmla="*/ 14 w 15"/>
                <a:gd name="T9" fmla="*/ 2 h 11"/>
                <a:gd name="T10" fmla="*/ 12 w 15"/>
                <a:gd name="T11" fmla="*/ 7 h 11"/>
                <a:gd name="T12" fmla="*/ 6 w 15"/>
                <a:gd name="T13" fmla="*/ 11 h 11"/>
                <a:gd name="T14" fmla="*/ 5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5" y="11"/>
                  </a:moveTo>
                  <a:cubicBezTo>
                    <a:pt x="3" y="11"/>
                    <a:pt x="2" y="10"/>
                    <a:pt x="1" y="9"/>
                  </a:cubicBezTo>
                  <a:cubicBezTo>
                    <a:pt x="0" y="8"/>
                    <a:pt x="1" y="5"/>
                    <a:pt x="3" y="4"/>
                  </a:cubicBezTo>
                  <a:cubicBezTo>
                    <a:pt x="9" y="1"/>
                    <a:pt x="9" y="1"/>
                    <a:pt x="9" y="1"/>
                  </a:cubicBezTo>
                  <a:cubicBezTo>
                    <a:pt x="10" y="0"/>
                    <a:pt x="13" y="1"/>
                    <a:pt x="14" y="2"/>
                  </a:cubicBezTo>
                  <a:cubicBezTo>
                    <a:pt x="15" y="4"/>
                    <a:pt x="14" y="6"/>
                    <a:pt x="12" y="7"/>
                  </a:cubicBezTo>
                  <a:cubicBezTo>
                    <a:pt x="6" y="11"/>
                    <a:pt x="6" y="11"/>
                    <a:pt x="6" y="11"/>
                  </a:cubicBezTo>
                  <a:cubicBezTo>
                    <a:pt x="6" y="11"/>
                    <a:pt x="5" y="11"/>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3" name="Freeform 441"/>
            <p:cNvSpPr/>
            <p:nvPr/>
          </p:nvSpPr>
          <p:spPr bwMode="auto">
            <a:xfrm>
              <a:off x="7967663" y="5705475"/>
              <a:ext cx="44450" cy="33337"/>
            </a:xfrm>
            <a:custGeom>
              <a:avLst/>
              <a:gdLst>
                <a:gd name="T0" fmla="*/ 5 w 12"/>
                <a:gd name="T1" fmla="*/ 9 h 9"/>
                <a:gd name="T2" fmla="*/ 1 w 12"/>
                <a:gd name="T3" fmla="*/ 8 h 9"/>
                <a:gd name="T4" fmla="*/ 3 w 12"/>
                <a:gd name="T5" fmla="*/ 3 h 9"/>
                <a:gd name="T6" fmla="*/ 6 w 12"/>
                <a:gd name="T7" fmla="*/ 1 h 9"/>
                <a:gd name="T8" fmla="*/ 11 w 12"/>
                <a:gd name="T9" fmla="*/ 2 h 9"/>
                <a:gd name="T10" fmla="*/ 10 w 12"/>
                <a:gd name="T11" fmla="*/ 7 h 9"/>
                <a:gd name="T12" fmla="*/ 6 w 12"/>
                <a:gd name="T13" fmla="*/ 9 h 9"/>
                <a:gd name="T14" fmla="*/ 5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5" y="9"/>
                  </a:moveTo>
                  <a:cubicBezTo>
                    <a:pt x="3" y="9"/>
                    <a:pt x="2" y="9"/>
                    <a:pt x="1" y="8"/>
                  </a:cubicBezTo>
                  <a:cubicBezTo>
                    <a:pt x="0" y="6"/>
                    <a:pt x="1" y="4"/>
                    <a:pt x="3" y="3"/>
                  </a:cubicBezTo>
                  <a:cubicBezTo>
                    <a:pt x="6" y="1"/>
                    <a:pt x="6" y="1"/>
                    <a:pt x="6" y="1"/>
                  </a:cubicBezTo>
                  <a:cubicBezTo>
                    <a:pt x="8" y="0"/>
                    <a:pt x="10" y="0"/>
                    <a:pt x="11" y="2"/>
                  </a:cubicBezTo>
                  <a:cubicBezTo>
                    <a:pt x="12" y="4"/>
                    <a:pt x="12" y="6"/>
                    <a:pt x="10" y="7"/>
                  </a:cubicBezTo>
                  <a:cubicBezTo>
                    <a:pt x="6" y="9"/>
                    <a:pt x="6" y="9"/>
                    <a:pt x="6" y="9"/>
                  </a:cubicBezTo>
                  <a:cubicBezTo>
                    <a:pt x="6" y="9"/>
                    <a:pt x="5"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4" name="Freeform 442"/>
            <p:cNvSpPr/>
            <p:nvPr/>
          </p:nvSpPr>
          <p:spPr bwMode="auto">
            <a:xfrm>
              <a:off x="7951788" y="5622925"/>
              <a:ext cx="109538" cy="74612"/>
            </a:xfrm>
            <a:custGeom>
              <a:avLst/>
              <a:gdLst>
                <a:gd name="T0" fmla="*/ 4 w 29"/>
                <a:gd name="T1" fmla="*/ 20 h 20"/>
                <a:gd name="T2" fmla="*/ 1 w 29"/>
                <a:gd name="T3" fmla="*/ 18 h 20"/>
                <a:gd name="T4" fmla="*/ 2 w 29"/>
                <a:gd name="T5" fmla="*/ 13 h 20"/>
                <a:gd name="T6" fmla="*/ 23 w 29"/>
                <a:gd name="T7" fmla="*/ 1 h 20"/>
                <a:gd name="T8" fmla="*/ 28 w 29"/>
                <a:gd name="T9" fmla="*/ 3 h 20"/>
                <a:gd name="T10" fmla="*/ 26 w 29"/>
                <a:gd name="T11" fmla="*/ 8 h 20"/>
                <a:gd name="T12" fmla="*/ 6 w 29"/>
                <a:gd name="T13" fmla="*/ 20 h 20"/>
                <a:gd name="T14" fmla="*/ 4 w 29"/>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0">
                  <a:moveTo>
                    <a:pt x="4" y="20"/>
                  </a:moveTo>
                  <a:cubicBezTo>
                    <a:pt x="3" y="20"/>
                    <a:pt x="2" y="19"/>
                    <a:pt x="1" y="18"/>
                  </a:cubicBezTo>
                  <a:cubicBezTo>
                    <a:pt x="0" y="16"/>
                    <a:pt x="1" y="14"/>
                    <a:pt x="2" y="13"/>
                  </a:cubicBezTo>
                  <a:cubicBezTo>
                    <a:pt x="23" y="1"/>
                    <a:pt x="23" y="1"/>
                    <a:pt x="23" y="1"/>
                  </a:cubicBezTo>
                  <a:cubicBezTo>
                    <a:pt x="24" y="0"/>
                    <a:pt x="27" y="1"/>
                    <a:pt x="28" y="3"/>
                  </a:cubicBezTo>
                  <a:cubicBezTo>
                    <a:pt x="29" y="5"/>
                    <a:pt x="28" y="7"/>
                    <a:pt x="26" y="8"/>
                  </a:cubicBezTo>
                  <a:cubicBezTo>
                    <a:pt x="6" y="20"/>
                    <a:pt x="6" y="20"/>
                    <a:pt x="6" y="20"/>
                  </a:cubicBezTo>
                  <a:cubicBezTo>
                    <a:pt x="5" y="20"/>
                    <a:pt x="5" y="20"/>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5" name="Freeform 443"/>
            <p:cNvSpPr/>
            <p:nvPr/>
          </p:nvSpPr>
          <p:spPr bwMode="auto">
            <a:xfrm>
              <a:off x="7902576" y="5546725"/>
              <a:ext cx="377825" cy="309562"/>
            </a:xfrm>
            <a:custGeom>
              <a:avLst/>
              <a:gdLst>
                <a:gd name="T0" fmla="*/ 41 w 100"/>
                <a:gd name="T1" fmla="*/ 82 h 82"/>
                <a:gd name="T2" fmla="*/ 37 w 100"/>
                <a:gd name="T3" fmla="*/ 81 h 82"/>
                <a:gd name="T4" fmla="*/ 39 w 100"/>
                <a:gd name="T5" fmla="*/ 76 h 82"/>
                <a:gd name="T6" fmla="*/ 61 w 100"/>
                <a:gd name="T7" fmla="*/ 63 h 82"/>
                <a:gd name="T8" fmla="*/ 70 w 100"/>
                <a:gd name="T9" fmla="*/ 56 h 82"/>
                <a:gd name="T10" fmla="*/ 71 w 100"/>
                <a:gd name="T11" fmla="*/ 54 h 82"/>
                <a:gd name="T12" fmla="*/ 86 w 100"/>
                <a:gd name="T13" fmla="*/ 42 h 82"/>
                <a:gd name="T14" fmla="*/ 91 w 100"/>
                <a:gd name="T15" fmla="*/ 40 h 82"/>
                <a:gd name="T16" fmla="*/ 73 w 100"/>
                <a:gd name="T17" fmla="*/ 8 h 82"/>
                <a:gd name="T18" fmla="*/ 63 w 100"/>
                <a:gd name="T19" fmla="*/ 14 h 82"/>
                <a:gd name="T20" fmla="*/ 55 w 100"/>
                <a:gd name="T21" fmla="*/ 15 h 82"/>
                <a:gd name="T22" fmla="*/ 43 w 100"/>
                <a:gd name="T23" fmla="*/ 12 h 82"/>
                <a:gd name="T24" fmla="*/ 32 w 100"/>
                <a:gd name="T25" fmla="*/ 14 h 82"/>
                <a:gd name="T26" fmla="*/ 12 w 100"/>
                <a:gd name="T27" fmla="*/ 26 h 82"/>
                <a:gd name="T28" fmla="*/ 10 w 100"/>
                <a:gd name="T29" fmla="*/ 32 h 82"/>
                <a:gd name="T30" fmla="*/ 12 w 100"/>
                <a:gd name="T31" fmla="*/ 34 h 82"/>
                <a:gd name="T32" fmla="*/ 15 w 100"/>
                <a:gd name="T33" fmla="*/ 33 h 82"/>
                <a:gd name="T34" fmla="*/ 20 w 100"/>
                <a:gd name="T35" fmla="*/ 35 h 82"/>
                <a:gd name="T36" fmla="*/ 19 w 100"/>
                <a:gd name="T37" fmla="*/ 40 h 82"/>
                <a:gd name="T38" fmla="*/ 9 w 100"/>
                <a:gd name="T39" fmla="*/ 45 h 82"/>
                <a:gd name="T40" fmla="*/ 4 w 100"/>
                <a:gd name="T41" fmla="*/ 44 h 82"/>
                <a:gd name="T42" fmla="*/ 5 w 100"/>
                <a:gd name="T43" fmla="*/ 39 h 82"/>
                <a:gd name="T44" fmla="*/ 6 w 100"/>
                <a:gd name="T45" fmla="*/ 39 h 82"/>
                <a:gd name="T46" fmla="*/ 3 w 100"/>
                <a:gd name="T47" fmla="*/ 35 h 82"/>
                <a:gd name="T48" fmla="*/ 8 w 100"/>
                <a:gd name="T49" fmla="*/ 20 h 82"/>
                <a:gd name="T50" fmla="*/ 28 w 100"/>
                <a:gd name="T51" fmla="*/ 8 h 82"/>
                <a:gd name="T52" fmla="*/ 44 w 100"/>
                <a:gd name="T53" fmla="*/ 5 h 82"/>
                <a:gd name="T54" fmla="*/ 57 w 100"/>
                <a:gd name="T55" fmla="*/ 8 h 82"/>
                <a:gd name="T56" fmla="*/ 59 w 100"/>
                <a:gd name="T57" fmla="*/ 8 h 82"/>
                <a:gd name="T58" fmla="*/ 72 w 100"/>
                <a:gd name="T59" fmla="*/ 0 h 82"/>
                <a:gd name="T60" fmla="*/ 75 w 100"/>
                <a:gd name="T61" fmla="*/ 0 h 82"/>
                <a:gd name="T62" fmla="*/ 77 w 100"/>
                <a:gd name="T63" fmla="*/ 2 h 82"/>
                <a:gd name="T64" fmla="*/ 99 w 100"/>
                <a:gd name="T65" fmla="*/ 39 h 82"/>
                <a:gd name="T66" fmla="*/ 98 w 100"/>
                <a:gd name="T67" fmla="*/ 44 h 82"/>
                <a:gd name="T68" fmla="*/ 90 w 100"/>
                <a:gd name="T69" fmla="*/ 48 h 82"/>
                <a:gd name="T70" fmla="*/ 77 w 100"/>
                <a:gd name="T71" fmla="*/ 59 h 82"/>
                <a:gd name="T72" fmla="*/ 75 w 100"/>
                <a:gd name="T73" fmla="*/ 61 h 82"/>
                <a:gd name="T74" fmla="*/ 65 w 100"/>
                <a:gd name="T75" fmla="*/ 69 h 82"/>
                <a:gd name="T76" fmla="*/ 42 w 100"/>
                <a:gd name="T77" fmla="*/ 82 h 82"/>
                <a:gd name="T78" fmla="*/ 41 w 100"/>
                <a:gd name="T7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82">
                  <a:moveTo>
                    <a:pt x="41" y="82"/>
                  </a:moveTo>
                  <a:cubicBezTo>
                    <a:pt x="39" y="82"/>
                    <a:pt x="38" y="82"/>
                    <a:pt x="37" y="81"/>
                  </a:cubicBezTo>
                  <a:cubicBezTo>
                    <a:pt x="36" y="79"/>
                    <a:pt x="37" y="77"/>
                    <a:pt x="39" y="76"/>
                  </a:cubicBezTo>
                  <a:cubicBezTo>
                    <a:pt x="61" y="63"/>
                    <a:pt x="61" y="63"/>
                    <a:pt x="61" y="63"/>
                  </a:cubicBezTo>
                  <a:cubicBezTo>
                    <a:pt x="64" y="61"/>
                    <a:pt x="67" y="59"/>
                    <a:pt x="70" y="56"/>
                  </a:cubicBezTo>
                  <a:cubicBezTo>
                    <a:pt x="71" y="54"/>
                    <a:pt x="71" y="54"/>
                    <a:pt x="71" y="54"/>
                  </a:cubicBezTo>
                  <a:cubicBezTo>
                    <a:pt x="76" y="49"/>
                    <a:pt x="81" y="45"/>
                    <a:pt x="86" y="42"/>
                  </a:cubicBezTo>
                  <a:cubicBezTo>
                    <a:pt x="91" y="40"/>
                    <a:pt x="91" y="40"/>
                    <a:pt x="91" y="40"/>
                  </a:cubicBezTo>
                  <a:cubicBezTo>
                    <a:pt x="73" y="8"/>
                    <a:pt x="73" y="8"/>
                    <a:pt x="73" y="8"/>
                  </a:cubicBezTo>
                  <a:cubicBezTo>
                    <a:pt x="63" y="14"/>
                    <a:pt x="63" y="14"/>
                    <a:pt x="63" y="14"/>
                  </a:cubicBezTo>
                  <a:cubicBezTo>
                    <a:pt x="60" y="16"/>
                    <a:pt x="58" y="16"/>
                    <a:pt x="55" y="15"/>
                  </a:cubicBezTo>
                  <a:cubicBezTo>
                    <a:pt x="43" y="12"/>
                    <a:pt x="43" y="12"/>
                    <a:pt x="43" y="12"/>
                  </a:cubicBezTo>
                  <a:cubicBezTo>
                    <a:pt x="39" y="12"/>
                    <a:pt x="35" y="12"/>
                    <a:pt x="32" y="14"/>
                  </a:cubicBezTo>
                  <a:cubicBezTo>
                    <a:pt x="12" y="26"/>
                    <a:pt x="12" y="26"/>
                    <a:pt x="12" y="26"/>
                  </a:cubicBezTo>
                  <a:cubicBezTo>
                    <a:pt x="10" y="27"/>
                    <a:pt x="9" y="30"/>
                    <a:pt x="10" y="32"/>
                  </a:cubicBezTo>
                  <a:cubicBezTo>
                    <a:pt x="10" y="33"/>
                    <a:pt x="11" y="33"/>
                    <a:pt x="12" y="34"/>
                  </a:cubicBezTo>
                  <a:cubicBezTo>
                    <a:pt x="13" y="34"/>
                    <a:pt x="14" y="34"/>
                    <a:pt x="15" y="33"/>
                  </a:cubicBezTo>
                  <a:cubicBezTo>
                    <a:pt x="17" y="32"/>
                    <a:pt x="19" y="33"/>
                    <a:pt x="20" y="35"/>
                  </a:cubicBezTo>
                  <a:cubicBezTo>
                    <a:pt x="21" y="36"/>
                    <a:pt x="21" y="39"/>
                    <a:pt x="19" y="40"/>
                  </a:cubicBezTo>
                  <a:cubicBezTo>
                    <a:pt x="19" y="40"/>
                    <a:pt x="9" y="45"/>
                    <a:pt x="9" y="45"/>
                  </a:cubicBezTo>
                  <a:cubicBezTo>
                    <a:pt x="7" y="46"/>
                    <a:pt x="5" y="46"/>
                    <a:pt x="4" y="44"/>
                  </a:cubicBezTo>
                  <a:cubicBezTo>
                    <a:pt x="3" y="42"/>
                    <a:pt x="3" y="40"/>
                    <a:pt x="5" y="39"/>
                  </a:cubicBezTo>
                  <a:cubicBezTo>
                    <a:pt x="6" y="39"/>
                    <a:pt x="6" y="39"/>
                    <a:pt x="6" y="39"/>
                  </a:cubicBezTo>
                  <a:cubicBezTo>
                    <a:pt x="5" y="38"/>
                    <a:pt x="4" y="36"/>
                    <a:pt x="3" y="35"/>
                  </a:cubicBezTo>
                  <a:cubicBezTo>
                    <a:pt x="0" y="30"/>
                    <a:pt x="3" y="23"/>
                    <a:pt x="8" y="20"/>
                  </a:cubicBezTo>
                  <a:cubicBezTo>
                    <a:pt x="28" y="8"/>
                    <a:pt x="28" y="8"/>
                    <a:pt x="28" y="8"/>
                  </a:cubicBezTo>
                  <a:cubicBezTo>
                    <a:pt x="33" y="5"/>
                    <a:pt x="39" y="4"/>
                    <a:pt x="44" y="5"/>
                  </a:cubicBezTo>
                  <a:cubicBezTo>
                    <a:pt x="57" y="8"/>
                    <a:pt x="57" y="8"/>
                    <a:pt x="57" y="8"/>
                  </a:cubicBezTo>
                  <a:cubicBezTo>
                    <a:pt x="58" y="8"/>
                    <a:pt x="58" y="8"/>
                    <a:pt x="59" y="8"/>
                  </a:cubicBezTo>
                  <a:cubicBezTo>
                    <a:pt x="72" y="0"/>
                    <a:pt x="72" y="0"/>
                    <a:pt x="72" y="0"/>
                  </a:cubicBezTo>
                  <a:cubicBezTo>
                    <a:pt x="73" y="0"/>
                    <a:pt x="74" y="0"/>
                    <a:pt x="75" y="0"/>
                  </a:cubicBezTo>
                  <a:cubicBezTo>
                    <a:pt x="76" y="0"/>
                    <a:pt x="77" y="1"/>
                    <a:pt x="77" y="2"/>
                  </a:cubicBezTo>
                  <a:cubicBezTo>
                    <a:pt x="99" y="39"/>
                    <a:pt x="99" y="39"/>
                    <a:pt x="99" y="39"/>
                  </a:cubicBezTo>
                  <a:cubicBezTo>
                    <a:pt x="100" y="41"/>
                    <a:pt x="99" y="43"/>
                    <a:pt x="98" y="44"/>
                  </a:cubicBezTo>
                  <a:cubicBezTo>
                    <a:pt x="90" y="48"/>
                    <a:pt x="90" y="48"/>
                    <a:pt x="90" y="48"/>
                  </a:cubicBezTo>
                  <a:cubicBezTo>
                    <a:pt x="85" y="51"/>
                    <a:pt x="81" y="55"/>
                    <a:pt x="77" y="59"/>
                  </a:cubicBezTo>
                  <a:cubicBezTo>
                    <a:pt x="75" y="61"/>
                    <a:pt x="75" y="61"/>
                    <a:pt x="75" y="61"/>
                  </a:cubicBezTo>
                  <a:cubicBezTo>
                    <a:pt x="72" y="64"/>
                    <a:pt x="69" y="67"/>
                    <a:pt x="65" y="69"/>
                  </a:cubicBezTo>
                  <a:cubicBezTo>
                    <a:pt x="42" y="82"/>
                    <a:pt x="42" y="82"/>
                    <a:pt x="42" y="82"/>
                  </a:cubicBezTo>
                  <a:cubicBezTo>
                    <a:pt x="42" y="82"/>
                    <a:pt x="41" y="82"/>
                    <a:pt x="41"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6" name="Freeform 444"/>
            <p:cNvSpPr>
              <a:spLocks noEditPoints="1"/>
            </p:cNvSpPr>
            <p:nvPr/>
          </p:nvSpPr>
          <p:spPr bwMode="auto">
            <a:xfrm>
              <a:off x="8159751" y="5505450"/>
              <a:ext cx="165100" cy="219075"/>
            </a:xfrm>
            <a:custGeom>
              <a:avLst/>
              <a:gdLst>
                <a:gd name="T0" fmla="*/ 29 w 44"/>
                <a:gd name="T1" fmla="*/ 58 h 58"/>
                <a:gd name="T2" fmla="*/ 28 w 44"/>
                <a:gd name="T3" fmla="*/ 58 h 58"/>
                <a:gd name="T4" fmla="*/ 26 w 44"/>
                <a:gd name="T5" fmla="*/ 56 h 58"/>
                <a:gd name="T6" fmla="*/ 1 w 44"/>
                <a:gd name="T7" fmla="*/ 14 h 58"/>
                <a:gd name="T8" fmla="*/ 3 w 44"/>
                <a:gd name="T9" fmla="*/ 9 h 58"/>
                <a:gd name="T10" fmla="*/ 16 w 44"/>
                <a:gd name="T11" fmla="*/ 1 h 58"/>
                <a:gd name="T12" fmla="*/ 21 w 44"/>
                <a:gd name="T13" fmla="*/ 2 h 58"/>
                <a:gd name="T14" fmla="*/ 44 w 44"/>
                <a:gd name="T15" fmla="*/ 47 h 58"/>
                <a:gd name="T16" fmla="*/ 42 w 44"/>
                <a:gd name="T17" fmla="*/ 51 h 58"/>
                <a:gd name="T18" fmla="*/ 31 w 44"/>
                <a:gd name="T19" fmla="*/ 58 h 58"/>
                <a:gd name="T20" fmla="*/ 29 w 44"/>
                <a:gd name="T21" fmla="*/ 58 h 58"/>
                <a:gd name="T22" fmla="*/ 10 w 44"/>
                <a:gd name="T23" fmla="*/ 13 h 58"/>
                <a:gd name="T24" fmla="*/ 30 w 44"/>
                <a:gd name="T25" fmla="*/ 50 h 58"/>
                <a:gd name="T26" fmla="*/ 36 w 44"/>
                <a:gd name="T27" fmla="*/ 46 h 58"/>
                <a:gd name="T28" fmla="*/ 17 w 44"/>
                <a:gd name="T29" fmla="*/ 9 h 58"/>
                <a:gd name="T30" fmla="*/ 10 w 44"/>
                <a:gd name="T31"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58">
                  <a:moveTo>
                    <a:pt x="29" y="58"/>
                  </a:moveTo>
                  <a:cubicBezTo>
                    <a:pt x="29" y="58"/>
                    <a:pt x="29" y="58"/>
                    <a:pt x="28" y="58"/>
                  </a:cubicBezTo>
                  <a:cubicBezTo>
                    <a:pt x="27" y="58"/>
                    <a:pt x="26" y="57"/>
                    <a:pt x="26" y="56"/>
                  </a:cubicBezTo>
                  <a:cubicBezTo>
                    <a:pt x="1" y="14"/>
                    <a:pt x="1" y="14"/>
                    <a:pt x="1" y="14"/>
                  </a:cubicBezTo>
                  <a:cubicBezTo>
                    <a:pt x="0" y="12"/>
                    <a:pt x="1" y="10"/>
                    <a:pt x="3" y="9"/>
                  </a:cubicBezTo>
                  <a:cubicBezTo>
                    <a:pt x="16" y="1"/>
                    <a:pt x="16" y="1"/>
                    <a:pt x="16" y="1"/>
                  </a:cubicBezTo>
                  <a:cubicBezTo>
                    <a:pt x="18" y="0"/>
                    <a:pt x="20" y="0"/>
                    <a:pt x="21" y="2"/>
                  </a:cubicBezTo>
                  <a:cubicBezTo>
                    <a:pt x="32" y="15"/>
                    <a:pt x="40" y="30"/>
                    <a:pt x="44" y="47"/>
                  </a:cubicBezTo>
                  <a:cubicBezTo>
                    <a:pt x="44" y="49"/>
                    <a:pt x="44" y="50"/>
                    <a:pt x="42" y="51"/>
                  </a:cubicBezTo>
                  <a:cubicBezTo>
                    <a:pt x="31" y="58"/>
                    <a:pt x="31" y="58"/>
                    <a:pt x="31" y="58"/>
                  </a:cubicBezTo>
                  <a:cubicBezTo>
                    <a:pt x="30" y="58"/>
                    <a:pt x="30" y="58"/>
                    <a:pt x="29" y="58"/>
                  </a:cubicBezTo>
                  <a:close/>
                  <a:moveTo>
                    <a:pt x="10" y="13"/>
                  </a:moveTo>
                  <a:cubicBezTo>
                    <a:pt x="30" y="50"/>
                    <a:pt x="30" y="50"/>
                    <a:pt x="30" y="50"/>
                  </a:cubicBezTo>
                  <a:cubicBezTo>
                    <a:pt x="36" y="46"/>
                    <a:pt x="36" y="46"/>
                    <a:pt x="36" y="46"/>
                  </a:cubicBezTo>
                  <a:cubicBezTo>
                    <a:pt x="33" y="33"/>
                    <a:pt x="26" y="20"/>
                    <a:pt x="17" y="9"/>
                  </a:cubicBezTo>
                  <a:lnTo>
                    <a:pt x="1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7" name="Freeform 445"/>
            <p:cNvSpPr>
              <a:spLocks noEditPoints="1"/>
            </p:cNvSpPr>
            <p:nvPr/>
          </p:nvSpPr>
          <p:spPr bwMode="auto">
            <a:xfrm>
              <a:off x="7553326" y="5478463"/>
              <a:ext cx="173038" cy="211137"/>
            </a:xfrm>
            <a:custGeom>
              <a:avLst/>
              <a:gdLst>
                <a:gd name="T0" fmla="*/ 18 w 46"/>
                <a:gd name="T1" fmla="*/ 56 h 56"/>
                <a:gd name="T2" fmla="*/ 16 w 46"/>
                <a:gd name="T3" fmla="*/ 56 h 56"/>
                <a:gd name="T4" fmla="*/ 2 w 46"/>
                <a:gd name="T5" fmla="*/ 48 h 56"/>
                <a:gd name="T6" fmla="*/ 1 w 46"/>
                <a:gd name="T7" fmla="*/ 43 h 56"/>
                <a:gd name="T8" fmla="*/ 28 w 46"/>
                <a:gd name="T9" fmla="*/ 1 h 56"/>
                <a:gd name="T10" fmla="*/ 33 w 46"/>
                <a:gd name="T11" fmla="*/ 0 h 56"/>
                <a:gd name="T12" fmla="*/ 44 w 46"/>
                <a:gd name="T13" fmla="*/ 7 h 56"/>
                <a:gd name="T14" fmla="*/ 46 w 46"/>
                <a:gd name="T15" fmla="*/ 9 h 56"/>
                <a:gd name="T16" fmla="*/ 45 w 46"/>
                <a:gd name="T17" fmla="*/ 12 h 56"/>
                <a:gd name="T18" fmla="*/ 21 w 46"/>
                <a:gd name="T19" fmla="*/ 54 h 56"/>
                <a:gd name="T20" fmla="*/ 18 w 46"/>
                <a:gd name="T21" fmla="*/ 56 h 56"/>
                <a:gd name="T22" fmla="*/ 8 w 46"/>
                <a:gd name="T23" fmla="*/ 43 h 56"/>
                <a:gd name="T24" fmla="*/ 16 w 46"/>
                <a:gd name="T25" fmla="*/ 48 h 56"/>
                <a:gd name="T26" fmla="*/ 37 w 46"/>
                <a:gd name="T27" fmla="*/ 11 h 56"/>
                <a:gd name="T28" fmla="*/ 31 w 46"/>
                <a:gd name="T29" fmla="*/ 8 h 56"/>
                <a:gd name="T30" fmla="*/ 8 w 46"/>
                <a:gd name="T31" fmla="*/ 4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56">
                  <a:moveTo>
                    <a:pt x="18" y="56"/>
                  </a:moveTo>
                  <a:cubicBezTo>
                    <a:pt x="17" y="56"/>
                    <a:pt x="16" y="56"/>
                    <a:pt x="16" y="56"/>
                  </a:cubicBezTo>
                  <a:cubicBezTo>
                    <a:pt x="2" y="48"/>
                    <a:pt x="2" y="48"/>
                    <a:pt x="2" y="48"/>
                  </a:cubicBezTo>
                  <a:cubicBezTo>
                    <a:pt x="1" y="47"/>
                    <a:pt x="0" y="45"/>
                    <a:pt x="1" y="43"/>
                  </a:cubicBezTo>
                  <a:cubicBezTo>
                    <a:pt x="6" y="27"/>
                    <a:pt x="16" y="13"/>
                    <a:pt x="28" y="1"/>
                  </a:cubicBezTo>
                  <a:cubicBezTo>
                    <a:pt x="29" y="0"/>
                    <a:pt x="31" y="0"/>
                    <a:pt x="33" y="0"/>
                  </a:cubicBezTo>
                  <a:cubicBezTo>
                    <a:pt x="44" y="7"/>
                    <a:pt x="44" y="7"/>
                    <a:pt x="44" y="7"/>
                  </a:cubicBezTo>
                  <a:cubicBezTo>
                    <a:pt x="45" y="7"/>
                    <a:pt x="45" y="8"/>
                    <a:pt x="46" y="9"/>
                  </a:cubicBezTo>
                  <a:cubicBezTo>
                    <a:pt x="46" y="10"/>
                    <a:pt x="46" y="11"/>
                    <a:pt x="45" y="12"/>
                  </a:cubicBezTo>
                  <a:cubicBezTo>
                    <a:pt x="21" y="54"/>
                    <a:pt x="21" y="54"/>
                    <a:pt x="21" y="54"/>
                  </a:cubicBezTo>
                  <a:cubicBezTo>
                    <a:pt x="20" y="56"/>
                    <a:pt x="19" y="56"/>
                    <a:pt x="18" y="56"/>
                  </a:cubicBezTo>
                  <a:close/>
                  <a:moveTo>
                    <a:pt x="8" y="43"/>
                  </a:moveTo>
                  <a:cubicBezTo>
                    <a:pt x="16" y="48"/>
                    <a:pt x="16" y="48"/>
                    <a:pt x="16" y="48"/>
                  </a:cubicBezTo>
                  <a:cubicBezTo>
                    <a:pt x="37" y="11"/>
                    <a:pt x="37" y="11"/>
                    <a:pt x="37" y="11"/>
                  </a:cubicBezTo>
                  <a:cubicBezTo>
                    <a:pt x="31" y="8"/>
                    <a:pt x="31" y="8"/>
                    <a:pt x="31" y="8"/>
                  </a:cubicBezTo>
                  <a:cubicBezTo>
                    <a:pt x="21" y="18"/>
                    <a:pt x="13" y="30"/>
                    <a:pt x="8" y="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8" name="Freeform 446"/>
            <p:cNvSpPr>
              <a:spLocks noEditPoints="1"/>
            </p:cNvSpPr>
            <p:nvPr/>
          </p:nvSpPr>
          <p:spPr bwMode="auto">
            <a:xfrm>
              <a:off x="7808913" y="6083300"/>
              <a:ext cx="211138" cy="93662"/>
            </a:xfrm>
            <a:custGeom>
              <a:avLst/>
              <a:gdLst>
                <a:gd name="T0" fmla="*/ 33 w 56"/>
                <a:gd name="T1" fmla="*/ 25 h 25"/>
                <a:gd name="T2" fmla="*/ 2 w 56"/>
                <a:gd name="T3" fmla="*/ 21 h 25"/>
                <a:gd name="T4" fmla="*/ 0 w 56"/>
                <a:gd name="T5" fmla="*/ 17 h 25"/>
                <a:gd name="T6" fmla="*/ 0 w 56"/>
                <a:gd name="T7" fmla="*/ 4 h 25"/>
                <a:gd name="T8" fmla="*/ 3 w 56"/>
                <a:gd name="T9" fmla="*/ 0 h 25"/>
                <a:gd name="T10" fmla="*/ 53 w 56"/>
                <a:gd name="T11" fmla="*/ 0 h 25"/>
                <a:gd name="T12" fmla="*/ 56 w 56"/>
                <a:gd name="T13" fmla="*/ 4 h 25"/>
                <a:gd name="T14" fmla="*/ 56 w 56"/>
                <a:gd name="T15" fmla="*/ 20 h 25"/>
                <a:gd name="T16" fmla="*/ 53 w 56"/>
                <a:gd name="T17" fmla="*/ 23 h 25"/>
                <a:gd name="T18" fmla="*/ 33 w 56"/>
                <a:gd name="T19" fmla="*/ 25 h 25"/>
                <a:gd name="T20" fmla="*/ 7 w 56"/>
                <a:gd name="T21" fmla="*/ 14 h 25"/>
                <a:gd name="T22" fmla="*/ 49 w 56"/>
                <a:gd name="T23" fmla="*/ 17 h 25"/>
                <a:gd name="T24" fmla="*/ 49 w 56"/>
                <a:gd name="T25" fmla="*/ 8 h 25"/>
                <a:gd name="T26" fmla="*/ 7 w 56"/>
                <a:gd name="T27" fmla="*/ 8 h 25"/>
                <a:gd name="T28" fmla="*/ 7 w 56"/>
                <a:gd name="T29"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25">
                  <a:moveTo>
                    <a:pt x="33" y="25"/>
                  </a:moveTo>
                  <a:cubicBezTo>
                    <a:pt x="23" y="25"/>
                    <a:pt x="12" y="24"/>
                    <a:pt x="2" y="21"/>
                  </a:cubicBezTo>
                  <a:cubicBezTo>
                    <a:pt x="1" y="20"/>
                    <a:pt x="0" y="19"/>
                    <a:pt x="0" y="17"/>
                  </a:cubicBezTo>
                  <a:cubicBezTo>
                    <a:pt x="0" y="4"/>
                    <a:pt x="0" y="4"/>
                    <a:pt x="0" y="4"/>
                  </a:cubicBezTo>
                  <a:cubicBezTo>
                    <a:pt x="0" y="2"/>
                    <a:pt x="1" y="0"/>
                    <a:pt x="3" y="0"/>
                  </a:cubicBezTo>
                  <a:cubicBezTo>
                    <a:pt x="53" y="0"/>
                    <a:pt x="53" y="0"/>
                    <a:pt x="53" y="0"/>
                  </a:cubicBezTo>
                  <a:cubicBezTo>
                    <a:pt x="55" y="0"/>
                    <a:pt x="56" y="2"/>
                    <a:pt x="56" y="4"/>
                  </a:cubicBezTo>
                  <a:cubicBezTo>
                    <a:pt x="56" y="20"/>
                    <a:pt x="56" y="20"/>
                    <a:pt x="56" y="20"/>
                  </a:cubicBezTo>
                  <a:cubicBezTo>
                    <a:pt x="56" y="21"/>
                    <a:pt x="55" y="23"/>
                    <a:pt x="53" y="23"/>
                  </a:cubicBezTo>
                  <a:cubicBezTo>
                    <a:pt x="47" y="24"/>
                    <a:pt x="40" y="25"/>
                    <a:pt x="33" y="25"/>
                  </a:cubicBezTo>
                  <a:close/>
                  <a:moveTo>
                    <a:pt x="7" y="14"/>
                  </a:moveTo>
                  <a:cubicBezTo>
                    <a:pt x="21" y="18"/>
                    <a:pt x="35" y="19"/>
                    <a:pt x="49" y="17"/>
                  </a:cubicBezTo>
                  <a:cubicBezTo>
                    <a:pt x="49" y="8"/>
                    <a:pt x="49" y="8"/>
                    <a:pt x="49" y="8"/>
                  </a:cubicBezTo>
                  <a:cubicBezTo>
                    <a:pt x="7" y="8"/>
                    <a:pt x="7" y="8"/>
                    <a:pt x="7" y="8"/>
                  </a:cubicBezTo>
                  <a:lnTo>
                    <a:pt x="7"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89" name="Freeform 447"/>
            <p:cNvSpPr/>
            <p:nvPr/>
          </p:nvSpPr>
          <p:spPr bwMode="auto">
            <a:xfrm>
              <a:off x="7534276" y="5780088"/>
              <a:ext cx="650875" cy="396875"/>
            </a:xfrm>
            <a:custGeom>
              <a:avLst/>
              <a:gdLst>
                <a:gd name="T0" fmla="*/ 106 w 173"/>
                <a:gd name="T1" fmla="*/ 105 h 105"/>
                <a:gd name="T2" fmla="*/ 0 w 173"/>
                <a:gd name="T3" fmla="*/ 4 h 105"/>
                <a:gd name="T4" fmla="*/ 3 w 173"/>
                <a:gd name="T5" fmla="*/ 0 h 105"/>
                <a:gd name="T6" fmla="*/ 7 w 173"/>
                <a:gd name="T7" fmla="*/ 4 h 105"/>
                <a:gd name="T8" fmla="*/ 106 w 173"/>
                <a:gd name="T9" fmla="*/ 98 h 105"/>
                <a:gd name="T10" fmla="*/ 166 w 173"/>
                <a:gd name="T11" fmla="*/ 78 h 105"/>
                <a:gd name="T12" fmla="*/ 171 w 173"/>
                <a:gd name="T13" fmla="*/ 78 h 105"/>
                <a:gd name="T14" fmla="*/ 171 w 173"/>
                <a:gd name="T15" fmla="*/ 83 h 105"/>
                <a:gd name="T16" fmla="*/ 106 w 173"/>
                <a:gd name="T17"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05">
                  <a:moveTo>
                    <a:pt x="106" y="105"/>
                  </a:moveTo>
                  <a:cubicBezTo>
                    <a:pt x="49" y="105"/>
                    <a:pt x="3" y="61"/>
                    <a:pt x="0" y="4"/>
                  </a:cubicBezTo>
                  <a:cubicBezTo>
                    <a:pt x="0" y="2"/>
                    <a:pt x="1" y="0"/>
                    <a:pt x="3" y="0"/>
                  </a:cubicBezTo>
                  <a:cubicBezTo>
                    <a:pt x="5" y="0"/>
                    <a:pt x="7" y="2"/>
                    <a:pt x="7" y="4"/>
                  </a:cubicBezTo>
                  <a:cubicBezTo>
                    <a:pt x="10" y="56"/>
                    <a:pt x="53" y="98"/>
                    <a:pt x="106" y="98"/>
                  </a:cubicBezTo>
                  <a:cubicBezTo>
                    <a:pt x="128" y="98"/>
                    <a:pt x="149" y="91"/>
                    <a:pt x="166" y="78"/>
                  </a:cubicBezTo>
                  <a:cubicBezTo>
                    <a:pt x="168" y="76"/>
                    <a:pt x="170" y="77"/>
                    <a:pt x="171" y="78"/>
                  </a:cubicBezTo>
                  <a:cubicBezTo>
                    <a:pt x="173" y="80"/>
                    <a:pt x="172" y="82"/>
                    <a:pt x="171" y="83"/>
                  </a:cubicBezTo>
                  <a:cubicBezTo>
                    <a:pt x="152" y="98"/>
                    <a:pt x="130" y="105"/>
                    <a:pt x="106"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90" name="Freeform 448"/>
            <p:cNvSpPr/>
            <p:nvPr/>
          </p:nvSpPr>
          <p:spPr bwMode="auto">
            <a:xfrm>
              <a:off x="7537451" y="5441950"/>
              <a:ext cx="192088" cy="277812"/>
            </a:xfrm>
            <a:custGeom>
              <a:avLst/>
              <a:gdLst>
                <a:gd name="T0" fmla="*/ 4 w 51"/>
                <a:gd name="T1" fmla="*/ 74 h 74"/>
                <a:gd name="T2" fmla="*/ 3 w 51"/>
                <a:gd name="T3" fmla="*/ 74 h 74"/>
                <a:gd name="T4" fmla="*/ 0 w 51"/>
                <a:gd name="T5" fmla="*/ 70 h 74"/>
                <a:gd name="T6" fmla="*/ 45 w 51"/>
                <a:gd name="T7" fmla="*/ 1 h 74"/>
                <a:gd name="T8" fmla="*/ 50 w 51"/>
                <a:gd name="T9" fmla="*/ 2 h 74"/>
                <a:gd name="T10" fmla="*/ 49 w 51"/>
                <a:gd name="T11" fmla="*/ 7 h 74"/>
                <a:gd name="T12" fmla="*/ 7 w 51"/>
                <a:gd name="T13" fmla="*/ 71 h 74"/>
                <a:gd name="T14" fmla="*/ 4 w 51"/>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4">
                  <a:moveTo>
                    <a:pt x="4" y="74"/>
                  </a:moveTo>
                  <a:cubicBezTo>
                    <a:pt x="4" y="74"/>
                    <a:pt x="3" y="74"/>
                    <a:pt x="3" y="74"/>
                  </a:cubicBezTo>
                  <a:cubicBezTo>
                    <a:pt x="1" y="74"/>
                    <a:pt x="0" y="72"/>
                    <a:pt x="0" y="70"/>
                  </a:cubicBezTo>
                  <a:cubicBezTo>
                    <a:pt x="5" y="42"/>
                    <a:pt x="21" y="17"/>
                    <a:pt x="45" y="1"/>
                  </a:cubicBezTo>
                  <a:cubicBezTo>
                    <a:pt x="46" y="0"/>
                    <a:pt x="49" y="0"/>
                    <a:pt x="50" y="2"/>
                  </a:cubicBezTo>
                  <a:cubicBezTo>
                    <a:pt x="51" y="3"/>
                    <a:pt x="50" y="6"/>
                    <a:pt x="49" y="7"/>
                  </a:cubicBezTo>
                  <a:cubicBezTo>
                    <a:pt x="27" y="22"/>
                    <a:pt x="12" y="45"/>
                    <a:pt x="7" y="71"/>
                  </a:cubicBezTo>
                  <a:cubicBezTo>
                    <a:pt x="7" y="73"/>
                    <a:pt x="5" y="74"/>
                    <a:pt x="4"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91" name="Freeform 449"/>
            <p:cNvSpPr/>
            <p:nvPr/>
          </p:nvSpPr>
          <p:spPr bwMode="auto">
            <a:xfrm>
              <a:off x="7842251" y="5376863"/>
              <a:ext cx="53975" cy="30162"/>
            </a:xfrm>
            <a:custGeom>
              <a:avLst/>
              <a:gdLst>
                <a:gd name="T0" fmla="*/ 4 w 14"/>
                <a:gd name="T1" fmla="*/ 8 h 8"/>
                <a:gd name="T2" fmla="*/ 0 w 14"/>
                <a:gd name="T3" fmla="*/ 5 h 8"/>
                <a:gd name="T4" fmla="*/ 3 w 14"/>
                <a:gd name="T5" fmla="*/ 1 h 8"/>
                <a:gd name="T6" fmla="*/ 9 w 14"/>
                <a:gd name="T7" fmla="*/ 0 h 8"/>
                <a:gd name="T8" fmla="*/ 13 w 14"/>
                <a:gd name="T9" fmla="*/ 3 h 8"/>
                <a:gd name="T10" fmla="*/ 10 w 14"/>
                <a:gd name="T11" fmla="*/ 7 h 8"/>
                <a:gd name="T12" fmla="*/ 5 w 14"/>
                <a:gd name="T13" fmla="*/ 8 h 8"/>
                <a:gd name="T14" fmla="*/ 4 w 14"/>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8">
                  <a:moveTo>
                    <a:pt x="4" y="8"/>
                  </a:moveTo>
                  <a:cubicBezTo>
                    <a:pt x="2" y="8"/>
                    <a:pt x="1" y="7"/>
                    <a:pt x="0" y="5"/>
                  </a:cubicBezTo>
                  <a:cubicBezTo>
                    <a:pt x="0" y="3"/>
                    <a:pt x="1" y="1"/>
                    <a:pt x="3" y="1"/>
                  </a:cubicBezTo>
                  <a:cubicBezTo>
                    <a:pt x="5" y="1"/>
                    <a:pt x="7" y="0"/>
                    <a:pt x="9" y="0"/>
                  </a:cubicBezTo>
                  <a:cubicBezTo>
                    <a:pt x="11" y="0"/>
                    <a:pt x="13" y="1"/>
                    <a:pt x="13" y="3"/>
                  </a:cubicBezTo>
                  <a:cubicBezTo>
                    <a:pt x="14" y="5"/>
                    <a:pt x="12" y="7"/>
                    <a:pt x="10" y="7"/>
                  </a:cubicBezTo>
                  <a:cubicBezTo>
                    <a:pt x="8" y="7"/>
                    <a:pt x="6" y="8"/>
                    <a:pt x="5"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92" name="Freeform 450"/>
            <p:cNvSpPr/>
            <p:nvPr/>
          </p:nvSpPr>
          <p:spPr bwMode="auto">
            <a:xfrm>
              <a:off x="7764463" y="5392738"/>
              <a:ext cx="55563" cy="41275"/>
            </a:xfrm>
            <a:custGeom>
              <a:avLst/>
              <a:gdLst>
                <a:gd name="T0" fmla="*/ 4 w 15"/>
                <a:gd name="T1" fmla="*/ 11 h 11"/>
                <a:gd name="T2" fmla="*/ 1 w 15"/>
                <a:gd name="T3" fmla="*/ 8 h 11"/>
                <a:gd name="T4" fmla="*/ 3 w 15"/>
                <a:gd name="T5" fmla="*/ 4 h 11"/>
                <a:gd name="T6" fmla="*/ 10 w 15"/>
                <a:gd name="T7" fmla="*/ 1 h 11"/>
                <a:gd name="T8" fmla="*/ 15 w 15"/>
                <a:gd name="T9" fmla="*/ 3 h 11"/>
                <a:gd name="T10" fmla="*/ 12 w 15"/>
                <a:gd name="T11" fmla="*/ 8 h 11"/>
                <a:gd name="T12" fmla="*/ 6 w 15"/>
                <a:gd name="T13" fmla="*/ 10 h 11"/>
                <a:gd name="T14" fmla="*/ 4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4" y="11"/>
                  </a:moveTo>
                  <a:cubicBezTo>
                    <a:pt x="3" y="11"/>
                    <a:pt x="2" y="10"/>
                    <a:pt x="1" y="8"/>
                  </a:cubicBezTo>
                  <a:cubicBezTo>
                    <a:pt x="0" y="7"/>
                    <a:pt x="1" y="4"/>
                    <a:pt x="3" y="4"/>
                  </a:cubicBezTo>
                  <a:cubicBezTo>
                    <a:pt x="5" y="3"/>
                    <a:pt x="8" y="2"/>
                    <a:pt x="10" y="1"/>
                  </a:cubicBezTo>
                  <a:cubicBezTo>
                    <a:pt x="12" y="0"/>
                    <a:pt x="14" y="1"/>
                    <a:pt x="15" y="3"/>
                  </a:cubicBezTo>
                  <a:cubicBezTo>
                    <a:pt x="15" y="5"/>
                    <a:pt x="14" y="7"/>
                    <a:pt x="12" y="8"/>
                  </a:cubicBezTo>
                  <a:cubicBezTo>
                    <a:pt x="10" y="8"/>
                    <a:pt x="8" y="9"/>
                    <a:pt x="6" y="10"/>
                  </a:cubicBezTo>
                  <a:cubicBezTo>
                    <a:pt x="5" y="10"/>
                    <a:pt x="5" y="11"/>
                    <a:pt x="4"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93" name="Freeform 451"/>
            <p:cNvSpPr/>
            <p:nvPr/>
          </p:nvSpPr>
          <p:spPr bwMode="auto">
            <a:xfrm>
              <a:off x="7699376" y="5426075"/>
              <a:ext cx="49213" cy="41275"/>
            </a:xfrm>
            <a:custGeom>
              <a:avLst/>
              <a:gdLst>
                <a:gd name="T0" fmla="*/ 4 w 13"/>
                <a:gd name="T1" fmla="*/ 11 h 11"/>
                <a:gd name="T2" fmla="*/ 1 w 13"/>
                <a:gd name="T3" fmla="*/ 10 h 11"/>
                <a:gd name="T4" fmla="*/ 2 w 13"/>
                <a:gd name="T5" fmla="*/ 5 h 11"/>
                <a:gd name="T6" fmla="*/ 7 w 13"/>
                <a:gd name="T7" fmla="*/ 1 h 11"/>
                <a:gd name="T8" fmla="*/ 12 w 13"/>
                <a:gd name="T9" fmla="*/ 3 h 11"/>
                <a:gd name="T10" fmla="*/ 10 w 13"/>
                <a:gd name="T11" fmla="*/ 8 h 11"/>
                <a:gd name="T12" fmla="*/ 6 w 13"/>
                <a:gd name="T13" fmla="*/ 11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1" y="11"/>
                    <a:pt x="1" y="10"/>
                  </a:cubicBezTo>
                  <a:cubicBezTo>
                    <a:pt x="0" y="8"/>
                    <a:pt x="0" y="6"/>
                    <a:pt x="2" y="5"/>
                  </a:cubicBezTo>
                  <a:cubicBezTo>
                    <a:pt x="3" y="4"/>
                    <a:pt x="5" y="2"/>
                    <a:pt x="7" y="1"/>
                  </a:cubicBezTo>
                  <a:cubicBezTo>
                    <a:pt x="8" y="0"/>
                    <a:pt x="11" y="1"/>
                    <a:pt x="12" y="3"/>
                  </a:cubicBezTo>
                  <a:cubicBezTo>
                    <a:pt x="13" y="4"/>
                    <a:pt x="12" y="7"/>
                    <a:pt x="10" y="8"/>
                  </a:cubicBezTo>
                  <a:cubicBezTo>
                    <a:pt x="9" y="9"/>
                    <a:pt x="7" y="10"/>
                    <a:pt x="6" y="11"/>
                  </a:cubicBezTo>
                  <a:cubicBezTo>
                    <a:pt x="5" y="11"/>
                    <a:pt x="4" y="11"/>
                    <a:pt x="4"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94" name="Freeform 452"/>
            <p:cNvSpPr/>
            <p:nvPr/>
          </p:nvSpPr>
          <p:spPr bwMode="auto">
            <a:xfrm>
              <a:off x="7866063" y="5373688"/>
              <a:ext cx="469900" cy="414337"/>
            </a:xfrm>
            <a:custGeom>
              <a:avLst/>
              <a:gdLst>
                <a:gd name="T0" fmla="*/ 121 w 125"/>
                <a:gd name="T1" fmla="*/ 110 h 110"/>
                <a:gd name="T2" fmla="*/ 118 w 125"/>
                <a:gd name="T3" fmla="*/ 107 h 110"/>
                <a:gd name="T4" fmla="*/ 18 w 125"/>
                <a:gd name="T5" fmla="*/ 7 h 110"/>
                <a:gd name="T6" fmla="*/ 4 w 125"/>
                <a:gd name="T7" fmla="*/ 8 h 110"/>
                <a:gd name="T8" fmla="*/ 0 w 125"/>
                <a:gd name="T9" fmla="*/ 5 h 110"/>
                <a:gd name="T10" fmla="*/ 3 w 125"/>
                <a:gd name="T11" fmla="*/ 1 h 110"/>
                <a:gd name="T12" fmla="*/ 18 w 125"/>
                <a:gd name="T13" fmla="*/ 0 h 110"/>
                <a:gd name="T14" fmla="*/ 125 w 125"/>
                <a:gd name="T15" fmla="*/ 107 h 110"/>
                <a:gd name="T16" fmla="*/ 121 w 125"/>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10">
                  <a:moveTo>
                    <a:pt x="121" y="110"/>
                  </a:moveTo>
                  <a:cubicBezTo>
                    <a:pt x="119" y="110"/>
                    <a:pt x="118" y="109"/>
                    <a:pt x="118" y="107"/>
                  </a:cubicBezTo>
                  <a:cubicBezTo>
                    <a:pt x="118" y="52"/>
                    <a:pt x="73" y="7"/>
                    <a:pt x="18" y="7"/>
                  </a:cubicBezTo>
                  <a:cubicBezTo>
                    <a:pt x="14" y="7"/>
                    <a:pt x="9" y="7"/>
                    <a:pt x="4" y="8"/>
                  </a:cubicBezTo>
                  <a:cubicBezTo>
                    <a:pt x="2" y="8"/>
                    <a:pt x="0" y="7"/>
                    <a:pt x="0" y="5"/>
                  </a:cubicBezTo>
                  <a:cubicBezTo>
                    <a:pt x="0" y="3"/>
                    <a:pt x="1" y="1"/>
                    <a:pt x="3" y="1"/>
                  </a:cubicBezTo>
                  <a:cubicBezTo>
                    <a:pt x="8" y="0"/>
                    <a:pt x="13" y="0"/>
                    <a:pt x="18" y="0"/>
                  </a:cubicBezTo>
                  <a:cubicBezTo>
                    <a:pt x="77" y="0"/>
                    <a:pt x="125" y="48"/>
                    <a:pt x="125" y="107"/>
                  </a:cubicBezTo>
                  <a:cubicBezTo>
                    <a:pt x="125" y="109"/>
                    <a:pt x="123" y="110"/>
                    <a:pt x="12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95" name="Freeform 453"/>
            <p:cNvSpPr/>
            <p:nvPr/>
          </p:nvSpPr>
          <p:spPr bwMode="auto">
            <a:xfrm>
              <a:off x="8151813" y="6056313"/>
              <a:ext cx="49213" cy="41275"/>
            </a:xfrm>
            <a:custGeom>
              <a:avLst/>
              <a:gdLst>
                <a:gd name="T0" fmla="*/ 4 w 13"/>
                <a:gd name="T1" fmla="*/ 11 h 11"/>
                <a:gd name="T2" fmla="*/ 2 w 13"/>
                <a:gd name="T3" fmla="*/ 10 h 11"/>
                <a:gd name="T4" fmla="*/ 2 w 13"/>
                <a:gd name="T5" fmla="*/ 5 h 11"/>
                <a:gd name="T6" fmla="*/ 7 w 13"/>
                <a:gd name="T7" fmla="*/ 1 h 11"/>
                <a:gd name="T8" fmla="*/ 12 w 13"/>
                <a:gd name="T9" fmla="*/ 2 h 11"/>
                <a:gd name="T10" fmla="*/ 11 w 13"/>
                <a:gd name="T11" fmla="*/ 7 h 11"/>
                <a:gd name="T12" fmla="*/ 7 w 13"/>
                <a:gd name="T13" fmla="*/ 10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2" y="11"/>
                    <a:pt x="2" y="10"/>
                  </a:cubicBezTo>
                  <a:cubicBezTo>
                    <a:pt x="0" y="8"/>
                    <a:pt x="1" y="6"/>
                    <a:pt x="2" y="5"/>
                  </a:cubicBezTo>
                  <a:cubicBezTo>
                    <a:pt x="4" y="4"/>
                    <a:pt x="5" y="2"/>
                    <a:pt x="7" y="1"/>
                  </a:cubicBezTo>
                  <a:cubicBezTo>
                    <a:pt x="8" y="0"/>
                    <a:pt x="10" y="0"/>
                    <a:pt x="12" y="2"/>
                  </a:cubicBezTo>
                  <a:cubicBezTo>
                    <a:pt x="13" y="3"/>
                    <a:pt x="13" y="5"/>
                    <a:pt x="11" y="7"/>
                  </a:cubicBezTo>
                  <a:cubicBezTo>
                    <a:pt x="10" y="8"/>
                    <a:pt x="8" y="9"/>
                    <a:pt x="7" y="10"/>
                  </a:cubicBezTo>
                  <a:cubicBezTo>
                    <a:pt x="6" y="11"/>
                    <a:pt x="5" y="11"/>
                    <a:pt x="4"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96" name="Freeform 454"/>
            <p:cNvSpPr>
              <a:spLocks noEditPoints="1"/>
            </p:cNvSpPr>
            <p:nvPr/>
          </p:nvSpPr>
          <p:spPr bwMode="auto">
            <a:xfrm>
              <a:off x="8223251" y="5859463"/>
              <a:ext cx="101600" cy="169862"/>
            </a:xfrm>
            <a:custGeom>
              <a:avLst/>
              <a:gdLst>
                <a:gd name="T0" fmla="*/ 4 w 27"/>
                <a:gd name="T1" fmla="*/ 45 h 45"/>
                <a:gd name="T2" fmla="*/ 2 w 27"/>
                <a:gd name="T3" fmla="*/ 44 h 45"/>
                <a:gd name="T4" fmla="*/ 2 w 27"/>
                <a:gd name="T5" fmla="*/ 39 h 45"/>
                <a:gd name="T6" fmla="*/ 7 w 27"/>
                <a:gd name="T7" fmla="*/ 30 h 45"/>
                <a:gd name="T8" fmla="*/ 12 w 27"/>
                <a:gd name="T9" fmla="*/ 29 h 45"/>
                <a:gd name="T10" fmla="*/ 13 w 27"/>
                <a:gd name="T11" fmla="*/ 34 h 45"/>
                <a:gd name="T12" fmla="*/ 7 w 27"/>
                <a:gd name="T13" fmla="*/ 43 h 45"/>
                <a:gd name="T14" fmla="*/ 4 w 27"/>
                <a:gd name="T15" fmla="*/ 45 h 45"/>
                <a:gd name="T16" fmla="*/ 20 w 27"/>
                <a:gd name="T17" fmla="*/ 17 h 45"/>
                <a:gd name="T18" fmla="*/ 18 w 27"/>
                <a:gd name="T19" fmla="*/ 17 h 45"/>
                <a:gd name="T20" fmla="*/ 16 w 27"/>
                <a:gd name="T21" fmla="*/ 13 h 45"/>
                <a:gd name="T22" fmla="*/ 19 w 27"/>
                <a:gd name="T23" fmla="*/ 3 h 45"/>
                <a:gd name="T24" fmla="*/ 24 w 27"/>
                <a:gd name="T25" fmla="*/ 0 h 45"/>
                <a:gd name="T26" fmla="*/ 26 w 27"/>
                <a:gd name="T27" fmla="*/ 5 h 45"/>
                <a:gd name="T28" fmla="*/ 23 w 27"/>
                <a:gd name="T29" fmla="*/ 15 h 45"/>
                <a:gd name="T30" fmla="*/ 20 w 27"/>
                <a:gd name="T31" fmla="*/ 1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45">
                  <a:moveTo>
                    <a:pt x="4" y="45"/>
                  </a:moveTo>
                  <a:cubicBezTo>
                    <a:pt x="4" y="45"/>
                    <a:pt x="3" y="44"/>
                    <a:pt x="2" y="44"/>
                  </a:cubicBezTo>
                  <a:cubicBezTo>
                    <a:pt x="1" y="43"/>
                    <a:pt x="0" y="40"/>
                    <a:pt x="2" y="39"/>
                  </a:cubicBezTo>
                  <a:cubicBezTo>
                    <a:pt x="4" y="36"/>
                    <a:pt x="6" y="33"/>
                    <a:pt x="7" y="30"/>
                  </a:cubicBezTo>
                  <a:cubicBezTo>
                    <a:pt x="8" y="29"/>
                    <a:pt x="11" y="28"/>
                    <a:pt x="12" y="29"/>
                  </a:cubicBezTo>
                  <a:cubicBezTo>
                    <a:pt x="14" y="30"/>
                    <a:pt x="15" y="33"/>
                    <a:pt x="13" y="34"/>
                  </a:cubicBezTo>
                  <a:cubicBezTo>
                    <a:pt x="12" y="37"/>
                    <a:pt x="9" y="40"/>
                    <a:pt x="7" y="43"/>
                  </a:cubicBezTo>
                  <a:cubicBezTo>
                    <a:pt x="7" y="44"/>
                    <a:pt x="5" y="45"/>
                    <a:pt x="4" y="45"/>
                  </a:cubicBezTo>
                  <a:close/>
                  <a:moveTo>
                    <a:pt x="20" y="17"/>
                  </a:moveTo>
                  <a:cubicBezTo>
                    <a:pt x="19" y="17"/>
                    <a:pt x="19" y="17"/>
                    <a:pt x="18" y="17"/>
                  </a:cubicBezTo>
                  <a:cubicBezTo>
                    <a:pt x="16" y="17"/>
                    <a:pt x="16" y="14"/>
                    <a:pt x="16" y="13"/>
                  </a:cubicBezTo>
                  <a:cubicBezTo>
                    <a:pt x="17" y="9"/>
                    <a:pt x="18" y="6"/>
                    <a:pt x="19" y="3"/>
                  </a:cubicBezTo>
                  <a:cubicBezTo>
                    <a:pt x="20" y="1"/>
                    <a:pt x="22" y="0"/>
                    <a:pt x="24" y="0"/>
                  </a:cubicBezTo>
                  <a:cubicBezTo>
                    <a:pt x="26" y="1"/>
                    <a:pt x="27" y="3"/>
                    <a:pt x="26" y="5"/>
                  </a:cubicBezTo>
                  <a:cubicBezTo>
                    <a:pt x="25" y="8"/>
                    <a:pt x="24" y="12"/>
                    <a:pt x="23" y="15"/>
                  </a:cubicBezTo>
                  <a:cubicBezTo>
                    <a:pt x="23" y="17"/>
                    <a:pt x="21" y="17"/>
                    <a:pt x="20"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97" name="Freeform 455"/>
            <p:cNvSpPr/>
            <p:nvPr/>
          </p:nvSpPr>
          <p:spPr bwMode="auto">
            <a:xfrm>
              <a:off x="8305801" y="5762625"/>
              <a:ext cx="30163" cy="47625"/>
            </a:xfrm>
            <a:custGeom>
              <a:avLst/>
              <a:gdLst>
                <a:gd name="T0" fmla="*/ 4 w 8"/>
                <a:gd name="T1" fmla="*/ 13 h 13"/>
                <a:gd name="T2" fmla="*/ 4 w 8"/>
                <a:gd name="T3" fmla="*/ 13 h 13"/>
                <a:gd name="T4" fmla="*/ 0 w 8"/>
                <a:gd name="T5" fmla="*/ 9 h 13"/>
                <a:gd name="T6" fmla="*/ 1 w 8"/>
                <a:gd name="T7" fmla="*/ 4 h 13"/>
                <a:gd name="T8" fmla="*/ 4 w 8"/>
                <a:gd name="T9" fmla="*/ 0 h 13"/>
                <a:gd name="T10" fmla="*/ 8 w 8"/>
                <a:gd name="T11" fmla="*/ 4 h 13"/>
                <a:gd name="T12" fmla="*/ 8 w 8"/>
                <a:gd name="T13" fmla="*/ 10 h 13"/>
                <a:gd name="T14" fmla="*/ 4 w 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3">
                  <a:moveTo>
                    <a:pt x="4" y="13"/>
                  </a:moveTo>
                  <a:cubicBezTo>
                    <a:pt x="4" y="13"/>
                    <a:pt x="4" y="13"/>
                    <a:pt x="4" y="13"/>
                  </a:cubicBezTo>
                  <a:cubicBezTo>
                    <a:pt x="2" y="13"/>
                    <a:pt x="0" y="11"/>
                    <a:pt x="0" y="9"/>
                  </a:cubicBezTo>
                  <a:cubicBezTo>
                    <a:pt x="1" y="7"/>
                    <a:pt x="1" y="5"/>
                    <a:pt x="1" y="4"/>
                  </a:cubicBezTo>
                  <a:cubicBezTo>
                    <a:pt x="1" y="1"/>
                    <a:pt x="2" y="0"/>
                    <a:pt x="4" y="0"/>
                  </a:cubicBezTo>
                  <a:cubicBezTo>
                    <a:pt x="6" y="0"/>
                    <a:pt x="8" y="1"/>
                    <a:pt x="8" y="4"/>
                  </a:cubicBezTo>
                  <a:cubicBezTo>
                    <a:pt x="8" y="6"/>
                    <a:pt x="8" y="8"/>
                    <a:pt x="8" y="10"/>
                  </a:cubicBezTo>
                  <a:cubicBezTo>
                    <a:pt x="8" y="11"/>
                    <a:pt x="6" y="13"/>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84"/>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84"/>
                                        </p:tgtEl>
                                      </p:cBhvr>
                                    </p:animEffect>
                                    <p:animScale>
                                      <p:cBhvr>
                                        <p:cTn id="7" dur="250" autoRev="1" fill="hold"/>
                                        <p:tgtEl>
                                          <p:spTgt spid="984"/>
                                        </p:tgtEl>
                                      </p:cBhvr>
                                      <p:by x="105000" y="105000"/>
                                    </p:animScale>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999"/>
                                          </p:stCondLst>
                                        </p:cTn>
                                        <p:tgtEl>
                                          <p:spTgt spid="985"/>
                                        </p:tgtEl>
                                        <p:attrNameLst>
                                          <p:attrName>style.visibility</p:attrName>
                                        </p:attrNameLst>
                                      </p:cBhvr>
                                      <p:to>
                                        <p:strVal val="visible"/>
                                      </p:to>
                                    </p:set>
                                  </p:childTnLst>
                                </p:cTn>
                              </p:par>
                            </p:childTnLst>
                          </p:cTn>
                        </p:par>
                        <p:par>
                          <p:cTn id="11" fill="hold">
                            <p:stCondLst>
                              <p:cond delay="1500"/>
                            </p:stCondLst>
                            <p:childTnLst>
                              <p:par>
                                <p:cTn id="12" presetID="1" presetClass="entr" presetSubtype="0" fill="hold" grpId="0" nodeType="afterEffect">
                                  <p:stCondLst>
                                    <p:cond delay="0"/>
                                  </p:stCondLst>
                                  <p:childTnLst>
                                    <p:set>
                                      <p:cBhvr>
                                        <p:cTn id="13" dur="1" fill="hold">
                                          <p:stCondLst>
                                            <p:cond delay="999"/>
                                          </p:stCondLst>
                                        </p:cTn>
                                        <p:tgtEl>
                                          <p:spTgt spid="986"/>
                                        </p:tgtEl>
                                        <p:attrNameLst>
                                          <p:attrName>style.visibility</p:attrName>
                                        </p:attrNameLst>
                                      </p:cBhvr>
                                      <p:to>
                                        <p:strVal val="visible"/>
                                      </p:to>
                                    </p:set>
                                  </p:childTnLst>
                                </p:cTn>
                              </p:par>
                            </p:childTnLst>
                          </p:cTn>
                        </p:par>
                        <p:par>
                          <p:cTn id="14" fill="hold">
                            <p:stCondLst>
                              <p:cond delay="2500"/>
                            </p:stCondLst>
                            <p:childTnLst>
                              <p:par>
                                <p:cTn id="15" presetID="1" presetClass="entr" presetSubtype="0" fill="hold" grpId="0" nodeType="afterEffect">
                                  <p:stCondLst>
                                    <p:cond delay="0"/>
                                  </p:stCondLst>
                                  <p:childTnLst>
                                    <p:set>
                                      <p:cBhvr>
                                        <p:cTn id="16" dur="1" fill="hold">
                                          <p:stCondLst>
                                            <p:cond delay="999"/>
                                          </p:stCondLst>
                                        </p:cTn>
                                        <p:tgtEl>
                                          <p:spTgt spid="987"/>
                                        </p:tgtEl>
                                        <p:attrNameLst>
                                          <p:attrName>style.visibility</p:attrName>
                                        </p:attrNameLst>
                                      </p:cBhvr>
                                      <p:to>
                                        <p:strVal val="visible"/>
                                      </p:to>
                                    </p:set>
                                  </p:childTnLst>
                                </p:cTn>
                              </p:par>
                            </p:childTnLst>
                          </p:cTn>
                        </p:par>
                        <p:par>
                          <p:cTn id="17" fill="hold">
                            <p:stCondLst>
                              <p:cond delay="3500"/>
                            </p:stCondLst>
                            <p:childTnLst>
                              <p:par>
                                <p:cTn id="18" presetID="1" presetClass="entr" presetSubtype="0" fill="hold" grpId="0" nodeType="afterEffect">
                                  <p:stCondLst>
                                    <p:cond delay="0"/>
                                  </p:stCondLst>
                                  <p:childTnLst>
                                    <p:set>
                                      <p:cBhvr>
                                        <p:cTn id="19" dur="1" fill="hold">
                                          <p:stCondLst>
                                            <p:cond delay="999"/>
                                          </p:stCondLst>
                                        </p:cTn>
                                        <p:tgtEl>
                                          <p:spTgt spid="988"/>
                                        </p:tgtEl>
                                        <p:attrNameLst>
                                          <p:attrName>style.visibility</p:attrName>
                                        </p:attrNameLst>
                                      </p:cBhvr>
                                      <p:to>
                                        <p:strVal val="visible"/>
                                      </p:to>
                                    </p:set>
                                  </p:childTnLst>
                                </p:cTn>
                              </p:par>
                            </p:childTnLst>
                          </p:cTn>
                        </p:par>
                        <p:par>
                          <p:cTn id="20" fill="hold">
                            <p:stCondLst>
                              <p:cond delay="4500"/>
                            </p:stCondLst>
                            <p:childTnLst>
                              <p:par>
                                <p:cTn id="21" presetID="1" presetClass="entr" presetSubtype="0" fill="hold" grpId="0" nodeType="afterEffect">
                                  <p:stCondLst>
                                    <p:cond delay="0"/>
                                  </p:stCondLst>
                                  <p:childTnLst>
                                    <p:set>
                                      <p:cBhvr>
                                        <p:cTn id="22" dur="1" fill="hold">
                                          <p:stCondLst>
                                            <p:cond delay="999"/>
                                          </p:stCondLst>
                                        </p:cTn>
                                        <p:tgtEl>
                                          <p:spTgt spid="989"/>
                                        </p:tgtEl>
                                        <p:attrNameLst>
                                          <p:attrName>style.visibility</p:attrName>
                                        </p:attrNameLst>
                                      </p:cBhvr>
                                      <p:to>
                                        <p:strVal val="visible"/>
                                      </p:to>
                                    </p:set>
                                  </p:childTnLst>
                                </p:cTn>
                              </p:par>
                            </p:childTnLst>
                          </p:cTn>
                        </p:par>
                        <p:par>
                          <p:cTn id="23" fill="hold">
                            <p:stCondLst>
                              <p:cond delay="5500"/>
                            </p:stCondLst>
                            <p:childTnLst>
                              <p:par>
                                <p:cTn id="24" presetID="1" presetClass="entr" presetSubtype="0" fill="hold" grpId="0" nodeType="afterEffect">
                                  <p:stCondLst>
                                    <p:cond delay="0"/>
                                  </p:stCondLst>
                                  <p:childTnLst>
                                    <p:set>
                                      <p:cBhvr>
                                        <p:cTn id="25" dur="1" fill="hold">
                                          <p:stCondLst>
                                            <p:cond delay="999"/>
                                          </p:stCondLst>
                                        </p:cTn>
                                        <p:tgtEl>
                                          <p:spTgt spid="990"/>
                                        </p:tgtEl>
                                        <p:attrNameLst>
                                          <p:attrName>style.visibility</p:attrName>
                                        </p:attrNameLst>
                                      </p:cBhvr>
                                      <p:to>
                                        <p:strVal val="visible"/>
                                      </p:to>
                                    </p:set>
                                  </p:childTnLst>
                                </p:cTn>
                              </p:par>
                            </p:childTnLst>
                          </p:cTn>
                        </p:par>
                        <p:par>
                          <p:cTn id="26" fill="hold">
                            <p:stCondLst>
                              <p:cond delay="6500"/>
                            </p:stCondLst>
                            <p:childTnLst>
                              <p:par>
                                <p:cTn id="27" presetID="1" presetClass="entr" presetSubtype="0" fill="hold" grpId="0" nodeType="afterEffect">
                                  <p:stCondLst>
                                    <p:cond delay="0"/>
                                  </p:stCondLst>
                                  <p:childTnLst>
                                    <p:set>
                                      <p:cBhvr>
                                        <p:cTn id="28" dur="1" fill="hold">
                                          <p:stCondLst>
                                            <p:cond delay="999"/>
                                          </p:stCondLst>
                                        </p:cTn>
                                        <p:tgtEl>
                                          <p:spTgt spid="991"/>
                                        </p:tgtEl>
                                        <p:attrNameLst>
                                          <p:attrName>style.visibility</p:attrName>
                                        </p:attrNameLst>
                                      </p:cBhvr>
                                      <p:to>
                                        <p:strVal val="visible"/>
                                      </p:to>
                                    </p:set>
                                  </p:childTnLst>
                                </p:cTn>
                              </p:par>
                            </p:childTnLst>
                          </p:cTn>
                        </p:par>
                        <p:par>
                          <p:cTn id="29" fill="hold">
                            <p:stCondLst>
                              <p:cond delay="7500"/>
                            </p:stCondLst>
                            <p:childTnLst>
                              <p:par>
                                <p:cTn id="30" presetID="1" presetClass="entr" presetSubtype="0" fill="hold" grpId="0" nodeType="afterEffect">
                                  <p:stCondLst>
                                    <p:cond delay="0"/>
                                  </p:stCondLst>
                                  <p:childTnLst>
                                    <p:set>
                                      <p:cBhvr>
                                        <p:cTn id="31" dur="1" fill="hold">
                                          <p:stCondLst>
                                            <p:cond delay="999"/>
                                          </p:stCondLst>
                                        </p:cTn>
                                        <p:tgtEl>
                                          <p:spTgt spid="992"/>
                                        </p:tgtEl>
                                        <p:attrNameLst>
                                          <p:attrName>style.visibility</p:attrName>
                                        </p:attrNameLst>
                                      </p:cBhvr>
                                      <p:to>
                                        <p:strVal val="visible"/>
                                      </p:to>
                                    </p:set>
                                  </p:childTnLst>
                                </p:cTn>
                              </p:par>
                            </p:childTnLst>
                          </p:cTn>
                        </p:par>
                        <p:par>
                          <p:cTn id="32" fill="hold">
                            <p:stCondLst>
                              <p:cond delay="8500"/>
                            </p:stCondLst>
                            <p:childTnLst>
                              <p:par>
                                <p:cTn id="33" presetID="1" presetClass="entr" presetSubtype="0" fill="hold" grpId="0" nodeType="afterEffect">
                                  <p:stCondLst>
                                    <p:cond delay="0"/>
                                  </p:stCondLst>
                                  <p:childTnLst>
                                    <p:set>
                                      <p:cBhvr>
                                        <p:cTn id="34" dur="1" fill="hold">
                                          <p:stCondLst>
                                            <p:cond delay="999"/>
                                          </p:stCondLst>
                                        </p:cTn>
                                        <p:tgtEl>
                                          <p:spTgt spid="993"/>
                                        </p:tgtEl>
                                        <p:attrNameLst>
                                          <p:attrName>style.visibility</p:attrName>
                                        </p:attrNameLst>
                                      </p:cBhvr>
                                      <p:to>
                                        <p:strVal val="visible"/>
                                      </p:to>
                                    </p:set>
                                  </p:childTnLst>
                                </p:cTn>
                              </p:par>
                            </p:childTnLst>
                          </p:cTn>
                        </p:par>
                        <p:par>
                          <p:cTn id="35" fill="hold">
                            <p:stCondLst>
                              <p:cond delay="9500"/>
                            </p:stCondLst>
                            <p:childTnLst>
                              <p:par>
                                <p:cTn id="36" presetID="1" presetClass="entr" presetSubtype="0" fill="hold" grpId="0" nodeType="afterEffect">
                                  <p:stCondLst>
                                    <p:cond delay="0"/>
                                  </p:stCondLst>
                                  <p:childTnLst>
                                    <p:set>
                                      <p:cBhvr>
                                        <p:cTn id="37" dur="1" fill="hold">
                                          <p:stCondLst>
                                            <p:cond delay="999"/>
                                          </p:stCondLst>
                                        </p:cTn>
                                        <p:tgtEl>
                                          <p:spTgt spid="994"/>
                                        </p:tgtEl>
                                        <p:attrNameLst>
                                          <p:attrName>style.visibility</p:attrName>
                                        </p:attrNameLst>
                                      </p:cBhvr>
                                      <p:to>
                                        <p:strVal val="visible"/>
                                      </p:to>
                                    </p:set>
                                  </p:childTnLst>
                                </p:cTn>
                              </p:par>
                            </p:childTnLst>
                          </p:cTn>
                        </p:par>
                        <p:par>
                          <p:cTn id="38" fill="hold">
                            <p:stCondLst>
                              <p:cond delay="10500"/>
                            </p:stCondLst>
                            <p:childTnLst>
                              <p:par>
                                <p:cTn id="39" presetID="1" presetClass="entr" presetSubtype="0" fill="hold" grpId="0" nodeType="afterEffect">
                                  <p:stCondLst>
                                    <p:cond delay="0"/>
                                  </p:stCondLst>
                                  <p:childTnLst>
                                    <p:set>
                                      <p:cBhvr>
                                        <p:cTn id="40" dur="1" fill="hold">
                                          <p:stCondLst>
                                            <p:cond delay="999"/>
                                          </p:stCondLst>
                                        </p:cTn>
                                        <p:tgtEl>
                                          <p:spTgt spid="995"/>
                                        </p:tgtEl>
                                        <p:attrNameLst>
                                          <p:attrName>style.visibility</p:attrName>
                                        </p:attrNameLst>
                                      </p:cBhvr>
                                      <p:to>
                                        <p:strVal val="visible"/>
                                      </p:to>
                                    </p:set>
                                  </p:childTnLst>
                                </p:cTn>
                              </p:par>
                            </p:childTnLst>
                          </p:cTn>
                        </p:par>
                        <p:par>
                          <p:cTn id="41" fill="hold">
                            <p:stCondLst>
                              <p:cond delay="11500"/>
                            </p:stCondLst>
                            <p:childTnLst>
                              <p:par>
                                <p:cTn id="42" presetID="1" presetClass="entr" presetSubtype="0" fill="hold" grpId="0" nodeType="afterEffect">
                                  <p:stCondLst>
                                    <p:cond delay="0"/>
                                  </p:stCondLst>
                                  <p:childTnLst>
                                    <p:set>
                                      <p:cBhvr>
                                        <p:cTn id="43" dur="1" fill="hold">
                                          <p:stCondLst>
                                            <p:cond delay="999"/>
                                          </p:stCondLst>
                                        </p:cTn>
                                        <p:tgtEl>
                                          <p:spTgt spid="996"/>
                                        </p:tgtEl>
                                        <p:attrNameLst>
                                          <p:attrName>style.visibility</p:attrName>
                                        </p:attrNameLst>
                                      </p:cBhvr>
                                      <p:to>
                                        <p:strVal val="visible"/>
                                      </p:to>
                                    </p:set>
                                  </p:childTnLst>
                                </p:cTn>
                              </p:par>
                            </p:childTnLst>
                          </p:cTn>
                        </p:par>
                        <p:par>
                          <p:cTn id="44" fill="hold">
                            <p:stCondLst>
                              <p:cond delay="12500"/>
                            </p:stCondLst>
                            <p:childTnLst>
                              <p:par>
                                <p:cTn id="45" presetID="1" presetClass="entr" presetSubtype="0" fill="hold" grpId="0" nodeType="afterEffect">
                                  <p:stCondLst>
                                    <p:cond delay="0"/>
                                  </p:stCondLst>
                                  <p:childTnLst>
                                    <p:set>
                                      <p:cBhvr>
                                        <p:cTn id="46" dur="1" fill="hold">
                                          <p:stCondLst>
                                            <p:cond delay="999"/>
                                          </p:stCondLst>
                                        </p:cTn>
                                        <p:tgtEl>
                                          <p:spTgt spid="997"/>
                                        </p:tgtEl>
                                        <p:attrNameLst>
                                          <p:attrName>style.visibility</p:attrName>
                                        </p:attrNameLst>
                                      </p:cBhvr>
                                      <p:to>
                                        <p:strVal val="visible"/>
                                      </p:to>
                                    </p:set>
                                  </p:childTnLst>
                                </p:cTn>
                              </p:par>
                            </p:childTnLst>
                          </p:cTn>
                        </p:par>
                        <p:par>
                          <p:cTn id="47" fill="hold">
                            <p:stCondLst>
                              <p:cond delay="13500"/>
                            </p:stCondLst>
                            <p:childTnLst>
                              <p:par>
                                <p:cTn id="48" presetID="1" presetClass="entr" presetSubtype="0" fill="hold" grpId="0" nodeType="afterEffect">
                                  <p:stCondLst>
                                    <p:cond delay="0"/>
                                  </p:stCondLst>
                                  <p:childTnLst>
                                    <p:set>
                                      <p:cBhvr>
                                        <p:cTn id="49" dur="1" fill="hold">
                                          <p:stCondLst>
                                            <p:cond delay="999"/>
                                          </p:stCondLst>
                                        </p:cTn>
                                        <p:tgtEl>
                                          <p:spTgt spid="998"/>
                                        </p:tgtEl>
                                        <p:attrNameLst>
                                          <p:attrName>style.visibility</p:attrName>
                                        </p:attrNameLst>
                                      </p:cBhvr>
                                      <p:to>
                                        <p:strVal val="visible"/>
                                      </p:to>
                                    </p:set>
                                  </p:childTnLst>
                                </p:cTn>
                              </p:par>
                            </p:childTnLst>
                          </p:cTn>
                        </p:par>
                        <p:par>
                          <p:cTn id="50" fill="hold">
                            <p:stCondLst>
                              <p:cond delay="14500"/>
                            </p:stCondLst>
                            <p:childTnLst>
                              <p:par>
                                <p:cTn id="51" presetID="1" presetClass="entr" presetSubtype="0" fill="hold" grpId="0" nodeType="afterEffect">
                                  <p:stCondLst>
                                    <p:cond delay="0"/>
                                  </p:stCondLst>
                                  <p:childTnLst>
                                    <p:set>
                                      <p:cBhvr>
                                        <p:cTn id="52" dur="1" fill="hold">
                                          <p:stCondLst>
                                            <p:cond delay="999"/>
                                          </p:stCondLst>
                                        </p:cTn>
                                        <p:tgtEl>
                                          <p:spTgt spid="999"/>
                                        </p:tgtEl>
                                        <p:attrNameLst>
                                          <p:attrName>style.visibility</p:attrName>
                                        </p:attrNameLst>
                                      </p:cBhvr>
                                      <p:to>
                                        <p:strVal val="visible"/>
                                      </p:to>
                                    </p:set>
                                  </p:childTnLst>
                                </p:cTn>
                              </p:par>
                            </p:childTnLst>
                          </p:cTn>
                        </p:par>
                        <p:par>
                          <p:cTn id="53" fill="hold">
                            <p:stCondLst>
                              <p:cond delay="15500"/>
                            </p:stCondLst>
                            <p:childTnLst>
                              <p:par>
                                <p:cTn id="54" presetID="1" presetClass="entr" presetSubtype="0" fill="hold" grpId="0" nodeType="afterEffect">
                                  <p:stCondLst>
                                    <p:cond delay="0"/>
                                  </p:stCondLst>
                                  <p:childTnLst>
                                    <p:set>
                                      <p:cBhvr>
                                        <p:cTn id="55" dur="1" fill="hold">
                                          <p:stCondLst>
                                            <p:cond delay="999"/>
                                          </p:stCondLst>
                                        </p:cTn>
                                        <p:tgtEl>
                                          <p:spTgt spid="1000"/>
                                        </p:tgtEl>
                                        <p:attrNameLst>
                                          <p:attrName>style.visibility</p:attrName>
                                        </p:attrNameLst>
                                      </p:cBhvr>
                                      <p:to>
                                        <p:strVal val="visible"/>
                                      </p:to>
                                    </p:set>
                                  </p:childTnLst>
                                </p:cTn>
                              </p:par>
                            </p:childTnLst>
                          </p:cTn>
                        </p:par>
                        <p:par>
                          <p:cTn id="56" fill="hold">
                            <p:stCondLst>
                              <p:cond delay="16500"/>
                            </p:stCondLst>
                            <p:childTnLst>
                              <p:par>
                                <p:cTn id="57" presetID="1" presetClass="entr" presetSubtype="0" fill="hold" grpId="0" nodeType="afterEffect">
                                  <p:stCondLst>
                                    <p:cond delay="0"/>
                                  </p:stCondLst>
                                  <p:childTnLst>
                                    <p:set>
                                      <p:cBhvr>
                                        <p:cTn id="58" dur="1" fill="hold">
                                          <p:stCondLst>
                                            <p:cond delay="999"/>
                                          </p:stCondLst>
                                        </p:cTn>
                                        <p:tgtEl>
                                          <p:spTgt spid="1001"/>
                                        </p:tgtEl>
                                        <p:attrNameLst>
                                          <p:attrName>style.visibility</p:attrName>
                                        </p:attrNameLst>
                                      </p:cBhvr>
                                      <p:to>
                                        <p:strVal val="visible"/>
                                      </p:to>
                                    </p:set>
                                  </p:childTnLst>
                                </p:cTn>
                              </p:par>
                            </p:childTnLst>
                          </p:cTn>
                        </p:par>
                        <p:par>
                          <p:cTn id="59" fill="hold">
                            <p:stCondLst>
                              <p:cond delay="17500"/>
                            </p:stCondLst>
                            <p:childTnLst>
                              <p:par>
                                <p:cTn id="60" presetID="1" presetClass="entr" presetSubtype="0" fill="hold" grpId="0" nodeType="afterEffect">
                                  <p:stCondLst>
                                    <p:cond delay="0"/>
                                  </p:stCondLst>
                                  <p:childTnLst>
                                    <p:set>
                                      <p:cBhvr>
                                        <p:cTn id="61" dur="1" fill="hold">
                                          <p:stCondLst>
                                            <p:cond delay="999"/>
                                          </p:stCondLst>
                                        </p:cTn>
                                        <p:tgtEl>
                                          <p:spTgt spid="1002"/>
                                        </p:tgtEl>
                                        <p:attrNameLst>
                                          <p:attrName>style.visibility</p:attrName>
                                        </p:attrNameLst>
                                      </p:cBhvr>
                                      <p:to>
                                        <p:strVal val="visible"/>
                                      </p:to>
                                    </p:set>
                                  </p:childTnLst>
                                </p:cTn>
                              </p:par>
                            </p:childTnLst>
                          </p:cTn>
                        </p:par>
                        <p:par>
                          <p:cTn id="62" fill="hold">
                            <p:stCondLst>
                              <p:cond delay="18500"/>
                            </p:stCondLst>
                            <p:childTnLst>
                              <p:par>
                                <p:cTn id="63" presetID="1" presetClass="entr" presetSubtype="0" fill="hold" grpId="0" nodeType="afterEffect">
                                  <p:stCondLst>
                                    <p:cond delay="0"/>
                                  </p:stCondLst>
                                  <p:childTnLst>
                                    <p:set>
                                      <p:cBhvr>
                                        <p:cTn id="64" dur="1" fill="hold">
                                          <p:stCondLst>
                                            <p:cond delay="999"/>
                                          </p:stCondLst>
                                        </p:cTn>
                                        <p:tgtEl>
                                          <p:spTgt spid="1003"/>
                                        </p:tgtEl>
                                        <p:attrNameLst>
                                          <p:attrName>style.visibility</p:attrName>
                                        </p:attrNameLst>
                                      </p:cBhvr>
                                      <p:to>
                                        <p:strVal val="visible"/>
                                      </p:to>
                                    </p:set>
                                  </p:childTnLst>
                                </p:cTn>
                              </p:par>
                            </p:childTnLst>
                          </p:cTn>
                        </p:par>
                        <p:par>
                          <p:cTn id="65" fill="hold">
                            <p:stCondLst>
                              <p:cond delay="19500"/>
                            </p:stCondLst>
                            <p:childTnLst>
                              <p:par>
                                <p:cTn id="66" presetID="1" presetClass="entr" presetSubtype="0" fill="hold" grpId="0" nodeType="afterEffect">
                                  <p:stCondLst>
                                    <p:cond delay="0"/>
                                  </p:stCondLst>
                                  <p:childTnLst>
                                    <p:set>
                                      <p:cBhvr>
                                        <p:cTn id="67" dur="1" fill="hold">
                                          <p:stCondLst>
                                            <p:cond delay="999"/>
                                          </p:stCondLst>
                                        </p:cTn>
                                        <p:tgtEl>
                                          <p:spTgt spid="1004"/>
                                        </p:tgtEl>
                                        <p:attrNameLst>
                                          <p:attrName>style.visibility</p:attrName>
                                        </p:attrNameLst>
                                      </p:cBhvr>
                                      <p:to>
                                        <p:strVal val="visible"/>
                                      </p:to>
                                    </p:set>
                                  </p:childTnLst>
                                </p:cTn>
                              </p:par>
                            </p:childTnLst>
                          </p:cTn>
                        </p:par>
                        <p:par>
                          <p:cTn id="68" fill="hold">
                            <p:stCondLst>
                              <p:cond delay="20500"/>
                            </p:stCondLst>
                            <p:childTnLst>
                              <p:par>
                                <p:cTn id="69" presetID="1" presetClass="entr" presetSubtype="0" fill="hold" grpId="0" nodeType="afterEffect">
                                  <p:stCondLst>
                                    <p:cond delay="0"/>
                                  </p:stCondLst>
                                  <p:childTnLst>
                                    <p:set>
                                      <p:cBhvr>
                                        <p:cTn id="70" dur="1" fill="hold">
                                          <p:stCondLst>
                                            <p:cond delay="999"/>
                                          </p:stCondLst>
                                        </p:cTn>
                                        <p:tgtEl>
                                          <p:spTgt spid="1005"/>
                                        </p:tgtEl>
                                        <p:attrNameLst>
                                          <p:attrName>style.visibility</p:attrName>
                                        </p:attrNameLst>
                                      </p:cBhvr>
                                      <p:to>
                                        <p:strVal val="visible"/>
                                      </p:to>
                                    </p:set>
                                  </p:childTnLst>
                                </p:cTn>
                              </p:par>
                            </p:childTnLst>
                          </p:cTn>
                        </p:par>
                        <p:par>
                          <p:cTn id="71" fill="hold">
                            <p:stCondLst>
                              <p:cond delay="21500"/>
                            </p:stCondLst>
                            <p:childTnLst>
                              <p:par>
                                <p:cTn id="72" presetID="1" presetClass="entr" presetSubtype="0" fill="hold" grpId="0" nodeType="afterEffect">
                                  <p:stCondLst>
                                    <p:cond delay="0"/>
                                  </p:stCondLst>
                                  <p:childTnLst>
                                    <p:set>
                                      <p:cBhvr>
                                        <p:cTn id="73" dur="1" fill="hold">
                                          <p:stCondLst>
                                            <p:cond delay="999"/>
                                          </p:stCondLst>
                                        </p:cTn>
                                        <p:tgtEl>
                                          <p:spTgt spid="1006"/>
                                        </p:tgtEl>
                                        <p:attrNameLst>
                                          <p:attrName>style.visibility</p:attrName>
                                        </p:attrNameLst>
                                      </p:cBhvr>
                                      <p:to>
                                        <p:strVal val="visible"/>
                                      </p:to>
                                    </p:set>
                                  </p:childTnLst>
                                </p:cTn>
                              </p:par>
                            </p:childTnLst>
                          </p:cTn>
                        </p:par>
                        <p:par>
                          <p:cTn id="74" fill="hold">
                            <p:stCondLst>
                              <p:cond delay="22500"/>
                            </p:stCondLst>
                            <p:childTnLst>
                              <p:par>
                                <p:cTn id="75" presetID="1" presetClass="entr" presetSubtype="0" fill="hold" grpId="0" nodeType="afterEffect">
                                  <p:stCondLst>
                                    <p:cond delay="0"/>
                                  </p:stCondLst>
                                  <p:childTnLst>
                                    <p:set>
                                      <p:cBhvr>
                                        <p:cTn id="76" dur="1" fill="hold">
                                          <p:stCondLst>
                                            <p:cond delay="999"/>
                                          </p:stCondLst>
                                        </p:cTn>
                                        <p:tgtEl>
                                          <p:spTgt spid="1007"/>
                                        </p:tgtEl>
                                        <p:attrNameLst>
                                          <p:attrName>style.visibility</p:attrName>
                                        </p:attrNameLst>
                                      </p:cBhvr>
                                      <p:to>
                                        <p:strVal val="visible"/>
                                      </p:to>
                                    </p:set>
                                  </p:childTnLst>
                                </p:cTn>
                              </p:par>
                            </p:childTnLst>
                          </p:cTn>
                        </p:par>
                        <p:par>
                          <p:cTn id="77" fill="hold">
                            <p:stCondLst>
                              <p:cond delay="23500"/>
                            </p:stCondLst>
                            <p:childTnLst>
                              <p:par>
                                <p:cTn id="78" presetID="1" presetClass="entr" presetSubtype="0" fill="hold" grpId="0" nodeType="afterEffect">
                                  <p:stCondLst>
                                    <p:cond delay="0"/>
                                  </p:stCondLst>
                                  <p:childTnLst>
                                    <p:set>
                                      <p:cBhvr>
                                        <p:cTn id="79" dur="1" fill="hold">
                                          <p:stCondLst>
                                            <p:cond delay="999"/>
                                          </p:stCondLst>
                                        </p:cTn>
                                        <p:tgtEl>
                                          <p:spTgt spid="1008"/>
                                        </p:tgtEl>
                                        <p:attrNameLst>
                                          <p:attrName>style.visibility</p:attrName>
                                        </p:attrNameLst>
                                      </p:cBhvr>
                                      <p:to>
                                        <p:strVal val="visible"/>
                                      </p:to>
                                    </p:set>
                                  </p:childTnLst>
                                </p:cTn>
                              </p:par>
                            </p:childTnLst>
                          </p:cTn>
                        </p:par>
                        <p:par>
                          <p:cTn id="80" fill="hold">
                            <p:stCondLst>
                              <p:cond delay="24500"/>
                            </p:stCondLst>
                            <p:childTnLst>
                              <p:par>
                                <p:cTn id="81" presetID="1" presetClass="entr" presetSubtype="0" fill="hold" grpId="0" nodeType="afterEffect">
                                  <p:stCondLst>
                                    <p:cond delay="0"/>
                                  </p:stCondLst>
                                  <p:childTnLst>
                                    <p:set>
                                      <p:cBhvr>
                                        <p:cTn id="82" dur="1" fill="hold">
                                          <p:stCondLst>
                                            <p:cond delay="999"/>
                                          </p:stCondLst>
                                        </p:cTn>
                                        <p:tgtEl>
                                          <p:spTgt spid="1009"/>
                                        </p:tgtEl>
                                        <p:attrNameLst>
                                          <p:attrName>style.visibility</p:attrName>
                                        </p:attrNameLst>
                                      </p:cBhvr>
                                      <p:to>
                                        <p:strVal val="visible"/>
                                      </p:to>
                                    </p:set>
                                  </p:childTnLst>
                                </p:cTn>
                              </p:par>
                            </p:childTnLst>
                          </p:cTn>
                        </p:par>
                        <p:par>
                          <p:cTn id="83" fill="hold">
                            <p:stCondLst>
                              <p:cond delay="25500"/>
                            </p:stCondLst>
                            <p:childTnLst>
                              <p:par>
                                <p:cTn id="84" presetID="1" presetClass="entr" presetSubtype="0" fill="hold" grpId="0" nodeType="afterEffect">
                                  <p:stCondLst>
                                    <p:cond delay="0"/>
                                  </p:stCondLst>
                                  <p:childTnLst>
                                    <p:set>
                                      <p:cBhvr>
                                        <p:cTn id="85" dur="1" fill="hold">
                                          <p:stCondLst>
                                            <p:cond delay="999"/>
                                          </p:stCondLst>
                                        </p:cTn>
                                        <p:tgtEl>
                                          <p:spTgt spid="1010"/>
                                        </p:tgtEl>
                                        <p:attrNameLst>
                                          <p:attrName>style.visibility</p:attrName>
                                        </p:attrNameLst>
                                      </p:cBhvr>
                                      <p:to>
                                        <p:strVal val="visible"/>
                                      </p:to>
                                    </p:set>
                                  </p:childTnLst>
                                </p:cTn>
                              </p:par>
                            </p:childTnLst>
                          </p:cTn>
                        </p:par>
                        <p:par>
                          <p:cTn id="86" fill="hold">
                            <p:stCondLst>
                              <p:cond delay="26500"/>
                            </p:stCondLst>
                            <p:childTnLst>
                              <p:par>
                                <p:cTn id="87" presetID="1" presetClass="entr" presetSubtype="0" fill="hold" grpId="0" nodeType="afterEffect">
                                  <p:stCondLst>
                                    <p:cond delay="0"/>
                                  </p:stCondLst>
                                  <p:childTnLst>
                                    <p:set>
                                      <p:cBhvr>
                                        <p:cTn id="88" dur="1" fill="hold">
                                          <p:stCondLst>
                                            <p:cond delay="999"/>
                                          </p:stCondLst>
                                        </p:cTn>
                                        <p:tgtEl>
                                          <p:spTgt spid="1011"/>
                                        </p:tgtEl>
                                        <p:attrNameLst>
                                          <p:attrName>style.visibility</p:attrName>
                                        </p:attrNameLst>
                                      </p:cBhvr>
                                      <p:to>
                                        <p:strVal val="visible"/>
                                      </p:to>
                                    </p:set>
                                  </p:childTnLst>
                                </p:cTn>
                              </p:par>
                            </p:childTnLst>
                          </p:cTn>
                        </p:par>
                        <p:par>
                          <p:cTn id="89" fill="hold">
                            <p:stCondLst>
                              <p:cond delay="27500"/>
                            </p:stCondLst>
                            <p:childTnLst>
                              <p:par>
                                <p:cTn id="90" presetID="1" presetClass="entr" presetSubtype="0" fill="hold" grpId="0" nodeType="afterEffect">
                                  <p:stCondLst>
                                    <p:cond delay="0"/>
                                  </p:stCondLst>
                                  <p:childTnLst>
                                    <p:set>
                                      <p:cBhvr>
                                        <p:cTn id="91" dur="1" fill="hold">
                                          <p:stCondLst>
                                            <p:cond delay="999"/>
                                          </p:stCondLst>
                                        </p:cTn>
                                        <p:tgtEl>
                                          <p:spTgt spid="1012"/>
                                        </p:tgtEl>
                                        <p:attrNameLst>
                                          <p:attrName>style.visibility</p:attrName>
                                        </p:attrNameLst>
                                      </p:cBhvr>
                                      <p:to>
                                        <p:strVal val="visible"/>
                                      </p:to>
                                    </p:set>
                                  </p:childTnLst>
                                </p:cTn>
                              </p:par>
                            </p:childTnLst>
                          </p:cTn>
                        </p:par>
                        <p:par>
                          <p:cTn id="92" fill="hold">
                            <p:stCondLst>
                              <p:cond delay="28500"/>
                            </p:stCondLst>
                            <p:childTnLst>
                              <p:par>
                                <p:cTn id="93" presetID="1" presetClass="entr" presetSubtype="0" fill="hold" grpId="0" nodeType="afterEffect">
                                  <p:stCondLst>
                                    <p:cond delay="0"/>
                                  </p:stCondLst>
                                  <p:childTnLst>
                                    <p:set>
                                      <p:cBhvr>
                                        <p:cTn id="94" dur="1" fill="hold">
                                          <p:stCondLst>
                                            <p:cond delay="999"/>
                                          </p:stCondLst>
                                        </p:cTn>
                                        <p:tgtEl>
                                          <p:spTgt spid="1013"/>
                                        </p:tgtEl>
                                        <p:attrNameLst>
                                          <p:attrName>style.visibility</p:attrName>
                                        </p:attrNameLst>
                                      </p:cBhvr>
                                      <p:to>
                                        <p:strVal val="visible"/>
                                      </p:to>
                                    </p:set>
                                  </p:childTnLst>
                                </p:cTn>
                              </p:par>
                            </p:childTnLst>
                          </p:cTn>
                        </p:par>
                        <p:par>
                          <p:cTn id="95" fill="hold">
                            <p:stCondLst>
                              <p:cond delay="29500"/>
                            </p:stCondLst>
                            <p:childTnLst>
                              <p:par>
                                <p:cTn id="96" presetID="1" presetClass="entr" presetSubtype="0" fill="hold" grpId="0" nodeType="afterEffect">
                                  <p:stCondLst>
                                    <p:cond delay="0"/>
                                  </p:stCondLst>
                                  <p:childTnLst>
                                    <p:set>
                                      <p:cBhvr>
                                        <p:cTn id="97" dur="1" fill="hold">
                                          <p:stCondLst>
                                            <p:cond delay="999"/>
                                          </p:stCondLst>
                                        </p:cTn>
                                        <p:tgtEl>
                                          <p:spTgt spid="1014"/>
                                        </p:tgtEl>
                                        <p:attrNameLst>
                                          <p:attrName>style.visibility</p:attrName>
                                        </p:attrNameLst>
                                      </p:cBhvr>
                                      <p:to>
                                        <p:strVal val="visible"/>
                                      </p:to>
                                    </p:set>
                                  </p:childTnLst>
                                </p:cTn>
                              </p:par>
                            </p:childTnLst>
                          </p:cTn>
                        </p:par>
                        <p:par>
                          <p:cTn id="98" fill="hold">
                            <p:stCondLst>
                              <p:cond delay="30500"/>
                            </p:stCondLst>
                            <p:childTnLst>
                              <p:par>
                                <p:cTn id="99" presetID="1" presetClass="entr" presetSubtype="0" fill="hold" grpId="0" nodeType="afterEffect">
                                  <p:stCondLst>
                                    <p:cond delay="0"/>
                                  </p:stCondLst>
                                  <p:childTnLst>
                                    <p:set>
                                      <p:cBhvr>
                                        <p:cTn id="100" dur="1" fill="hold">
                                          <p:stCondLst>
                                            <p:cond delay="999"/>
                                          </p:stCondLst>
                                        </p:cTn>
                                        <p:tgtEl>
                                          <p:spTgt spid="1015"/>
                                        </p:tgtEl>
                                        <p:attrNameLst>
                                          <p:attrName>style.visibility</p:attrName>
                                        </p:attrNameLst>
                                      </p:cBhvr>
                                      <p:to>
                                        <p:strVal val="visible"/>
                                      </p:to>
                                    </p:set>
                                  </p:childTnLst>
                                </p:cTn>
                              </p:par>
                            </p:childTnLst>
                          </p:cTn>
                        </p:par>
                        <p:par>
                          <p:cTn id="101" fill="hold">
                            <p:stCondLst>
                              <p:cond delay="31500"/>
                            </p:stCondLst>
                            <p:childTnLst>
                              <p:par>
                                <p:cTn id="102" presetID="1" presetClass="entr" presetSubtype="0" fill="hold" grpId="0" nodeType="afterEffect">
                                  <p:stCondLst>
                                    <p:cond delay="0"/>
                                  </p:stCondLst>
                                  <p:childTnLst>
                                    <p:set>
                                      <p:cBhvr>
                                        <p:cTn id="103" dur="1" fill="hold">
                                          <p:stCondLst>
                                            <p:cond delay="999"/>
                                          </p:stCondLst>
                                        </p:cTn>
                                        <p:tgtEl>
                                          <p:spTgt spid="1016"/>
                                        </p:tgtEl>
                                        <p:attrNameLst>
                                          <p:attrName>style.visibility</p:attrName>
                                        </p:attrNameLst>
                                      </p:cBhvr>
                                      <p:to>
                                        <p:strVal val="visible"/>
                                      </p:to>
                                    </p:set>
                                  </p:childTnLst>
                                </p:cTn>
                              </p:par>
                            </p:childTnLst>
                          </p:cTn>
                        </p:par>
                        <p:par>
                          <p:cTn id="104" fill="hold">
                            <p:stCondLst>
                              <p:cond delay="32500"/>
                            </p:stCondLst>
                            <p:childTnLst>
                              <p:par>
                                <p:cTn id="105" presetID="1" presetClass="entr" presetSubtype="0" fill="hold" grpId="0" nodeType="afterEffect">
                                  <p:stCondLst>
                                    <p:cond delay="0"/>
                                  </p:stCondLst>
                                  <p:childTnLst>
                                    <p:set>
                                      <p:cBhvr>
                                        <p:cTn id="106" dur="1" fill="hold">
                                          <p:stCondLst>
                                            <p:cond delay="999"/>
                                          </p:stCondLst>
                                        </p:cTn>
                                        <p:tgtEl>
                                          <p:spTgt spid="1017"/>
                                        </p:tgtEl>
                                        <p:attrNameLst>
                                          <p:attrName>style.visibility</p:attrName>
                                        </p:attrNameLst>
                                      </p:cBhvr>
                                      <p:to>
                                        <p:strVal val="visible"/>
                                      </p:to>
                                    </p:set>
                                  </p:childTnLst>
                                </p:cTn>
                              </p:par>
                            </p:childTnLst>
                          </p:cTn>
                        </p:par>
                        <p:par>
                          <p:cTn id="107" fill="hold">
                            <p:stCondLst>
                              <p:cond delay="33500"/>
                            </p:stCondLst>
                            <p:childTnLst>
                              <p:par>
                                <p:cTn id="108" presetID="1" presetClass="entr" presetSubtype="0" fill="hold" grpId="0" nodeType="afterEffect">
                                  <p:stCondLst>
                                    <p:cond delay="0"/>
                                  </p:stCondLst>
                                  <p:childTnLst>
                                    <p:set>
                                      <p:cBhvr>
                                        <p:cTn id="109" dur="1" fill="hold">
                                          <p:stCondLst>
                                            <p:cond delay="999"/>
                                          </p:stCondLst>
                                        </p:cTn>
                                        <p:tgtEl>
                                          <p:spTgt spid="1018"/>
                                        </p:tgtEl>
                                        <p:attrNameLst>
                                          <p:attrName>style.visibility</p:attrName>
                                        </p:attrNameLst>
                                      </p:cBhvr>
                                      <p:to>
                                        <p:strVal val="visible"/>
                                      </p:to>
                                    </p:set>
                                  </p:childTnLst>
                                </p:cTn>
                              </p:par>
                            </p:childTnLst>
                          </p:cTn>
                        </p:par>
                        <p:par>
                          <p:cTn id="110" fill="hold">
                            <p:stCondLst>
                              <p:cond delay="34500"/>
                            </p:stCondLst>
                            <p:childTnLst>
                              <p:par>
                                <p:cTn id="111" presetID="1" presetClass="entr" presetSubtype="0" fill="hold" grpId="0" nodeType="afterEffect">
                                  <p:stCondLst>
                                    <p:cond delay="0"/>
                                  </p:stCondLst>
                                  <p:childTnLst>
                                    <p:set>
                                      <p:cBhvr>
                                        <p:cTn id="112" dur="1" fill="hold">
                                          <p:stCondLst>
                                            <p:cond delay="999"/>
                                          </p:stCondLst>
                                        </p:cTn>
                                        <p:tgtEl>
                                          <p:spTgt spid="1019"/>
                                        </p:tgtEl>
                                        <p:attrNameLst>
                                          <p:attrName>style.visibility</p:attrName>
                                        </p:attrNameLst>
                                      </p:cBhvr>
                                      <p:to>
                                        <p:strVal val="visible"/>
                                      </p:to>
                                    </p:set>
                                  </p:childTnLst>
                                </p:cTn>
                              </p:par>
                            </p:childTnLst>
                          </p:cTn>
                        </p:par>
                        <p:par>
                          <p:cTn id="113" fill="hold">
                            <p:stCondLst>
                              <p:cond delay="35500"/>
                            </p:stCondLst>
                            <p:childTnLst>
                              <p:par>
                                <p:cTn id="114" presetID="1" presetClass="entr" presetSubtype="0" fill="hold" grpId="0" nodeType="afterEffect">
                                  <p:stCondLst>
                                    <p:cond delay="0"/>
                                  </p:stCondLst>
                                  <p:childTnLst>
                                    <p:set>
                                      <p:cBhvr>
                                        <p:cTn id="115" dur="1" fill="hold">
                                          <p:stCondLst>
                                            <p:cond delay="999"/>
                                          </p:stCondLst>
                                        </p:cTn>
                                        <p:tgtEl>
                                          <p:spTgt spid="1020"/>
                                        </p:tgtEl>
                                        <p:attrNameLst>
                                          <p:attrName>style.visibility</p:attrName>
                                        </p:attrNameLst>
                                      </p:cBhvr>
                                      <p:to>
                                        <p:strVal val="visible"/>
                                      </p:to>
                                    </p:set>
                                  </p:childTnLst>
                                </p:cTn>
                              </p:par>
                            </p:childTnLst>
                          </p:cTn>
                        </p:par>
                        <p:par>
                          <p:cTn id="116" fill="hold">
                            <p:stCondLst>
                              <p:cond delay="36500"/>
                            </p:stCondLst>
                            <p:childTnLst>
                              <p:par>
                                <p:cTn id="117" presetID="1" presetClass="entr" presetSubtype="0" fill="hold" grpId="0" nodeType="afterEffect">
                                  <p:stCondLst>
                                    <p:cond delay="0"/>
                                  </p:stCondLst>
                                  <p:childTnLst>
                                    <p:set>
                                      <p:cBhvr>
                                        <p:cTn id="118" dur="1" fill="hold">
                                          <p:stCondLst>
                                            <p:cond delay="999"/>
                                          </p:stCondLst>
                                        </p:cTn>
                                        <p:tgtEl>
                                          <p:spTgt spid="1021"/>
                                        </p:tgtEl>
                                        <p:attrNameLst>
                                          <p:attrName>style.visibility</p:attrName>
                                        </p:attrNameLst>
                                      </p:cBhvr>
                                      <p:to>
                                        <p:strVal val="visible"/>
                                      </p:to>
                                    </p:set>
                                  </p:childTnLst>
                                </p:cTn>
                              </p:par>
                            </p:childTnLst>
                          </p:cTn>
                        </p:par>
                        <p:par>
                          <p:cTn id="119" fill="hold">
                            <p:stCondLst>
                              <p:cond delay="37500"/>
                            </p:stCondLst>
                            <p:childTnLst>
                              <p:par>
                                <p:cTn id="120" presetID="1" presetClass="entr" presetSubtype="0" fill="hold" grpId="0" nodeType="afterEffect">
                                  <p:stCondLst>
                                    <p:cond delay="0"/>
                                  </p:stCondLst>
                                  <p:childTnLst>
                                    <p:set>
                                      <p:cBhvr>
                                        <p:cTn id="121" dur="1" fill="hold">
                                          <p:stCondLst>
                                            <p:cond delay="999"/>
                                          </p:stCondLst>
                                        </p:cTn>
                                        <p:tgtEl>
                                          <p:spTgt spid="1022"/>
                                        </p:tgtEl>
                                        <p:attrNameLst>
                                          <p:attrName>style.visibility</p:attrName>
                                        </p:attrNameLst>
                                      </p:cBhvr>
                                      <p:to>
                                        <p:strVal val="visible"/>
                                      </p:to>
                                    </p:set>
                                  </p:childTnLst>
                                </p:cTn>
                              </p:par>
                            </p:childTnLst>
                          </p:cTn>
                        </p:par>
                        <p:par>
                          <p:cTn id="122" fill="hold">
                            <p:stCondLst>
                              <p:cond delay="38500"/>
                            </p:stCondLst>
                            <p:childTnLst>
                              <p:par>
                                <p:cTn id="123" presetID="1" presetClass="entr" presetSubtype="0" fill="hold" grpId="0" nodeType="afterEffect">
                                  <p:stCondLst>
                                    <p:cond delay="0"/>
                                  </p:stCondLst>
                                  <p:childTnLst>
                                    <p:set>
                                      <p:cBhvr>
                                        <p:cTn id="124" dur="1" fill="hold">
                                          <p:stCondLst>
                                            <p:cond delay="999"/>
                                          </p:stCondLst>
                                        </p:cTn>
                                        <p:tgtEl>
                                          <p:spTgt spid="1023"/>
                                        </p:tgtEl>
                                        <p:attrNameLst>
                                          <p:attrName>style.visibility</p:attrName>
                                        </p:attrNameLst>
                                      </p:cBhvr>
                                      <p:to>
                                        <p:strVal val="visible"/>
                                      </p:to>
                                    </p:set>
                                  </p:childTnLst>
                                </p:cTn>
                              </p:par>
                            </p:childTnLst>
                          </p:cTn>
                        </p:par>
                        <p:par>
                          <p:cTn id="125" fill="hold">
                            <p:stCondLst>
                              <p:cond delay="39500"/>
                            </p:stCondLst>
                            <p:childTnLst>
                              <p:par>
                                <p:cTn id="126" presetID="1" presetClass="entr" presetSubtype="0" fill="hold" grpId="0" nodeType="afterEffect">
                                  <p:stCondLst>
                                    <p:cond delay="0"/>
                                  </p:stCondLst>
                                  <p:childTnLst>
                                    <p:set>
                                      <p:cBhvr>
                                        <p:cTn id="127" dur="1" fill="hold">
                                          <p:stCondLst>
                                            <p:cond delay="999"/>
                                          </p:stCondLst>
                                        </p:cTn>
                                        <p:tgtEl>
                                          <p:spTgt spid="1024"/>
                                        </p:tgtEl>
                                        <p:attrNameLst>
                                          <p:attrName>style.visibility</p:attrName>
                                        </p:attrNameLst>
                                      </p:cBhvr>
                                      <p:to>
                                        <p:strVal val="visible"/>
                                      </p:to>
                                    </p:set>
                                  </p:childTnLst>
                                </p:cTn>
                              </p:par>
                            </p:childTnLst>
                          </p:cTn>
                        </p:par>
                        <p:par>
                          <p:cTn id="128" fill="hold">
                            <p:stCondLst>
                              <p:cond delay="40500"/>
                            </p:stCondLst>
                            <p:childTnLst>
                              <p:par>
                                <p:cTn id="129" presetID="1" presetClass="entr" presetSubtype="0" fill="hold" grpId="0" nodeType="afterEffect">
                                  <p:stCondLst>
                                    <p:cond delay="0"/>
                                  </p:stCondLst>
                                  <p:childTnLst>
                                    <p:set>
                                      <p:cBhvr>
                                        <p:cTn id="130" dur="1" fill="hold">
                                          <p:stCondLst>
                                            <p:cond delay="999"/>
                                          </p:stCondLst>
                                        </p:cTn>
                                        <p:tgtEl>
                                          <p:spTgt spid="1025"/>
                                        </p:tgtEl>
                                        <p:attrNameLst>
                                          <p:attrName>style.visibility</p:attrName>
                                        </p:attrNameLst>
                                      </p:cBhvr>
                                      <p:to>
                                        <p:strVal val="visible"/>
                                      </p:to>
                                    </p:set>
                                  </p:childTnLst>
                                </p:cTn>
                              </p:par>
                            </p:childTnLst>
                          </p:cTn>
                        </p:par>
                        <p:par>
                          <p:cTn id="131" fill="hold">
                            <p:stCondLst>
                              <p:cond delay="41500"/>
                            </p:stCondLst>
                            <p:childTnLst>
                              <p:par>
                                <p:cTn id="132" presetID="1" presetClass="entr" presetSubtype="0" fill="hold" grpId="0" nodeType="afterEffect">
                                  <p:stCondLst>
                                    <p:cond delay="0"/>
                                  </p:stCondLst>
                                  <p:childTnLst>
                                    <p:set>
                                      <p:cBhvr>
                                        <p:cTn id="133" dur="1" fill="hold">
                                          <p:stCondLst>
                                            <p:cond delay="999"/>
                                          </p:stCondLst>
                                        </p:cTn>
                                        <p:tgtEl>
                                          <p:spTgt spid="1027"/>
                                        </p:tgtEl>
                                        <p:attrNameLst>
                                          <p:attrName>style.visibility</p:attrName>
                                        </p:attrNameLst>
                                      </p:cBhvr>
                                      <p:to>
                                        <p:strVal val="visible"/>
                                      </p:to>
                                    </p:set>
                                  </p:childTnLst>
                                </p:cTn>
                              </p:par>
                            </p:childTnLst>
                          </p:cTn>
                        </p:par>
                        <p:par>
                          <p:cTn id="134" fill="hold">
                            <p:stCondLst>
                              <p:cond delay="42500"/>
                            </p:stCondLst>
                            <p:childTnLst>
                              <p:par>
                                <p:cTn id="135" presetID="1" presetClass="entr" presetSubtype="0" fill="hold" grpId="0" nodeType="afterEffect">
                                  <p:stCondLst>
                                    <p:cond delay="0"/>
                                  </p:stCondLst>
                                  <p:childTnLst>
                                    <p:set>
                                      <p:cBhvr>
                                        <p:cTn id="136" dur="1" fill="hold">
                                          <p:stCondLst>
                                            <p:cond delay="999"/>
                                          </p:stCondLst>
                                        </p:cTn>
                                        <p:tgtEl>
                                          <p:spTgt spid="1029"/>
                                        </p:tgtEl>
                                        <p:attrNameLst>
                                          <p:attrName>style.visibility</p:attrName>
                                        </p:attrNameLst>
                                      </p:cBhvr>
                                      <p:to>
                                        <p:strVal val="visible"/>
                                      </p:to>
                                    </p:set>
                                  </p:childTnLst>
                                </p:cTn>
                              </p:par>
                            </p:childTnLst>
                          </p:cTn>
                        </p:par>
                        <p:par>
                          <p:cTn id="137" fill="hold">
                            <p:stCondLst>
                              <p:cond delay="43500"/>
                            </p:stCondLst>
                            <p:childTnLst>
                              <p:par>
                                <p:cTn id="138" presetID="1" presetClass="entr" presetSubtype="0" fill="hold" grpId="0" nodeType="afterEffect">
                                  <p:stCondLst>
                                    <p:cond delay="0"/>
                                  </p:stCondLst>
                                  <p:childTnLst>
                                    <p:set>
                                      <p:cBhvr>
                                        <p:cTn id="139" dur="1" fill="hold">
                                          <p:stCondLst>
                                            <p:cond delay="999"/>
                                          </p:stCondLst>
                                        </p:cTn>
                                        <p:tgtEl>
                                          <p:spTgt spid="1031"/>
                                        </p:tgtEl>
                                        <p:attrNameLst>
                                          <p:attrName>style.visibility</p:attrName>
                                        </p:attrNameLst>
                                      </p:cBhvr>
                                      <p:to>
                                        <p:strVal val="visible"/>
                                      </p:to>
                                    </p:set>
                                  </p:childTnLst>
                                </p:cTn>
                              </p:par>
                            </p:childTnLst>
                          </p:cTn>
                        </p:par>
                        <p:par>
                          <p:cTn id="140" fill="hold">
                            <p:stCondLst>
                              <p:cond delay="44500"/>
                            </p:stCondLst>
                            <p:childTnLst>
                              <p:par>
                                <p:cTn id="141" presetID="1" presetClass="entr" presetSubtype="0" fill="hold" grpId="0" nodeType="afterEffect">
                                  <p:stCondLst>
                                    <p:cond delay="0"/>
                                  </p:stCondLst>
                                  <p:childTnLst>
                                    <p:set>
                                      <p:cBhvr>
                                        <p:cTn id="142" dur="1" fill="hold">
                                          <p:stCondLst>
                                            <p:cond delay="999"/>
                                          </p:stCondLst>
                                        </p:cTn>
                                        <p:tgtEl>
                                          <p:spTgt spid="1032"/>
                                        </p:tgtEl>
                                        <p:attrNameLst>
                                          <p:attrName>style.visibility</p:attrName>
                                        </p:attrNameLst>
                                      </p:cBhvr>
                                      <p:to>
                                        <p:strVal val="visible"/>
                                      </p:to>
                                    </p:set>
                                  </p:childTnLst>
                                </p:cTn>
                              </p:par>
                            </p:childTnLst>
                          </p:cTn>
                        </p:par>
                        <p:par>
                          <p:cTn id="143" fill="hold">
                            <p:stCondLst>
                              <p:cond delay="45500"/>
                            </p:stCondLst>
                            <p:childTnLst>
                              <p:par>
                                <p:cTn id="144" presetID="1" presetClass="entr" presetSubtype="0" fill="hold" grpId="0" nodeType="afterEffect">
                                  <p:stCondLst>
                                    <p:cond delay="0"/>
                                  </p:stCondLst>
                                  <p:childTnLst>
                                    <p:set>
                                      <p:cBhvr>
                                        <p:cTn id="145" dur="1" fill="hold">
                                          <p:stCondLst>
                                            <p:cond delay="999"/>
                                          </p:stCondLst>
                                        </p:cTn>
                                        <p:tgtEl>
                                          <p:spTgt spid="1033"/>
                                        </p:tgtEl>
                                        <p:attrNameLst>
                                          <p:attrName>style.visibility</p:attrName>
                                        </p:attrNameLst>
                                      </p:cBhvr>
                                      <p:to>
                                        <p:strVal val="visible"/>
                                      </p:to>
                                    </p:set>
                                  </p:childTnLst>
                                </p:cTn>
                              </p:par>
                            </p:childTnLst>
                          </p:cTn>
                        </p:par>
                        <p:par>
                          <p:cTn id="146" fill="hold">
                            <p:stCondLst>
                              <p:cond delay="46500"/>
                            </p:stCondLst>
                            <p:childTnLst>
                              <p:par>
                                <p:cTn id="147" presetID="1" presetClass="entr" presetSubtype="0" fill="hold" grpId="0" nodeType="afterEffect">
                                  <p:stCondLst>
                                    <p:cond delay="0"/>
                                  </p:stCondLst>
                                  <p:childTnLst>
                                    <p:set>
                                      <p:cBhvr>
                                        <p:cTn id="148" dur="1" fill="hold">
                                          <p:stCondLst>
                                            <p:cond delay="999"/>
                                          </p:stCondLst>
                                        </p:cTn>
                                        <p:tgtEl>
                                          <p:spTgt spid="1034"/>
                                        </p:tgtEl>
                                        <p:attrNameLst>
                                          <p:attrName>style.visibility</p:attrName>
                                        </p:attrNameLst>
                                      </p:cBhvr>
                                      <p:to>
                                        <p:strVal val="visible"/>
                                      </p:to>
                                    </p:set>
                                  </p:childTnLst>
                                </p:cTn>
                              </p:par>
                            </p:childTnLst>
                          </p:cTn>
                        </p:par>
                        <p:par>
                          <p:cTn id="149" fill="hold">
                            <p:stCondLst>
                              <p:cond delay="47500"/>
                            </p:stCondLst>
                            <p:childTnLst>
                              <p:par>
                                <p:cTn id="150" presetID="1" presetClass="entr" presetSubtype="0" fill="hold" grpId="0" nodeType="afterEffect">
                                  <p:stCondLst>
                                    <p:cond delay="0"/>
                                  </p:stCondLst>
                                  <p:childTnLst>
                                    <p:set>
                                      <p:cBhvr>
                                        <p:cTn id="151" dur="1" fill="hold">
                                          <p:stCondLst>
                                            <p:cond delay="999"/>
                                          </p:stCondLst>
                                        </p:cTn>
                                        <p:tgtEl>
                                          <p:spTgt spid="1035"/>
                                        </p:tgtEl>
                                        <p:attrNameLst>
                                          <p:attrName>style.visibility</p:attrName>
                                        </p:attrNameLst>
                                      </p:cBhvr>
                                      <p:to>
                                        <p:strVal val="visible"/>
                                      </p:to>
                                    </p:set>
                                  </p:childTnLst>
                                </p:cTn>
                              </p:par>
                            </p:childTnLst>
                          </p:cTn>
                        </p:par>
                        <p:par>
                          <p:cTn id="152" fill="hold">
                            <p:stCondLst>
                              <p:cond delay="48500"/>
                            </p:stCondLst>
                            <p:childTnLst>
                              <p:par>
                                <p:cTn id="153" presetID="1" presetClass="entr" presetSubtype="0" fill="hold" grpId="0" nodeType="afterEffect">
                                  <p:stCondLst>
                                    <p:cond delay="0"/>
                                  </p:stCondLst>
                                  <p:childTnLst>
                                    <p:set>
                                      <p:cBhvr>
                                        <p:cTn id="154" dur="1" fill="hold">
                                          <p:stCondLst>
                                            <p:cond delay="999"/>
                                          </p:stCondLst>
                                        </p:cTn>
                                        <p:tgtEl>
                                          <p:spTgt spid="1036"/>
                                        </p:tgtEl>
                                        <p:attrNameLst>
                                          <p:attrName>style.visibility</p:attrName>
                                        </p:attrNameLst>
                                      </p:cBhvr>
                                      <p:to>
                                        <p:strVal val="visible"/>
                                      </p:to>
                                    </p:set>
                                  </p:childTnLst>
                                </p:cTn>
                              </p:par>
                            </p:childTnLst>
                          </p:cTn>
                        </p:par>
                        <p:par>
                          <p:cTn id="155" fill="hold">
                            <p:stCondLst>
                              <p:cond delay="49500"/>
                            </p:stCondLst>
                            <p:childTnLst>
                              <p:par>
                                <p:cTn id="156" presetID="1" presetClass="entr" presetSubtype="0" fill="hold" grpId="0" nodeType="afterEffect">
                                  <p:stCondLst>
                                    <p:cond delay="0"/>
                                  </p:stCondLst>
                                  <p:childTnLst>
                                    <p:set>
                                      <p:cBhvr>
                                        <p:cTn id="157" dur="1" fill="hold">
                                          <p:stCondLst>
                                            <p:cond delay="999"/>
                                          </p:stCondLst>
                                        </p:cTn>
                                        <p:tgtEl>
                                          <p:spTgt spid="1037"/>
                                        </p:tgtEl>
                                        <p:attrNameLst>
                                          <p:attrName>style.visibility</p:attrName>
                                        </p:attrNameLst>
                                      </p:cBhvr>
                                      <p:to>
                                        <p:strVal val="visible"/>
                                      </p:to>
                                    </p:set>
                                  </p:childTnLst>
                                </p:cTn>
                              </p:par>
                            </p:childTnLst>
                          </p:cTn>
                        </p:par>
                        <p:par>
                          <p:cTn id="158" fill="hold">
                            <p:stCondLst>
                              <p:cond delay="50500"/>
                            </p:stCondLst>
                            <p:childTnLst>
                              <p:par>
                                <p:cTn id="159" presetID="1" presetClass="entr" presetSubtype="0" fill="hold" grpId="0" nodeType="afterEffect">
                                  <p:stCondLst>
                                    <p:cond delay="0"/>
                                  </p:stCondLst>
                                  <p:childTnLst>
                                    <p:set>
                                      <p:cBhvr>
                                        <p:cTn id="160" dur="1" fill="hold">
                                          <p:stCondLst>
                                            <p:cond delay="999"/>
                                          </p:stCondLst>
                                        </p:cTn>
                                        <p:tgtEl>
                                          <p:spTgt spid="1038"/>
                                        </p:tgtEl>
                                        <p:attrNameLst>
                                          <p:attrName>style.visibility</p:attrName>
                                        </p:attrNameLst>
                                      </p:cBhvr>
                                      <p:to>
                                        <p:strVal val="visible"/>
                                      </p:to>
                                    </p:set>
                                  </p:childTnLst>
                                </p:cTn>
                              </p:par>
                            </p:childTnLst>
                          </p:cTn>
                        </p:par>
                        <p:par>
                          <p:cTn id="161" fill="hold">
                            <p:stCondLst>
                              <p:cond delay="51500"/>
                            </p:stCondLst>
                            <p:childTnLst>
                              <p:par>
                                <p:cTn id="162" presetID="1" presetClass="entr" presetSubtype="0" fill="hold" grpId="0" nodeType="afterEffect">
                                  <p:stCondLst>
                                    <p:cond delay="0"/>
                                  </p:stCondLst>
                                  <p:childTnLst>
                                    <p:set>
                                      <p:cBhvr>
                                        <p:cTn id="163" dur="1" fill="hold">
                                          <p:stCondLst>
                                            <p:cond delay="999"/>
                                          </p:stCondLst>
                                        </p:cTn>
                                        <p:tgtEl>
                                          <p:spTgt spid="1039"/>
                                        </p:tgtEl>
                                        <p:attrNameLst>
                                          <p:attrName>style.visibility</p:attrName>
                                        </p:attrNameLst>
                                      </p:cBhvr>
                                      <p:to>
                                        <p:strVal val="visible"/>
                                      </p:to>
                                    </p:set>
                                  </p:childTnLst>
                                </p:cTn>
                              </p:par>
                            </p:childTnLst>
                          </p:cTn>
                        </p:par>
                        <p:par>
                          <p:cTn id="164" fill="hold">
                            <p:stCondLst>
                              <p:cond delay="52500"/>
                            </p:stCondLst>
                            <p:childTnLst>
                              <p:par>
                                <p:cTn id="165" presetID="1" presetClass="entr" presetSubtype="0" fill="hold" grpId="0" nodeType="afterEffect">
                                  <p:stCondLst>
                                    <p:cond delay="0"/>
                                  </p:stCondLst>
                                  <p:childTnLst>
                                    <p:set>
                                      <p:cBhvr>
                                        <p:cTn id="166" dur="1" fill="hold">
                                          <p:stCondLst>
                                            <p:cond delay="999"/>
                                          </p:stCondLst>
                                        </p:cTn>
                                        <p:tgtEl>
                                          <p:spTgt spid="1040"/>
                                        </p:tgtEl>
                                        <p:attrNameLst>
                                          <p:attrName>style.visibility</p:attrName>
                                        </p:attrNameLst>
                                      </p:cBhvr>
                                      <p:to>
                                        <p:strVal val="visible"/>
                                      </p:to>
                                    </p:set>
                                  </p:childTnLst>
                                </p:cTn>
                              </p:par>
                            </p:childTnLst>
                          </p:cTn>
                        </p:par>
                        <p:par>
                          <p:cTn id="167" fill="hold">
                            <p:stCondLst>
                              <p:cond delay="53500"/>
                            </p:stCondLst>
                            <p:childTnLst>
                              <p:par>
                                <p:cTn id="168" presetID="1" presetClass="entr" presetSubtype="0" fill="hold" grpId="0" nodeType="afterEffect">
                                  <p:stCondLst>
                                    <p:cond delay="0"/>
                                  </p:stCondLst>
                                  <p:childTnLst>
                                    <p:set>
                                      <p:cBhvr>
                                        <p:cTn id="169" dur="1" fill="hold">
                                          <p:stCondLst>
                                            <p:cond delay="999"/>
                                          </p:stCondLst>
                                        </p:cTn>
                                        <p:tgtEl>
                                          <p:spTgt spid="1041"/>
                                        </p:tgtEl>
                                        <p:attrNameLst>
                                          <p:attrName>style.visibility</p:attrName>
                                        </p:attrNameLst>
                                      </p:cBhvr>
                                      <p:to>
                                        <p:strVal val="visible"/>
                                      </p:to>
                                    </p:set>
                                  </p:childTnLst>
                                </p:cTn>
                              </p:par>
                            </p:childTnLst>
                          </p:cTn>
                        </p:par>
                        <p:par>
                          <p:cTn id="170" fill="hold">
                            <p:stCondLst>
                              <p:cond delay="54500"/>
                            </p:stCondLst>
                            <p:childTnLst>
                              <p:par>
                                <p:cTn id="171" presetID="1" presetClass="entr" presetSubtype="0" fill="hold" grpId="0" nodeType="afterEffect">
                                  <p:stCondLst>
                                    <p:cond delay="0"/>
                                  </p:stCondLst>
                                  <p:childTnLst>
                                    <p:set>
                                      <p:cBhvr>
                                        <p:cTn id="172" dur="1" fill="hold">
                                          <p:stCondLst>
                                            <p:cond delay="999"/>
                                          </p:stCondLst>
                                        </p:cTn>
                                        <p:tgtEl>
                                          <p:spTgt spid="1042"/>
                                        </p:tgtEl>
                                        <p:attrNameLst>
                                          <p:attrName>style.visibility</p:attrName>
                                        </p:attrNameLst>
                                      </p:cBhvr>
                                      <p:to>
                                        <p:strVal val="visible"/>
                                      </p:to>
                                    </p:set>
                                  </p:childTnLst>
                                </p:cTn>
                              </p:par>
                            </p:childTnLst>
                          </p:cTn>
                        </p:par>
                        <p:par>
                          <p:cTn id="173" fill="hold">
                            <p:stCondLst>
                              <p:cond delay="55500"/>
                            </p:stCondLst>
                            <p:childTnLst>
                              <p:par>
                                <p:cTn id="174" presetID="1" presetClass="entr" presetSubtype="0" fill="hold" grpId="0" nodeType="afterEffect">
                                  <p:stCondLst>
                                    <p:cond delay="0"/>
                                  </p:stCondLst>
                                  <p:childTnLst>
                                    <p:set>
                                      <p:cBhvr>
                                        <p:cTn id="175" dur="1" fill="hold">
                                          <p:stCondLst>
                                            <p:cond delay="999"/>
                                          </p:stCondLst>
                                        </p:cTn>
                                        <p:tgtEl>
                                          <p:spTgt spid="1043"/>
                                        </p:tgtEl>
                                        <p:attrNameLst>
                                          <p:attrName>style.visibility</p:attrName>
                                        </p:attrNameLst>
                                      </p:cBhvr>
                                      <p:to>
                                        <p:strVal val="visible"/>
                                      </p:to>
                                    </p:set>
                                  </p:childTnLst>
                                </p:cTn>
                              </p:par>
                            </p:childTnLst>
                          </p:cTn>
                        </p:par>
                        <p:par>
                          <p:cTn id="176" fill="hold">
                            <p:stCondLst>
                              <p:cond delay="56500"/>
                            </p:stCondLst>
                            <p:childTnLst>
                              <p:par>
                                <p:cTn id="177" presetID="1" presetClass="entr" presetSubtype="0" fill="hold" grpId="0" nodeType="afterEffect">
                                  <p:stCondLst>
                                    <p:cond delay="0"/>
                                  </p:stCondLst>
                                  <p:childTnLst>
                                    <p:set>
                                      <p:cBhvr>
                                        <p:cTn id="178" dur="1" fill="hold">
                                          <p:stCondLst>
                                            <p:cond delay="999"/>
                                          </p:stCondLst>
                                        </p:cTn>
                                        <p:tgtEl>
                                          <p:spTgt spid="1044"/>
                                        </p:tgtEl>
                                        <p:attrNameLst>
                                          <p:attrName>style.visibility</p:attrName>
                                        </p:attrNameLst>
                                      </p:cBhvr>
                                      <p:to>
                                        <p:strVal val="visible"/>
                                      </p:to>
                                    </p:set>
                                  </p:childTnLst>
                                </p:cTn>
                              </p:par>
                            </p:childTnLst>
                          </p:cTn>
                        </p:par>
                        <p:par>
                          <p:cTn id="179" fill="hold">
                            <p:stCondLst>
                              <p:cond delay="57500"/>
                            </p:stCondLst>
                            <p:childTnLst>
                              <p:par>
                                <p:cTn id="180" presetID="1" presetClass="entr" presetSubtype="0" fill="hold" grpId="0" nodeType="afterEffect">
                                  <p:stCondLst>
                                    <p:cond delay="0"/>
                                  </p:stCondLst>
                                  <p:childTnLst>
                                    <p:set>
                                      <p:cBhvr>
                                        <p:cTn id="181" dur="1" fill="hold">
                                          <p:stCondLst>
                                            <p:cond delay="999"/>
                                          </p:stCondLst>
                                        </p:cTn>
                                        <p:tgtEl>
                                          <p:spTgt spid="1045"/>
                                        </p:tgtEl>
                                        <p:attrNameLst>
                                          <p:attrName>style.visibility</p:attrName>
                                        </p:attrNameLst>
                                      </p:cBhvr>
                                      <p:to>
                                        <p:strVal val="visible"/>
                                      </p:to>
                                    </p:set>
                                  </p:childTnLst>
                                </p:cTn>
                              </p:par>
                            </p:childTnLst>
                          </p:cTn>
                        </p:par>
                        <p:par>
                          <p:cTn id="182" fill="hold">
                            <p:stCondLst>
                              <p:cond delay="58500"/>
                            </p:stCondLst>
                            <p:childTnLst>
                              <p:par>
                                <p:cTn id="183" presetID="1" presetClass="entr" presetSubtype="0" fill="hold" grpId="0" nodeType="afterEffect">
                                  <p:stCondLst>
                                    <p:cond delay="0"/>
                                  </p:stCondLst>
                                  <p:childTnLst>
                                    <p:set>
                                      <p:cBhvr>
                                        <p:cTn id="184" dur="1" fill="hold">
                                          <p:stCondLst>
                                            <p:cond delay="999"/>
                                          </p:stCondLst>
                                        </p:cTn>
                                        <p:tgtEl>
                                          <p:spTgt spid="1046"/>
                                        </p:tgtEl>
                                        <p:attrNameLst>
                                          <p:attrName>style.visibility</p:attrName>
                                        </p:attrNameLst>
                                      </p:cBhvr>
                                      <p:to>
                                        <p:strVal val="visible"/>
                                      </p:to>
                                    </p:set>
                                  </p:childTnLst>
                                </p:cTn>
                              </p:par>
                            </p:childTnLst>
                          </p:cTn>
                        </p:par>
                        <p:par>
                          <p:cTn id="185" fill="hold">
                            <p:stCondLst>
                              <p:cond delay="59500"/>
                            </p:stCondLst>
                            <p:childTnLst>
                              <p:par>
                                <p:cTn id="186" presetID="1" presetClass="entr" presetSubtype="0" fill="hold" grpId="0" nodeType="afterEffect">
                                  <p:stCondLst>
                                    <p:cond delay="0"/>
                                  </p:stCondLst>
                                  <p:childTnLst>
                                    <p:set>
                                      <p:cBhvr>
                                        <p:cTn id="187" dur="1" fill="hold">
                                          <p:stCondLst>
                                            <p:cond delay="999"/>
                                          </p:stCondLst>
                                        </p:cTn>
                                        <p:tgtEl>
                                          <p:spTgt spid="1047"/>
                                        </p:tgtEl>
                                        <p:attrNameLst>
                                          <p:attrName>style.visibility</p:attrName>
                                        </p:attrNameLst>
                                      </p:cBhvr>
                                      <p:to>
                                        <p:strVal val="visible"/>
                                      </p:to>
                                    </p:set>
                                  </p:childTnLst>
                                </p:cTn>
                              </p:par>
                            </p:childTnLst>
                          </p:cTn>
                        </p:par>
                        <p:par>
                          <p:cTn id="188" fill="hold">
                            <p:stCondLst>
                              <p:cond delay="60500"/>
                            </p:stCondLst>
                            <p:childTnLst>
                              <p:par>
                                <p:cTn id="189" presetID="1" presetClass="entr" presetSubtype="0" fill="hold" grpId="0" nodeType="afterEffect">
                                  <p:stCondLst>
                                    <p:cond delay="0"/>
                                  </p:stCondLst>
                                  <p:childTnLst>
                                    <p:set>
                                      <p:cBhvr>
                                        <p:cTn id="190" dur="1" fill="hold">
                                          <p:stCondLst>
                                            <p:cond delay="999"/>
                                          </p:stCondLst>
                                        </p:cTn>
                                        <p:tgtEl>
                                          <p:spTgt spid="1048"/>
                                        </p:tgtEl>
                                        <p:attrNameLst>
                                          <p:attrName>style.visibility</p:attrName>
                                        </p:attrNameLst>
                                      </p:cBhvr>
                                      <p:to>
                                        <p:strVal val="visible"/>
                                      </p:to>
                                    </p:set>
                                  </p:childTnLst>
                                </p:cTn>
                              </p:par>
                            </p:childTnLst>
                          </p:cTn>
                        </p:par>
                        <p:par>
                          <p:cTn id="191" fill="hold">
                            <p:stCondLst>
                              <p:cond delay="61500"/>
                            </p:stCondLst>
                            <p:childTnLst>
                              <p:par>
                                <p:cTn id="192" presetID="1" presetClass="entr" presetSubtype="0" fill="hold" grpId="0" nodeType="afterEffect">
                                  <p:stCondLst>
                                    <p:cond delay="0"/>
                                  </p:stCondLst>
                                  <p:childTnLst>
                                    <p:set>
                                      <p:cBhvr>
                                        <p:cTn id="193" dur="1" fill="hold">
                                          <p:stCondLst>
                                            <p:cond delay="999"/>
                                          </p:stCondLst>
                                        </p:cTn>
                                        <p:tgtEl>
                                          <p:spTgt spid="1049"/>
                                        </p:tgtEl>
                                        <p:attrNameLst>
                                          <p:attrName>style.visibility</p:attrName>
                                        </p:attrNameLst>
                                      </p:cBhvr>
                                      <p:to>
                                        <p:strVal val="visible"/>
                                      </p:to>
                                    </p:set>
                                  </p:childTnLst>
                                </p:cTn>
                              </p:par>
                            </p:childTnLst>
                          </p:cTn>
                        </p:par>
                        <p:par>
                          <p:cTn id="194" fill="hold">
                            <p:stCondLst>
                              <p:cond delay="62500"/>
                            </p:stCondLst>
                            <p:childTnLst>
                              <p:par>
                                <p:cTn id="195" presetID="1" presetClass="entr" presetSubtype="0" fill="hold" grpId="0" nodeType="afterEffect">
                                  <p:stCondLst>
                                    <p:cond delay="0"/>
                                  </p:stCondLst>
                                  <p:childTnLst>
                                    <p:set>
                                      <p:cBhvr>
                                        <p:cTn id="196" dur="1" fill="hold">
                                          <p:stCondLst>
                                            <p:cond delay="999"/>
                                          </p:stCondLst>
                                        </p:cTn>
                                        <p:tgtEl>
                                          <p:spTgt spid="1050"/>
                                        </p:tgtEl>
                                        <p:attrNameLst>
                                          <p:attrName>style.visibility</p:attrName>
                                        </p:attrNameLst>
                                      </p:cBhvr>
                                      <p:to>
                                        <p:strVal val="visible"/>
                                      </p:to>
                                    </p:set>
                                  </p:childTnLst>
                                </p:cTn>
                              </p:par>
                            </p:childTnLst>
                          </p:cTn>
                        </p:par>
                        <p:par>
                          <p:cTn id="197" fill="hold">
                            <p:stCondLst>
                              <p:cond delay="63500"/>
                            </p:stCondLst>
                            <p:childTnLst>
                              <p:par>
                                <p:cTn id="198" presetID="1" presetClass="entr" presetSubtype="0" fill="hold" grpId="0" nodeType="afterEffect">
                                  <p:stCondLst>
                                    <p:cond delay="0"/>
                                  </p:stCondLst>
                                  <p:childTnLst>
                                    <p:set>
                                      <p:cBhvr>
                                        <p:cTn id="199" dur="1" fill="hold">
                                          <p:stCondLst>
                                            <p:cond delay="999"/>
                                          </p:stCondLst>
                                        </p:cTn>
                                        <p:tgtEl>
                                          <p:spTgt spid="1051"/>
                                        </p:tgtEl>
                                        <p:attrNameLst>
                                          <p:attrName>style.visibility</p:attrName>
                                        </p:attrNameLst>
                                      </p:cBhvr>
                                      <p:to>
                                        <p:strVal val="visible"/>
                                      </p:to>
                                    </p:set>
                                  </p:childTnLst>
                                </p:cTn>
                              </p:par>
                            </p:childTnLst>
                          </p:cTn>
                        </p:par>
                        <p:par>
                          <p:cTn id="200" fill="hold">
                            <p:stCondLst>
                              <p:cond delay="64500"/>
                            </p:stCondLst>
                            <p:childTnLst>
                              <p:par>
                                <p:cTn id="201" presetID="1" presetClass="entr" presetSubtype="0" fill="hold" grpId="0" nodeType="afterEffect">
                                  <p:stCondLst>
                                    <p:cond delay="0"/>
                                  </p:stCondLst>
                                  <p:childTnLst>
                                    <p:set>
                                      <p:cBhvr>
                                        <p:cTn id="202" dur="1" fill="hold">
                                          <p:stCondLst>
                                            <p:cond delay="999"/>
                                          </p:stCondLst>
                                        </p:cTn>
                                        <p:tgtEl>
                                          <p:spTgt spid="1052"/>
                                        </p:tgtEl>
                                        <p:attrNameLst>
                                          <p:attrName>style.visibility</p:attrName>
                                        </p:attrNameLst>
                                      </p:cBhvr>
                                      <p:to>
                                        <p:strVal val="visible"/>
                                      </p:to>
                                    </p:set>
                                  </p:childTnLst>
                                </p:cTn>
                              </p:par>
                            </p:childTnLst>
                          </p:cTn>
                        </p:par>
                        <p:par>
                          <p:cTn id="203" fill="hold">
                            <p:stCondLst>
                              <p:cond delay="65500"/>
                            </p:stCondLst>
                            <p:childTnLst>
                              <p:par>
                                <p:cTn id="204" presetID="1" presetClass="entr" presetSubtype="0" fill="hold" grpId="0" nodeType="afterEffect">
                                  <p:stCondLst>
                                    <p:cond delay="0"/>
                                  </p:stCondLst>
                                  <p:childTnLst>
                                    <p:set>
                                      <p:cBhvr>
                                        <p:cTn id="205" dur="1" fill="hold">
                                          <p:stCondLst>
                                            <p:cond delay="999"/>
                                          </p:stCondLst>
                                        </p:cTn>
                                        <p:tgtEl>
                                          <p:spTgt spid="1053"/>
                                        </p:tgtEl>
                                        <p:attrNameLst>
                                          <p:attrName>style.visibility</p:attrName>
                                        </p:attrNameLst>
                                      </p:cBhvr>
                                      <p:to>
                                        <p:strVal val="visible"/>
                                      </p:to>
                                    </p:set>
                                  </p:childTnLst>
                                </p:cTn>
                              </p:par>
                            </p:childTnLst>
                          </p:cTn>
                        </p:par>
                        <p:par>
                          <p:cTn id="206" fill="hold">
                            <p:stCondLst>
                              <p:cond delay="66500"/>
                            </p:stCondLst>
                            <p:childTnLst>
                              <p:par>
                                <p:cTn id="207" presetID="1" presetClass="entr" presetSubtype="0" fill="hold" grpId="0" nodeType="afterEffect">
                                  <p:stCondLst>
                                    <p:cond delay="0"/>
                                  </p:stCondLst>
                                  <p:childTnLst>
                                    <p:set>
                                      <p:cBhvr>
                                        <p:cTn id="208" dur="1" fill="hold">
                                          <p:stCondLst>
                                            <p:cond delay="999"/>
                                          </p:stCondLst>
                                        </p:cTn>
                                        <p:tgtEl>
                                          <p:spTgt spid="1054"/>
                                        </p:tgtEl>
                                        <p:attrNameLst>
                                          <p:attrName>style.visibility</p:attrName>
                                        </p:attrNameLst>
                                      </p:cBhvr>
                                      <p:to>
                                        <p:strVal val="visible"/>
                                      </p:to>
                                    </p:set>
                                  </p:childTnLst>
                                </p:cTn>
                              </p:par>
                            </p:childTnLst>
                          </p:cTn>
                        </p:par>
                        <p:par>
                          <p:cTn id="209" fill="hold">
                            <p:stCondLst>
                              <p:cond delay="67500"/>
                            </p:stCondLst>
                            <p:childTnLst>
                              <p:par>
                                <p:cTn id="210" presetID="1" presetClass="entr" presetSubtype="0" fill="hold" grpId="0" nodeType="afterEffect">
                                  <p:stCondLst>
                                    <p:cond delay="0"/>
                                  </p:stCondLst>
                                  <p:childTnLst>
                                    <p:set>
                                      <p:cBhvr>
                                        <p:cTn id="211" dur="1" fill="hold">
                                          <p:stCondLst>
                                            <p:cond delay="999"/>
                                          </p:stCondLst>
                                        </p:cTn>
                                        <p:tgtEl>
                                          <p:spTgt spid="1055"/>
                                        </p:tgtEl>
                                        <p:attrNameLst>
                                          <p:attrName>style.visibility</p:attrName>
                                        </p:attrNameLst>
                                      </p:cBhvr>
                                      <p:to>
                                        <p:strVal val="visible"/>
                                      </p:to>
                                    </p:set>
                                  </p:childTnLst>
                                </p:cTn>
                              </p:par>
                            </p:childTnLst>
                          </p:cTn>
                        </p:par>
                        <p:par>
                          <p:cTn id="212" fill="hold">
                            <p:stCondLst>
                              <p:cond delay="68500"/>
                            </p:stCondLst>
                            <p:childTnLst>
                              <p:par>
                                <p:cTn id="213" presetID="1" presetClass="entr" presetSubtype="0" fill="hold" grpId="0" nodeType="afterEffect">
                                  <p:stCondLst>
                                    <p:cond delay="0"/>
                                  </p:stCondLst>
                                  <p:childTnLst>
                                    <p:set>
                                      <p:cBhvr>
                                        <p:cTn id="214" dur="1" fill="hold">
                                          <p:stCondLst>
                                            <p:cond delay="999"/>
                                          </p:stCondLst>
                                        </p:cTn>
                                        <p:tgtEl>
                                          <p:spTgt spid="1056"/>
                                        </p:tgtEl>
                                        <p:attrNameLst>
                                          <p:attrName>style.visibility</p:attrName>
                                        </p:attrNameLst>
                                      </p:cBhvr>
                                      <p:to>
                                        <p:strVal val="visible"/>
                                      </p:to>
                                    </p:set>
                                  </p:childTnLst>
                                </p:cTn>
                              </p:par>
                            </p:childTnLst>
                          </p:cTn>
                        </p:par>
                        <p:par>
                          <p:cTn id="215" fill="hold">
                            <p:stCondLst>
                              <p:cond delay="69500"/>
                            </p:stCondLst>
                            <p:childTnLst>
                              <p:par>
                                <p:cTn id="216" presetID="1" presetClass="entr" presetSubtype="0" fill="hold" grpId="0" nodeType="afterEffect">
                                  <p:stCondLst>
                                    <p:cond delay="0"/>
                                  </p:stCondLst>
                                  <p:childTnLst>
                                    <p:set>
                                      <p:cBhvr>
                                        <p:cTn id="217" dur="1" fill="hold">
                                          <p:stCondLst>
                                            <p:cond delay="999"/>
                                          </p:stCondLst>
                                        </p:cTn>
                                        <p:tgtEl>
                                          <p:spTgt spid="1057"/>
                                        </p:tgtEl>
                                        <p:attrNameLst>
                                          <p:attrName>style.visibility</p:attrName>
                                        </p:attrNameLst>
                                      </p:cBhvr>
                                      <p:to>
                                        <p:strVal val="visible"/>
                                      </p:to>
                                    </p:set>
                                  </p:childTnLst>
                                </p:cTn>
                              </p:par>
                            </p:childTnLst>
                          </p:cTn>
                        </p:par>
                        <p:par>
                          <p:cTn id="218" fill="hold">
                            <p:stCondLst>
                              <p:cond delay="70500"/>
                            </p:stCondLst>
                            <p:childTnLst>
                              <p:par>
                                <p:cTn id="219" presetID="1" presetClass="entr" presetSubtype="0" fill="hold" grpId="0" nodeType="afterEffect">
                                  <p:stCondLst>
                                    <p:cond delay="0"/>
                                  </p:stCondLst>
                                  <p:childTnLst>
                                    <p:set>
                                      <p:cBhvr>
                                        <p:cTn id="220" dur="1" fill="hold">
                                          <p:stCondLst>
                                            <p:cond delay="999"/>
                                          </p:stCondLst>
                                        </p:cTn>
                                        <p:tgtEl>
                                          <p:spTgt spid="1058"/>
                                        </p:tgtEl>
                                        <p:attrNameLst>
                                          <p:attrName>style.visibility</p:attrName>
                                        </p:attrNameLst>
                                      </p:cBhvr>
                                      <p:to>
                                        <p:strVal val="visible"/>
                                      </p:to>
                                    </p:set>
                                  </p:childTnLst>
                                </p:cTn>
                              </p:par>
                            </p:childTnLst>
                          </p:cTn>
                        </p:par>
                        <p:par>
                          <p:cTn id="221" fill="hold">
                            <p:stCondLst>
                              <p:cond delay="71500"/>
                            </p:stCondLst>
                            <p:childTnLst>
                              <p:par>
                                <p:cTn id="222" presetID="1" presetClass="entr" presetSubtype="0" fill="hold" grpId="0" nodeType="afterEffect">
                                  <p:stCondLst>
                                    <p:cond delay="0"/>
                                  </p:stCondLst>
                                  <p:childTnLst>
                                    <p:set>
                                      <p:cBhvr>
                                        <p:cTn id="223" dur="1" fill="hold">
                                          <p:stCondLst>
                                            <p:cond delay="999"/>
                                          </p:stCondLst>
                                        </p:cTn>
                                        <p:tgtEl>
                                          <p:spTgt spid="1059"/>
                                        </p:tgtEl>
                                        <p:attrNameLst>
                                          <p:attrName>style.visibility</p:attrName>
                                        </p:attrNameLst>
                                      </p:cBhvr>
                                      <p:to>
                                        <p:strVal val="visible"/>
                                      </p:to>
                                    </p:set>
                                  </p:childTnLst>
                                </p:cTn>
                              </p:par>
                            </p:childTnLst>
                          </p:cTn>
                        </p:par>
                        <p:par>
                          <p:cTn id="224" fill="hold">
                            <p:stCondLst>
                              <p:cond delay="72500"/>
                            </p:stCondLst>
                            <p:childTnLst>
                              <p:par>
                                <p:cTn id="225" presetID="1" presetClass="entr" presetSubtype="0" fill="hold" grpId="0" nodeType="afterEffect">
                                  <p:stCondLst>
                                    <p:cond delay="0"/>
                                  </p:stCondLst>
                                  <p:childTnLst>
                                    <p:set>
                                      <p:cBhvr>
                                        <p:cTn id="226" dur="1" fill="hold">
                                          <p:stCondLst>
                                            <p:cond delay="999"/>
                                          </p:stCondLst>
                                        </p:cTn>
                                        <p:tgtEl>
                                          <p:spTgt spid="1060"/>
                                        </p:tgtEl>
                                        <p:attrNameLst>
                                          <p:attrName>style.visibility</p:attrName>
                                        </p:attrNameLst>
                                      </p:cBhvr>
                                      <p:to>
                                        <p:strVal val="visible"/>
                                      </p:to>
                                    </p:set>
                                  </p:childTnLst>
                                </p:cTn>
                              </p:par>
                            </p:childTnLst>
                          </p:cTn>
                        </p:par>
                        <p:par>
                          <p:cTn id="227" fill="hold">
                            <p:stCondLst>
                              <p:cond delay="73500"/>
                            </p:stCondLst>
                            <p:childTnLst>
                              <p:par>
                                <p:cTn id="228" presetID="1" presetClass="entr" presetSubtype="0" fill="hold" grpId="0" nodeType="afterEffect">
                                  <p:stCondLst>
                                    <p:cond delay="0"/>
                                  </p:stCondLst>
                                  <p:childTnLst>
                                    <p:set>
                                      <p:cBhvr>
                                        <p:cTn id="229" dur="1" fill="hold">
                                          <p:stCondLst>
                                            <p:cond delay="999"/>
                                          </p:stCondLst>
                                        </p:cTn>
                                        <p:tgtEl>
                                          <p:spTgt spid="1061"/>
                                        </p:tgtEl>
                                        <p:attrNameLst>
                                          <p:attrName>style.visibility</p:attrName>
                                        </p:attrNameLst>
                                      </p:cBhvr>
                                      <p:to>
                                        <p:strVal val="visible"/>
                                      </p:to>
                                    </p:set>
                                  </p:childTnLst>
                                </p:cTn>
                              </p:par>
                            </p:childTnLst>
                          </p:cTn>
                        </p:par>
                        <p:par>
                          <p:cTn id="230" fill="hold">
                            <p:stCondLst>
                              <p:cond delay="74500"/>
                            </p:stCondLst>
                            <p:childTnLst>
                              <p:par>
                                <p:cTn id="231" presetID="1" presetClass="entr" presetSubtype="0" fill="hold" grpId="0" nodeType="afterEffect">
                                  <p:stCondLst>
                                    <p:cond delay="0"/>
                                  </p:stCondLst>
                                  <p:childTnLst>
                                    <p:set>
                                      <p:cBhvr>
                                        <p:cTn id="232" dur="1" fill="hold">
                                          <p:stCondLst>
                                            <p:cond delay="999"/>
                                          </p:stCondLst>
                                        </p:cTn>
                                        <p:tgtEl>
                                          <p:spTgt spid="1062"/>
                                        </p:tgtEl>
                                        <p:attrNameLst>
                                          <p:attrName>style.visibility</p:attrName>
                                        </p:attrNameLst>
                                      </p:cBhvr>
                                      <p:to>
                                        <p:strVal val="visible"/>
                                      </p:to>
                                    </p:set>
                                  </p:childTnLst>
                                </p:cTn>
                              </p:par>
                            </p:childTnLst>
                          </p:cTn>
                        </p:par>
                        <p:par>
                          <p:cTn id="233" fill="hold">
                            <p:stCondLst>
                              <p:cond delay="75500"/>
                            </p:stCondLst>
                            <p:childTnLst>
                              <p:par>
                                <p:cTn id="234" presetID="1" presetClass="entr" presetSubtype="0" fill="hold" grpId="0" nodeType="afterEffect">
                                  <p:stCondLst>
                                    <p:cond delay="0"/>
                                  </p:stCondLst>
                                  <p:childTnLst>
                                    <p:set>
                                      <p:cBhvr>
                                        <p:cTn id="235" dur="1" fill="hold">
                                          <p:stCondLst>
                                            <p:cond delay="999"/>
                                          </p:stCondLst>
                                        </p:cTn>
                                        <p:tgtEl>
                                          <p:spTgt spid="1063"/>
                                        </p:tgtEl>
                                        <p:attrNameLst>
                                          <p:attrName>style.visibility</p:attrName>
                                        </p:attrNameLst>
                                      </p:cBhvr>
                                      <p:to>
                                        <p:strVal val="visible"/>
                                      </p:to>
                                    </p:set>
                                  </p:childTnLst>
                                </p:cTn>
                              </p:par>
                            </p:childTnLst>
                          </p:cTn>
                        </p:par>
                        <p:par>
                          <p:cTn id="236" fill="hold">
                            <p:stCondLst>
                              <p:cond delay="76500"/>
                            </p:stCondLst>
                            <p:childTnLst>
                              <p:par>
                                <p:cTn id="237" presetID="1" presetClass="entr" presetSubtype="0" fill="hold" grpId="0" nodeType="afterEffect">
                                  <p:stCondLst>
                                    <p:cond delay="0"/>
                                  </p:stCondLst>
                                  <p:childTnLst>
                                    <p:set>
                                      <p:cBhvr>
                                        <p:cTn id="238" dur="1" fill="hold">
                                          <p:stCondLst>
                                            <p:cond delay="999"/>
                                          </p:stCondLst>
                                        </p:cTn>
                                        <p:tgtEl>
                                          <p:spTgt spid="1064"/>
                                        </p:tgtEl>
                                        <p:attrNameLst>
                                          <p:attrName>style.visibility</p:attrName>
                                        </p:attrNameLst>
                                      </p:cBhvr>
                                      <p:to>
                                        <p:strVal val="visible"/>
                                      </p:to>
                                    </p:set>
                                  </p:childTnLst>
                                </p:cTn>
                              </p:par>
                            </p:childTnLst>
                          </p:cTn>
                        </p:par>
                        <p:par>
                          <p:cTn id="239" fill="hold">
                            <p:stCondLst>
                              <p:cond delay="77500"/>
                            </p:stCondLst>
                            <p:childTnLst>
                              <p:par>
                                <p:cTn id="240" presetID="1" presetClass="entr" presetSubtype="0" fill="hold" grpId="0" nodeType="afterEffect">
                                  <p:stCondLst>
                                    <p:cond delay="0"/>
                                  </p:stCondLst>
                                  <p:childTnLst>
                                    <p:set>
                                      <p:cBhvr>
                                        <p:cTn id="241" dur="1" fill="hold">
                                          <p:stCondLst>
                                            <p:cond delay="999"/>
                                          </p:stCondLst>
                                        </p:cTn>
                                        <p:tgtEl>
                                          <p:spTgt spid="1065"/>
                                        </p:tgtEl>
                                        <p:attrNameLst>
                                          <p:attrName>style.visibility</p:attrName>
                                        </p:attrNameLst>
                                      </p:cBhvr>
                                      <p:to>
                                        <p:strVal val="visible"/>
                                      </p:to>
                                    </p:set>
                                  </p:childTnLst>
                                </p:cTn>
                              </p:par>
                            </p:childTnLst>
                          </p:cTn>
                        </p:par>
                        <p:par>
                          <p:cTn id="242" fill="hold">
                            <p:stCondLst>
                              <p:cond delay="78500"/>
                            </p:stCondLst>
                            <p:childTnLst>
                              <p:par>
                                <p:cTn id="243" presetID="1" presetClass="entr" presetSubtype="0" fill="hold" grpId="0" nodeType="afterEffect">
                                  <p:stCondLst>
                                    <p:cond delay="0"/>
                                  </p:stCondLst>
                                  <p:childTnLst>
                                    <p:set>
                                      <p:cBhvr>
                                        <p:cTn id="244" dur="1" fill="hold">
                                          <p:stCondLst>
                                            <p:cond delay="999"/>
                                          </p:stCondLst>
                                        </p:cTn>
                                        <p:tgtEl>
                                          <p:spTgt spid="1066"/>
                                        </p:tgtEl>
                                        <p:attrNameLst>
                                          <p:attrName>style.visibility</p:attrName>
                                        </p:attrNameLst>
                                      </p:cBhvr>
                                      <p:to>
                                        <p:strVal val="visible"/>
                                      </p:to>
                                    </p:set>
                                  </p:childTnLst>
                                </p:cTn>
                              </p:par>
                            </p:childTnLst>
                          </p:cTn>
                        </p:par>
                        <p:par>
                          <p:cTn id="245" fill="hold">
                            <p:stCondLst>
                              <p:cond delay="79500"/>
                            </p:stCondLst>
                            <p:childTnLst>
                              <p:par>
                                <p:cTn id="246" presetID="1" presetClass="entr" presetSubtype="0" fill="hold" grpId="0" nodeType="afterEffect">
                                  <p:stCondLst>
                                    <p:cond delay="0"/>
                                  </p:stCondLst>
                                  <p:childTnLst>
                                    <p:set>
                                      <p:cBhvr>
                                        <p:cTn id="247" dur="1" fill="hold">
                                          <p:stCondLst>
                                            <p:cond delay="999"/>
                                          </p:stCondLst>
                                        </p:cTn>
                                        <p:tgtEl>
                                          <p:spTgt spid="1067"/>
                                        </p:tgtEl>
                                        <p:attrNameLst>
                                          <p:attrName>style.visibility</p:attrName>
                                        </p:attrNameLst>
                                      </p:cBhvr>
                                      <p:to>
                                        <p:strVal val="visible"/>
                                      </p:to>
                                    </p:set>
                                  </p:childTnLst>
                                </p:cTn>
                              </p:par>
                            </p:childTnLst>
                          </p:cTn>
                        </p:par>
                        <p:par>
                          <p:cTn id="248" fill="hold">
                            <p:stCondLst>
                              <p:cond delay="80500"/>
                            </p:stCondLst>
                            <p:childTnLst>
                              <p:par>
                                <p:cTn id="249" presetID="1" presetClass="entr" presetSubtype="0" fill="hold" grpId="0" nodeType="afterEffect">
                                  <p:stCondLst>
                                    <p:cond delay="0"/>
                                  </p:stCondLst>
                                  <p:childTnLst>
                                    <p:set>
                                      <p:cBhvr>
                                        <p:cTn id="250" dur="1" fill="hold">
                                          <p:stCondLst>
                                            <p:cond delay="999"/>
                                          </p:stCondLst>
                                        </p:cTn>
                                        <p:tgtEl>
                                          <p:spTgt spid="1068"/>
                                        </p:tgtEl>
                                        <p:attrNameLst>
                                          <p:attrName>style.visibility</p:attrName>
                                        </p:attrNameLst>
                                      </p:cBhvr>
                                      <p:to>
                                        <p:strVal val="visible"/>
                                      </p:to>
                                    </p:set>
                                  </p:childTnLst>
                                </p:cTn>
                              </p:par>
                            </p:childTnLst>
                          </p:cTn>
                        </p:par>
                        <p:par>
                          <p:cTn id="251" fill="hold">
                            <p:stCondLst>
                              <p:cond delay="81500"/>
                            </p:stCondLst>
                            <p:childTnLst>
                              <p:par>
                                <p:cTn id="252" presetID="1" presetClass="entr" presetSubtype="0" fill="hold" grpId="0" nodeType="afterEffect">
                                  <p:stCondLst>
                                    <p:cond delay="0"/>
                                  </p:stCondLst>
                                  <p:childTnLst>
                                    <p:set>
                                      <p:cBhvr>
                                        <p:cTn id="253" dur="1" fill="hold">
                                          <p:stCondLst>
                                            <p:cond delay="999"/>
                                          </p:stCondLst>
                                        </p:cTn>
                                        <p:tgtEl>
                                          <p:spTgt spid="1069"/>
                                        </p:tgtEl>
                                        <p:attrNameLst>
                                          <p:attrName>style.visibility</p:attrName>
                                        </p:attrNameLst>
                                      </p:cBhvr>
                                      <p:to>
                                        <p:strVal val="visible"/>
                                      </p:to>
                                    </p:set>
                                  </p:childTnLst>
                                </p:cTn>
                              </p:par>
                            </p:childTnLst>
                          </p:cTn>
                        </p:par>
                        <p:par>
                          <p:cTn id="254" fill="hold">
                            <p:stCondLst>
                              <p:cond delay="82500"/>
                            </p:stCondLst>
                            <p:childTnLst>
                              <p:par>
                                <p:cTn id="255" presetID="1" presetClass="entr" presetSubtype="0" fill="hold" grpId="0" nodeType="afterEffect">
                                  <p:stCondLst>
                                    <p:cond delay="0"/>
                                  </p:stCondLst>
                                  <p:childTnLst>
                                    <p:set>
                                      <p:cBhvr>
                                        <p:cTn id="256" dur="1" fill="hold">
                                          <p:stCondLst>
                                            <p:cond delay="999"/>
                                          </p:stCondLst>
                                        </p:cTn>
                                        <p:tgtEl>
                                          <p:spTgt spid="1070"/>
                                        </p:tgtEl>
                                        <p:attrNameLst>
                                          <p:attrName>style.visibility</p:attrName>
                                        </p:attrNameLst>
                                      </p:cBhvr>
                                      <p:to>
                                        <p:strVal val="visible"/>
                                      </p:to>
                                    </p:set>
                                  </p:childTnLst>
                                </p:cTn>
                              </p:par>
                            </p:childTnLst>
                          </p:cTn>
                        </p:par>
                        <p:par>
                          <p:cTn id="257" fill="hold">
                            <p:stCondLst>
                              <p:cond delay="83500"/>
                            </p:stCondLst>
                            <p:childTnLst>
                              <p:par>
                                <p:cTn id="258" presetID="1" presetClass="entr" presetSubtype="0" fill="hold" grpId="0" nodeType="afterEffect">
                                  <p:stCondLst>
                                    <p:cond delay="0"/>
                                  </p:stCondLst>
                                  <p:childTnLst>
                                    <p:set>
                                      <p:cBhvr>
                                        <p:cTn id="259" dur="1" fill="hold">
                                          <p:stCondLst>
                                            <p:cond delay="999"/>
                                          </p:stCondLst>
                                        </p:cTn>
                                        <p:tgtEl>
                                          <p:spTgt spid="1071"/>
                                        </p:tgtEl>
                                        <p:attrNameLst>
                                          <p:attrName>style.visibility</p:attrName>
                                        </p:attrNameLst>
                                      </p:cBhvr>
                                      <p:to>
                                        <p:strVal val="visible"/>
                                      </p:to>
                                    </p:set>
                                  </p:childTnLst>
                                </p:cTn>
                              </p:par>
                            </p:childTnLst>
                          </p:cTn>
                        </p:par>
                        <p:par>
                          <p:cTn id="260" fill="hold">
                            <p:stCondLst>
                              <p:cond delay="84500"/>
                            </p:stCondLst>
                            <p:childTnLst>
                              <p:par>
                                <p:cTn id="261" presetID="1" presetClass="entr" presetSubtype="0" fill="hold" grpId="0" nodeType="afterEffect">
                                  <p:stCondLst>
                                    <p:cond delay="0"/>
                                  </p:stCondLst>
                                  <p:childTnLst>
                                    <p:set>
                                      <p:cBhvr>
                                        <p:cTn id="262" dur="1" fill="hold">
                                          <p:stCondLst>
                                            <p:cond delay="999"/>
                                          </p:stCondLst>
                                        </p:cTn>
                                        <p:tgtEl>
                                          <p:spTgt spid="1072"/>
                                        </p:tgtEl>
                                        <p:attrNameLst>
                                          <p:attrName>style.visibility</p:attrName>
                                        </p:attrNameLst>
                                      </p:cBhvr>
                                      <p:to>
                                        <p:strVal val="visible"/>
                                      </p:to>
                                    </p:set>
                                  </p:childTnLst>
                                </p:cTn>
                              </p:par>
                            </p:childTnLst>
                          </p:cTn>
                        </p:par>
                        <p:par>
                          <p:cTn id="263" fill="hold">
                            <p:stCondLst>
                              <p:cond delay="85500"/>
                            </p:stCondLst>
                            <p:childTnLst>
                              <p:par>
                                <p:cTn id="264" presetID="1" presetClass="entr" presetSubtype="0" fill="hold" grpId="0" nodeType="afterEffect">
                                  <p:stCondLst>
                                    <p:cond delay="0"/>
                                  </p:stCondLst>
                                  <p:childTnLst>
                                    <p:set>
                                      <p:cBhvr>
                                        <p:cTn id="265" dur="1" fill="hold">
                                          <p:stCondLst>
                                            <p:cond delay="999"/>
                                          </p:stCondLst>
                                        </p:cTn>
                                        <p:tgtEl>
                                          <p:spTgt spid="1073"/>
                                        </p:tgtEl>
                                        <p:attrNameLst>
                                          <p:attrName>style.visibility</p:attrName>
                                        </p:attrNameLst>
                                      </p:cBhvr>
                                      <p:to>
                                        <p:strVal val="visible"/>
                                      </p:to>
                                    </p:set>
                                  </p:childTnLst>
                                </p:cTn>
                              </p:par>
                            </p:childTnLst>
                          </p:cTn>
                        </p:par>
                        <p:par>
                          <p:cTn id="266" fill="hold">
                            <p:stCondLst>
                              <p:cond delay="86500"/>
                            </p:stCondLst>
                            <p:childTnLst>
                              <p:par>
                                <p:cTn id="267" presetID="1" presetClass="entr" presetSubtype="0" fill="hold" grpId="0" nodeType="afterEffect">
                                  <p:stCondLst>
                                    <p:cond delay="0"/>
                                  </p:stCondLst>
                                  <p:childTnLst>
                                    <p:set>
                                      <p:cBhvr>
                                        <p:cTn id="268" dur="1" fill="hold">
                                          <p:stCondLst>
                                            <p:cond delay="999"/>
                                          </p:stCondLst>
                                        </p:cTn>
                                        <p:tgtEl>
                                          <p:spTgt spid="1074"/>
                                        </p:tgtEl>
                                        <p:attrNameLst>
                                          <p:attrName>style.visibility</p:attrName>
                                        </p:attrNameLst>
                                      </p:cBhvr>
                                      <p:to>
                                        <p:strVal val="visible"/>
                                      </p:to>
                                    </p:set>
                                  </p:childTnLst>
                                </p:cTn>
                              </p:par>
                            </p:childTnLst>
                          </p:cTn>
                        </p:par>
                        <p:par>
                          <p:cTn id="269" fill="hold">
                            <p:stCondLst>
                              <p:cond delay="87500"/>
                            </p:stCondLst>
                            <p:childTnLst>
                              <p:par>
                                <p:cTn id="270" presetID="1" presetClass="entr" presetSubtype="0" fill="hold" grpId="0" nodeType="afterEffect">
                                  <p:stCondLst>
                                    <p:cond delay="0"/>
                                  </p:stCondLst>
                                  <p:childTnLst>
                                    <p:set>
                                      <p:cBhvr>
                                        <p:cTn id="271" dur="1" fill="hold">
                                          <p:stCondLst>
                                            <p:cond delay="999"/>
                                          </p:stCondLst>
                                        </p:cTn>
                                        <p:tgtEl>
                                          <p:spTgt spid="1075"/>
                                        </p:tgtEl>
                                        <p:attrNameLst>
                                          <p:attrName>style.visibility</p:attrName>
                                        </p:attrNameLst>
                                      </p:cBhvr>
                                      <p:to>
                                        <p:strVal val="visible"/>
                                      </p:to>
                                    </p:set>
                                  </p:childTnLst>
                                </p:cTn>
                              </p:par>
                            </p:childTnLst>
                          </p:cTn>
                        </p:par>
                        <p:par>
                          <p:cTn id="272" fill="hold">
                            <p:stCondLst>
                              <p:cond delay="88500"/>
                            </p:stCondLst>
                            <p:childTnLst>
                              <p:par>
                                <p:cTn id="273" presetID="1" presetClass="entr" presetSubtype="0" fill="hold" grpId="0" nodeType="afterEffect">
                                  <p:stCondLst>
                                    <p:cond delay="0"/>
                                  </p:stCondLst>
                                  <p:childTnLst>
                                    <p:set>
                                      <p:cBhvr>
                                        <p:cTn id="274" dur="1" fill="hold">
                                          <p:stCondLst>
                                            <p:cond delay="999"/>
                                          </p:stCondLst>
                                        </p:cTn>
                                        <p:tgtEl>
                                          <p:spTgt spid="1076"/>
                                        </p:tgtEl>
                                        <p:attrNameLst>
                                          <p:attrName>style.visibility</p:attrName>
                                        </p:attrNameLst>
                                      </p:cBhvr>
                                      <p:to>
                                        <p:strVal val="visible"/>
                                      </p:to>
                                    </p:set>
                                  </p:childTnLst>
                                </p:cTn>
                              </p:par>
                            </p:childTnLst>
                          </p:cTn>
                        </p:par>
                        <p:par>
                          <p:cTn id="275" fill="hold">
                            <p:stCondLst>
                              <p:cond delay="89500"/>
                            </p:stCondLst>
                            <p:childTnLst>
                              <p:par>
                                <p:cTn id="276" presetID="1" presetClass="entr" presetSubtype="0" fill="hold" grpId="0" nodeType="afterEffect">
                                  <p:stCondLst>
                                    <p:cond delay="0"/>
                                  </p:stCondLst>
                                  <p:childTnLst>
                                    <p:set>
                                      <p:cBhvr>
                                        <p:cTn id="277" dur="1" fill="hold">
                                          <p:stCondLst>
                                            <p:cond delay="999"/>
                                          </p:stCondLst>
                                        </p:cTn>
                                        <p:tgtEl>
                                          <p:spTgt spid="1077"/>
                                        </p:tgtEl>
                                        <p:attrNameLst>
                                          <p:attrName>style.visibility</p:attrName>
                                        </p:attrNameLst>
                                      </p:cBhvr>
                                      <p:to>
                                        <p:strVal val="visible"/>
                                      </p:to>
                                    </p:set>
                                  </p:childTnLst>
                                </p:cTn>
                              </p:par>
                            </p:childTnLst>
                          </p:cTn>
                        </p:par>
                        <p:par>
                          <p:cTn id="278" fill="hold">
                            <p:stCondLst>
                              <p:cond delay="90500"/>
                            </p:stCondLst>
                            <p:childTnLst>
                              <p:par>
                                <p:cTn id="279" presetID="1" presetClass="entr" presetSubtype="0" fill="hold" grpId="0" nodeType="afterEffect">
                                  <p:stCondLst>
                                    <p:cond delay="0"/>
                                  </p:stCondLst>
                                  <p:childTnLst>
                                    <p:set>
                                      <p:cBhvr>
                                        <p:cTn id="280" dur="1" fill="hold">
                                          <p:stCondLst>
                                            <p:cond delay="999"/>
                                          </p:stCondLst>
                                        </p:cTn>
                                        <p:tgtEl>
                                          <p:spTgt spid="1078"/>
                                        </p:tgtEl>
                                        <p:attrNameLst>
                                          <p:attrName>style.visibility</p:attrName>
                                        </p:attrNameLst>
                                      </p:cBhvr>
                                      <p:to>
                                        <p:strVal val="visible"/>
                                      </p:to>
                                    </p:set>
                                  </p:childTnLst>
                                </p:cTn>
                              </p:par>
                            </p:childTnLst>
                          </p:cTn>
                        </p:par>
                        <p:par>
                          <p:cTn id="281" fill="hold">
                            <p:stCondLst>
                              <p:cond delay="91500"/>
                            </p:stCondLst>
                            <p:childTnLst>
                              <p:par>
                                <p:cTn id="282" presetID="1" presetClass="entr" presetSubtype="0" fill="hold" grpId="0" nodeType="afterEffect">
                                  <p:stCondLst>
                                    <p:cond delay="0"/>
                                  </p:stCondLst>
                                  <p:childTnLst>
                                    <p:set>
                                      <p:cBhvr>
                                        <p:cTn id="283" dur="1" fill="hold">
                                          <p:stCondLst>
                                            <p:cond delay="999"/>
                                          </p:stCondLst>
                                        </p:cTn>
                                        <p:tgtEl>
                                          <p:spTgt spid="1079"/>
                                        </p:tgtEl>
                                        <p:attrNameLst>
                                          <p:attrName>style.visibility</p:attrName>
                                        </p:attrNameLst>
                                      </p:cBhvr>
                                      <p:to>
                                        <p:strVal val="visible"/>
                                      </p:to>
                                    </p:set>
                                  </p:childTnLst>
                                </p:cTn>
                              </p:par>
                            </p:childTnLst>
                          </p:cTn>
                        </p:par>
                        <p:par>
                          <p:cTn id="284" fill="hold">
                            <p:stCondLst>
                              <p:cond delay="92500"/>
                            </p:stCondLst>
                            <p:childTnLst>
                              <p:par>
                                <p:cTn id="285" presetID="1" presetClass="entr" presetSubtype="0" fill="hold" grpId="0" nodeType="afterEffect">
                                  <p:stCondLst>
                                    <p:cond delay="0"/>
                                  </p:stCondLst>
                                  <p:childTnLst>
                                    <p:set>
                                      <p:cBhvr>
                                        <p:cTn id="286" dur="1" fill="hold">
                                          <p:stCondLst>
                                            <p:cond delay="999"/>
                                          </p:stCondLst>
                                        </p:cTn>
                                        <p:tgtEl>
                                          <p:spTgt spid="1080"/>
                                        </p:tgtEl>
                                        <p:attrNameLst>
                                          <p:attrName>style.visibility</p:attrName>
                                        </p:attrNameLst>
                                      </p:cBhvr>
                                      <p:to>
                                        <p:strVal val="visible"/>
                                      </p:to>
                                    </p:set>
                                  </p:childTnLst>
                                </p:cTn>
                              </p:par>
                            </p:childTnLst>
                          </p:cTn>
                        </p:par>
                        <p:par>
                          <p:cTn id="287" fill="hold">
                            <p:stCondLst>
                              <p:cond delay="93500"/>
                            </p:stCondLst>
                            <p:childTnLst>
                              <p:par>
                                <p:cTn id="288" presetID="1" presetClass="entr" presetSubtype="0" fill="hold" grpId="0" nodeType="afterEffect">
                                  <p:stCondLst>
                                    <p:cond delay="0"/>
                                  </p:stCondLst>
                                  <p:childTnLst>
                                    <p:set>
                                      <p:cBhvr>
                                        <p:cTn id="289" dur="1" fill="hold">
                                          <p:stCondLst>
                                            <p:cond delay="999"/>
                                          </p:stCondLst>
                                        </p:cTn>
                                        <p:tgtEl>
                                          <p:spTgt spid="1081"/>
                                        </p:tgtEl>
                                        <p:attrNameLst>
                                          <p:attrName>style.visibility</p:attrName>
                                        </p:attrNameLst>
                                      </p:cBhvr>
                                      <p:to>
                                        <p:strVal val="visible"/>
                                      </p:to>
                                    </p:set>
                                  </p:childTnLst>
                                </p:cTn>
                              </p:par>
                            </p:childTnLst>
                          </p:cTn>
                        </p:par>
                        <p:par>
                          <p:cTn id="290" fill="hold">
                            <p:stCondLst>
                              <p:cond delay="94500"/>
                            </p:stCondLst>
                            <p:childTnLst>
                              <p:par>
                                <p:cTn id="291" presetID="1" presetClass="entr" presetSubtype="0" fill="hold" grpId="0" nodeType="afterEffect">
                                  <p:stCondLst>
                                    <p:cond delay="0"/>
                                  </p:stCondLst>
                                  <p:childTnLst>
                                    <p:set>
                                      <p:cBhvr>
                                        <p:cTn id="292" dur="1" fill="hold">
                                          <p:stCondLst>
                                            <p:cond delay="999"/>
                                          </p:stCondLst>
                                        </p:cTn>
                                        <p:tgtEl>
                                          <p:spTgt spid="1082"/>
                                        </p:tgtEl>
                                        <p:attrNameLst>
                                          <p:attrName>style.visibility</p:attrName>
                                        </p:attrNameLst>
                                      </p:cBhvr>
                                      <p:to>
                                        <p:strVal val="visible"/>
                                      </p:to>
                                    </p:set>
                                  </p:childTnLst>
                                </p:cTn>
                              </p:par>
                            </p:childTnLst>
                          </p:cTn>
                        </p:par>
                        <p:par>
                          <p:cTn id="293" fill="hold">
                            <p:stCondLst>
                              <p:cond delay="95500"/>
                            </p:stCondLst>
                            <p:childTnLst>
                              <p:par>
                                <p:cTn id="294" presetID="1" presetClass="entr" presetSubtype="0" fill="hold" grpId="0" nodeType="afterEffect">
                                  <p:stCondLst>
                                    <p:cond delay="0"/>
                                  </p:stCondLst>
                                  <p:childTnLst>
                                    <p:set>
                                      <p:cBhvr>
                                        <p:cTn id="295" dur="1" fill="hold">
                                          <p:stCondLst>
                                            <p:cond delay="999"/>
                                          </p:stCondLst>
                                        </p:cTn>
                                        <p:tgtEl>
                                          <p:spTgt spid="1083"/>
                                        </p:tgtEl>
                                        <p:attrNameLst>
                                          <p:attrName>style.visibility</p:attrName>
                                        </p:attrNameLst>
                                      </p:cBhvr>
                                      <p:to>
                                        <p:strVal val="visible"/>
                                      </p:to>
                                    </p:set>
                                  </p:childTnLst>
                                </p:cTn>
                              </p:par>
                            </p:childTnLst>
                          </p:cTn>
                        </p:par>
                        <p:par>
                          <p:cTn id="296" fill="hold">
                            <p:stCondLst>
                              <p:cond delay="96500"/>
                            </p:stCondLst>
                            <p:childTnLst>
                              <p:par>
                                <p:cTn id="297" presetID="1" presetClass="entr" presetSubtype="0" fill="hold" grpId="0" nodeType="afterEffect">
                                  <p:stCondLst>
                                    <p:cond delay="0"/>
                                  </p:stCondLst>
                                  <p:childTnLst>
                                    <p:set>
                                      <p:cBhvr>
                                        <p:cTn id="298" dur="1" fill="hold">
                                          <p:stCondLst>
                                            <p:cond delay="999"/>
                                          </p:stCondLst>
                                        </p:cTn>
                                        <p:tgtEl>
                                          <p:spTgt spid="1084"/>
                                        </p:tgtEl>
                                        <p:attrNameLst>
                                          <p:attrName>style.visibility</p:attrName>
                                        </p:attrNameLst>
                                      </p:cBhvr>
                                      <p:to>
                                        <p:strVal val="visible"/>
                                      </p:to>
                                    </p:set>
                                  </p:childTnLst>
                                </p:cTn>
                              </p:par>
                            </p:childTnLst>
                          </p:cTn>
                        </p:par>
                        <p:par>
                          <p:cTn id="299" fill="hold">
                            <p:stCondLst>
                              <p:cond delay="97500"/>
                            </p:stCondLst>
                            <p:childTnLst>
                              <p:par>
                                <p:cTn id="300" presetID="1" presetClass="entr" presetSubtype="0" fill="hold" grpId="0" nodeType="afterEffect">
                                  <p:stCondLst>
                                    <p:cond delay="0"/>
                                  </p:stCondLst>
                                  <p:childTnLst>
                                    <p:set>
                                      <p:cBhvr>
                                        <p:cTn id="301" dur="1" fill="hold">
                                          <p:stCondLst>
                                            <p:cond delay="999"/>
                                          </p:stCondLst>
                                        </p:cTn>
                                        <p:tgtEl>
                                          <p:spTgt spid="1085"/>
                                        </p:tgtEl>
                                        <p:attrNameLst>
                                          <p:attrName>style.visibility</p:attrName>
                                        </p:attrNameLst>
                                      </p:cBhvr>
                                      <p:to>
                                        <p:strVal val="visible"/>
                                      </p:to>
                                    </p:set>
                                  </p:childTnLst>
                                </p:cTn>
                              </p:par>
                            </p:childTnLst>
                          </p:cTn>
                        </p:par>
                        <p:par>
                          <p:cTn id="302" fill="hold">
                            <p:stCondLst>
                              <p:cond delay="98500"/>
                            </p:stCondLst>
                            <p:childTnLst>
                              <p:par>
                                <p:cTn id="303" presetID="1" presetClass="entr" presetSubtype="0" fill="hold" grpId="0" nodeType="afterEffect">
                                  <p:stCondLst>
                                    <p:cond delay="0"/>
                                  </p:stCondLst>
                                  <p:childTnLst>
                                    <p:set>
                                      <p:cBhvr>
                                        <p:cTn id="304" dur="1" fill="hold">
                                          <p:stCondLst>
                                            <p:cond delay="999"/>
                                          </p:stCondLst>
                                        </p:cTn>
                                        <p:tgtEl>
                                          <p:spTgt spid="1086"/>
                                        </p:tgtEl>
                                        <p:attrNameLst>
                                          <p:attrName>style.visibility</p:attrName>
                                        </p:attrNameLst>
                                      </p:cBhvr>
                                      <p:to>
                                        <p:strVal val="visible"/>
                                      </p:to>
                                    </p:set>
                                  </p:childTnLst>
                                </p:cTn>
                              </p:par>
                            </p:childTnLst>
                          </p:cTn>
                        </p:par>
                        <p:par>
                          <p:cTn id="305" fill="hold">
                            <p:stCondLst>
                              <p:cond delay="99500"/>
                            </p:stCondLst>
                            <p:childTnLst>
                              <p:par>
                                <p:cTn id="306" presetID="1" presetClass="entr" presetSubtype="0" fill="hold" grpId="0" nodeType="afterEffect">
                                  <p:stCondLst>
                                    <p:cond delay="0"/>
                                  </p:stCondLst>
                                  <p:childTnLst>
                                    <p:set>
                                      <p:cBhvr>
                                        <p:cTn id="307" dur="1" fill="hold">
                                          <p:stCondLst>
                                            <p:cond delay="999"/>
                                          </p:stCondLst>
                                        </p:cTn>
                                        <p:tgtEl>
                                          <p:spTgt spid="1087"/>
                                        </p:tgtEl>
                                        <p:attrNameLst>
                                          <p:attrName>style.visibility</p:attrName>
                                        </p:attrNameLst>
                                      </p:cBhvr>
                                      <p:to>
                                        <p:strVal val="visible"/>
                                      </p:to>
                                    </p:set>
                                  </p:childTnLst>
                                </p:cTn>
                              </p:par>
                            </p:childTnLst>
                          </p:cTn>
                        </p:par>
                        <p:par>
                          <p:cTn id="308" fill="hold">
                            <p:stCondLst>
                              <p:cond delay="100500"/>
                            </p:stCondLst>
                            <p:childTnLst>
                              <p:par>
                                <p:cTn id="309" presetID="1" presetClass="entr" presetSubtype="0" fill="hold" grpId="0" nodeType="afterEffect">
                                  <p:stCondLst>
                                    <p:cond delay="0"/>
                                  </p:stCondLst>
                                  <p:childTnLst>
                                    <p:set>
                                      <p:cBhvr>
                                        <p:cTn id="310" dur="1" fill="hold">
                                          <p:stCondLst>
                                            <p:cond delay="999"/>
                                          </p:stCondLst>
                                        </p:cTn>
                                        <p:tgtEl>
                                          <p:spTgt spid="1088"/>
                                        </p:tgtEl>
                                        <p:attrNameLst>
                                          <p:attrName>style.visibility</p:attrName>
                                        </p:attrNameLst>
                                      </p:cBhvr>
                                      <p:to>
                                        <p:strVal val="visible"/>
                                      </p:to>
                                    </p:set>
                                  </p:childTnLst>
                                </p:cTn>
                              </p:par>
                            </p:childTnLst>
                          </p:cTn>
                        </p:par>
                        <p:par>
                          <p:cTn id="311" fill="hold">
                            <p:stCondLst>
                              <p:cond delay="101500"/>
                            </p:stCondLst>
                            <p:childTnLst>
                              <p:par>
                                <p:cTn id="312" presetID="1" presetClass="entr" presetSubtype="0" fill="hold" grpId="0" nodeType="afterEffect">
                                  <p:stCondLst>
                                    <p:cond delay="0"/>
                                  </p:stCondLst>
                                  <p:childTnLst>
                                    <p:set>
                                      <p:cBhvr>
                                        <p:cTn id="313" dur="1" fill="hold">
                                          <p:stCondLst>
                                            <p:cond delay="999"/>
                                          </p:stCondLst>
                                        </p:cTn>
                                        <p:tgtEl>
                                          <p:spTgt spid="1089"/>
                                        </p:tgtEl>
                                        <p:attrNameLst>
                                          <p:attrName>style.visibility</p:attrName>
                                        </p:attrNameLst>
                                      </p:cBhvr>
                                      <p:to>
                                        <p:strVal val="visible"/>
                                      </p:to>
                                    </p:set>
                                  </p:childTnLst>
                                </p:cTn>
                              </p:par>
                            </p:childTnLst>
                          </p:cTn>
                        </p:par>
                        <p:par>
                          <p:cTn id="314" fill="hold">
                            <p:stCondLst>
                              <p:cond delay="102500"/>
                            </p:stCondLst>
                            <p:childTnLst>
                              <p:par>
                                <p:cTn id="315" presetID="1" presetClass="entr" presetSubtype="0" fill="hold" grpId="0" nodeType="afterEffect">
                                  <p:stCondLst>
                                    <p:cond delay="0"/>
                                  </p:stCondLst>
                                  <p:childTnLst>
                                    <p:set>
                                      <p:cBhvr>
                                        <p:cTn id="316" dur="1" fill="hold">
                                          <p:stCondLst>
                                            <p:cond delay="999"/>
                                          </p:stCondLst>
                                        </p:cTn>
                                        <p:tgtEl>
                                          <p:spTgt spid="1090"/>
                                        </p:tgtEl>
                                        <p:attrNameLst>
                                          <p:attrName>style.visibility</p:attrName>
                                        </p:attrNameLst>
                                      </p:cBhvr>
                                      <p:to>
                                        <p:strVal val="visible"/>
                                      </p:to>
                                    </p:set>
                                  </p:childTnLst>
                                </p:cTn>
                              </p:par>
                            </p:childTnLst>
                          </p:cTn>
                        </p:par>
                        <p:par>
                          <p:cTn id="317" fill="hold">
                            <p:stCondLst>
                              <p:cond delay="103500"/>
                            </p:stCondLst>
                            <p:childTnLst>
                              <p:par>
                                <p:cTn id="318" presetID="1" presetClass="entr" presetSubtype="0" fill="hold" grpId="0" nodeType="afterEffect">
                                  <p:stCondLst>
                                    <p:cond delay="0"/>
                                  </p:stCondLst>
                                  <p:childTnLst>
                                    <p:set>
                                      <p:cBhvr>
                                        <p:cTn id="319" dur="1" fill="hold">
                                          <p:stCondLst>
                                            <p:cond delay="999"/>
                                          </p:stCondLst>
                                        </p:cTn>
                                        <p:tgtEl>
                                          <p:spTgt spid="1091"/>
                                        </p:tgtEl>
                                        <p:attrNameLst>
                                          <p:attrName>style.visibility</p:attrName>
                                        </p:attrNameLst>
                                      </p:cBhvr>
                                      <p:to>
                                        <p:strVal val="visible"/>
                                      </p:to>
                                    </p:set>
                                  </p:childTnLst>
                                </p:cTn>
                              </p:par>
                            </p:childTnLst>
                          </p:cTn>
                        </p:par>
                        <p:par>
                          <p:cTn id="320" fill="hold">
                            <p:stCondLst>
                              <p:cond delay="104500"/>
                            </p:stCondLst>
                            <p:childTnLst>
                              <p:par>
                                <p:cTn id="321" presetID="1" presetClass="entr" presetSubtype="0" fill="hold" grpId="0" nodeType="afterEffect">
                                  <p:stCondLst>
                                    <p:cond delay="0"/>
                                  </p:stCondLst>
                                  <p:childTnLst>
                                    <p:set>
                                      <p:cBhvr>
                                        <p:cTn id="322" dur="1" fill="hold">
                                          <p:stCondLst>
                                            <p:cond delay="999"/>
                                          </p:stCondLst>
                                        </p:cTn>
                                        <p:tgtEl>
                                          <p:spTgt spid="1092"/>
                                        </p:tgtEl>
                                        <p:attrNameLst>
                                          <p:attrName>style.visibility</p:attrName>
                                        </p:attrNameLst>
                                      </p:cBhvr>
                                      <p:to>
                                        <p:strVal val="visible"/>
                                      </p:to>
                                    </p:set>
                                  </p:childTnLst>
                                </p:cTn>
                              </p:par>
                            </p:childTnLst>
                          </p:cTn>
                        </p:par>
                        <p:par>
                          <p:cTn id="323" fill="hold">
                            <p:stCondLst>
                              <p:cond delay="105500"/>
                            </p:stCondLst>
                            <p:childTnLst>
                              <p:par>
                                <p:cTn id="324" presetID="1" presetClass="entr" presetSubtype="0" fill="hold" grpId="0" nodeType="afterEffect">
                                  <p:stCondLst>
                                    <p:cond delay="0"/>
                                  </p:stCondLst>
                                  <p:childTnLst>
                                    <p:set>
                                      <p:cBhvr>
                                        <p:cTn id="325" dur="1" fill="hold">
                                          <p:stCondLst>
                                            <p:cond delay="999"/>
                                          </p:stCondLst>
                                        </p:cTn>
                                        <p:tgtEl>
                                          <p:spTgt spid="1093"/>
                                        </p:tgtEl>
                                        <p:attrNameLst>
                                          <p:attrName>style.visibility</p:attrName>
                                        </p:attrNameLst>
                                      </p:cBhvr>
                                      <p:to>
                                        <p:strVal val="visible"/>
                                      </p:to>
                                    </p:set>
                                  </p:childTnLst>
                                </p:cTn>
                              </p:par>
                            </p:childTnLst>
                          </p:cTn>
                        </p:par>
                        <p:par>
                          <p:cTn id="326" fill="hold">
                            <p:stCondLst>
                              <p:cond delay="106500"/>
                            </p:stCondLst>
                            <p:childTnLst>
                              <p:par>
                                <p:cTn id="327" presetID="1" presetClass="entr" presetSubtype="0" fill="hold" grpId="0" nodeType="afterEffect">
                                  <p:stCondLst>
                                    <p:cond delay="0"/>
                                  </p:stCondLst>
                                  <p:childTnLst>
                                    <p:set>
                                      <p:cBhvr>
                                        <p:cTn id="328" dur="1" fill="hold">
                                          <p:stCondLst>
                                            <p:cond delay="999"/>
                                          </p:stCondLst>
                                        </p:cTn>
                                        <p:tgtEl>
                                          <p:spTgt spid="1094"/>
                                        </p:tgtEl>
                                        <p:attrNameLst>
                                          <p:attrName>style.visibility</p:attrName>
                                        </p:attrNameLst>
                                      </p:cBhvr>
                                      <p:to>
                                        <p:strVal val="visible"/>
                                      </p:to>
                                    </p:set>
                                  </p:childTnLst>
                                </p:cTn>
                              </p:par>
                            </p:childTnLst>
                          </p:cTn>
                        </p:par>
                        <p:par>
                          <p:cTn id="329" fill="hold">
                            <p:stCondLst>
                              <p:cond delay="107500"/>
                            </p:stCondLst>
                            <p:childTnLst>
                              <p:par>
                                <p:cTn id="330" presetID="1" presetClass="entr" presetSubtype="0" fill="hold" grpId="0" nodeType="afterEffect">
                                  <p:stCondLst>
                                    <p:cond delay="0"/>
                                  </p:stCondLst>
                                  <p:childTnLst>
                                    <p:set>
                                      <p:cBhvr>
                                        <p:cTn id="331" dur="1" fill="hold">
                                          <p:stCondLst>
                                            <p:cond delay="999"/>
                                          </p:stCondLst>
                                        </p:cTn>
                                        <p:tgtEl>
                                          <p:spTgt spid="1095"/>
                                        </p:tgtEl>
                                        <p:attrNameLst>
                                          <p:attrName>style.visibility</p:attrName>
                                        </p:attrNameLst>
                                      </p:cBhvr>
                                      <p:to>
                                        <p:strVal val="visible"/>
                                      </p:to>
                                    </p:set>
                                  </p:childTnLst>
                                </p:cTn>
                              </p:par>
                            </p:childTnLst>
                          </p:cTn>
                        </p:par>
                        <p:par>
                          <p:cTn id="332" fill="hold">
                            <p:stCondLst>
                              <p:cond delay="108500"/>
                            </p:stCondLst>
                            <p:childTnLst>
                              <p:par>
                                <p:cTn id="333" presetID="1" presetClass="entr" presetSubtype="0" fill="hold" grpId="0" nodeType="afterEffect">
                                  <p:stCondLst>
                                    <p:cond delay="0"/>
                                  </p:stCondLst>
                                  <p:childTnLst>
                                    <p:set>
                                      <p:cBhvr>
                                        <p:cTn id="334" dur="1" fill="hold">
                                          <p:stCondLst>
                                            <p:cond delay="999"/>
                                          </p:stCondLst>
                                        </p:cTn>
                                        <p:tgtEl>
                                          <p:spTgt spid="1096"/>
                                        </p:tgtEl>
                                        <p:attrNameLst>
                                          <p:attrName>style.visibility</p:attrName>
                                        </p:attrNameLst>
                                      </p:cBhvr>
                                      <p:to>
                                        <p:strVal val="visible"/>
                                      </p:to>
                                    </p:set>
                                  </p:childTnLst>
                                </p:cTn>
                              </p:par>
                            </p:childTnLst>
                          </p:cTn>
                        </p:par>
                        <p:par>
                          <p:cTn id="335" fill="hold">
                            <p:stCondLst>
                              <p:cond delay="109500"/>
                            </p:stCondLst>
                            <p:childTnLst>
                              <p:par>
                                <p:cTn id="336" presetID="1" presetClass="entr" presetSubtype="0" fill="hold" grpId="0" nodeType="afterEffect">
                                  <p:stCondLst>
                                    <p:cond delay="0"/>
                                  </p:stCondLst>
                                  <p:childTnLst>
                                    <p:set>
                                      <p:cBhvr>
                                        <p:cTn id="337" dur="1" fill="hold">
                                          <p:stCondLst>
                                            <p:cond delay="999"/>
                                          </p:stCondLst>
                                        </p:cTn>
                                        <p:tgtEl>
                                          <p:spTgt spid="1097"/>
                                        </p:tgtEl>
                                        <p:attrNameLst>
                                          <p:attrName>style.visibility</p:attrName>
                                        </p:attrNameLst>
                                      </p:cBhvr>
                                      <p:to>
                                        <p:strVal val="visible"/>
                                      </p:to>
                                    </p:set>
                                  </p:childTnLst>
                                </p:cTn>
                              </p:par>
                            </p:childTnLst>
                          </p:cTn>
                        </p:par>
                        <p:par>
                          <p:cTn id="338" fill="hold">
                            <p:stCondLst>
                              <p:cond delay="110500"/>
                            </p:stCondLst>
                            <p:childTnLst>
                              <p:par>
                                <p:cTn id="339" presetID="1" presetClass="entr" presetSubtype="0" fill="hold" grpId="0" nodeType="afterEffect">
                                  <p:stCondLst>
                                    <p:cond delay="0"/>
                                  </p:stCondLst>
                                  <p:childTnLst>
                                    <p:set>
                                      <p:cBhvr>
                                        <p:cTn id="340" dur="1" fill="hold">
                                          <p:stCondLst>
                                            <p:cond delay="999"/>
                                          </p:stCondLst>
                                        </p:cTn>
                                        <p:tgtEl>
                                          <p:spTgt spid="1098"/>
                                        </p:tgtEl>
                                        <p:attrNameLst>
                                          <p:attrName>style.visibility</p:attrName>
                                        </p:attrNameLst>
                                      </p:cBhvr>
                                      <p:to>
                                        <p:strVal val="visible"/>
                                      </p:to>
                                    </p:set>
                                  </p:childTnLst>
                                </p:cTn>
                              </p:par>
                            </p:childTnLst>
                          </p:cTn>
                        </p:par>
                        <p:par>
                          <p:cTn id="341" fill="hold">
                            <p:stCondLst>
                              <p:cond delay="111500"/>
                            </p:stCondLst>
                            <p:childTnLst>
                              <p:par>
                                <p:cTn id="342" presetID="1" presetClass="entr" presetSubtype="0" fill="hold" grpId="0" nodeType="afterEffect">
                                  <p:stCondLst>
                                    <p:cond delay="0"/>
                                  </p:stCondLst>
                                  <p:childTnLst>
                                    <p:set>
                                      <p:cBhvr>
                                        <p:cTn id="343" dur="1" fill="hold">
                                          <p:stCondLst>
                                            <p:cond delay="999"/>
                                          </p:stCondLst>
                                        </p:cTn>
                                        <p:tgtEl>
                                          <p:spTgt spid="1099"/>
                                        </p:tgtEl>
                                        <p:attrNameLst>
                                          <p:attrName>style.visibility</p:attrName>
                                        </p:attrNameLst>
                                      </p:cBhvr>
                                      <p:to>
                                        <p:strVal val="visible"/>
                                      </p:to>
                                    </p:set>
                                  </p:childTnLst>
                                </p:cTn>
                              </p:par>
                            </p:childTnLst>
                          </p:cTn>
                        </p:par>
                        <p:par>
                          <p:cTn id="344" fill="hold">
                            <p:stCondLst>
                              <p:cond delay="112500"/>
                            </p:stCondLst>
                            <p:childTnLst>
                              <p:par>
                                <p:cTn id="345" presetID="1" presetClass="entr" presetSubtype="0" fill="hold" grpId="0" nodeType="afterEffect">
                                  <p:stCondLst>
                                    <p:cond delay="0"/>
                                  </p:stCondLst>
                                  <p:childTnLst>
                                    <p:set>
                                      <p:cBhvr>
                                        <p:cTn id="346" dur="1" fill="hold">
                                          <p:stCondLst>
                                            <p:cond delay="999"/>
                                          </p:stCondLst>
                                        </p:cTn>
                                        <p:tgtEl>
                                          <p:spTgt spid="1100"/>
                                        </p:tgtEl>
                                        <p:attrNameLst>
                                          <p:attrName>style.visibility</p:attrName>
                                        </p:attrNameLst>
                                      </p:cBhvr>
                                      <p:to>
                                        <p:strVal val="visible"/>
                                      </p:to>
                                    </p:set>
                                  </p:childTnLst>
                                </p:cTn>
                              </p:par>
                            </p:childTnLst>
                          </p:cTn>
                        </p:par>
                        <p:par>
                          <p:cTn id="347" fill="hold">
                            <p:stCondLst>
                              <p:cond delay="113500"/>
                            </p:stCondLst>
                            <p:childTnLst>
                              <p:par>
                                <p:cTn id="348" presetID="1" presetClass="entr" presetSubtype="0" fill="hold" grpId="0" nodeType="afterEffect">
                                  <p:stCondLst>
                                    <p:cond delay="0"/>
                                  </p:stCondLst>
                                  <p:childTnLst>
                                    <p:set>
                                      <p:cBhvr>
                                        <p:cTn id="349" dur="1" fill="hold">
                                          <p:stCondLst>
                                            <p:cond delay="999"/>
                                          </p:stCondLst>
                                        </p:cTn>
                                        <p:tgtEl>
                                          <p:spTgt spid="1101"/>
                                        </p:tgtEl>
                                        <p:attrNameLst>
                                          <p:attrName>style.visibility</p:attrName>
                                        </p:attrNameLst>
                                      </p:cBhvr>
                                      <p:to>
                                        <p:strVal val="visible"/>
                                      </p:to>
                                    </p:set>
                                  </p:childTnLst>
                                </p:cTn>
                              </p:par>
                            </p:childTnLst>
                          </p:cTn>
                        </p:par>
                        <p:par>
                          <p:cTn id="350" fill="hold">
                            <p:stCondLst>
                              <p:cond delay="114500"/>
                            </p:stCondLst>
                            <p:childTnLst>
                              <p:par>
                                <p:cTn id="351" presetID="1" presetClass="entr" presetSubtype="0" fill="hold" grpId="0" nodeType="afterEffect">
                                  <p:stCondLst>
                                    <p:cond delay="0"/>
                                  </p:stCondLst>
                                  <p:childTnLst>
                                    <p:set>
                                      <p:cBhvr>
                                        <p:cTn id="352" dur="1" fill="hold">
                                          <p:stCondLst>
                                            <p:cond delay="999"/>
                                          </p:stCondLst>
                                        </p:cTn>
                                        <p:tgtEl>
                                          <p:spTgt spid="1102"/>
                                        </p:tgtEl>
                                        <p:attrNameLst>
                                          <p:attrName>style.visibility</p:attrName>
                                        </p:attrNameLst>
                                      </p:cBhvr>
                                      <p:to>
                                        <p:strVal val="visible"/>
                                      </p:to>
                                    </p:set>
                                  </p:childTnLst>
                                </p:cTn>
                              </p:par>
                            </p:childTnLst>
                          </p:cTn>
                        </p:par>
                        <p:par>
                          <p:cTn id="353" fill="hold">
                            <p:stCondLst>
                              <p:cond delay="115500"/>
                            </p:stCondLst>
                            <p:childTnLst>
                              <p:par>
                                <p:cTn id="354" presetID="1" presetClass="entr" presetSubtype="0" fill="hold" grpId="0" nodeType="afterEffect">
                                  <p:stCondLst>
                                    <p:cond delay="0"/>
                                  </p:stCondLst>
                                  <p:childTnLst>
                                    <p:set>
                                      <p:cBhvr>
                                        <p:cTn id="355" dur="1" fill="hold">
                                          <p:stCondLst>
                                            <p:cond delay="999"/>
                                          </p:stCondLst>
                                        </p:cTn>
                                        <p:tgtEl>
                                          <p:spTgt spid="1103"/>
                                        </p:tgtEl>
                                        <p:attrNameLst>
                                          <p:attrName>style.visibility</p:attrName>
                                        </p:attrNameLst>
                                      </p:cBhvr>
                                      <p:to>
                                        <p:strVal val="visible"/>
                                      </p:to>
                                    </p:set>
                                  </p:childTnLst>
                                </p:cTn>
                              </p:par>
                            </p:childTnLst>
                          </p:cTn>
                        </p:par>
                        <p:par>
                          <p:cTn id="356" fill="hold">
                            <p:stCondLst>
                              <p:cond delay="116500"/>
                            </p:stCondLst>
                            <p:childTnLst>
                              <p:par>
                                <p:cTn id="357" presetID="1" presetClass="entr" presetSubtype="0" fill="hold" grpId="0" nodeType="afterEffect">
                                  <p:stCondLst>
                                    <p:cond delay="0"/>
                                  </p:stCondLst>
                                  <p:childTnLst>
                                    <p:set>
                                      <p:cBhvr>
                                        <p:cTn id="358" dur="1" fill="hold">
                                          <p:stCondLst>
                                            <p:cond delay="999"/>
                                          </p:stCondLst>
                                        </p:cTn>
                                        <p:tgtEl>
                                          <p:spTgt spid="1104"/>
                                        </p:tgtEl>
                                        <p:attrNameLst>
                                          <p:attrName>style.visibility</p:attrName>
                                        </p:attrNameLst>
                                      </p:cBhvr>
                                      <p:to>
                                        <p:strVal val="visible"/>
                                      </p:to>
                                    </p:set>
                                  </p:childTnLst>
                                </p:cTn>
                              </p:par>
                            </p:childTnLst>
                          </p:cTn>
                        </p:par>
                        <p:par>
                          <p:cTn id="359" fill="hold">
                            <p:stCondLst>
                              <p:cond delay="117500"/>
                            </p:stCondLst>
                            <p:childTnLst>
                              <p:par>
                                <p:cTn id="360" presetID="1" presetClass="entr" presetSubtype="0" fill="hold" grpId="0" nodeType="afterEffect">
                                  <p:stCondLst>
                                    <p:cond delay="0"/>
                                  </p:stCondLst>
                                  <p:childTnLst>
                                    <p:set>
                                      <p:cBhvr>
                                        <p:cTn id="361" dur="1" fill="hold">
                                          <p:stCondLst>
                                            <p:cond delay="999"/>
                                          </p:stCondLst>
                                        </p:cTn>
                                        <p:tgtEl>
                                          <p:spTgt spid="1105"/>
                                        </p:tgtEl>
                                        <p:attrNameLst>
                                          <p:attrName>style.visibility</p:attrName>
                                        </p:attrNameLst>
                                      </p:cBhvr>
                                      <p:to>
                                        <p:strVal val="visible"/>
                                      </p:to>
                                    </p:set>
                                  </p:childTnLst>
                                </p:cTn>
                              </p:par>
                            </p:childTnLst>
                          </p:cTn>
                        </p:par>
                        <p:par>
                          <p:cTn id="362" fill="hold">
                            <p:stCondLst>
                              <p:cond delay="118500"/>
                            </p:stCondLst>
                            <p:childTnLst>
                              <p:par>
                                <p:cTn id="363" presetID="1" presetClass="entr" presetSubtype="0" fill="hold" grpId="0" nodeType="afterEffect">
                                  <p:stCondLst>
                                    <p:cond delay="0"/>
                                  </p:stCondLst>
                                  <p:childTnLst>
                                    <p:set>
                                      <p:cBhvr>
                                        <p:cTn id="364" dur="1" fill="hold">
                                          <p:stCondLst>
                                            <p:cond delay="999"/>
                                          </p:stCondLst>
                                        </p:cTn>
                                        <p:tgtEl>
                                          <p:spTgt spid="1106"/>
                                        </p:tgtEl>
                                        <p:attrNameLst>
                                          <p:attrName>style.visibility</p:attrName>
                                        </p:attrNameLst>
                                      </p:cBhvr>
                                      <p:to>
                                        <p:strVal val="visible"/>
                                      </p:to>
                                    </p:set>
                                  </p:childTnLst>
                                </p:cTn>
                              </p:par>
                            </p:childTnLst>
                          </p:cTn>
                        </p:par>
                        <p:par>
                          <p:cTn id="365" fill="hold">
                            <p:stCondLst>
                              <p:cond delay="119500"/>
                            </p:stCondLst>
                            <p:childTnLst>
                              <p:par>
                                <p:cTn id="366" presetID="1" presetClass="entr" presetSubtype="0" fill="hold" grpId="0" nodeType="afterEffect">
                                  <p:stCondLst>
                                    <p:cond delay="0"/>
                                  </p:stCondLst>
                                  <p:childTnLst>
                                    <p:set>
                                      <p:cBhvr>
                                        <p:cTn id="367" dur="1" fill="hold">
                                          <p:stCondLst>
                                            <p:cond delay="999"/>
                                          </p:stCondLst>
                                        </p:cTn>
                                        <p:tgtEl>
                                          <p:spTgt spid="1107"/>
                                        </p:tgtEl>
                                        <p:attrNameLst>
                                          <p:attrName>style.visibility</p:attrName>
                                        </p:attrNameLst>
                                      </p:cBhvr>
                                      <p:to>
                                        <p:strVal val="visible"/>
                                      </p:to>
                                    </p:set>
                                  </p:childTnLst>
                                </p:cTn>
                              </p:par>
                            </p:childTnLst>
                          </p:cTn>
                        </p:par>
                        <p:par>
                          <p:cTn id="368" fill="hold">
                            <p:stCondLst>
                              <p:cond delay="120500"/>
                            </p:stCondLst>
                            <p:childTnLst>
                              <p:par>
                                <p:cTn id="369" presetID="1" presetClass="entr" presetSubtype="0" fill="hold" grpId="0" nodeType="afterEffect">
                                  <p:stCondLst>
                                    <p:cond delay="0"/>
                                  </p:stCondLst>
                                  <p:childTnLst>
                                    <p:set>
                                      <p:cBhvr>
                                        <p:cTn id="370" dur="1" fill="hold">
                                          <p:stCondLst>
                                            <p:cond delay="999"/>
                                          </p:stCondLst>
                                        </p:cTn>
                                        <p:tgtEl>
                                          <p:spTgt spid="1108"/>
                                        </p:tgtEl>
                                        <p:attrNameLst>
                                          <p:attrName>style.visibility</p:attrName>
                                        </p:attrNameLst>
                                      </p:cBhvr>
                                      <p:to>
                                        <p:strVal val="visible"/>
                                      </p:to>
                                    </p:set>
                                  </p:childTnLst>
                                </p:cTn>
                              </p:par>
                            </p:childTnLst>
                          </p:cTn>
                        </p:par>
                        <p:par>
                          <p:cTn id="371" fill="hold">
                            <p:stCondLst>
                              <p:cond delay="121500"/>
                            </p:stCondLst>
                            <p:childTnLst>
                              <p:par>
                                <p:cTn id="372" presetID="1" presetClass="entr" presetSubtype="0" fill="hold" grpId="0" nodeType="afterEffect">
                                  <p:stCondLst>
                                    <p:cond delay="0"/>
                                  </p:stCondLst>
                                  <p:childTnLst>
                                    <p:set>
                                      <p:cBhvr>
                                        <p:cTn id="373" dur="1" fill="hold">
                                          <p:stCondLst>
                                            <p:cond delay="999"/>
                                          </p:stCondLst>
                                        </p:cTn>
                                        <p:tgtEl>
                                          <p:spTgt spid="1109"/>
                                        </p:tgtEl>
                                        <p:attrNameLst>
                                          <p:attrName>style.visibility</p:attrName>
                                        </p:attrNameLst>
                                      </p:cBhvr>
                                      <p:to>
                                        <p:strVal val="visible"/>
                                      </p:to>
                                    </p:set>
                                  </p:childTnLst>
                                </p:cTn>
                              </p:par>
                            </p:childTnLst>
                          </p:cTn>
                        </p:par>
                        <p:par>
                          <p:cTn id="374" fill="hold">
                            <p:stCondLst>
                              <p:cond delay="122500"/>
                            </p:stCondLst>
                            <p:childTnLst>
                              <p:par>
                                <p:cTn id="375" presetID="1" presetClass="entr" presetSubtype="0" fill="hold" grpId="0" nodeType="afterEffect">
                                  <p:stCondLst>
                                    <p:cond delay="0"/>
                                  </p:stCondLst>
                                  <p:childTnLst>
                                    <p:set>
                                      <p:cBhvr>
                                        <p:cTn id="376" dur="1" fill="hold">
                                          <p:stCondLst>
                                            <p:cond delay="999"/>
                                          </p:stCondLst>
                                        </p:cTn>
                                        <p:tgtEl>
                                          <p:spTgt spid="1110"/>
                                        </p:tgtEl>
                                        <p:attrNameLst>
                                          <p:attrName>style.visibility</p:attrName>
                                        </p:attrNameLst>
                                      </p:cBhvr>
                                      <p:to>
                                        <p:strVal val="visible"/>
                                      </p:to>
                                    </p:set>
                                  </p:childTnLst>
                                </p:cTn>
                              </p:par>
                            </p:childTnLst>
                          </p:cTn>
                        </p:par>
                        <p:par>
                          <p:cTn id="377" fill="hold">
                            <p:stCondLst>
                              <p:cond delay="123500"/>
                            </p:stCondLst>
                            <p:childTnLst>
                              <p:par>
                                <p:cTn id="378" presetID="1" presetClass="entr" presetSubtype="0" fill="hold" grpId="0" nodeType="afterEffect">
                                  <p:stCondLst>
                                    <p:cond delay="0"/>
                                  </p:stCondLst>
                                  <p:childTnLst>
                                    <p:set>
                                      <p:cBhvr>
                                        <p:cTn id="379" dur="1" fill="hold">
                                          <p:stCondLst>
                                            <p:cond delay="999"/>
                                          </p:stCondLst>
                                        </p:cTn>
                                        <p:tgtEl>
                                          <p:spTgt spid="1111"/>
                                        </p:tgtEl>
                                        <p:attrNameLst>
                                          <p:attrName>style.visibility</p:attrName>
                                        </p:attrNameLst>
                                      </p:cBhvr>
                                      <p:to>
                                        <p:strVal val="visible"/>
                                      </p:to>
                                    </p:set>
                                  </p:childTnLst>
                                </p:cTn>
                              </p:par>
                            </p:childTnLst>
                          </p:cTn>
                        </p:par>
                        <p:par>
                          <p:cTn id="380" fill="hold">
                            <p:stCondLst>
                              <p:cond delay="124500"/>
                            </p:stCondLst>
                            <p:childTnLst>
                              <p:par>
                                <p:cTn id="381" presetID="1" presetClass="entr" presetSubtype="0" fill="hold" grpId="0" nodeType="afterEffect">
                                  <p:stCondLst>
                                    <p:cond delay="0"/>
                                  </p:stCondLst>
                                  <p:childTnLst>
                                    <p:set>
                                      <p:cBhvr>
                                        <p:cTn id="382" dur="1" fill="hold">
                                          <p:stCondLst>
                                            <p:cond delay="999"/>
                                          </p:stCondLst>
                                        </p:cTn>
                                        <p:tgtEl>
                                          <p:spTgt spid="1112"/>
                                        </p:tgtEl>
                                        <p:attrNameLst>
                                          <p:attrName>style.visibility</p:attrName>
                                        </p:attrNameLst>
                                      </p:cBhvr>
                                      <p:to>
                                        <p:strVal val="visible"/>
                                      </p:to>
                                    </p:set>
                                  </p:childTnLst>
                                </p:cTn>
                              </p:par>
                            </p:childTnLst>
                          </p:cTn>
                        </p:par>
                        <p:par>
                          <p:cTn id="383" fill="hold">
                            <p:stCondLst>
                              <p:cond delay="125500"/>
                            </p:stCondLst>
                            <p:childTnLst>
                              <p:par>
                                <p:cTn id="384" presetID="1" presetClass="entr" presetSubtype="0" fill="hold" grpId="0" nodeType="afterEffect">
                                  <p:stCondLst>
                                    <p:cond delay="0"/>
                                  </p:stCondLst>
                                  <p:childTnLst>
                                    <p:set>
                                      <p:cBhvr>
                                        <p:cTn id="385" dur="1" fill="hold">
                                          <p:stCondLst>
                                            <p:cond delay="999"/>
                                          </p:stCondLst>
                                        </p:cTn>
                                        <p:tgtEl>
                                          <p:spTgt spid="1113"/>
                                        </p:tgtEl>
                                        <p:attrNameLst>
                                          <p:attrName>style.visibility</p:attrName>
                                        </p:attrNameLst>
                                      </p:cBhvr>
                                      <p:to>
                                        <p:strVal val="visible"/>
                                      </p:to>
                                    </p:set>
                                  </p:childTnLst>
                                </p:cTn>
                              </p:par>
                            </p:childTnLst>
                          </p:cTn>
                        </p:par>
                        <p:par>
                          <p:cTn id="386" fill="hold">
                            <p:stCondLst>
                              <p:cond delay="126500"/>
                            </p:stCondLst>
                            <p:childTnLst>
                              <p:par>
                                <p:cTn id="387" presetID="1" presetClass="entr" presetSubtype="0" fill="hold" grpId="0" nodeType="afterEffect">
                                  <p:stCondLst>
                                    <p:cond delay="0"/>
                                  </p:stCondLst>
                                  <p:childTnLst>
                                    <p:set>
                                      <p:cBhvr>
                                        <p:cTn id="388" dur="1" fill="hold">
                                          <p:stCondLst>
                                            <p:cond delay="999"/>
                                          </p:stCondLst>
                                        </p:cTn>
                                        <p:tgtEl>
                                          <p:spTgt spid="1114"/>
                                        </p:tgtEl>
                                        <p:attrNameLst>
                                          <p:attrName>style.visibility</p:attrName>
                                        </p:attrNameLst>
                                      </p:cBhvr>
                                      <p:to>
                                        <p:strVal val="visible"/>
                                      </p:to>
                                    </p:set>
                                  </p:childTnLst>
                                </p:cTn>
                              </p:par>
                            </p:childTnLst>
                          </p:cTn>
                        </p:par>
                        <p:par>
                          <p:cTn id="389" fill="hold">
                            <p:stCondLst>
                              <p:cond delay="127500"/>
                            </p:stCondLst>
                            <p:childTnLst>
                              <p:par>
                                <p:cTn id="390" presetID="1" presetClass="entr" presetSubtype="0" fill="hold" grpId="0" nodeType="afterEffect">
                                  <p:stCondLst>
                                    <p:cond delay="0"/>
                                  </p:stCondLst>
                                  <p:childTnLst>
                                    <p:set>
                                      <p:cBhvr>
                                        <p:cTn id="391" dur="1" fill="hold">
                                          <p:stCondLst>
                                            <p:cond delay="999"/>
                                          </p:stCondLst>
                                        </p:cTn>
                                        <p:tgtEl>
                                          <p:spTgt spid="1115"/>
                                        </p:tgtEl>
                                        <p:attrNameLst>
                                          <p:attrName>style.visibility</p:attrName>
                                        </p:attrNameLst>
                                      </p:cBhvr>
                                      <p:to>
                                        <p:strVal val="visible"/>
                                      </p:to>
                                    </p:set>
                                  </p:childTnLst>
                                </p:cTn>
                              </p:par>
                            </p:childTnLst>
                          </p:cTn>
                        </p:par>
                        <p:par>
                          <p:cTn id="392" fill="hold">
                            <p:stCondLst>
                              <p:cond delay="128500"/>
                            </p:stCondLst>
                            <p:childTnLst>
                              <p:par>
                                <p:cTn id="393" presetID="1" presetClass="entr" presetSubtype="0" fill="hold" grpId="0" nodeType="afterEffect">
                                  <p:stCondLst>
                                    <p:cond delay="0"/>
                                  </p:stCondLst>
                                  <p:childTnLst>
                                    <p:set>
                                      <p:cBhvr>
                                        <p:cTn id="394" dur="1" fill="hold">
                                          <p:stCondLst>
                                            <p:cond delay="999"/>
                                          </p:stCondLst>
                                        </p:cTn>
                                        <p:tgtEl>
                                          <p:spTgt spid="1116"/>
                                        </p:tgtEl>
                                        <p:attrNameLst>
                                          <p:attrName>style.visibility</p:attrName>
                                        </p:attrNameLst>
                                      </p:cBhvr>
                                      <p:to>
                                        <p:strVal val="visible"/>
                                      </p:to>
                                    </p:set>
                                  </p:childTnLst>
                                </p:cTn>
                              </p:par>
                            </p:childTnLst>
                          </p:cTn>
                        </p:par>
                        <p:par>
                          <p:cTn id="395" fill="hold">
                            <p:stCondLst>
                              <p:cond delay="129500"/>
                            </p:stCondLst>
                            <p:childTnLst>
                              <p:par>
                                <p:cTn id="396" presetID="1" presetClass="entr" presetSubtype="0" fill="hold" grpId="0" nodeType="afterEffect">
                                  <p:stCondLst>
                                    <p:cond delay="0"/>
                                  </p:stCondLst>
                                  <p:childTnLst>
                                    <p:set>
                                      <p:cBhvr>
                                        <p:cTn id="397" dur="1" fill="hold">
                                          <p:stCondLst>
                                            <p:cond delay="999"/>
                                          </p:stCondLst>
                                        </p:cTn>
                                        <p:tgtEl>
                                          <p:spTgt spid="1117"/>
                                        </p:tgtEl>
                                        <p:attrNameLst>
                                          <p:attrName>style.visibility</p:attrName>
                                        </p:attrNameLst>
                                      </p:cBhvr>
                                      <p:to>
                                        <p:strVal val="visible"/>
                                      </p:to>
                                    </p:set>
                                  </p:childTnLst>
                                </p:cTn>
                              </p:par>
                            </p:childTnLst>
                          </p:cTn>
                        </p:par>
                        <p:par>
                          <p:cTn id="398" fill="hold">
                            <p:stCondLst>
                              <p:cond delay="130500"/>
                            </p:stCondLst>
                            <p:childTnLst>
                              <p:par>
                                <p:cTn id="399" presetID="1" presetClass="entr" presetSubtype="0" fill="hold" grpId="0" nodeType="afterEffect">
                                  <p:stCondLst>
                                    <p:cond delay="0"/>
                                  </p:stCondLst>
                                  <p:childTnLst>
                                    <p:set>
                                      <p:cBhvr>
                                        <p:cTn id="400" dur="1" fill="hold">
                                          <p:stCondLst>
                                            <p:cond delay="999"/>
                                          </p:stCondLst>
                                        </p:cTn>
                                        <p:tgtEl>
                                          <p:spTgt spid="1118"/>
                                        </p:tgtEl>
                                        <p:attrNameLst>
                                          <p:attrName>style.visibility</p:attrName>
                                        </p:attrNameLst>
                                      </p:cBhvr>
                                      <p:to>
                                        <p:strVal val="visible"/>
                                      </p:to>
                                    </p:set>
                                  </p:childTnLst>
                                </p:cTn>
                              </p:par>
                            </p:childTnLst>
                          </p:cTn>
                        </p:par>
                        <p:par>
                          <p:cTn id="401" fill="hold">
                            <p:stCondLst>
                              <p:cond delay="131500"/>
                            </p:stCondLst>
                            <p:childTnLst>
                              <p:par>
                                <p:cTn id="402" presetID="1" presetClass="entr" presetSubtype="0" fill="hold" grpId="0" nodeType="afterEffect">
                                  <p:stCondLst>
                                    <p:cond delay="0"/>
                                  </p:stCondLst>
                                  <p:childTnLst>
                                    <p:set>
                                      <p:cBhvr>
                                        <p:cTn id="403" dur="1" fill="hold">
                                          <p:stCondLst>
                                            <p:cond delay="999"/>
                                          </p:stCondLst>
                                        </p:cTn>
                                        <p:tgtEl>
                                          <p:spTgt spid="1119"/>
                                        </p:tgtEl>
                                        <p:attrNameLst>
                                          <p:attrName>style.visibility</p:attrName>
                                        </p:attrNameLst>
                                      </p:cBhvr>
                                      <p:to>
                                        <p:strVal val="visible"/>
                                      </p:to>
                                    </p:set>
                                  </p:childTnLst>
                                </p:cTn>
                              </p:par>
                            </p:childTnLst>
                          </p:cTn>
                        </p:par>
                        <p:par>
                          <p:cTn id="404" fill="hold">
                            <p:stCondLst>
                              <p:cond delay="132500"/>
                            </p:stCondLst>
                            <p:childTnLst>
                              <p:par>
                                <p:cTn id="405" presetID="1" presetClass="entr" presetSubtype="0" fill="hold" grpId="0" nodeType="afterEffect">
                                  <p:stCondLst>
                                    <p:cond delay="0"/>
                                  </p:stCondLst>
                                  <p:childTnLst>
                                    <p:set>
                                      <p:cBhvr>
                                        <p:cTn id="406" dur="1" fill="hold">
                                          <p:stCondLst>
                                            <p:cond delay="999"/>
                                          </p:stCondLst>
                                        </p:cTn>
                                        <p:tgtEl>
                                          <p:spTgt spid="1120"/>
                                        </p:tgtEl>
                                        <p:attrNameLst>
                                          <p:attrName>style.visibility</p:attrName>
                                        </p:attrNameLst>
                                      </p:cBhvr>
                                      <p:to>
                                        <p:strVal val="visible"/>
                                      </p:to>
                                    </p:set>
                                  </p:childTnLst>
                                </p:cTn>
                              </p:par>
                            </p:childTnLst>
                          </p:cTn>
                        </p:par>
                        <p:par>
                          <p:cTn id="407" fill="hold">
                            <p:stCondLst>
                              <p:cond delay="133500"/>
                            </p:stCondLst>
                            <p:childTnLst>
                              <p:par>
                                <p:cTn id="408" presetID="1" presetClass="entr" presetSubtype="0" fill="hold" grpId="0" nodeType="afterEffect">
                                  <p:stCondLst>
                                    <p:cond delay="0"/>
                                  </p:stCondLst>
                                  <p:childTnLst>
                                    <p:set>
                                      <p:cBhvr>
                                        <p:cTn id="409" dur="1" fill="hold">
                                          <p:stCondLst>
                                            <p:cond delay="999"/>
                                          </p:stCondLst>
                                        </p:cTn>
                                        <p:tgtEl>
                                          <p:spTgt spid="1121"/>
                                        </p:tgtEl>
                                        <p:attrNameLst>
                                          <p:attrName>style.visibility</p:attrName>
                                        </p:attrNameLst>
                                      </p:cBhvr>
                                      <p:to>
                                        <p:strVal val="visible"/>
                                      </p:to>
                                    </p:set>
                                  </p:childTnLst>
                                </p:cTn>
                              </p:par>
                            </p:childTnLst>
                          </p:cTn>
                        </p:par>
                        <p:par>
                          <p:cTn id="410" fill="hold">
                            <p:stCondLst>
                              <p:cond delay="134500"/>
                            </p:stCondLst>
                            <p:childTnLst>
                              <p:par>
                                <p:cTn id="411" presetID="1" presetClass="entr" presetSubtype="0" fill="hold" grpId="0" nodeType="afterEffect">
                                  <p:stCondLst>
                                    <p:cond delay="0"/>
                                  </p:stCondLst>
                                  <p:childTnLst>
                                    <p:set>
                                      <p:cBhvr>
                                        <p:cTn id="412" dur="1" fill="hold">
                                          <p:stCondLst>
                                            <p:cond delay="999"/>
                                          </p:stCondLst>
                                        </p:cTn>
                                        <p:tgtEl>
                                          <p:spTgt spid="1122"/>
                                        </p:tgtEl>
                                        <p:attrNameLst>
                                          <p:attrName>style.visibility</p:attrName>
                                        </p:attrNameLst>
                                      </p:cBhvr>
                                      <p:to>
                                        <p:strVal val="visible"/>
                                      </p:to>
                                    </p:set>
                                  </p:childTnLst>
                                </p:cTn>
                              </p:par>
                            </p:childTnLst>
                          </p:cTn>
                        </p:par>
                        <p:par>
                          <p:cTn id="413" fill="hold">
                            <p:stCondLst>
                              <p:cond delay="135500"/>
                            </p:stCondLst>
                            <p:childTnLst>
                              <p:par>
                                <p:cTn id="414" presetID="1" presetClass="entr" presetSubtype="0" fill="hold" grpId="0" nodeType="afterEffect">
                                  <p:stCondLst>
                                    <p:cond delay="0"/>
                                  </p:stCondLst>
                                  <p:childTnLst>
                                    <p:set>
                                      <p:cBhvr>
                                        <p:cTn id="415" dur="1" fill="hold">
                                          <p:stCondLst>
                                            <p:cond delay="999"/>
                                          </p:stCondLst>
                                        </p:cTn>
                                        <p:tgtEl>
                                          <p:spTgt spid="1123"/>
                                        </p:tgtEl>
                                        <p:attrNameLst>
                                          <p:attrName>style.visibility</p:attrName>
                                        </p:attrNameLst>
                                      </p:cBhvr>
                                      <p:to>
                                        <p:strVal val="visible"/>
                                      </p:to>
                                    </p:set>
                                  </p:childTnLst>
                                </p:cTn>
                              </p:par>
                            </p:childTnLst>
                          </p:cTn>
                        </p:par>
                        <p:par>
                          <p:cTn id="416" fill="hold">
                            <p:stCondLst>
                              <p:cond delay="136500"/>
                            </p:stCondLst>
                            <p:childTnLst>
                              <p:par>
                                <p:cTn id="417" presetID="1" presetClass="entr" presetSubtype="0" fill="hold" grpId="0" nodeType="afterEffect">
                                  <p:stCondLst>
                                    <p:cond delay="0"/>
                                  </p:stCondLst>
                                  <p:childTnLst>
                                    <p:set>
                                      <p:cBhvr>
                                        <p:cTn id="418" dur="1" fill="hold">
                                          <p:stCondLst>
                                            <p:cond delay="999"/>
                                          </p:stCondLst>
                                        </p:cTn>
                                        <p:tgtEl>
                                          <p:spTgt spid="1124"/>
                                        </p:tgtEl>
                                        <p:attrNameLst>
                                          <p:attrName>style.visibility</p:attrName>
                                        </p:attrNameLst>
                                      </p:cBhvr>
                                      <p:to>
                                        <p:strVal val="visible"/>
                                      </p:to>
                                    </p:set>
                                  </p:childTnLst>
                                </p:cTn>
                              </p:par>
                            </p:childTnLst>
                          </p:cTn>
                        </p:par>
                        <p:par>
                          <p:cTn id="419" fill="hold">
                            <p:stCondLst>
                              <p:cond delay="137500"/>
                            </p:stCondLst>
                            <p:childTnLst>
                              <p:par>
                                <p:cTn id="420" presetID="1" presetClass="entr" presetSubtype="0" fill="hold" grpId="0" nodeType="afterEffect">
                                  <p:stCondLst>
                                    <p:cond delay="0"/>
                                  </p:stCondLst>
                                  <p:childTnLst>
                                    <p:set>
                                      <p:cBhvr>
                                        <p:cTn id="421" dur="1" fill="hold">
                                          <p:stCondLst>
                                            <p:cond delay="999"/>
                                          </p:stCondLst>
                                        </p:cTn>
                                        <p:tgtEl>
                                          <p:spTgt spid="1125"/>
                                        </p:tgtEl>
                                        <p:attrNameLst>
                                          <p:attrName>style.visibility</p:attrName>
                                        </p:attrNameLst>
                                      </p:cBhvr>
                                      <p:to>
                                        <p:strVal val="visible"/>
                                      </p:to>
                                    </p:set>
                                  </p:childTnLst>
                                </p:cTn>
                              </p:par>
                            </p:childTnLst>
                          </p:cTn>
                        </p:par>
                        <p:par>
                          <p:cTn id="422" fill="hold">
                            <p:stCondLst>
                              <p:cond delay="138500"/>
                            </p:stCondLst>
                            <p:childTnLst>
                              <p:par>
                                <p:cTn id="423" presetID="1" presetClass="entr" presetSubtype="0" fill="hold" grpId="0" nodeType="afterEffect">
                                  <p:stCondLst>
                                    <p:cond delay="0"/>
                                  </p:stCondLst>
                                  <p:childTnLst>
                                    <p:set>
                                      <p:cBhvr>
                                        <p:cTn id="424" dur="1" fill="hold">
                                          <p:stCondLst>
                                            <p:cond delay="999"/>
                                          </p:stCondLst>
                                        </p:cTn>
                                        <p:tgtEl>
                                          <p:spTgt spid="1126"/>
                                        </p:tgtEl>
                                        <p:attrNameLst>
                                          <p:attrName>style.visibility</p:attrName>
                                        </p:attrNameLst>
                                      </p:cBhvr>
                                      <p:to>
                                        <p:strVal val="visible"/>
                                      </p:to>
                                    </p:set>
                                  </p:childTnLst>
                                </p:cTn>
                              </p:par>
                            </p:childTnLst>
                          </p:cTn>
                        </p:par>
                        <p:par>
                          <p:cTn id="425" fill="hold">
                            <p:stCondLst>
                              <p:cond delay="139500"/>
                            </p:stCondLst>
                            <p:childTnLst>
                              <p:par>
                                <p:cTn id="426" presetID="1" presetClass="entr" presetSubtype="0" fill="hold" grpId="0" nodeType="afterEffect">
                                  <p:stCondLst>
                                    <p:cond delay="0"/>
                                  </p:stCondLst>
                                  <p:childTnLst>
                                    <p:set>
                                      <p:cBhvr>
                                        <p:cTn id="427" dur="1" fill="hold">
                                          <p:stCondLst>
                                            <p:cond delay="999"/>
                                          </p:stCondLst>
                                        </p:cTn>
                                        <p:tgtEl>
                                          <p:spTgt spid="1127"/>
                                        </p:tgtEl>
                                        <p:attrNameLst>
                                          <p:attrName>style.visibility</p:attrName>
                                        </p:attrNameLst>
                                      </p:cBhvr>
                                      <p:to>
                                        <p:strVal val="visible"/>
                                      </p:to>
                                    </p:set>
                                  </p:childTnLst>
                                </p:cTn>
                              </p:par>
                            </p:childTnLst>
                          </p:cTn>
                        </p:par>
                        <p:par>
                          <p:cTn id="428" fill="hold">
                            <p:stCondLst>
                              <p:cond delay="140500"/>
                            </p:stCondLst>
                            <p:childTnLst>
                              <p:par>
                                <p:cTn id="429" presetID="1" presetClass="entr" presetSubtype="0" fill="hold" grpId="0" nodeType="afterEffect">
                                  <p:stCondLst>
                                    <p:cond delay="0"/>
                                  </p:stCondLst>
                                  <p:childTnLst>
                                    <p:set>
                                      <p:cBhvr>
                                        <p:cTn id="430" dur="1" fill="hold">
                                          <p:stCondLst>
                                            <p:cond delay="999"/>
                                          </p:stCondLst>
                                        </p:cTn>
                                        <p:tgtEl>
                                          <p:spTgt spid="1128"/>
                                        </p:tgtEl>
                                        <p:attrNameLst>
                                          <p:attrName>style.visibility</p:attrName>
                                        </p:attrNameLst>
                                      </p:cBhvr>
                                      <p:to>
                                        <p:strVal val="visible"/>
                                      </p:to>
                                    </p:set>
                                  </p:childTnLst>
                                </p:cTn>
                              </p:par>
                            </p:childTnLst>
                          </p:cTn>
                        </p:par>
                        <p:par>
                          <p:cTn id="431" fill="hold">
                            <p:stCondLst>
                              <p:cond delay="141500"/>
                            </p:stCondLst>
                            <p:childTnLst>
                              <p:par>
                                <p:cTn id="432" presetID="1" presetClass="entr" presetSubtype="0" fill="hold" grpId="0" nodeType="afterEffect">
                                  <p:stCondLst>
                                    <p:cond delay="0"/>
                                  </p:stCondLst>
                                  <p:childTnLst>
                                    <p:set>
                                      <p:cBhvr>
                                        <p:cTn id="433" dur="1" fill="hold">
                                          <p:stCondLst>
                                            <p:cond delay="999"/>
                                          </p:stCondLst>
                                        </p:cTn>
                                        <p:tgtEl>
                                          <p:spTgt spid="1129"/>
                                        </p:tgtEl>
                                        <p:attrNameLst>
                                          <p:attrName>style.visibility</p:attrName>
                                        </p:attrNameLst>
                                      </p:cBhvr>
                                      <p:to>
                                        <p:strVal val="visible"/>
                                      </p:to>
                                    </p:set>
                                  </p:childTnLst>
                                </p:cTn>
                              </p:par>
                            </p:childTnLst>
                          </p:cTn>
                        </p:par>
                        <p:par>
                          <p:cTn id="434" fill="hold">
                            <p:stCondLst>
                              <p:cond delay="142500"/>
                            </p:stCondLst>
                            <p:childTnLst>
                              <p:par>
                                <p:cTn id="435" presetID="1" presetClass="entr" presetSubtype="0" fill="hold" grpId="0" nodeType="afterEffect">
                                  <p:stCondLst>
                                    <p:cond delay="0"/>
                                  </p:stCondLst>
                                  <p:childTnLst>
                                    <p:set>
                                      <p:cBhvr>
                                        <p:cTn id="436" dur="1" fill="hold">
                                          <p:stCondLst>
                                            <p:cond delay="999"/>
                                          </p:stCondLst>
                                        </p:cTn>
                                        <p:tgtEl>
                                          <p:spTgt spid="1130"/>
                                        </p:tgtEl>
                                        <p:attrNameLst>
                                          <p:attrName>style.visibility</p:attrName>
                                        </p:attrNameLst>
                                      </p:cBhvr>
                                      <p:to>
                                        <p:strVal val="visible"/>
                                      </p:to>
                                    </p:set>
                                  </p:childTnLst>
                                </p:cTn>
                              </p:par>
                            </p:childTnLst>
                          </p:cTn>
                        </p:par>
                        <p:par>
                          <p:cTn id="437" fill="hold">
                            <p:stCondLst>
                              <p:cond delay="143500"/>
                            </p:stCondLst>
                            <p:childTnLst>
                              <p:par>
                                <p:cTn id="438" presetID="1" presetClass="entr" presetSubtype="0" fill="hold" grpId="0" nodeType="afterEffect">
                                  <p:stCondLst>
                                    <p:cond delay="0"/>
                                  </p:stCondLst>
                                  <p:childTnLst>
                                    <p:set>
                                      <p:cBhvr>
                                        <p:cTn id="439" dur="1" fill="hold">
                                          <p:stCondLst>
                                            <p:cond delay="999"/>
                                          </p:stCondLst>
                                        </p:cTn>
                                        <p:tgtEl>
                                          <p:spTgt spid="1131"/>
                                        </p:tgtEl>
                                        <p:attrNameLst>
                                          <p:attrName>style.visibility</p:attrName>
                                        </p:attrNameLst>
                                      </p:cBhvr>
                                      <p:to>
                                        <p:strVal val="visible"/>
                                      </p:to>
                                    </p:set>
                                  </p:childTnLst>
                                </p:cTn>
                              </p:par>
                            </p:childTnLst>
                          </p:cTn>
                        </p:par>
                        <p:par>
                          <p:cTn id="440" fill="hold">
                            <p:stCondLst>
                              <p:cond delay="144500"/>
                            </p:stCondLst>
                            <p:childTnLst>
                              <p:par>
                                <p:cTn id="441" presetID="1" presetClass="entr" presetSubtype="0" fill="hold" grpId="0" nodeType="afterEffect">
                                  <p:stCondLst>
                                    <p:cond delay="0"/>
                                  </p:stCondLst>
                                  <p:childTnLst>
                                    <p:set>
                                      <p:cBhvr>
                                        <p:cTn id="442" dur="1" fill="hold">
                                          <p:stCondLst>
                                            <p:cond delay="999"/>
                                          </p:stCondLst>
                                        </p:cTn>
                                        <p:tgtEl>
                                          <p:spTgt spid="1132"/>
                                        </p:tgtEl>
                                        <p:attrNameLst>
                                          <p:attrName>style.visibility</p:attrName>
                                        </p:attrNameLst>
                                      </p:cBhvr>
                                      <p:to>
                                        <p:strVal val="visible"/>
                                      </p:to>
                                    </p:set>
                                  </p:childTnLst>
                                </p:cTn>
                              </p:par>
                            </p:childTnLst>
                          </p:cTn>
                        </p:par>
                        <p:par>
                          <p:cTn id="443" fill="hold">
                            <p:stCondLst>
                              <p:cond delay="145500"/>
                            </p:stCondLst>
                            <p:childTnLst>
                              <p:par>
                                <p:cTn id="444" presetID="1" presetClass="entr" presetSubtype="0" fill="hold" grpId="0" nodeType="afterEffect">
                                  <p:stCondLst>
                                    <p:cond delay="0"/>
                                  </p:stCondLst>
                                  <p:childTnLst>
                                    <p:set>
                                      <p:cBhvr>
                                        <p:cTn id="445" dur="1" fill="hold">
                                          <p:stCondLst>
                                            <p:cond delay="999"/>
                                          </p:stCondLst>
                                        </p:cTn>
                                        <p:tgtEl>
                                          <p:spTgt spid="1133"/>
                                        </p:tgtEl>
                                        <p:attrNameLst>
                                          <p:attrName>style.visibility</p:attrName>
                                        </p:attrNameLst>
                                      </p:cBhvr>
                                      <p:to>
                                        <p:strVal val="visible"/>
                                      </p:to>
                                    </p:set>
                                  </p:childTnLst>
                                </p:cTn>
                              </p:par>
                            </p:childTnLst>
                          </p:cTn>
                        </p:par>
                        <p:par>
                          <p:cTn id="446" fill="hold">
                            <p:stCondLst>
                              <p:cond delay="146500"/>
                            </p:stCondLst>
                            <p:childTnLst>
                              <p:par>
                                <p:cTn id="447" presetID="1" presetClass="entr" presetSubtype="0" fill="hold" grpId="0" nodeType="afterEffect">
                                  <p:stCondLst>
                                    <p:cond delay="0"/>
                                  </p:stCondLst>
                                  <p:childTnLst>
                                    <p:set>
                                      <p:cBhvr>
                                        <p:cTn id="448" dur="1" fill="hold">
                                          <p:stCondLst>
                                            <p:cond delay="999"/>
                                          </p:stCondLst>
                                        </p:cTn>
                                        <p:tgtEl>
                                          <p:spTgt spid="1134"/>
                                        </p:tgtEl>
                                        <p:attrNameLst>
                                          <p:attrName>style.visibility</p:attrName>
                                        </p:attrNameLst>
                                      </p:cBhvr>
                                      <p:to>
                                        <p:strVal val="visible"/>
                                      </p:to>
                                    </p:set>
                                  </p:childTnLst>
                                </p:cTn>
                              </p:par>
                            </p:childTnLst>
                          </p:cTn>
                        </p:par>
                        <p:par>
                          <p:cTn id="449" fill="hold">
                            <p:stCondLst>
                              <p:cond delay="147500"/>
                            </p:stCondLst>
                            <p:childTnLst>
                              <p:par>
                                <p:cTn id="450" presetID="1" presetClass="entr" presetSubtype="0" fill="hold" grpId="0" nodeType="afterEffect">
                                  <p:stCondLst>
                                    <p:cond delay="0"/>
                                  </p:stCondLst>
                                  <p:childTnLst>
                                    <p:set>
                                      <p:cBhvr>
                                        <p:cTn id="451" dur="1" fill="hold">
                                          <p:stCondLst>
                                            <p:cond delay="999"/>
                                          </p:stCondLst>
                                        </p:cTn>
                                        <p:tgtEl>
                                          <p:spTgt spid="1135"/>
                                        </p:tgtEl>
                                        <p:attrNameLst>
                                          <p:attrName>style.visibility</p:attrName>
                                        </p:attrNameLst>
                                      </p:cBhvr>
                                      <p:to>
                                        <p:strVal val="visible"/>
                                      </p:to>
                                    </p:set>
                                  </p:childTnLst>
                                </p:cTn>
                              </p:par>
                            </p:childTnLst>
                          </p:cTn>
                        </p:par>
                        <p:par>
                          <p:cTn id="452" fill="hold">
                            <p:stCondLst>
                              <p:cond delay="148500"/>
                            </p:stCondLst>
                            <p:childTnLst>
                              <p:par>
                                <p:cTn id="453" presetID="1" presetClass="entr" presetSubtype="0" fill="hold" grpId="0" nodeType="afterEffect">
                                  <p:stCondLst>
                                    <p:cond delay="0"/>
                                  </p:stCondLst>
                                  <p:childTnLst>
                                    <p:set>
                                      <p:cBhvr>
                                        <p:cTn id="454" dur="1" fill="hold">
                                          <p:stCondLst>
                                            <p:cond delay="999"/>
                                          </p:stCondLst>
                                        </p:cTn>
                                        <p:tgtEl>
                                          <p:spTgt spid="1136"/>
                                        </p:tgtEl>
                                        <p:attrNameLst>
                                          <p:attrName>style.visibility</p:attrName>
                                        </p:attrNameLst>
                                      </p:cBhvr>
                                      <p:to>
                                        <p:strVal val="visible"/>
                                      </p:to>
                                    </p:set>
                                  </p:childTnLst>
                                </p:cTn>
                              </p:par>
                            </p:childTnLst>
                          </p:cTn>
                        </p:par>
                        <p:par>
                          <p:cTn id="455" fill="hold">
                            <p:stCondLst>
                              <p:cond delay="149500"/>
                            </p:stCondLst>
                            <p:childTnLst>
                              <p:par>
                                <p:cTn id="456" presetID="1" presetClass="entr" presetSubtype="0" fill="hold" grpId="0" nodeType="afterEffect">
                                  <p:stCondLst>
                                    <p:cond delay="0"/>
                                  </p:stCondLst>
                                  <p:childTnLst>
                                    <p:set>
                                      <p:cBhvr>
                                        <p:cTn id="457" dur="1" fill="hold">
                                          <p:stCondLst>
                                            <p:cond delay="999"/>
                                          </p:stCondLst>
                                        </p:cTn>
                                        <p:tgtEl>
                                          <p:spTgt spid="1137"/>
                                        </p:tgtEl>
                                        <p:attrNameLst>
                                          <p:attrName>style.visibility</p:attrName>
                                        </p:attrNameLst>
                                      </p:cBhvr>
                                      <p:to>
                                        <p:strVal val="visible"/>
                                      </p:to>
                                    </p:set>
                                  </p:childTnLst>
                                </p:cTn>
                              </p:par>
                            </p:childTnLst>
                          </p:cTn>
                        </p:par>
                        <p:par>
                          <p:cTn id="458" fill="hold">
                            <p:stCondLst>
                              <p:cond delay="150500"/>
                            </p:stCondLst>
                            <p:childTnLst>
                              <p:par>
                                <p:cTn id="459" presetID="1" presetClass="entr" presetSubtype="0" fill="hold" grpId="0" nodeType="afterEffect">
                                  <p:stCondLst>
                                    <p:cond delay="0"/>
                                  </p:stCondLst>
                                  <p:childTnLst>
                                    <p:set>
                                      <p:cBhvr>
                                        <p:cTn id="460" dur="1" fill="hold">
                                          <p:stCondLst>
                                            <p:cond delay="999"/>
                                          </p:stCondLst>
                                        </p:cTn>
                                        <p:tgtEl>
                                          <p:spTgt spid="1138"/>
                                        </p:tgtEl>
                                        <p:attrNameLst>
                                          <p:attrName>style.visibility</p:attrName>
                                        </p:attrNameLst>
                                      </p:cBhvr>
                                      <p:to>
                                        <p:strVal val="visible"/>
                                      </p:to>
                                    </p:set>
                                  </p:childTnLst>
                                </p:cTn>
                              </p:par>
                            </p:childTnLst>
                          </p:cTn>
                        </p:par>
                        <p:par>
                          <p:cTn id="461" fill="hold">
                            <p:stCondLst>
                              <p:cond delay="151500"/>
                            </p:stCondLst>
                            <p:childTnLst>
                              <p:par>
                                <p:cTn id="462" presetID="1" presetClass="entr" presetSubtype="0" fill="hold" grpId="0" nodeType="afterEffect">
                                  <p:stCondLst>
                                    <p:cond delay="0"/>
                                  </p:stCondLst>
                                  <p:childTnLst>
                                    <p:set>
                                      <p:cBhvr>
                                        <p:cTn id="463" dur="1" fill="hold">
                                          <p:stCondLst>
                                            <p:cond delay="999"/>
                                          </p:stCondLst>
                                        </p:cTn>
                                        <p:tgtEl>
                                          <p:spTgt spid="1139"/>
                                        </p:tgtEl>
                                        <p:attrNameLst>
                                          <p:attrName>style.visibility</p:attrName>
                                        </p:attrNameLst>
                                      </p:cBhvr>
                                      <p:to>
                                        <p:strVal val="visible"/>
                                      </p:to>
                                    </p:set>
                                  </p:childTnLst>
                                </p:cTn>
                              </p:par>
                            </p:childTnLst>
                          </p:cTn>
                        </p:par>
                        <p:par>
                          <p:cTn id="464" fill="hold">
                            <p:stCondLst>
                              <p:cond delay="152500"/>
                            </p:stCondLst>
                            <p:childTnLst>
                              <p:par>
                                <p:cTn id="465" presetID="1" presetClass="entr" presetSubtype="0" fill="hold" grpId="0" nodeType="afterEffect">
                                  <p:stCondLst>
                                    <p:cond delay="0"/>
                                  </p:stCondLst>
                                  <p:childTnLst>
                                    <p:set>
                                      <p:cBhvr>
                                        <p:cTn id="466" dur="1" fill="hold">
                                          <p:stCondLst>
                                            <p:cond delay="999"/>
                                          </p:stCondLst>
                                        </p:cTn>
                                        <p:tgtEl>
                                          <p:spTgt spid="1140"/>
                                        </p:tgtEl>
                                        <p:attrNameLst>
                                          <p:attrName>style.visibility</p:attrName>
                                        </p:attrNameLst>
                                      </p:cBhvr>
                                      <p:to>
                                        <p:strVal val="visible"/>
                                      </p:to>
                                    </p:set>
                                  </p:childTnLst>
                                </p:cTn>
                              </p:par>
                            </p:childTnLst>
                          </p:cTn>
                        </p:par>
                        <p:par>
                          <p:cTn id="467" fill="hold">
                            <p:stCondLst>
                              <p:cond delay="153500"/>
                            </p:stCondLst>
                            <p:childTnLst>
                              <p:par>
                                <p:cTn id="468" presetID="1" presetClass="entr" presetSubtype="0" fill="hold" grpId="0" nodeType="afterEffect">
                                  <p:stCondLst>
                                    <p:cond delay="0"/>
                                  </p:stCondLst>
                                  <p:childTnLst>
                                    <p:set>
                                      <p:cBhvr>
                                        <p:cTn id="469" dur="1" fill="hold">
                                          <p:stCondLst>
                                            <p:cond delay="999"/>
                                          </p:stCondLst>
                                        </p:cTn>
                                        <p:tgtEl>
                                          <p:spTgt spid="1141"/>
                                        </p:tgtEl>
                                        <p:attrNameLst>
                                          <p:attrName>style.visibility</p:attrName>
                                        </p:attrNameLst>
                                      </p:cBhvr>
                                      <p:to>
                                        <p:strVal val="visible"/>
                                      </p:to>
                                    </p:set>
                                  </p:childTnLst>
                                </p:cTn>
                              </p:par>
                            </p:childTnLst>
                          </p:cTn>
                        </p:par>
                        <p:par>
                          <p:cTn id="470" fill="hold">
                            <p:stCondLst>
                              <p:cond delay="154500"/>
                            </p:stCondLst>
                            <p:childTnLst>
                              <p:par>
                                <p:cTn id="471" presetID="1" presetClass="entr" presetSubtype="0" fill="hold" grpId="0" nodeType="afterEffect">
                                  <p:stCondLst>
                                    <p:cond delay="0"/>
                                  </p:stCondLst>
                                  <p:childTnLst>
                                    <p:set>
                                      <p:cBhvr>
                                        <p:cTn id="472" dur="1" fill="hold">
                                          <p:stCondLst>
                                            <p:cond delay="999"/>
                                          </p:stCondLst>
                                        </p:cTn>
                                        <p:tgtEl>
                                          <p:spTgt spid="1142"/>
                                        </p:tgtEl>
                                        <p:attrNameLst>
                                          <p:attrName>style.visibility</p:attrName>
                                        </p:attrNameLst>
                                      </p:cBhvr>
                                      <p:to>
                                        <p:strVal val="visible"/>
                                      </p:to>
                                    </p:set>
                                  </p:childTnLst>
                                </p:cTn>
                              </p:par>
                            </p:childTnLst>
                          </p:cTn>
                        </p:par>
                        <p:par>
                          <p:cTn id="473" fill="hold">
                            <p:stCondLst>
                              <p:cond delay="155500"/>
                            </p:stCondLst>
                            <p:childTnLst>
                              <p:par>
                                <p:cTn id="474" presetID="1" presetClass="entr" presetSubtype="0" fill="hold" grpId="0" nodeType="afterEffect">
                                  <p:stCondLst>
                                    <p:cond delay="0"/>
                                  </p:stCondLst>
                                  <p:childTnLst>
                                    <p:set>
                                      <p:cBhvr>
                                        <p:cTn id="475" dur="1" fill="hold">
                                          <p:stCondLst>
                                            <p:cond delay="999"/>
                                          </p:stCondLst>
                                        </p:cTn>
                                        <p:tgtEl>
                                          <p:spTgt spid="1143"/>
                                        </p:tgtEl>
                                        <p:attrNameLst>
                                          <p:attrName>style.visibility</p:attrName>
                                        </p:attrNameLst>
                                      </p:cBhvr>
                                      <p:to>
                                        <p:strVal val="visible"/>
                                      </p:to>
                                    </p:set>
                                  </p:childTnLst>
                                </p:cTn>
                              </p:par>
                            </p:childTnLst>
                          </p:cTn>
                        </p:par>
                        <p:par>
                          <p:cTn id="476" fill="hold">
                            <p:stCondLst>
                              <p:cond delay="156500"/>
                            </p:stCondLst>
                            <p:childTnLst>
                              <p:par>
                                <p:cTn id="477" presetID="1" presetClass="entr" presetSubtype="0" fill="hold" grpId="0" nodeType="afterEffect">
                                  <p:stCondLst>
                                    <p:cond delay="0"/>
                                  </p:stCondLst>
                                  <p:childTnLst>
                                    <p:set>
                                      <p:cBhvr>
                                        <p:cTn id="478" dur="1" fill="hold">
                                          <p:stCondLst>
                                            <p:cond delay="999"/>
                                          </p:stCondLst>
                                        </p:cTn>
                                        <p:tgtEl>
                                          <p:spTgt spid="1144"/>
                                        </p:tgtEl>
                                        <p:attrNameLst>
                                          <p:attrName>style.visibility</p:attrName>
                                        </p:attrNameLst>
                                      </p:cBhvr>
                                      <p:to>
                                        <p:strVal val="visible"/>
                                      </p:to>
                                    </p:set>
                                  </p:childTnLst>
                                </p:cTn>
                              </p:par>
                            </p:childTnLst>
                          </p:cTn>
                        </p:par>
                        <p:par>
                          <p:cTn id="479" fill="hold">
                            <p:stCondLst>
                              <p:cond delay="157500"/>
                            </p:stCondLst>
                            <p:childTnLst>
                              <p:par>
                                <p:cTn id="480" presetID="1" presetClass="entr" presetSubtype="0" fill="hold" grpId="0" nodeType="afterEffect">
                                  <p:stCondLst>
                                    <p:cond delay="0"/>
                                  </p:stCondLst>
                                  <p:childTnLst>
                                    <p:set>
                                      <p:cBhvr>
                                        <p:cTn id="481" dur="1" fill="hold">
                                          <p:stCondLst>
                                            <p:cond delay="999"/>
                                          </p:stCondLst>
                                        </p:cTn>
                                        <p:tgtEl>
                                          <p:spTgt spid="1145"/>
                                        </p:tgtEl>
                                        <p:attrNameLst>
                                          <p:attrName>style.visibility</p:attrName>
                                        </p:attrNameLst>
                                      </p:cBhvr>
                                      <p:to>
                                        <p:strVal val="visible"/>
                                      </p:to>
                                    </p:set>
                                  </p:childTnLst>
                                </p:cTn>
                              </p:par>
                            </p:childTnLst>
                          </p:cTn>
                        </p:par>
                        <p:par>
                          <p:cTn id="482" fill="hold">
                            <p:stCondLst>
                              <p:cond delay="158500"/>
                            </p:stCondLst>
                            <p:childTnLst>
                              <p:par>
                                <p:cTn id="483" presetID="1" presetClass="entr" presetSubtype="0" fill="hold" grpId="0" nodeType="afterEffect">
                                  <p:stCondLst>
                                    <p:cond delay="0"/>
                                  </p:stCondLst>
                                  <p:childTnLst>
                                    <p:set>
                                      <p:cBhvr>
                                        <p:cTn id="484" dur="1" fill="hold">
                                          <p:stCondLst>
                                            <p:cond delay="999"/>
                                          </p:stCondLst>
                                        </p:cTn>
                                        <p:tgtEl>
                                          <p:spTgt spid="1146"/>
                                        </p:tgtEl>
                                        <p:attrNameLst>
                                          <p:attrName>style.visibility</p:attrName>
                                        </p:attrNameLst>
                                      </p:cBhvr>
                                      <p:to>
                                        <p:strVal val="visible"/>
                                      </p:to>
                                    </p:set>
                                  </p:childTnLst>
                                </p:cTn>
                              </p:par>
                            </p:childTnLst>
                          </p:cTn>
                        </p:par>
                        <p:par>
                          <p:cTn id="485" fill="hold">
                            <p:stCondLst>
                              <p:cond delay="159500"/>
                            </p:stCondLst>
                            <p:childTnLst>
                              <p:par>
                                <p:cTn id="486" presetID="1" presetClass="entr" presetSubtype="0" fill="hold" grpId="0" nodeType="afterEffect">
                                  <p:stCondLst>
                                    <p:cond delay="0"/>
                                  </p:stCondLst>
                                  <p:childTnLst>
                                    <p:set>
                                      <p:cBhvr>
                                        <p:cTn id="487" dur="1" fill="hold">
                                          <p:stCondLst>
                                            <p:cond delay="999"/>
                                          </p:stCondLst>
                                        </p:cTn>
                                        <p:tgtEl>
                                          <p:spTgt spid="1147"/>
                                        </p:tgtEl>
                                        <p:attrNameLst>
                                          <p:attrName>style.visibility</p:attrName>
                                        </p:attrNameLst>
                                      </p:cBhvr>
                                      <p:to>
                                        <p:strVal val="visible"/>
                                      </p:to>
                                    </p:set>
                                  </p:childTnLst>
                                </p:cTn>
                              </p:par>
                            </p:childTnLst>
                          </p:cTn>
                        </p:par>
                        <p:par>
                          <p:cTn id="488" fill="hold">
                            <p:stCondLst>
                              <p:cond delay="160500"/>
                            </p:stCondLst>
                            <p:childTnLst>
                              <p:par>
                                <p:cTn id="489" presetID="1" presetClass="entr" presetSubtype="0" fill="hold" grpId="0" nodeType="afterEffect">
                                  <p:stCondLst>
                                    <p:cond delay="0"/>
                                  </p:stCondLst>
                                  <p:childTnLst>
                                    <p:set>
                                      <p:cBhvr>
                                        <p:cTn id="490" dur="1" fill="hold">
                                          <p:stCondLst>
                                            <p:cond delay="999"/>
                                          </p:stCondLst>
                                        </p:cTn>
                                        <p:tgtEl>
                                          <p:spTgt spid="1148"/>
                                        </p:tgtEl>
                                        <p:attrNameLst>
                                          <p:attrName>style.visibility</p:attrName>
                                        </p:attrNameLst>
                                      </p:cBhvr>
                                      <p:to>
                                        <p:strVal val="visible"/>
                                      </p:to>
                                    </p:set>
                                  </p:childTnLst>
                                </p:cTn>
                              </p:par>
                            </p:childTnLst>
                          </p:cTn>
                        </p:par>
                        <p:par>
                          <p:cTn id="491" fill="hold">
                            <p:stCondLst>
                              <p:cond delay="161500"/>
                            </p:stCondLst>
                            <p:childTnLst>
                              <p:par>
                                <p:cTn id="492" presetID="1" presetClass="entr" presetSubtype="0" fill="hold" grpId="0" nodeType="afterEffect">
                                  <p:stCondLst>
                                    <p:cond delay="0"/>
                                  </p:stCondLst>
                                  <p:childTnLst>
                                    <p:set>
                                      <p:cBhvr>
                                        <p:cTn id="493" dur="1" fill="hold">
                                          <p:stCondLst>
                                            <p:cond delay="999"/>
                                          </p:stCondLst>
                                        </p:cTn>
                                        <p:tgtEl>
                                          <p:spTgt spid="1149"/>
                                        </p:tgtEl>
                                        <p:attrNameLst>
                                          <p:attrName>style.visibility</p:attrName>
                                        </p:attrNameLst>
                                      </p:cBhvr>
                                      <p:to>
                                        <p:strVal val="visible"/>
                                      </p:to>
                                    </p:set>
                                  </p:childTnLst>
                                </p:cTn>
                              </p:par>
                            </p:childTnLst>
                          </p:cTn>
                        </p:par>
                        <p:par>
                          <p:cTn id="494" fill="hold">
                            <p:stCondLst>
                              <p:cond delay="162500"/>
                            </p:stCondLst>
                            <p:childTnLst>
                              <p:par>
                                <p:cTn id="495" presetID="1" presetClass="entr" presetSubtype="0" fill="hold" grpId="0" nodeType="afterEffect">
                                  <p:stCondLst>
                                    <p:cond delay="0"/>
                                  </p:stCondLst>
                                  <p:childTnLst>
                                    <p:set>
                                      <p:cBhvr>
                                        <p:cTn id="496" dur="1" fill="hold">
                                          <p:stCondLst>
                                            <p:cond delay="999"/>
                                          </p:stCondLst>
                                        </p:cTn>
                                        <p:tgtEl>
                                          <p:spTgt spid="1150"/>
                                        </p:tgtEl>
                                        <p:attrNameLst>
                                          <p:attrName>style.visibility</p:attrName>
                                        </p:attrNameLst>
                                      </p:cBhvr>
                                      <p:to>
                                        <p:strVal val="visible"/>
                                      </p:to>
                                    </p:set>
                                  </p:childTnLst>
                                </p:cTn>
                              </p:par>
                            </p:childTnLst>
                          </p:cTn>
                        </p:par>
                        <p:par>
                          <p:cTn id="497" fill="hold">
                            <p:stCondLst>
                              <p:cond delay="163500"/>
                            </p:stCondLst>
                            <p:childTnLst>
                              <p:par>
                                <p:cTn id="498" presetID="1" presetClass="entr" presetSubtype="0" fill="hold" grpId="0" nodeType="afterEffect">
                                  <p:stCondLst>
                                    <p:cond delay="0"/>
                                  </p:stCondLst>
                                  <p:childTnLst>
                                    <p:set>
                                      <p:cBhvr>
                                        <p:cTn id="499" dur="1" fill="hold">
                                          <p:stCondLst>
                                            <p:cond delay="999"/>
                                          </p:stCondLst>
                                        </p:cTn>
                                        <p:tgtEl>
                                          <p:spTgt spid="1151"/>
                                        </p:tgtEl>
                                        <p:attrNameLst>
                                          <p:attrName>style.visibility</p:attrName>
                                        </p:attrNameLst>
                                      </p:cBhvr>
                                      <p:to>
                                        <p:strVal val="visible"/>
                                      </p:to>
                                    </p:set>
                                  </p:childTnLst>
                                </p:cTn>
                              </p:par>
                            </p:childTnLst>
                          </p:cTn>
                        </p:par>
                        <p:par>
                          <p:cTn id="500" fill="hold">
                            <p:stCondLst>
                              <p:cond delay="164500"/>
                            </p:stCondLst>
                            <p:childTnLst>
                              <p:par>
                                <p:cTn id="501" presetID="1" presetClass="entr" presetSubtype="0" fill="hold" grpId="0" nodeType="afterEffect">
                                  <p:stCondLst>
                                    <p:cond delay="0"/>
                                  </p:stCondLst>
                                  <p:childTnLst>
                                    <p:set>
                                      <p:cBhvr>
                                        <p:cTn id="502" dur="1" fill="hold">
                                          <p:stCondLst>
                                            <p:cond delay="999"/>
                                          </p:stCondLst>
                                        </p:cTn>
                                        <p:tgtEl>
                                          <p:spTgt spid="1152"/>
                                        </p:tgtEl>
                                        <p:attrNameLst>
                                          <p:attrName>style.visibility</p:attrName>
                                        </p:attrNameLst>
                                      </p:cBhvr>
                                      <p:to>
                                        <p:strVal val="visible"/>
                                      </p:to>
                                    </p:set>
                                  </p:childTnLst>
                                </p:cTn>
                              </p:par>
                            </p:childTnLst>
                          </p:cTn>
                        </p:par>
                        <p:par>
                          <p:cTn id="503" fill="hold">
                            <p:stCondLst>
                              <p:cond delay="165500"/>
                            </p:stCondLst>
                            <p:childTnLst>
                              <p:par>
                                <p:cTn id="504" presetID="1" presetClass="entr" presetSubtype="0" fill="hold" grpId="0" nodeType="afterEffect">
                                  <p:stCondLst>
                                    <p:cond delay="0"/>
                                  </p:stCondLst>
                                  <p:childTnLst>
                                    <p:set>
                                      <p:cBhvr>
                                        <p:cTn id="505" dur="1" fill="hold">
                                          <p:stCondLst>
                                            <p:cond delay="999"/>
                                          </p:stCondLst>
                                        </p:cTn>
                                        <p:tgtEl>
                                          <p:spTgt spid="1153"/>
                                        </p:tgtEl>
                                        <p:attrNameLst>
                                          <p:attrName>style.visibility</p:attrName>
                                        </p:attrNameLst>
                                      </p:cBhvr>
                                      <p:to>
                                        <p:strVal val="visible"/>
                                      </p:to>
                                    </p:set>
                                  </p:childTnLst>
                                </p:cTn>
                              </p:par>
                            </p:childTnLst>
                          </p:cTn>
                        </p:par>
                        <p:par>
                          <p:cTn id="506" fill="hold">
                            <p:stCondLst>
                              <p:cond delay="166500"/>
                            </p:stCondLst>
                            <p:childTnLst>
                              <p:par>
                                <p:cTn id="507" presetID="1" presetClass="entr" presetSubtype="0" fill="hold" grpId="0" nodeType="afterEffect">
                                  <p:stCondLst>
                                    <p:cond delay="0"/>
                                  </p:stCondLst>
                                  <p:childTnLst>
                                    <p:set>
                                      <p:cBhvr>
                                        <p:cTn id="508" dur="1" fill="hold">
                                          <p:stCondLst>
                                            <p:cond delay="999"/>
                                          </p:stCondLst>
                                        </p:cTn>
                                        <p:tgtEl>
                                          <p:spTgt spid="1154"/>
                                        </p:tgtEl>
                                        <p:attrNameLst>
                                          <p:attrName>style.visibility</p:attrName>
                                        </p:attrNameLst>
                                      </p:cBhvr>
                                      <p:to>
                                        <p:strVal val="visible"/>
                                      </p:to>
                                    </p:set>
                                  </p:childTnLst>
                                </p:cTn>
                              </p:par>
                            </p:childTnLst>
                          </p:cTn>
                        </p:par>
                        <p:par>
                          <p:cTn id="509" fill="hold">
                            <p:stCondLst>
                              <p:cond delay="167500"/>
                            </p:stCondLst>
                            <p:childTnLst>
                              <p:par>
                                <p:cTn id="510" presetID="1" presetClass="entr" presetSubtype="0" fill="hold" grpId="0" nodeType="afterEffect">
                                  <p:stCondLst>
                                    <p:cond delay="0"/>
                                  </p:stCondLst>
                                  <p:childTnLst>
                                    <p:set>
                                      <p:cBhvr>
                                        <p:cTn id="511" dur="1" fill="hold">
                                          <p:stCondLst>
                                            <p:cond delay="999"/>
                                          </p:stCondLst>
                                        </p:cTn>
                                        <p:tgtEl>
                                          <p:spTgt spid="1155"/>
                                        </p:tgtEl>
                                        <p:attrNameLst>
                                          <p:attrName>style.visibility</p:attrName>
                                        </p:attrNameLst>
                                      </p:cBhvr>
                                      <p:to>
                                        <p:strVal val="visible"/>
                                      </p:to>
                                    </p:set>
                                  </p:childTnLst>
                                </p:cTn>
                              </p:par>
                            </p:childTnLst>
                          </p:cTn>
                        </p:par>
                        <p:par>
                          <p:cTn id="512" fill="hold">
                            <p:stCondLst>
                              <p:cond delay="168500"/>
                            </p:stCondLst>
                            <p:childTnLst>
                              <p:par>
                                <p:cTn id="513" presetID="1" presetClass="entr" presetSubtype="0" fill="hold" grpId="0" nodeType="afterEffect">
                                  <p:stCondLst>
                                    <p:cond delay="0"/>
                                  </p:stCondLst>
                                  <p:childTnLst>
                                    <p:set>
                                      <p:cBhvr>
                                        <p:cTn id="514" dur="1" fill="hold">
                                          <p:stCondLst>
                                            <p:cond delay="999"/>
                                          </p:stCondLst>
                                        </p:cTn>
                                        <p:tgtEl>
                                          <p:spTgt spid="1156"/>
                                        </p:tgtEl>
                                        <p:attrNameLst>
                                          <p:attrName>style.visibility</p:attrName>
                                        </p:attrNameLst>
                                      </p:cBhvr>
                                      <p:to>
                                        <p:strVal val="visible"/>
                                      </p:to>
                                    </p:set>
                                  </p:childTnLst>
                                </p:cTn>
                              </p:par>
                            </p:childTnLst>
                          </p:cTn>
                        </p:par>
                        <p:par>
                          <p:cTn id="515" fill="hold">
                            <p:stCondLst>
                              <p:cond delay="169500"/>
                            </p:stCondLst>
                            <p:childTnLst>
                              <p:par>
                                <p:cTn id="516" presetID="1" presetClass="entr" presetSubtype="0" fill="hold" grpId="0" nodeType="afterEffect">
                                  <p:stCondLst>
                                    <p:cond delay="0"/>
                                  </p:stCondLst>
                                  <p:childTnLst>
                                    <p:set>
                                      <p:cBhvr>
                                        <p:cTn id="517" dur="1" fill="hold">
                                          <p:stCondLst>
                                            <p:cond delay="999"/>
                                          </p:stCondLst>
                                        </p:cTn>
                                        <p:tgtEl>
                                          <p:spTgt spid="1157"/>
                                        </p:tgtEl>
                                        <p:attrNameLst>
                                          <p:attrName>style.visibility</p:attrName>
                                        </p:attrNameLst>
                                      </p:cBhvr>
                                      <p:to>
                                        <p:strVal val="visible"/>
                                      </p:to>
                                    </p:set>
                                  </p:childTnLst>
                                </p:cTn>
                              </p:par>
                            </p:childTnLst>
                          </p:cTn>
                        </p:par>
                        <p:par>
                          <p:cTn id="518" fill="hold">
                            <p:stCondLst>
                              <p:cond delay="170500"/>
                            </p:stCondLst>
                            <p:childTnLst>
                              <p:par>
                                <p:cTn id="519" presetID="1" presetClass="entr" presetSubtype="0" fill="hold" grpId="0" nodeType="afterEffect">
                                  <p:stCondLst>
                                    <p:cond delay="0"/>
                                  </p:stCondLst>
                                  <p:childTnLst>
                                    <p:set>
                                      <p:cBhvr>
                                        <p:cTn id="520" dur="1" fill="hold">
                                          <p:stCondLst>
                                            <p:cond delay="999"/>
                                          </p:stCondLst>
                                        </p:cTn>
                                        <p:tgtEl>
                                          <p:spTgt spid="1158"/>
                                        </p:tgtEl>
                                        <p:attrNameLst>
                                          <p:attrName>style.visibility</p:attrName>
                                        </p:attrNameLst>
                                      </p:cBhvr>
                                      <p:to>
                                        <p:strVal val="visible"/>
                                      </p:to>
                                    </p:set>
                                  </p:childTnLst>
                                </p:cTn>
                              </p:par>
                            </p:childTnLst>
                          </p:cTn>
                        </p:par>
                        <p:par>
                          <p:cTn id="521" fill="hold">
                            <p:stCondLst>
                              <p:cond delay="171500"/>
                            </p:stCondLst>
                            <p:childTnLst>
                              <p:par>
                                <p:cTn id="522" presetID="1" presetClass="entr" presetSubtype="0" fill="hold" grpId="0" nodeType="afterEffect">
                                  <p:stCondLst>
                                    <p:cond delay="0"/>
                                  </p:stCondLst>
                                  <p:childTnLst>
                                    <p:set>
                                      <p:cBhvr>
                                        <p:cTn id="523" dur="1" fill="hold">
                                          <p:stCondLst>
                                            <p:cond delay="999"/>
                                          </p:stCondLst>
                                        </p:cTn>
                                        <p:tgtEl>
                                          <p:spTgt spid="1159"/>
                                        </p:tgtEl>
                                        <p:attrNameLst>
                                          <p:attrName>style.visibility</p:attrName>
                                        </p:attrNameLst>
                                      </p:cBhvr>
                                      <p:to>
                                        <p:strVal val="visible"/>
                                      </p:to>
                                    </p:set>
                                  </p:childTnLst>
                                </p:cTn>
                              </p:par>
                            </p:childTnLst>
                          </p:cTn>
                        </p:par>
                        <p:par>
                          <p:cTn id="524" fill="hold">
                            <p:stCondLst>
                              <p:cond delay="172500"/>
                            </p:stCondLst>
                            <p:childTnLst>
                              <p:par>
                                <p:cTn id="525" presetID="1" presetClass="entr" presetSubtype="0" fill="hold" grpId="0" nodeType="afterEffect">
                                  <p:stCondLst>
                                    <p:cond delay="0"/>
                                  </p:stCondLst>
                                  <p:childTnLst>
                                    <p:set>
                                      <p:cBhvr>
                                        <p:cTn id="526" dur="1" fill="hold">
                                          <p:stCondLst>
                                            <p:cond delay="999"/>
                                          </p:stCondLst>
                                        </p:cTn>
                                        <p:tgtEl>
                                          <p:spTgt spid="1160"/>
                                        </p:tgtEl>
                                        <p:attrNameLst>
                                          <p:attrName>style.visibility</p:attrName>
                                        </p:attrNameLst>
                                      </p:cBhvr>
                                      <p:to>
                                        <p:strVal val="visible"/>
                                      </p:to>
                                    </p:set>
                                  </p:childTnLst>
                                </p:cTn>
                              </p:par>
                            </p:childTnLst>
                          </p:cTn>
                        </p:par>
                        <p:par>
                          <p:cTn id="527" fill="hold">
                            <p:stCondLst>
                              <p:cond delay="173500"/>
                            </p:stCondLst>
                            <p:childTnLst>
                              <p:par>
                                <p:cTn id="528" presetID="1" presetClass="entr" presetSubtype="0" fill="hold" grpId="0" nodeType="afterEffect">
                                  <p:stCondLst>
                                    <p:cond delay="0"/>
                                  </p:stCondLst>
                                  <p:childTnLst>
                                    <p:set>
                                      <p:cBhvr>
                                        <p:cTn id="529" dur="1" fill="hold">
                                          <p:stCondLst>
                                            <p:cond delay="999"/>
                                          </p:stCondLst>
                                        </p:cTn>
                                        <p:tgtEl>
                                          <p:spTgt spid="1161"/>
                                        </p:tgtEl>
                                        <p:attrNameLst>
                                          <p:attrName>style.visibility</p:attrName>
                                        </p:attrNameLst>
                                      </p:cBhvr>
                                      <p:to>
                                        <p:strVal val="visible"/>
                                      </p:to>
                                    </p:set>
                                  </p:childTnLst>
                                </p:cTn>
                              </p:par>
                            </p:childTnLst>
                          </p:cTn>
                        </p:par>
                        <p:par>
                          <p:cTn id="530" fill="hold">
                            <p:stCondLst>
                              <p:cond delay="174500"/>
                            </p:stCondLst>
                            <p:childTnLst>
                              <p:par>
                                <p:cTn id="531" presetID="1" presetClass="entr" presetSubtype="0" fill="hold" grpId="0" nodeType="afterEffect">
                                  <p:stCondLst>
                                    <p:cond delay="0"/>
                                  </p:stCondLst>
                                  <p:childTnLst>
                                    <p:set>
                                      <p:cBhvr>
                                        <p:cTn id="532" dur="1" fill="hold">
                                          <p:stCondLst>
                                            <p:cond delay="999"/>
                                          </p:stCondLst>
                                        </p:cTn>
                                        <p:tgtEl>
                                          <p:spTgt spid="1162"/>
                                        </p:tgtEl>
                                        <p:attrNameLst>
                                          <p:attrName>style.visibility</p:attrName>
                                        </p:attrNameLst>
                                      </p:cBhvr>
                                      <p:to>
                                        <p:strVal val="visible"/>
                                      </p:to>
                                    </p:set>
                                  </p:childTnLst>
                                </p:cTn>
                              </p:par>
                            </p:childTnLst>
                          </p:cTn>
                        </p:par>
                        <p:par>
                          <p:cTn id="533" fill="hold">
                            <p:stCondLst>
                              <p:cond delay="175500"/>
                            </p:stCondLst>
                            <p:childTnLst>
                              <p:par>
                                <p:cTn id="534" presetID="1" presetClass="entr" presetSubtype="0" fill="hold" grpId="0" nodeType="afterEffect">
                                  <p:stCondLst>
                                    <p:cond delay="0"/>
                                  </p:stCondLst>
                                  <p:childTnLst>
                                    <p:set>
                                      <p:cBhvr>
                                        <p:cTn id="535" dur="1" fill="hold">
                                          <p:stCondLst>
                                            <p:cond delay="999"/>
                                          </p:stCondLst>
                                        </p:cTn>
                                        <p:tgtEl>
                                          <p:spTgt spid="1163"/>
                                        </p:tgtEl>
                                        <p:attrNameLst>
                                          <p:attrName>style.visibility</p:attrName>
                                        </p:attrNameLst>
                                      </p:cBhvr>
                                      <p:to>
                                        <p:strVal val="visible"/>
                                      </p:to>
                                    </p:set>
                                  </p:childTnLst>
                                </p:cTn>
                              </p:par>
                            </p:childTnLst>
                          </p:cTn>
                        </p:par>
                        <p:par>
                          <p:cTn id="536" fill="hold">
                            <p:stCondLst>
                              <p:cond delay="176500"/>
                            </p:stCondLst>
                            <p:childTnLst>
                              <p:par>
                                <p:cTn id="537" presetID="1" presetClass="entr" presetSubtype="0" fill="hold" grpId="0" nodeType="afterEffect">
                                  <p:stCondLst>
                                    <p:cond delay="0"/>
                                  </p:stCondLst>
                                  <p:childTnLst>
                                    <p:set>
                                      <p:cBhvr>
                                        <p:cTn id="538" dur="1" fill="hold">
                                          <p:stCondLst>
                                            <p:cond delay="999"/>
                                          </p:stCondLst>
                                        </p:cTn>
                                        <p:tgtEl>
                                          <p:spTgt spid="1164"/>
                                        </p:tgtEl>
                                        <p:attrNameLst>
                                          <p:attrName>style.visibility</p:attrName>
                                        </p:attrNameLst>
                                      </p:cBhvr>
                                      <p:to>
                                        <p:strVal val="visible"/>
                                      </p:to>
                                    </p:set>
                                  </p:childTnLst>
                                </p:cTn>
                              </p:par>
                            </p:childTnLst>
                          </p:cTn>
                        </p:par>
                        <p:par>
                          <p:cTn id="539" fill="hold">
                            <p:stCondLst>
                              <p:cond delay="177500"/>
                            </p:stCondLst>
                            <p:childTnLst>
                              <p:par>
                                <p:cTn id="540" presetID="1" presetClass="entr" presetSubtype="0" fill="hold" grpId="0" nodeType="afterEffect">
                                  <p:stCondLst>
                                    <p:cond delay="0"/>
                                  </p:stCondLst>
                                  <p:childTnLst>
                                    <p:set>
                                      <p:cBhvr>
                                        <p:cTn id="541" dur="1" fill="hold">
                                          <p:stCondLst>
                                            <p:cond delay="999"/>
                                          </p:stCondLst>
                                        </p:cTn>
                                        <p:tgtEl>
                                          <p:spTgt spid="1165"/>
                                        </p:tgtEl>
                                        <p:attrNameLst>
                                          <p:attrName>style.visibility</p:attrName>
                                        </p:attrNameLst>
                                      </p:cBhvr>
                                      <p:to>
                                        <p:strVal val="visible"/>
                                      </p:to>
                                    </p:set>
                                  </p:childTnLst>
                                </p:cTn>
                              </p:par>
                            </p:childTnLst>
                          </p:cTn>
                        </p:par>
                        <p:par>
                          <p:cTn id="542" fill="hold">
                            <p:stCondLst>
                              <p:cond delay="178500"/>
                            </p:stCondLst>
                            <p:childTnLst>
                              <p:par>
                                <p:cTn id="543" presetID="1" presetClass="entr" presetSubtype="0" fill="hold" grpId="0" nodeType="afterEffect">
                                  <p:stCondLst>
                                    <p:cond delay="0"/>
                                  </p:stCondLst>
                                  <p:childTnLst>
                                    <p:set>
                                      <p:cBhvr>
                                        <p:cTn id="544" dur="1" fill="hold">
                                          <p:stCondLst>
                                            <p:cond delay="999"/>
                                          </p:stCondLst>
                                        </p:cTn>
                                        <p:tgtEl>
                                          <p:spTgt spid="1166"/>
                                        </p:tgtEl>
                                        <p:attrNameLst>
                                          <p:attrName>style.visibility</p:attrName>
                                        </p:attrNameLst>
                                      </p:cBhvr>
                                      <p:to>
                                        <p:strVal val="visible"/>
                                      </p:to>
                                    </p:set>
                                  </p:childTnLst>
                                </p:cTn>
                              </p:par>
                            </p:childTnLst>
                          </p:cTn>
                        </p:par>
                        <p:par>
                          <p:cTn id="545" fill="hold">
                            <p:stCondLst>
                              <p:cond delay="179500"/>
                            </p:stCondLst>
                            <p:childTnLst>
                              <p:par>
                                <p:cTn id="546" presetID="1" presetClass="entr" presetSubtype="0" fill="hold" grpId="0" nodeType="afterEffect">
                                  <p:stCondLst>
                                    <p:cond delay="0"/>
                                  </p:stCondLst>
                                  <p:childTnLst>
                                    <p:set>
                                      <p:cBhvr>
                                        <p:cTn id="547" dur="1" fill="hold">
                                          <p:stCondLst>
                                            <p:cond delay="999"/>
                                          </p:stCondLst>
                                        </p:cTn>
                                        <p:tgtEl>
                                          <p:spTgt spid="1167"/>
                                        </p:tgtEl>
                                        <p:attrNameLst>
                                          <p:attrName>style.visibility</p:attrName>
                                        </p:attrNameLst>
                                      </p:cBhvr>
                                      <p:to>
                                        <p:strVal val="visible"/>
                                      </p:to>
                                    </p:set>
                                  </p:childTnLst>
                                </p:cTn>
                              </p:par>
                            </p:childTnLst>
                          </p:cTn>
                        </p:par>
                        <p:par>
                          <p:cTn id="548" fill="hold">
                            <p:stCondLst>
                              <p:cond delay="180500"/>
                            </p:stCondLst>
                            <p:childTnLst>
                              <p:par>
                                <p:cTn id="549" presetID="1" presetClass="entr" presetSubtype="0" fill="hold" grpId="0" nodeType="afterEffect">
                                  <p:stCondLst>
                                    <p:cond delay="0"/>
                                  </p:stCondLst>
                                  <p:childTnLst>
                                    <p:set>
                                      <p:cBhvr>
                                        <p:cTn id="550" dur="1" fill="hold">
                                          <p:stCondLst>
                                            <p:cond delay="999"/>
                                          </p:stCondLst>
                                        </p:cTn>
                                        <p:tgtEl>
                                          <p:spTgt spid="1168"/>
                                        </p:tgtEl>
                                        <p:attrNameLst>
                                          <p:attrName>style.visibility</p:attrName>
                                        </p:attrNameLst>
                                      </p:cBhvr>
                                      <p:to>
                                        <p:strVal val="visible"/>
                                      </p:to>
                                    </p:set>
                                  </p:childTnLst>
                                </p:cTn>
                              </p:par>
                            </p:childTnLst>
                          </p:cTn>
                        </p:par>
                        <p:par>
                          <p:cTn id="551" fill="hold">
                            <p:stCondLst>
                              <p:cond delay="181500"/>
                            </p:stCondLst>
                            <p:childTnLst>
                              <p:par>
                                <p:cTn id="552" presetID="1" presetClass="entr" presetSubtype="0" fill="hold" grpId="0" nodeType="afterEffect">
                                  <p:stCondLst>
                                    <p:cond delay="0"/>
                                  </p:stCondLst>
                                  <p:childTnLst>
                                    <p:set>
                                      <p:cBhvr>
                                        <p:cTn id="553" dur="1" fill="hold">
                                          <p:stCondLst>
                                            <p:cond delay="999"/>
                                          </p:stCondLst>
                                        </p:cTn>
                                        <p:tgtEl>
                                          <p:spTgt spid="1169"/>
                                        </p:tgtEl>
                                        <p:attrNameLst>
                                          <p:attrName>style.visibility</p:attrName>
                                        </p:attrNameLst>
                                      </p:cBhvr>
                                      <p:to>
                                        <p:strVal val="visible"/>
                                      </p:to>
                                    </p:set>
                                  </p:childTnLst>
                                  <p:subTnLst>
                                    <p:audio>
                                      <p:cMediaNode>
                                        <p:cTn display="0" masterRel="sameClick">
                                          <p:stCondLst>
                                            <p:cond evt="begin" delay="0">
                                              <p:tn val="552"/>
                                            </p:cond>
                                          </p:stCondLst>
                                          <p:endCondLst>
                                            <p:cond evt="onStopAudio" delay="0">
                                              <p:tgtEl>
                                                <p:sldTgt/>
                                              </p:tgtEl>
                                            </p:cond>
                                          </p:endCondLst>
                                        </p:cTn>
                                        <p:tgtEl>
                                          <p:sndTgt r:embed="rId2" name="alarm clock.wav"/>
                                        </p:tgtEl>
                                      </p:cMediaNode>
                                    </p:audio>
                                  </p:subTnLst>
                                </p:cTn>
                              </p:par>
                            </p:childTnLst>
                          </p:cTn>
                        </p:par>
                      </p:childTnLst>
                    </p:cTn>
                  </p:par>
                </p:childTnLst>
              </p:cTn>
              <p:nextCondLst>
                <p:cond evt="onClick" delay="0">
                  <p:tgtEl>
                    <p:spTgt spid="984"/>
                  </p:tgtEl>
                </p:cond>
              </p:nextCondLst>
            </p:seq>
          </p:childTnLst>
        </p:cTn>
      </p:par>
    </p:tnLst>
    <p:bldLst>
      <p:bldP spid="984" grpId="0" animBg="1"/>
      <p:bldP spid="985" grpId="0" animBg="1"/>
      <p:bldP spid="986" grpId="0" animBg="1"/>
      <p:bldP spid="987" grpId="0" animBg="1"/>
      <p:bldP spid="988" grpId="0" animBg="1"/>
      <p:bldP spid="989" grpId="0" animBg="1"/>
      <p:bldP spid="990" grpId="0" animBg="1"/>
      <p:bldP spid="991" grpId="0" animBg="1"/>
      <p:bldP spid="992" grpId="0" animBg="1"/>
      <p:bldP spid="993" grpId="0" animBg="1"/>
      <p:bldP spid="994" grpId="0" animBg="1"/>
      <p:bldP spid="995" grpId="0" animBg="1"/>
      <p:bldP spid="996" grpId="0" animBg="1"/>
      <p:bldP spid="997" grpId="0" animBg="1"/>
      <p:bldP spid="998" grpId="0" animBg="1"/>
      <p:bldP spid="999" grpId="0" animBg="1"/>
      <p:bldP spid="1000" grpId="0" animBg="1"/>
      <p:bldP spid="1001" grpId="0" animBg="1"/>
      <p:bldP spid="1002" grpId="0" animBg="1"/>
      <p:bldP spid="1003" grpId="0" animBg="1"/>
      <p:bldP spid="1004" grpId="0" animBg="1"/>
      <p:bldP spid="1005" grpId="0" animBg="1"/>
      <p:bldP spid="1006" grpId="0" animBg="1"/>
      <p:bldP spid="1007" grpId="0" animBg="1"/>
      <p:bldP spid="1008" grpId="0" animBg="1"/>
      <p:bldP spid="1009" grpId="0" animBg="1"/>
      <p:bldP spid="1010" grpId="0" animBg="1"/>
      <p:bldP spid="1011" grpId="0" animBg="1"/>
      <p:bldP spid="1012" grpId="0" animBg="1"/>
      <p:bldP spid="1013" grpId="0" animBg="1"/>
      <p:bldP spid="1014" grpId="0" animBg="1"/>
      <p:bldP spid="1015" grpId="0" animBg="1"/>
      <p:bldP spid="1016" grpId="0" animBg="1"/>
      <p:bldP spid="1017" grpId="0" animBg="1"/>
      <p:bldP spid="1018" grpId="0" animBg="1"/>
      <p:bldP spid="1019" grpId="0" animBg="1"/>
      <p:bldP spid="1020" grpId="0" animBg="1"/>
      <p:bldP spid="1021" grpId="0" animBg="1"/>
      <p:bldP spid="1022" grpId="0" animBg="1"/>
      <p:bldP spid="1023" grpId="0" animBg="1"/>
      <p:bldP spid="1024" grpId="0" animBg="1"/>
      <p:bldP spid="1025" grpId="0" animBg="1"/>
      <p:bldP spid="1027" grpId="0" animBg="1"/>
      <p:bldP spid="1029" grpId="0" animBg="1"/>
      <p:bldP spid="1031" grpId="0" animBg="1"/>
      <p:bldP spid="1032" grpId="0" animBg="1"/>
      <p:bldP spid="1033" grpId="0" animBg="1"/>
      <p:bldP spid="1034" grpId="0" animBg="1"/>
      <p:bldP spid="1035" grpId="0" animBg="1"/>
      <p:bldP spid="1036" grpId="0" animBg="1"/>
      <p:bldP spid="1037" grpId="0" animBg="1"/>
      <p:bldP spid="1038" grpId="0" animBg="1"/>
      <p:bldP spid="1039" grpId="0" animBg="1"/>
      <p:bldP spid="1040" grpId="0" animBg="1"/>
      <p:bldP spid="1041" grpId="0" animBg="1"/>
      <p:bldP spid="1042" grpId="0" animBg="1"/>
      <p:bldP spid="1043" grpId="0" animBg="1"/>
      <p:bldP spid="1044" grpId="0" animBg="1"/>
      <p:bldP spid="1045" grpId="0" animBg="1"/>
      <p:bldP spid="1046" grpId="0" animBg="1"/>
      <p:bldP spid="1047" grpId="0" animBg="1"/>
      <p:bldP spid="1048" grpId="0" animBg="1"/>
      <p:bldP spid="1049" grpId="0" animBg="1"/>
      <p:bldP spid="1050" grpId="0" animBg="1"/>
      <p:bldP spid="1051" grpId="0" animBg="1"/>
      <p:bldP spid="1052" grpId="0" animBg="1"/>
      <p:bldP spid="1053" grpId="0" animBg="1"/>
      <p:bldP spid="1054" grpId="0" animBg="1"/>
      <p:bldP spid="1055" grpId="0" animBg="1"/>
      <p:bldP spid="1056" grpId="0" animBg="1"/>
      <p:bldP spid="1057" grpId="0" animBg="1"/>
      <p:bldP spid="1058" grpId="0" animBg="1"/>
      <p:bldP spid="1059" grpId="0" animBg="1"/>
      <p:bldP spid="1060" grpId="0" animBg="1"/>
      <p:bldP spid="1061" grpId="0" animBg="1"/>
      <p:bldP spid="1062" grpId="0" animBg="1"/>
      <p:bldP spid="1063" grpId="0" animBg="1"/>
      <p:bldP spid="1064" grpId="0" animBg="1"/>
      <p:bldP spid="1065" grpId="0" animBg="1"/>
      <p:bldP spid="1066" grpId="0" animBg="1"/>
      <p:bldP spid="1067" grpId="0" animBg="1"/>
      <p:bldP spid="1068" grpId="0" animBg="1"/>
      <p:bldP spid="1069" grpId="0" animBg="1"/>
      <p:bldP spid="1070" grpId="0" animBg="1"/>
      <p:bldP spid="1071" grpId="0" animBg="1"/>
      <p:bldP spid="1072" grpId="0" animBg="1"/>
      <p:bldP spid="1073" grpId="0" animBg="1"/>
      <p:bldP spid="1074" grpId="0" animBg="1"/>
      <p:bldP spid="1075" grpId="0" animBg="1"/>
      <p:bldP spid="1076" grpId="0" animBg="1"/>
      <p:bldP spid="1077" grpId="0" animBg="1"/>
      <p:bldP spid="1078" grpId="0" animBg="1"/>
      <p:bldP spid="1079" grpId="0" animBg="1"/>
      <p:bldP spid="1080" grpId="0" animBg="1"/>
      <p:bldP spid="1081" grpId="0" animBg="1"/>
      <p:bldP spid="1082" grpId="0" animBg="1"/>
      <p:bldP spid="1083" grpId="0" animBg="1"/>
      <p:bldP spid="1084" grpId="0" animBg="1"/>
      <p:bldP spid="1085" grpId="0" animBg="1"/>
      <p:bldP spid="1086" grpId="0" animBg="1"/>
      <p:bldP spid="1087" grpId="0" animBg="1"/>
      <p:bldP spid="1088" grpId="0" animBg="1"/>
      <p:bldP spid="1089" grpId="0" animBg="1"/>
      <p:bldP spid="1090" grpId="0" animBg="1"/>
      <p:bldP spid="1091" grpId="0" animBg="1"/>
      <p:bldP spid="1092" grpId="0" animBg="1"/>
      <p:bldP spid="1093" grpId="0" animBg="1"/>
      <p:bldP spid="1094" grpId="0" animBg="1"/>
      <p:bldP spid="1095" grpId="0" animBg="1"/>
      <p:bldP spid="1096" grpId="0" animBg="1"/>
      <p:bldP spid="1097" grpId="0" animBg="1"/>
      <p:bldP spid="1098" grpId="0" animBg="1"/>
      <p:bldP spid="1099" grpId="0" animBg="1"/>
      <p:bldP spid="1100" grpId="0" animBg="1"/>
      <p:bldP spid="1101" grpId="0" animBg="1"/>
      <p:bldP spid="1102" grpId="0" animBg="1"/>
      <p:bldP spid="1103" grpId="0" animBg="1"/>
      <p:bldP spid="1104" grpId="0" animBg="1"/>
      <p:bldP spid="1105" grpId="0" animBg="1"/>
      <p:bldP spid="1106" grpId="0" animBg="1"/>
      <p:bldP spid="1107" grpId="0" animBg="1"/>
      <p:bldP spid="1108" grpId="0" animBg="1"/>
      <p:bldP spid="1109" grpId="0" animBg="1"/>
      <p:bldP spid="1110" grpId="0" animBg="1"/>
      <p:bldP spid="1111" grpId="0" animBg="1"/>
      <p:bldP spid="1112" grpId="0" animBg="1"/>
      <p:bldP spid="1113" grpId="0" animBg="1"/>
      <p:bldP spid="1114" grpId="0" animBg="1"/>
      <p:bldP spid="1115" grpId="0" animBg="1"/>
      <p:bldP spid="1116" grpId="0" animBg="1"/>
      <p:bldP spid="1117" grpId="0" animBg="1"/>
      <p:bldP spid="1118" grpId="0" animBg="1"/>
      <p:bldP spid="1119" grpId="0" animBg="1"/>
      <p:bldP spid="1120" grpId="0" animBg="1"/>
      <p:bldP spid="1121" grpId="0" animBg="1"/>
      <p:bldP spid="1122" grpId="0" animBg="1"/>
      <p:bldP spid="1123" grpId="0" animBg="1"/>
      <p:bldP spid="1124" grpId="0" animBg="1"/>
      <p:bldP spid="1125" grpId="0" animBg="1"/>
      <p:bldP spid="1126" grpId="0" animBg="1"/>
      <p:bldP spid="1127" grpId="0" animBg="1"/>
      <p:bldP spid="1128" grpId="0" animBg="1"/>
      <p:bldP spid="1129" grpId="0" animBg="1"/>
      <p:bldP spid="1130" grpId="0" animBg="1"/>
      <p:bldP spid="1131" grpId="0" animBg="1"/>
      <p:bldP spid="1132" grpId="0" animBg="1"/>
      <p:bldP spid="1133" grpId="0" animBg="1"/>
      <p:bldP spid="1134" grpId="0" animBg="1"/>
      <p:bldP spid="1135" grpId="0" animBg="1"/>
      <p:bldP spid="1136" grpId="0" animBg="1"/>
      <p:bldP spid="1137" grpId="0" animBg="1"/>
      <p:bldP spid="1138" grpId="0" animBg="1"/>
      <p:bldP spid="1139" grpId="0" animBg="1"/>
      <p:bldP spid="1140" grpId="0" animBg="1"/>
      <p:bldP spid="1141" grpId="0" animBg="1"/>
      <p:bldP spid="1142" grpId="0" animBg="1"/>
      <p:bldP spid="1143" grpId="0" animBg="1"/>
      <p:bldP spid="1144" grpId="0" animBg="1"/>
      <p:bldP spid="1145" grpId="0" animBg="1"/>
      <p:bldP spid="1146" grpId="0" animBg="1"/>
      <p:bldP spid="1147" grpId="0" animBg="1"/>
      <p:bldP spid="1148" grpId="0" animBg="1"/>
      <p:bldP spid="1149" grpId="0" animBg="1"/>
      <p:bldP spid="1150" grpId="0" animBg="1"/>
      <p:bldP spid="1151" grpId="0" animBg="1"/>
      <p:bldP spid="1152" grpId="0" animBg="1"/>
      <p:bldP spid="1153" grpId="0" animBg="1"/>
      <p:bldP spid="1154" grpId="0" animBg="1"/>
      <p:bldP spid="1155" grpId="0" animBg="1"/>
      <p:bldP spid="1156" grpId="0" animBg="1"/>
      <p:bldP spid="1157" grpId="0" animBg="1"/>
      <p:bldP spid="1158" grpId="0" animBg="1"/>
      <p:bldP spid="1159" grpId="0" animBg="1"/>
      <p:bldP spid="1160" grpId="0" animBg="1"/>
      <p:bldP spid="1161" grpId="0" animBg="1"/>
      <p:bldP spid="1162" grpId="0" animBg="1"/>
      <p:bldP spid="1163" grpId="0" animBg="1"/>
      <p:bldP spid="1164" grpId="0" animBg="1"/>
      <p:bldP spid="1165" grpId="0" animBg="1"/>
      <p:bldP spid="1166" grpId="0" animBg="1"/>
      <p:bldP spid="1167" grpId="0" animBg="1"/>
      <p:bldP spid="1168" grpId="0" animBg="1"/>
      <p:bldP spid="116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ính lúp loại tốt, kích cỡ 75mm (7.5cm) tay cầm bằng kim loại"/>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17759924">
            <a:off x="6135453" y="1511275"/>
            <a:ext cx="4860000" cy="4860000"/>
          </a:xfrm>
          <a:prstGeom prst="rect">
            <a:avLst/>
          </a:prstGeom>
          <a:noFill/>
          <a:ln>
            <a:noFill/>
          </a:ln>
        </p:spPr>
      </p:pic>
      <p:grpSp>
        <p:nvGrpSpPr>
          <p:cNvPr id="3" name="Group 2"/>
          <p:cNvGrpSpPr/>
          <p:nvPr/>
        </p:nvGrpSpPr>
        <p:grpSpPr>
          <a:xfrm>
            <a:off x="443769" y="497276"/>
            <a:ext cx="1418357" cy="1229264"/>
            <a:chOff x="10807701" y="4343400"/>
            <a:chExt cx="847725" cy="720725"/>
          </a:xfrm>
          <a:solidFill>
            <a:schemeClr val="tx1"/>
          </a:solidFill>
        </p:grpSpPr>
        <p:sp>
          <p:nvSpPr>
            <p:cNvPr id="4" name="Freeform 467"/>
            <p:cNvSpPr>
              <a:spLocks noEditPoints="1"/>
            </p:cNvSpPr>
            <p:nvPr/>
          </p:nvSpPr>
          <p:spPr bwMode="auto">
            <a:xfrm>
              <a:off x="10925176" y="4346575"/>
              <a:ext cx="150813" cy="158750"/>
            </a:xfrm>
            <a:custGeom>
              <a:avLst/>
              <a:gdLst>
                <a:gd name="T0" fmla="*/ 20 w 40"/>
                <a:gd name="T1" fmla="*/ 42 h 42"/>
                <a:gd name="T2" fmla="*/ 0 w 40"/>
                <a:gd name="T3" fmla="*/ 21 h 42"/>
                <a:gd name="T4" fmla="*/ 20 w 40"/>
                <a:gd name="T5" fmla="*/ 0 h 42"/>
                <a:gd name="T6" fmla="*/ 40 w 40"/>
                <a:gd name="T7" fmla="*/ 21 h 42"/>
                <a:gd name="T8" fmla="*/ 20 w 40"/>
                <a:gd name="T9" fmla="*/ 42 h 42"/>
                <a:gd name="T10" fmla="*/ 20 w 40"/>
                <a:gd name="T11" fmla="*/ 7 h 42"/>
                <a:gd name="T12" fmla="*/ 7 w 40"/>
                <a:gd name="T13" fmla="*/ 21 h 42"/>
                <a:gd name="T14" fmla="*/ 20 w 40"/>
                <a:gd name="T15" fmla="*/ 35 h 42"/>
                <a:gd name="T16" fmla="*/ 33 w 40"/>
                <a:gd name="T17" fmla="*/ 21 h 42"/>
                <a:gd name="T18" fmla="*/ 20 w 40"/>
                <a:gd name="T19"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2">
                  <a:moveTo>
                    <a:pt x="20" y="42"/>
                  </a:moveTo>
                  <a:cubicBezTo>
                    <a:pt x="9" y="42"/>
                    <a:pt x="0" y="33"/>
                    <a:pt x="0" y="21"/>
                  </a:cubicBezTo>
                  <a:cubicBezTo>
                    <a:pt x="0" y="9"/>
                    <a:pt x="9" y="0"/>
                    <a:pt x="20" y="0"/>
                  </a:cubicBezTo>
                  <a:cubicBezTo>
                    <a:pt x="31" y="0"/>
                    <a:pt x="40" y="9"/>
                    <a:pt x="40" y="21"/>
                  </a:cubicBezTo>
                  <a:cubicBezTo>
                    <a:pt x="40" y="33"/>
                    <a:pt x="31" y="42"/>
                    <a:pt x="20" y="42"/>
                  </a:cubicBezTo>
                  <a:close/>
                  <a:moveTo>
                    <a:pt x="20" y="7"/>
                  </a:moveTo>
                  <a:cubicBezTo>
                    <a:pt x="13" y="7"/>
                    <a:pt x="7" y="13"/>
                    <a:pt x="7" y="21"/>
                  </a:cubicBezTo>
                  <a:cubicBezTo>
                    <a:pt x="7" y="29"/>
                    <a:pt x="13" y="35"/>
                    <a:pt x="20" y="35"/>
                  </a:cubicBezTo>
                  <a:cubicBezTo>
                    <a:pt x="27" y="35"/>
                    <a:pt x="33" y="29"/>
                    <a:pt x="33" y="21"/>
                  </a:cubicBezTo>
                  <a:cubicBezTo>
                    <a:pt x="33" y="13"/>
                    <a:pt x="27" y="7"/>
                    <a:pt x="20"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5" name="Freeform 468"/>
            <p:cNvSpPr/>
            <p:nvPr/>
          </p:nvSpPr>
          <p:spPr bwMode="auto">
            <a:xfrm>
              <a:off x="10985501" y="4806950"/>
              <a:ext cx="25400" cy="257175"/>
            </a:xfrm>
            <a:custGeom>
              <a:avLst/>
              <a:gdLst>
                <a:gd name="T0" fmla="*/ 4 w 7"/>
                <a:gd name="T1" fmla="*/ 68 h 68"/>
                <a:gd name="T2" fmla="*/ 0 w 7"/>
                <a:gd name="T3" fmla="*/ 65 h 68"/>
                <a:gd name="T4" fmla="*/ 0 w 7"/>
                <a:gd name="T5" fmla="*/ 3 h 68"/>
                <a:gd name="T6" fmla="*/ 4 w 7"/>
                <a:gd name="T7" fmla="*/ 0 h 68"/>
                <a:gd name="T8" fmla="*/ 7 w 7"/>
                <a:gd name="T9" fmla="*/ 3 h 68"/>
                <a:gd name="T10" fmla="*/ 7 w 7"/>
                <a:gd name="T11" fmla="*/ 65 h 68"/>
                <a:gd name="T12" fmla="*/ 4 w 7"/>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7" h="68">
                  <a:moveTo>
                    <a:pt x="4" y="68"/>
                  </a:moveTo>
                  <a:cubicBezTo>
                    <a:pt x="2" y="68"/>
                    <a:pt x="0" y="67"/>
                    <a:pt x="0" y="65"/>
                  </a:cubicBezTo>
                  <a:cubicBezTo>
                    <a:pt x="0" y="3"/>
                    <a:pt x="0" y="3"/>
                    <a:pt x="0" y="3"/>
                  </a:cubicBezTo>
                  <a:cubicBezTo>
                    <a:pt x="0" y="1"/>
                    <a:pt x="2" y="0"/>
                    <a:pt x="4" y="0"/>
                  </a:cubicBezTo>
                  <a:cubicBezTo>
                    <a:pt x="6" y="0"/>
                    <a:pt x="7" y="1"/>
                    <a:pt x="7" y="3"/>
                  </a:cubicBezTo>
                  <a:cubicBezTo>
                    <a:pt x="7" y="65"/>
                    <a:pt x="7" y="65"/>
                    <a:pt x="7" y="65"/>
                  </a:cubicBezTo>
                  <a:cubicBezTo>
                    <a:pt x="7" y="67"/>
                    <a:pt x="6" y="68"/>
                    <a:pt x="4"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6" name="Freeform 469"/>
            <p:cNvSpPr/>
            <p:nvPr/>
          </p:nvSpPr>
          <p:spPr bwMode="auto">
            <a:xfrm>
              <a:off x="10807701" y="5037138"/>
              <a:ext cx="806450" cy="26987"/>
            </a:xfrm>
            <a:custGeom>
              <a:avLst/>
              <a:gdLst>
                <a:gd name="T0" fmla="*/ 211 w 214"/>
                <a:gd name="T1" fmla="*/ 7 h 7"/>
                <a:gd name="T2" fmla="*/ 4 w 214"/>
                <a:gd name="T3" fmla="*/ 7 h 7"/>
                <a:gd name="T4" fmla="*/ 0 w 214"/>
                <a:gd name="T5" fmla="*/ 4 h 7"/>
                <a:gd name="T6" fmla="*/ 4 w 214"/>
                <a:gd name="T7" fmla="*/ 0 h 7"/>
                <a:gd name="T8" fmla="*/ 211 w 214"/>
                <a:gd name="T9" fmla="*/ 0 h 7"/>
                <a:gd name="T10" fmla="*/ 214 w 214"/>
                <a:gd name="T11" fmla="*/ 4 h 7"/>
                <a:gd name="T12" fmla="*/ 211 w 21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14" h="7">
                  <a:moveTo>
                    <a:pt x="211" y="7"/>
                  </a:moveTo>
                  <a:cubicBezTo>
                    <a:pt x="4" y="7"/>
                    <a:pt x="4" y="7"/>
                    <a:pt x="4" y="7"/>
                  </a:cubicBezTo>
                  <a:cubicBezTo>
                    <a:pt x="2" y="7"/>
                    <a:pt x="0" y="6"/>
                    <a:pt x="0" y="4"/>
                  </a:cubicBezTo>
                  <a:cubicBezTo>
                    <a:pt x="0" y="2"/>
                    <a:pt x="2" y="0"/>
                    <a:pt x="4" y="0"/>
                  </a:cubicBezTo>
                  <a:cubicBezTo>
                    <a:pt x="211" y="0"/>
                    <a:pt x="211" y="0"/>
                    <a:pt x="211" y="0"/>
                  </a:cubicBezTo>
                  <a:cubicBezTo>
                    <a:pt x="213" y="0"/>
                    <a:pt x="214" y="2"/>
                    <a:pt x="214" y="4"/>
                  </a:cubicBezTo>
                  <a:cubicBezTo>
                    <a:pt x="214" y="6"/>
                    <a:pt x="213" y="7"/>
                    <a:pt x="211"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7" name="Freeform 470"/>
            <p:cNvSpPr/>
            <p:nvPr/>
          </p:nvSpPr>
          <p:spPr bwMode="auto">
            <a:xfrm>
              <a:off x="11249026" y="4727575"/>
              <a:ext cx="147638" cy="336550"/>
            </a:xfrm>
            <a:custGeom>
              <a:avLst/>
              <a:gdLst>
                <a:gd name="T0" fmla="*/ 5 w 39"/>
                <a:gd name="T1" fmla="*/ 89 h 89"/>
                <a:gd name="T2" fmla="*/ 3 w 39"/>
                <a:gd name="T3" fmla="*/ 89 h 89"/>
                <a:gd name="T4" fmla="*/ 1 w 39"/>
                <a:gd name="T5" fmla="*/ 84 h 89"/>
                <a:gd name="T6" fmla="*/ 32 w 39"/>
                <a:gd name="T7" fmla="*/ 3 h 89"/>
                <a:gd name="T8" fmla="*/ 37 w 39"/>
                <a:gd name="T9" fmla="*/ 1 h 89"/>
                <a:gd name="T10" fmla="*/ 39 w 39"/>
                <a:gd name="T11" fmla="*/ 6 h 89"/>
                <a:gd name="T12" fmla="*/ 8 w 39"/>
                <a:gd name="T13" fmla="*/ 87 h 89"/>
                <a:gd name="T14" fmla="*/ 5 w 39"/>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89">
                  <a:moveTo>
                    <a:pt x="5" y="89"/>
                  </a:moveTo>
                  <a:cubicBezTo>
                    <a:pt x="4" y="89"/>
                    <a:pt x="4" y="89"/>
                    <a:pt x="3" y="89"/>
                  </a:cubicBezTo>
                  <a:cubicBezTo>
                    <a:pt x="1" y="88"/>
                    <a:pt x="0" y="86"/>
                    <a:pt x="1" y="84"/>
                  </a:cubicBezTo>
                  <a:cubicBezTo>
                    <a:pt x="32" y="3"/>
                    <a:pt x="32" y="3"/>
                    <a:pt x="32" y="3"/>
                  </a:cubicBezTo>
                  <a:cubicBezTo>
                    <a:pt x="33" y="1"/>
                    <a:pt x="35" y="0"/>
                    <a:pt x="37" y="1"/>
                  </a:cubicBezTo>
                  <a:cubicBezTo>
                    <a:pt x="39" y="2"/>
                    <a:pt x="39" y="4"/>
                    <a:pt x="39" y="6"/>
                  </a:cubicBezTo>
                  <a:cubicBezTo>
                    <a:pt x="8" y="87"/>
                    <a:pt x="8" y="87"/>
                    <a:pt x="8" y="87"/>
                  </a:cubicBezTo>
                  <a:cubicBezTo>
                    <a:pt x="7" y="89"/>
                    <a:pt x="6" y="89"/>
                    <a:pt x="5"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8" name="Freeform 471"/>
            <p:cNvSpPr/>
            <p:nvPr/>
          </p:nvSpPr>
          <p:spPr bwMode="auto">
            <a:xfrm>
              <a:off x="11369676" y="4732338"/>
              <a:ext cx="142875" cy="331787"/>
            </a:xfrm>
            <a:custGeom>
              <a:avLst/>
              <a:gdLst>
                <a:gd name="T0" fmla="*/ 34 w 38"/>
                <a:gd name="T1" fmla="*/ 88 h 88"/>
                <a:gd name="T2" fmla="*/ 31 w 38"/>
                <a:gd name="T3" fmla="*/ 86 h 88"/>
                <a:gd name="T4" fmla="*/ 7 w 38"/>
                <a:gd name="T5" fmla="*/ 23 h 88"/>
                <a:gd name="T6" fmla="*/ 7 w 38"/>
                <a:gd name="T7" fmla="*/ 85 h 88"/>
                <a:gd name="T8" fmla="*/ 3 w 38"/>
                <a:gd name="T9" fmla="*/ 88 h 88"/>
                <a:gd name="T10" fmla="*/ 0 w 38"/>
                <a:gd name="T11" fmla="*/ 85 h 88"/>
                <a:gd name="T12" fmla="*/ 0 w 38"/>
                <a:gd name="T13" fmla="*/ 3 h 88"/>
                <a:gd name="T14" fmla="*/ 3 w 38"/>
                <a:gd name="T15" fmla="*/ 0 h 88"/>
                <a:gd name="T16" fmla="*/ 7 w 38"/>
                <a:gd name="T17" fmla="*/ 2 h 88"/>
                <a:gd name="T18" fmla="*/ 38 w 38"/>
                <a:gd name="T19" fmla="*/ 83 h 88"/>
                <a:gd name="T20" fmla="*/ 35 w 38"/>
                <a:gd name="T21" fmla="*/ 88 h 88"/>
                <a:gd name="T22" fmla="*/ 34 w 38"/>
                <a:gd name="T23"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88">
                  <a:moveTo>
                    <a:pt x="34" y="88"/>
                  </a:moveTo>
                  <a:cubicBezTo>
                    <a:pt x="33" y="88"/>
                    <a:pt x="31" y="88"/>
                    <a:pt x="31" y="86"/>
                  </a:cubicBezTo>
                  <a:cubicBezTo>
                    <a:pt x="7" y="23"/>
                    <a:pt x="7" y="23"/>
                    <a:pt x="7" y="23"/>
                  </a:cubicBezTo>
                  <a:cubicBezTo>
                    <a:pt x="7" y="85"/>
                    <a:pt x="7" y="85"/>
                    <a:pt x="7" y="85"/>
                  </a:cubicBezTo>
                  <a:cubicBezTo>
                    <a:pt x="7" y="87"/>
                    <a:pt x="5" y="88"/>
                    <a:pt x="3" y="88"/>
                  </a:cubicBezTo>
                  <a:cubicBezTo>
                    <a:pt x="1" y="88"/>
                    <a:pt x="0" y="87"/>
                    <a:pt x="0" y="85"/>
                  </a:cubicBezTo>
                  <a:cubicBezTo>
                    <a:pt x="0" y="3"/>
                    <a:pt x="0" y="3"/>
                    <a:pt x="0" y="3"/>
                  </a:cubicBezTo>
                  <a:cubicBezTo>
                    <a:pt x="0" y="2"/>
                    <a:pt x="1" y="0"/>
                    <a:pt x="3" y="0"/>
                  </a:cubicBezTo>
                  <a:cubicBezTo>
                    <a:pt x="4" y="0"/>
                    <a:pt x="6" y="0"/>
                    <a:pt x="7" y="2"/>
                  </a:cubicBezTo>
                  <a:cubicBezTo>
                    <a:pt x="38" y="83"/>
                    <a:pt x="38" y="83"/>
                    <a:pt x="38" y="83"/>
                  </a:cubicBezTo>
                  <a:cubicBezTo>
                    <a:pt x="38" y="85"/>
                    <a:pt x="37" y="87"/>
                    <a:pt x="35" y="88"/>
                  </a:cubicBezTo>
                  <a:cubicBezTo>
                    <a:pt x="35" y="88"/>
                    <a:pt x="35" y="88"/>
                    <a:pt x="34" y="8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9" name="Freeform 472"/>
            <p:cNvSpPr/>
            <p:nvPr/>
          </p:nvSpPr>
          <p:spPr bwMode="auto">
            <a:xfrm>
              <a:off x="11207751" y="4508500"/>
              <a:ext cx="338138" cy="174625"/>
            </a:xfrm>
            <a:custGeom>
              <a:avLst/>
              <a:gdLst>
                <a:gd name="T0" fmla="*/ 5 w 90"/>
                <a:gd name="T1" fmla="*/ 46 h 46"/>
                <a:gd name="T2" fmla="*/ 2 w 90"/>
                <a:gd name="T3" fmla="*/ 45 h 46"/>
                <a:gd name="T4" fmla="*/ 3 w 90"/>
                <a:gd name="T5" fmla="*/ 40 h 46"/>
                <a:gd name="T6" fmla="*/ 29 w 90"/>
                <a:gd name="T7" fmla="*/ 23 h 46"/>
                <a:gd name="T8" fmla="*/ 33 w 90"/>
                <a:gd name="T9" fmla="*/ 23 h 46"/>
                <a:gd name="T10" fmla="*/ 44 w 90"/>
                <a:gd name="T11" fmla="*/ 30 h 46"/>
                <a:gd name="T12" fmla="*/ 58 w 90"/>
                <a:gd name="T13" fmla="*/ 19 h 46"/>
                <a:gd name="T14" fmla="*/ 60 w 90"/>
                <a:gd name="T15" fmla="*/ 18 h 46"/>
                <a:gd name="T16" fmla="*/ 75 w 90"/>
                <a:gd name="T17" fmla="*/ 18 h 46"/>
                <a:gd name="T18" fmla="*/ 83 w 90"/>
                <a:gd name="T19" fmla="*/ 2 h 46"/>
                <a:gd name="T20" fmla="*/ 88 w 90"/>
                <a:gd name="T21" fmla="*/ 1 h 46"/>
                <a:gd name="T22" fmla="*/ 90 w 90"/>
                <a:gd name="T23" fmla="*/ 6 h 46"/>
                <a:gd name="T24" fmla="*/ 80 w 90"/>
                <a:gd name="T25" fmla="*/ 23 h 46"/>
                <a:gd name="T26" fmla="*/ 77 w 90"/>
                <a:gd name="T27" fmla="*/ 25 h 46"/>
                <a:gd name="T28" fmla="*/ 62 w 90"/>
                <a:gd name="T29" fmla="*/ 25 h 46"/>
                <a:gd name="T30" fmla="*/ 47 w 90"/>
                <a:gd name="T31" fmla="*/ 37 h 46"/>
                <a:gd name="T32" fmla="*/ 43 w 90"/>
                <a:gd name="T33" fmla="*/ 38 h 46"/>
                <a:gd name="T34" fmla="*/ 31 w 90"/>
                <a:gd name="T35" fmla="*/ 31 h 46"/>
                <a:gd name="T36" fmla="*/ 7 w 90"/>
                <a:gd name="T37" fmla="*/ 46 h 46"/>
                <a:gd name="T38" fmla="*/ 5 w 90"/>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 h="46">
                  <a:moveTo>
                    <a:pt x="5" y="46"/>
                  </a:moveTo>
                  <a:cubicBezTo>
                    <a:pt x="3" y="46"/>
                    <a:pt x="2" y="46"/>
                    <a:pt x="2" y="45"/>
                  </a:cubicBezTo>
                  <a:cubicBezTo>
                    <a:pt x="0" y="43"/>
                    <a:pt x="1" y="41"/>
                    <a:pt x="3" y="40"/>
                  </a:cubicBezTo>
                  <a:cubicBezTo>
                    <a:pt x="29" y="23"/>
                    <a:pt x="29" y="23"/>
                    <a:pt x="29" y="23"/>
                  </a:cubicBezTo>
                  <a:cubicBezTo>
                    <a:pt x="30" y="22"/>
                    <a:pt x="32" y="22"/>
                    <a:pt x="33" y="23"/>
                  </a:cubicBezTo>
                  <a:cubicBezTo>
                    <a:pt x="44" y="30"/>
                    <a:pt x="44" y="30"/>
                    <a:pt x="44" y="30"/>
                  </a:cubicBezTo>
                  <a:cubicBezTo>
                    <a:pt x="58" y="19"/>
                    <a:pt x="58" y="19"/>
                    <a:pt x="58" y="19"/>
                  </a:cubicBezTo>
                  <a:cubicBezTo>
                    <a:pt x="59" y="18"/>
                    <a:pt x="59" y="18"/>
                    <a:pt x="60" y="18"/>
                  </a:cubicBezTo>
                  <a:cubicBezTo>
                    <a:pt x="75" y="18"/>
                    <a:pt x="75" y="18"/>
                    <a:pt x="75" y="18"/>
                  </a:cubicBezTo>
                  <a:cubicBezTo>
                    <a:pt x="83" y="2"/>
                    <a:pt x="83" y="2"/>
                    <a:pt x="83" y="2"/>
                  </a:cubicBezTo>
                  <a:cubicBezTo>
                    <a:pt x="84" y="1"/>
                    <a:pt x="86" y="0"/>
                    <a:pt x="88" y="1"/>
                  </a:cubicBezTo>
                  <a:cubicBezTo>
                    <a:pt x="90" y="2"/>
                    <a:pt x="90" y="4"/>
                    <a:pt x="90" y="6"/>
                  </a:cubicBezTo>
                  <a:cubicBezTo>
                    <a:pt x="80" y="23"/>
                    <a:pt x="80" y="23"/>
                    <a:pt x="80" y="23"/>
                  </a:cubicBezTo>
                  <a:cubicBezTo>
                    <a:pt x="80" y="24"/>
                    <a:pt x="79" y="25"/>
                    <a:pt x="77" y="25"/>
                  </a:cubicBezTo>
                  <a:cubicBezTo>
                    <a:pt x="62" y="25"/>
                    <a:pt x="62" y="25"/>
                    <a:pt x="62" y="25"/>
                  </a:cubicBezTo>
                  <a:cubicBezTo>
                    <a:pt x="47" y="37"/>
                    <a:pt x="47" y="37"/>
                    <a:pt x="47" y="37"/>
                  </a:cubicBezTo>
                  <a:cubicBezTo>
                    <a:pt x="46" y="38"/>
                    <a:pt x="44" y="38"/>
                    <a:pt x="43" y="38"/>
                  </a:cubicBezTo>
                  <a:cubicBezTo>
                    <a:pt x="31" y="31"/>
                    <a:pt x="31" y="31"/>
                    <a:pt x="31" y="31"/>
                  </a:cubicBezTo>
                  <a:cubicBezTo>
                    <a:pt x="7" y="46"/>
                    <a:pt x="7" y="46"/>
                    <a:pt x="7" y="46"/>
                  </a:cubicBezTo>
                  <a:cubicBezTo>
                    <a:pt x="6" y="46"/>
                    <a:pt x="5"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0" name="Freeform 473"/>
            <p:cNvSpPr>
              <a:spLocks noEditPoints="1"/>
            </p:cNvSpPr>
            <p:nvPr/>
          </p:nvSpPr>
          <p:spPr bwMode="auto">
            <a:xfrm>
              <a:off x="10845801" y="4418013"/>
              <a:ext cx="455613" cy="646112"/>
            </a:xfrm>
            <a:custGeom>
              <a:avLst/>
              <a:gdLst>
                <a:gd name="T0" fmla="*/ 59 w 121"/>
                <a:gd name="T1" fmla="*/ 171 h 171"/>
                <a:gd name="T2" fmla="*/ 22 w 121"/>
                <a:gd name="T3" fmla="*/ 171 h 171"/>
                <a:gd name="T4" fmla="*/ 19 w 121"/>
                <a:gd name="T5" fmla="*/ 168 h 171"/>
                <a:gd name="T6" fmla="*/ 19 w 121"/>
                <a:gd name="T7" fmla="*/ 105 h 171"/>
                <a:gd name="T8" fmla="*/ 13 w 121"/>
                <a:gd name="T9" fmla="*/ 106 h 171"/>
                <a:gd name="T10" fmla="*/ 0 w 121"/>
                <a:gd name="T11" fmla="*/ 93 h 171"/>
                <a:gd name="T12" fmla="*/ 0 w 121"/>
                <a:gd name="T13" fmla="*/ 52 h 171"/>
                <a:gd name="T14" fmla="*/ 22 w 121"/>
                <a:gd name="T15" fmla="*/ 30 h 171"/>
                <a:gd name="T16" fmla="*/ 59 w 121"/>
                <a:gd name="T17" fmla="*/ 30 h 171"/>
                <a:gd name="T18" fmla="*/ 97 w 121"/>
                <a:gd name="T19" fmla="*/ 5 h 171"/>
                <a:gd name="T20" fmla="*/ 114 w 121"/>
                <a:gd name="T21" fmla="*/ 4 h 171"/>
                <a:gd name="T22" fmla="*/ 117 w 121"/>
                <a:gd name="T23" fmla="*/ 20 h 171"/>
                <a:gd name="T24" fmla="*/ 63 w 121"/>
                <a:gd name="T25" fmla="*/ 57 h 171"/>
                <a:gd name="T26" fmla="*/ 63 w 121"/>
                <a:gd name="T27" fmla="*/ 168 h 171"/>
                <a:gd name="T28" fmla="*/ 59 w 121"/>
                <a:gd name="T29" fmla="*/ 171 h 171"/>
                <a:gd name="T30" fmla="*/ 26 w 121"/>
                <a:gd name="T31" fmla="*/ 164 h 171"/>
                <a:gd name="T32" fmla="*/ 56 w 121"/>
                <a:gd name="T33" fmla="*/ 164 h 171"/>
                <a:gd name="T34" fmla="*/ 56 w 121"/>
                <a:gd name="T35" fmla="*/ 54 h 171"/>
                <a:gd name="T36" fmla="*/ 59 w 121"/>
                <a:gd name="T37" fmla="*/ 50 h 171"/>
                <a:gd name="T38" fmla="*/ 111 w 121"/>
                <a:gd name="T39" fmla="*/ 16 h 171"/>
                <a:gd name="T40" fmla="*/ 110 w 121"/>
                <a:gd name="T41" fmla="*/ 9 h 171"/>
                <a:gd name="T42" fmla="*/ 102 w 121"/>
                <a:gd name="T43" fmla="*/ 10 h 171"/>
                <a:gd name="T44" fmla="*/ 61 w 121"/>
                <a:gd name="T45" fmla="*/ 37 h 171"/>
                <a:gd name="T46" fmla="*/ 59 w 121"/>
                <a:gd name="T47" fmla="*/ 37 h 171"/>
                <a:gd name="T48" fmla="*/ 22 w 121"/>
                <a:gd name="T49" fmla="*/ 37 h 171"/>
                <a:gd name="T50" fmla="*/ 7 w 121"/>
                <a:gd name="T51" fmla="*/ 52 h 171"/>
                <a:gd name="T52" fmla="*/ 7 w 121"/>
                <a:gd name="T53" fmla="*/ 93 h 171"/>
                <a:gd name="T54" fmla="*/ 13 w 121"/>
                <a:gd name="T55" fmla="*/ 99 h 171"/>
                <a:gd name="T56" fmla="*/ 19 w 121"/>
                <a:gd name="T57" fmla="*/ 93 h 171"/>
                <a:gd name="T58" fmla="*/ 22 w 121"/>
                <a:gd name="T59" fmla="*/ 90 h 171"/>
                <a:gd name="T60" fmla="*/ 26 w 121"/>
                <a:gd name="T61" fmla="*/ 93 h 171"/>
                <a:gd name="T62" fmla="*/ 26 w 121"/>
                <a:gd name="T63"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 h="171">
                  <a:moveTo>
                    <a:pt x="59" y="171"/>
                  </a:moveTo>
                  <a:cubicBezTo>
                    <a:pt x="22" y="171"/>
                    <a:pt x="22" y="171"/>
                    <a:pt x="22" y="171"/>
                  </a:cubicBezTo>
                  <a:cubicBezTo>
                    <a:pt x="20" y="171"/>
                    <a:pt x="19" y="170"/>
                    <a:pt x="19" y="168"/>
                  </a:cubicBezTo>
                  <a:cubicBezTo>
                    <a:pt x="19" y="105"/>
                    <a:pt x="19" y="105"/>
                    <a:pt x="19" y="105"/>
                  </a:cubicBezTo>
                  <a:cubicBezTo>
                    <a:pt x="17" y="106"/>
                    <a:pt x="15" y="106"/>
                    <a:pt x="13" y="106"/>
                  </a:cubicBezTo>
                  <a:cubicBezTo>
                    <a:pt x="6" y="106"/>
                    <a:pt x="0" y="100"/>
                    <a:pt x="0" y="93"/>
                  </a:cubicBezTo>
                  <a:cubicBezTo>
                    <a:pt x="0" y="52"/>
                    <a:pt x="0" y="52"/>
                    <a:pt x="0" y="52"/>
                  </a:cubicBezTo>
                  <a:cubicBezTo>
                    <a:pt x="0" y="40"/>
                    <a:pt x="10" y="30"/>
                    <a:pt x="22" y="30"/>
                  </a:cubicBezTo>
                  <a:cubicBezTo>
                    <a:pt x="59" y="30"/>
                    <a:pt x="59" y="30"/>
                    <a:pt x="59" y="30"/>
                  </a:cubicBezTo>
                  <a:cubicBezTo>
                    <a:pt x="62" y="29"/>
                    <a:pt x="80" y="22"/>
                    <a:pt x="97" y="5"/>
                  </a:cubicBezTo>
                  <a:cubicBezTo>
                    <a:pt x="101" y="0"/>
                    <a:pt x="109" y="0"/>
                    <a:pt x="114" y="4"/>
                  </a:cubicBezTo>
                  <a:cubicBezTo>
                    <a:pt x="119" y="8"/>
                    <a:pt x="121" y="15"/>
                    <a:pt x="117" y="20"/>
                  </a:cubicBezTo>
                  <a:cubicBezTo>
                    <a:pt x="109" y="35"/>
                    <a:pt x="90" y="52"/>
                    <a:pt x="63" y="57"/>
                  </a:cubicBezTo>
                  <a:cubicBezTo>
                    <a:pt x="63" y="168"/>
                    <a:pt x="63" y="168"/>
                    <a:pt x="63" y="168"/>
                  </a:cubicBezTo>
                  <a:cubicBezTo>
                    <a:pt x="63" y="170"/>
                    <a:pt x="61" y="171"/>
                    <a:pt x="59" y="171"/>
                  </a:cubicBezTo>
                  <a:close/>
                  <a:moveTo>
                    <a:pt x="26" y="164"/>
                  </a:moveTo>
                  <a:cubicBezTo>
                    <a:pt x="56" y="164"/>
                    <a:pt x="56" y="164"/>
                    <a:pt x="56" y="164"/>
                  </a:cubicBezTo>
                  <a:cubicBezTo>
                    <a:pt x="56" y="54"/>
                    <a:pt x="56" y="54"/>
                    <a:pt x="56" y="54"/>
                  </a:cubicBezTo>
                  <a:cubicBezTo>
                    <a:pt x="56" y="52"/>
                    <a:pt x="57" y="51"/>
                    <a:pt x="59" y="50"/>
                  </a:cubicBezTo>
                  <a:cubicBezTo>
                    <a:pt x="85" y="46"/>
                    <a:pt x="103" y="30"/>
                    <a:pt x="111" y="16"/>
                  </a:cubicBezTo>
                  <a:cubicBezTo>
                    <a:pt x="113" y="14"/>
                    <a:pt x="112" y="11"/>
                    <a:pt x="110" y="9"/>
                  </a:cubicBezTo>
                  <a:cubicBezTo>
                    <a:pt x="107" y="8"/>
                    <a:pt x="104" y="8"/>
                    <a:pt x="102" y="10"/>
                  </a:cubicBezTo>
                  <a:cubicBezTo>
                    <a:pt x="82" y="30"/>
                    <a:pt x="61" y="37"/>
                    <a:pt x="61" y="37"/>
                  </a:cubicBezTo>
                  <a:cubicBezTo>
                    <a:pt x="60" y="37"/>
                    <a:pt x="60" y="37"/>
                    <a:pt x="59" y="37"/>
                  </a:cubicBezTo>
                  <a:cubicBezTo>
                    <a:pt x="22" y="37"/>
                    <a:pt x="22" y="37"/>
                    <a:pt x="22" y="37"/>
                  </a:cubicBezTo>
                  <a:cubicBezTo>
                    <a:pt x="14" y="37"/>
                    <a:pt x="7" y="44"/>
                    <a:pt x="7" y="52"/>
                  </a:cubicBezTo>
                  <a:cubicBezTo>
                    <a:pt x="7" y="93"/>
                    <a:pt x="7" y="93"/>
                    <a:pt x="7" y="93"/>
                  </a:cubicBezTo>
                  <a:cubicBezTo>
                    <a:pt x="7" y="96"/>
                    <a:pt x="10" y="99"/>
                    <a:pt x="13" y="99"/>
                  </a:cubicBezTo>
                  <a:cubicBezTo>
                    <a:pt x="16" y="99"/>
                    <a:pt x="19" y="96"/>
                    <a:pt x="19" y="93"/>
                  </a:cubicBezTo>
                  <a:cubicBezTo>
                    <a:pt x="19" y="91"/>
                    <a:pt x="20" y="90"/>
                    <a:pt x="22" y="90"/>
                  </a:cubicBezTo>
                  <a:cubicBezTo>
                    <a:pt x="24" y="90"/>
                    <a:pt x="26" y="91"/>
                    <a:pt x="26" y="93"/>
                  </a:cubicBezTo>
                  <a:lnTo>
                    <a:pt x="26" y="1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 name="Freeform 474"/>
            <p:cNvSpPr/>
            <p:nvPr/>
          </p:nvSpPr>
          <p:spPr bwMode="auto">
            <a:xfrm>
              <a:off x="10917238" y="4637088"/>
              <a:ext cx="26988" cy="147637"/>
            </a:xfrm>
            <a:custGeom>
              <a:avLst/>
              <a:gdLst>
                <a:gd name="T0" fmla="*/ 3 w 7"/>
                <a:gd name="T1" fmla="*/ 39 h 39"/>
                <a:gd name="T2" fmla="*/ 0 w 7"/>
                <a:gd name="T3" fmla="*/ 35 h 39"/>
                <a:gd name="T4" fmla="*/ 0 w 7"/>
                <a:gd name="T5" fmla="*/ 4 h 39"/>
                <a:gd name="T6" fmla="*/ 3 w 7"/>
                <a:gd name="T7" fmla="*/ 0 h 39"/>
                <a:gd name="T8" fmla="*/ 7 w 7"/>
                <a:gd name="T9" fmla="*/ 4 h 39"/>
                <a:gd name="T10" fmla="*/ 7 w 7"/>
                <a:gd name="T11" fmla="*/ 35 h 39"/>
                <a:gd name="T12" fmla="*/ 3 w 7"/>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7" h="39">
                  <a:moveTo>
                    <a:pt x="3" y="39"/>
                  </a:moveTo>
                  <a:cubicBezTo>
                    <a:pt x="1" y="39"/>
                    <a:pt x="0" y="37"/>
                    <a:pt x="0" y="35"/>
                  </a:cubicBezTo>
                  <a:cubicBezTo>
                    <a:pt x="0" y="4"/>
                    <a:pt x="0" y="4"/>
                    <a:pt x="0" y="4"/>
                  </a:cubicBezTo>
                  <a:cubicBezTo>
                    <a:pt x="0" y="2"/>
                    <a:pt x="1" y="0"/>
                    <a:pt x="3" y="0"/>
                  </a:cubicBezTo>
                  <a:cubicBezTo>
                    <a:pt x="5" y="0"/>
                    <a:pt x="7" y="2"/>
                    <a:pt x="7" y="4"/>
                  </a:cubicBezTo>
                  <a:cubicBezTo>
                    <a:pt x="7" y="35"/>
                    <a:pt x="7" y="35"/>
                    <a:pt x="7" y="35"/>
                  </a:cubicBezTo>
                  <a:cubicBezTo>
                    <a:pt x="7" y="37"/>
                    <a:pt x="5" y="39"/>
                    <a:pt x="3"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2" name="Freeform 475"/>
            <p:cNvSpPr/>
            <p:nvPr/>
          </p:nvSpPr>
          <p:spPr bwMode="auto">
            <a:xfrm>
              <a:off x="11109326" y="4343400"/>
              <a:ext cx="546100" cy="414337"/>
            </a:xfrm>
            <a:custGeom>
              <a:avLst/>
              <a:gdLst>
                <a:gd name="T0" fmla="*/ 131 w 145"/>
                <a:gd name="T1" fmla="*/ 110 h 110"/>
                <a:gd name="T2" fmla="*/ 122 w 145"/>
                <a:gd name="T3" fmla="*/ 110 h 110"/>
                <a:gd name="T4" fmla="*/ 118 w 145"/>
                <a:gd name="T5" fmla="*/ 106 h 110"/>
                <a:gd name="T6" fmla="*/ 122 w 145"/>
                <a:gd name="T7" fmla="*/ 103 h 110"/>
                <a:gd name="T8" fmla="*/ 127 w 145"/>
                <a:gd name="T9" fmla="*/ 103 h 110"/>
                <a:gd name="T10" fmla="*/ 127 w 145"/>
                <a:gd name="T11" fmla="*/ 20 h 110"/>
                <a:gd name="T12" fmla="*/ 131 w 145"/>
                <a:gd name="T13" fmla="*/ 17 h 110"/>
                <a:gd name="T14" fmla="*/ 138 w 145"/>
                <a:gd name="T15" fmla="*/ 17 h 110"/>
                <a:gd name="T16" fmla="*/ 138 w 145"/>
                <a:gd name="T17" fmla="*/ 7 h 110"/>
                <a:gd name="T18" fmla="*/ 7 w 145"/>
                <a:gd name="T19" fmla="*/ 7 h 110"/>
                <a:gd name="T20" fmla="*/ 7 w 145"/>
                <a:gd name="T21" fmla="*/ 17 h 110"/>
                <a:gd name="T22" fmla="*/ 14 w 145"/>
                <a:gd name="T23" fmla="*/ 17 h 110"/>
                <a:gd name="T24" fmla="*/ 18 w 145"/>
                <a:gd name="T25" fmla="*/ 20 h 110"/>
                <a:gd name="T26" fmla="*/ 18 w 145"/>
                <a:gd name="T27" fmla="*/ 33 h 110"/>
                <a:gd name="T28" fmla="*/ 27 w 145"/>
                <a:gd name="T29" fmla="*/ 25 h 110"/>
                <a:gd name="T30" fmla="*/ 44 w 145"/>
                <a:gd name="T31" fmla="*/ 24 h 110"/>
                <a:gd name="T32" fmla="*/ 47 w 145"/>
                <a:gd name="T33" fmla="*/ 40 h 110"/>
                <a:gd name="T34" fmla="*/ 18 w 145"/>
                <a:gd name="T35" fmla="*/ 68 h 110"/>
                <a:gd name="T36" fmla="*/ 18 w 145"/>
                <a:gd name="T37" fmla="*/ 103 h 110"/>
                <a:gd name="T38" fmla="*/ 96 w 145"/>
                <a:gd name="T39" fmla="*/ 103 h 110"/>
                <a:gd name="T40" fmla="*/ 99 w 145"/>
                <a:gd name="T41" fmla="*/ 106 h 110"/>
                <a:gd name="T42" fmla="*/ 96 w 145"/>
                <a:gd name="T43" fmla="*/ 110 h 110"/>
                <a:gd name="T44" fmla="*/ 14 w 145"/>
                <a:gd name="T45" fmla="*/ 110 h 110"/>
                <a:gd name="T46" fmla="*/ 10 w 145"/>
                <a:gd name="T47" fmla="*/ 106 h 110"/>
                <a:gd name="T48" fmla="*/ 10 w 145"/>
                <a:gd name="T49" fmla="*/ 66 h 110"/>
                <a:gd name="T50" fmla="*/ 12 w 145"/>
                <a:gd name="T51" fmla="*/ 63 h 110"/>
                <a:gd name="T52" fmla="*/ 41 w 145"/>
                <a:gd name="T53" fmla="*/ 36 h 110"/>
                <a:gd name="T54" fmla="*/ 40 w 145"/>
                <a:gd name="T55" fmla="*/ 29 h 110"/>
                <a:gd name="T56" fmla="*/ 32 w 145"/>
                <a:gd name="T57" fmla="*/ 30 h 110"/>
                <a:gd name="T58" fmla="*/ 16 w 145"/>
                <a:gd name="T59" fmla="*/ 43 h 110"/>
                <a:gd name="T60" fmla="*/ 12 w 145"/>
                <a:gd name="T61" fmla="*/ 44 h 110"/>
                <a:gd name="T62" fmla="*/ 10 w 145"/>
                <a:gd name="T63" fmla="*/ 40 h 110"/>
                <a:gd name="T64" fmla="*/ 10 w 145"/>
                <a:gd name="T65" fmla="*/ 24 h 110"/>
                <a:gd name="T66" fmla="*/ 3 w 145"/>
                <a:gd name="T67" fmla="*/ 24 h 110"/>
                <a:gd name="T68" fmla="*/ 0 w 145"/>
                <a:gd name="T69" fmla="*/ 20 h 110"/>
                <a:gd name="T70" fmla="*/ 0 w 145"/>
                <a:gd name="T71" fmla="*/ 4 h 110"/>
                <a:gd name="T72" fmla="*/ 3 w 145"/>
                <a:gd name="T73" fmla="*/ 0 h 110"/>
                <a:gd name="T74" fmla="*/ 141 w 145"/>
                <a:gd name="T75" fmla="*/ 0 h 110"/>
                <a:gd name="T76" fmla="*/ 145 w 145"/>
                <a:gd name="T77" fmla="*/ 4 h 110"/>
                <a:gd name="T78" fmla="*/ 145 w 145"/>
                <a:gd name="T79" fmla="*/ 20 h 110"/>
                <a:gd name="T80" fmla="*/ 141 w 145"/>
                <a:gd name="T81" fmla="*/ 24 h 110"/>
                <a:gd name="T82" fmla="*/ 134 w 145"/>
                <a:gd name="T83" fmla="*/ 24 h 110"/>
                <a:gd name="T84" fmla="*/ 134 w 145"/>
                <a:gd name="T85" fmla="*/ 106 h 110"/>
                <a:gd name="T86" fmla="*/ 131 w 145"/>
                <a:gd name="T8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5" h="110">
                  <a:moveTo>
                    <a:pt x="131" y="110"/>
                  </a:moveTo>
                  <a:cubicBezTo>
                    <a:pt x="122" y="110"/>
                    <a:pt x="122" y="110"/>
                    <a:pt x="122" y="110"/>
                  </a:cubicBezTo>
                  <a:cubicBezTo>
                    <a:pt x="120" y="110"/>
                    <a:pt x="118" y="108"/>
                    <a:pt x="118" y="106"/>
                  </a:cubicBezTo>
                  <a:cubicBezTo>
                    <a:pt x="118" y="104"/>
                    <a:pt x="120" y="103"/>
                    <a:pt x="122" y="103"/>
                  </a:cubicBezTo>
                  <a:cubicBezTo>
                    <a:pt x="127" y="103"/>
                    <a:pt x="127" y="103"/>
                    <a:pt x="127" y="103"/>
                  </a:cubicBezTo>
                  <a:cubicBezTo>
                    <a:pt x="127" y="20"/>
                    <a:pt x="127" y="20"/>
                    <a:pt x="127" y="20"/>
                  </a:cubicBezTo>
                  <a:cubicBezTo>
                    <a:pt x="127" y="18"/>
                    <a:pt x="129" y="17"/>
                    <a:pt x="131" y="17"/>
                  </a:cubicBezTo>
                  <a:cubicBezTo>
                    <a:pt x="138" y="17"/>
                    <a:pt x="138" y="17"/>
                    <a:pt x="138" y="17"/>
                  </a:cubicBezTo>
                  <a:cubicBezTo>
                    <a:pt x="138" y="7"/>
                    <a:pt x="138" y="7"/>
                    <a:pt x="138" y="7"/>
                  </a:cubicBezTo>
                  <a:cubicBezTo>
                    <a:pt x="7" y="7"/>
                    <a:pt x="7" y="7"/>
                    <a:pt x="7" y="7"/>
                  </a:cubicBezTo>
                  <a:cubicBezTo>
                    <a:pt x="7" y="17"/>
                    <a:pt x="7" y="17"/>
                    <a:pt x="7" y="17"/>
                  </a:cubicBezTo>
                  <a:cubicBezTo>
                    <a:pt x="14" y="17"/>
                    <a:pt x="14" y="17"/>
                    <a:pt x="14" y="17"/>
                  </a:cubicBezTo>
                  <a:cubicBezTo>
                    <a:pt x="16" y="17"/>
                    <a:pt x="18" y="18"/>
                    <a:pt x="18" y="20"/>
                  </a:cubicBezTo>
                  <a:cubicBezTo>
                    <a:pt x="18" y="33"/>
                    <a:pt x="18" y="33"/>
                    <a:pt x="18" y="33"/>
                  </a:cubicBezTo>
                  <a:cubicBezTo>
                    <a:pt x="21" y="30"/>
                    <a:pt x="24" y="27"/>
                    <a:pt x="27" y="25"/>
                  </a:cubicBezTo>
                  <a:cubicBezTo>
                    <a:pt x="31" y="20"/>
                    <a:pt x="39" y="20"/>
                    <a:pt x="44" y="24"/>
                  </a:cubicBezTo>
                  <a:cubicBezTo>
                    <a:pt x="49" y="28"/>
                    <a:pt x="51" y="35"/>
                    <a:pt x="47" y="40"/>
                  </a:cubicBezTo>
                  <a:cubicBezTo>
                    <a:pt x="44" y="45"/>
                    <a:pt x="35" y="58"/>
                    <a:pt x="18" y="68"/>
                  </a:cubicBezTo>
                  <a:cubicBezTo>
                    <a:pt x="18" y="103"/>
                    <a:pt x="18" y="103"/>
                    <a:pt x="18" y="103"/>
                  </a:cubicBezTo>
                  <a:cubicBezTo>
                    <a:pt x="96" y="103"/>
                    <a:pt x="96" y="103"/>
                    <a:pt x="96" y="103"/>
                  </a:cubicBezTo>
                  <a:cubicBezTo>
                    <a:pt x="98" y="103"/>
                    <a:pt x="99" y="104"/>
                    <a:pt x="99" y="106"/>
                  </a:cubicBezTo>
                  <a:cubicBezTo>
                    <a:pt x="99" y="108"/>
                    <a:pt x="98" y="110"/>
                    <a:pt x="96" y="110"/>
                  </a:cubicBezTo>
                  <a:cubicBezTo>
                    <a:pt x="14" y="110"/>
                    <a:pt x="14" y="110"/>
                    <a:pt x="14" y="110"/>
                  </a:cubicBezTo>
                  <a:cubicBezTo>
                    <a:pt x="12" y="110"/>
                    <a:pt x="10" y="108"/>
                    <a:pt x="10" y="106"/>
                  </a:cubicBezTo>
                  <a:cubicBezTo>
                    <a:pt x="10" y="66"/>
                    <a:pt x="10" y="66"/>
                    <a:pt x="10" y="66"/>
                  </a:cubicBezTo>
                  <a:cubicBezTo>
                    <a:pt x="10" y="64"/>
                    <a:pt x="11" y="63"/>
                    <a:pt x="12" y="63"/>
                  </a:cubicBezTo>
                  <a:cubicBezTo>
                    <a:pt x="30" y="54"/>
                    <a:pt x="39" y="40"/>
                    <a:pt x="41" y="36"/>
                  </a:cubicBezTo>
                  <a:cubicBezTo>
                    <a:pt x="43" y="34"/>
                    <a:pt x="42" y="31"/>
                    <a:pt x="40" y="29"/>
                  </a:cubicBezTo>
                  <a:cubicBezTo>
                    <a:pt x="37" y="28"/>
                    <a:pt x="34" y="28"/>
                    <a:pt x="32" y="30"/>
                  </a:cubicBezTo>
                  <a:cubicBezTo>
                    <a:pt x="27" y="35"/>
                    <a:pt x="22" y="39"/>
                    <a:pt x="16" y="43"/>
                  </a:cubicBezTo>
                  <a:cubicBezTo>
                    <a:pt x="15" y="44"/>
                    <a:pt x="13" y="44"/>
                    <a:pt x="12" y="44"/>
                  </a:cubicBezTo>
                  <a:cubicBezTo>
                    <a:pt x="11" y="43"/>
                    <a:pt x="10" y="42"/>
                    <a:pt x="10" y="40"/>
                  </a:cubicBezTo>
                  <a:cubicBezTo>
                    <a:pt x="10" y="24"/>
                    <a:pt x="10" y="24"/>
                    <a:pt x="10" y="24"/>
                  </a:cubicBezTo>
                  <a:cubicBezTo>
                    <a:pt x="3" y="24"/>
                    <a:pt x="3" y="24"/>
                    <a:pt x="3" y="24"/>
                  </a:cubicBezTo>
                  <a:cubicBezTo>
                    <a:pt x="1" y="24"/>
                    <a:pt x="0" y="22"/>
                    <a:pt x="0" y="20"/>
                  </a:cubicBezTo>
                  <a:cubicBezTo>
                    <a:pt x="0" y="4"/>
                    <a:pt x="0" y="4"/>
                    <a:pt x="0" y="4"/>
                  </a:cubicBezTo>
                  <a:cubicBezTo>
                    <a:pt x="0" y="2"/>
                    <a:pt x="1" y="0"/>
                    <a:pt x="3" y="0"/>
                  </a:cubicBezTo>
                  <a:cubicBezTo>
                    <a:pt x="141" y="0"/>
                    <a:pt x="141" y="0"/>
                    <a:pt x="141" y="0"/>
                  </a:cubicBezTo>
                  <a:cubicBezTo>
                    <a:pt x="143" y="0"/>
                    <a:pt x="145" y="2"/>
                    <a:pt x="145" y="4"/>
                  </a:cubicBezTo>
                  <a:cubicBezTo>
                    <a:pt x="145" y="20"/>
                    <a:pt x="145" y="20"/>
                    <a:pt x="145" y="20"/>
                  </a:cubicBezTo>
                  <a:cubicBezTo>
                    <a:pt x="145" y="22"/>
                    <a:pt x="143" y="24"/>
                    <a:pt x="141" y="24"/>
                  </a:cubicBezTo>
                  <a:cubicBezTo>
                    <a:pt x="134" y="24"/>
                    <a:pt x="134" y="24"/>
                    <a:pt x="134" y="24"/>
                  </a:cubicBezTo>
                  <a:cubicBezTo>
                    <a:pt x="134" y="106"/>
                    <a:pt x="134" y="106"/>
                    <a:pt x="134" y="106"/>
                  </a:cubicBezTo>
                  <a:cubicBezTo>
                    <a:pt x="134" y="108"/>
                    <a:pt x="133" y="110"/>
                    <a:pt x="13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3" name="Freeform 476"/>
            <p:cNvSpPr/>
            <p:nvPr/>
          </p:nvSpPr>
          <p:spPr bwMode="auto">
            <a:xfrm>
              <a:off x="11147426" y="4406900"/>
              <a:ext cx="376238" cy="26987"/>
            </a:xfrm>
            <a:custGeom>
              <a:avLst/>
              <a:gdLst>
                <a:gd name="T0" fmla="*/ 96 w 100"/>
                <a:gd name="T1" fmla="*/ 7 h 7"/>
                <a:gd name="T2" fmla="*/ 4 w 100"/>
                <a:gd name="T3" fmla="*/ 7 h 7"/>
                <a:gd name="T4" fmla="*/ 0 w 100"/>
                <a:gd name="T5" fmla="*/ 3 h 7"/>
                <a:gd name="T6" fmla="*/ 4 w 100"/>
                <a:gd name="T7" fmla="*/ 0 h 7"/>
                <a:gd name="T8" fmla="*/ 96 w 100"/>
                <a:gd name="T9" fmla="*/ 0 h 7"/>
                <a:gd name="T10" fmla="*/ 100 w 100"/>
                <a:gd name="T11" fmla="*/ 3 h 7"/>
                <a:gd name="T12" fmla="*/ 96 w 10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0" h="7">
                  <a:moveTo>
                    <a:pt x="96" y="7"/>
                  </a:moveTo>
                  <a:cubicBezTo>
                    <a:pt x="4" y="7"/>
                    <a:pt x="4" y="7"/>
                    <a:pt x="4" y="7"/>
                  </a:cubicBezTo>
                  <a:cubicBezTo>
                    <a:pt x="2" y="7"/>
                    <a:pt x="0" y="5"/>
                    <a:pt x="0" y="3"/>
                  </a:cubicBezTo>
                  <a:cubicBezTo>
                    <a:pt x="0" y="1"/>
                    <a:pt x="2" y="0"/>
                    <a:pt x="4" y="0"/>
                  </a:cubicBezTo>
                  <a:cubicBezTo>
                    <a:pt x="96" y="0"/>
                    <a:pt x="96" y="0"/>
                    <a:pt x="96" y="0"/>
                  </a:cubicBezTo>
                  <a:cubicBezTo>
                    <a:pt x="98" y="0"/>
                    <a:pt x="100" y="1"/>
                    <a:pt x="100" y="3"/>
                  </a:cubicBezTo>
                  <a:cubicBezTo>
                    <a:pt x="100" y="5"/>
                    <a:pt x="98" y="7"/>
                    <a:pt x="96"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grpSp>
      <p:sp>
        <p:nvSpPr>
          <p:cNvPr id="15" name="TextBox 14"/>
          <p:cNvSpPr txBox="1"/>
          <p:nvPr/>
        </p:nvSpPr>
        <p:spPr>
          <a:xfrm>
            <a:off x="3695077" y="295748"/>
            <a:ext cx="5885180" cy="768350"/>
          </a:xfrm>
          <a:prstGeom prst="rect">
            <a:avLst/>
          </a:prstGeom>
          <a:noFill/>
        </p:spPr>
        <p:txBody>
          <a:bodyPr wrap="none" rtlCol="0">
            <a:spAutoFit/>
          </a:bodyPr>
          <a:lstStyle/>
          <a:p>
            <a:pPr algn="ctr"/>
            <a:r>
              <a:rPr lang="vi-VN" altLang="en-US" sz="44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PHIẾU HỌC TẬP SỐ 2</a:t>
            </a:r>
          </a:p>
        </p:txBody>
      </p:sp>
      <p:cxnSp>
        <p:nvCxnSpPr>
          <p:cNvPr id="17" name="Straight Arrow Connector 16"/>
          <p:cNvCxnSpPr/>
          <p:nvPr/>
        </p:nvCxnSpPr>
        <p:spPr>
          <a:xfrm flipH="1">
            <a:off x="4400181" y="2490360"/>
            <a:ext cx="3140395" cy="51735"/>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1534903" y="2219564"/>
            <a:ext cx="2926080" cy="645160"/>
          </a:xfrm>
          <a:prstGeom prst="rect">
            <a:avLst/>
          </a:prstGeom>
          <a:noFill/>
        </p:spPr>
        <p:txBody>
          <a:bodyPr wrap="none" rtlCol="0">
            <a:spAutoFit/>
          </a:bodyPr>
          <a:lstStyle/>
          <a:p>
            <a:pPr algn="ctr"/>
            <a:r>
              <a:rPr lang="vi-VN" alt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...(1)......</a:t>
            </a:r>
          </a:p>
        </p:txBody>
      </p:sp>
      <p:sp>
        <p:nvSpPr>
          <p:cNvPr id="20" name="TextBox 19"/>
          <p:cNvSpPr txBox="1"/>
          <p:nvPr/>
        </p:nvSpPr>
        <p:spPr>
          <a:xfrm>
            <a:off x="2896370" y="3442203"/>
            <a:ext cx="2468880" cy="645160"/>
          </a:xfrm>
          <a:prstGeom prst="rect">
            <a:avLst/>
          </a:prstGeom>
          <a:noFill/>
        </p:spPr>
        <p:txBody>
          <a:bodyPr wrap="none" rtlCol="0">
            <a:spAutoFit/>
          </a:bodyPr>
          <a:lstStyle/>
          <a:p>
            <a:pPr algn="ctr"/>
            <a:r>
              <a:rPr lang="vi-VN" alt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...(2)....</a:t>
            </a:r>
          </a:p>
        </p:txBody>
      </p:sp>
      <p:sp>
        <p:nvSpPr>
          <p:cNvPr id="22" name="TextBox 21"/>
          <p:cNvSpPr txBox="1"/>
          <p:nvPr/>
        </p:nvSpPr>
        <p:spPr>
          <a:xfrm>
            <a:off x="5211211" y="5736262"/>
            <a:ext cx="2011680" cy="645160"/>
          </a:xfrm>
          <a:prstGeom prst="rect">
            <a:avLst/>
          </a:prstGeom>
          <a:noFill/>
        </p:spPr>
        <p:txBody>
          <a:bodyPr wrap="none" rtlCol="0">
            <a:spAutoFit/>
          </a:bodyPr>
          <a:lstStyle/>
          <a:p>
            <a:pPr algn="ctr"/>
            <a:r>
              <a:rPr lang="vi-VN" alt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.(3)....</a:t>
            </a:r>
          </a:p>
        </p:txBody>
      </p:sp>
      <p:cxnSp>
        <p:nvCxnSpPr>
          <p:cNvPr id="23" name="Straight Arrow Connector 22"/>
          <p:cNvCxnSpPr>
            <a:endCxn id="20" idx="3"/>
          </p:cNvCxnSpPr>
          <p:nvPr/>
        </p:nvCxnSpPr>
        <p:spPr>
          <a:xfrm flipH="1">
            <a:off x="5365115" y="2864485"/>
            <a:ext cx="3200400" cy="90043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22" idx="3"/>
          </p:cNvCxnSpPr>
          <p:nvPr/>
        </p:nvCxnSpPr>
        <p:spPr>
          <a:xfrm flipH="1">
            <a:off x="7222917" y="5514964"/>
            <a:ext cx="1327931" cy="54382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par>
                                <p:cTn id="22" presetID="53" presetClass="entr" presetSubtype="16"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fltVal val="0"/>
                                          </p:val>
                                        </p:tav>
                                        <p:tav tm="100000">
                                          <p:val>
                                            <p:strVal val="#ppt_w"/>
                                          </p:val>
                                        </p:tav>
                                      </p:tavLst>
                                    </p:anim>
                                    <p:anim calcmode="lin" valueType="num">
                                      <p:cBhvr>
                                        <p:cTn id="25" dur="500" fill="hold"/>
                                        <p:tgtEl>
                                          <p:spTgt spid="23"/>
                                        </p:tgtEl>
                                        <p:attrNameLst>
                                          <p:attrName>ppt_h</p:attrName>
                                        </p:attrNameLst>
                                      </p:cBhvr>
                                      <p:tavLst>
                                        <p:tav tm="0">
                                          <p:val>
                                            <p:fltVal val="0"/>
                                          </p:val>
                                        </p:tav>
                                        <p:tav tm="100000">
                                          <p:val>
                                            <p:strVal val="#ppt_h"/>
                                          </p:val>
                                        </p:tav>
                                      </p:tavLst>
                                    </p:anim>
                                    <p:animEffect transition="in" filter="fade">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53" presetClass="entr" presetSubtype="16"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ính lúp loại tốt, kích cỡ 75mm (7.5cm) tay cầm bằng kim loại"/>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17759924">
            <a:off x="6135453" y="1511275"/>
            <a:ext cx="4860000" cy="4860000"/>
          </a:xfrm>
          <a:prstGeom prst="rect">
            <a:avLst/>
          </a:prstGeom>
          <a:noFill/>
          <a:ln>
            <a:noFill/>
          </a:ln>
        </p:spPr>
      </p:pic>
      <p:grpSp>
        <p:nvGrpSpPr>
          <p:cNvPr id="3" name="Group 2"/>
          <p:cNvGrpSpPr/>
          <p:nvPr/>
        </p:nvGrpSpPr>
        <p:grpSpPr>
          <a:xfrm>
            <a:off x="443769" y="497276"/>
            <a:ext cx="1418357" cy="1229264"/>
            <a:chOff x="10807701" y="4343400"/>
            <a:chExt cx="847725" cy="720725"/>
          </a:xfrm>
          <a:solidFill>
            <a:schemeClr val="tx1"/>
          </a:solidFill>
        </p:grpSpPr>
        <p:sp>
          <p:nvSpPr>
            <p:cNvPr id="4" name="Freeform 467"/>
            <p:cNvSpPr>
              <a:spLocks noEditPoints="1"/>
            </p:cNvSpPr>
            <p:nvPr/>
          </p:nvSpPr>
          <p:spPr bwMode="auto">
            <a:xfrm>
              <a:off x="10925176" y="4346575"/>
              <a:ext cx="150813" cy="158750"/>
            </a:xfrm>
            <a:custGeom>
              <a:avLst/>
              <a:gdLst>
                <a:gd name="T0" fmla="*/ 20 w 40"/>
                <a:gd name="T1" fmla="*/ 42 h 42"/>
                <a:gd name="T2" fmla="*/ 0 w 40"/>
                <a:gd name="T3" fmla="*/ 21 h 42"/>
                <a:gd name="T4" fmla="*/ 20 w 40"/>
                <a:gd name="T5" fmla="*/ 0 h 42"/>
                <a:gd name="T6" fmla="*/ 40 w 40"/>
                <a:gd name="T7" fmla="*/ 21 h 42"/>
                <a:gd name="T8" fmla="*/ 20 w 40"/>
                <a:gd name="T9" fmla="*/ 42 h 42"/>
                <a:gd name="T10" fmla="*/ 20 w 40"/>
                <a:gd name="T11" fmla="*/ 7 h 42"/>
                <a:gd name="T12" fmla="*/ 7 w 40"/>
                <a:gd name="T13" fmla="*/ 21 h 42"/>
                <a:gd name="T14" fmla="*/ 20 w 40"/>
                <a:gd name="T15" fmla="*/ 35 h 42"/>
                <a:gd name="T16" fmla="*/ 33 w 40"/>
                <a:gd name="T17" fmla="*/ 21 h 42"/>
                <a:gd name="T18" fmla="*/ 20 w 40"/>
                <a:gd name="T19"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2">
                  <a:moveTo>
                    <a:pt x="20" y="42"/>
                  </a:moveTo>
                  <a:cubicBezTo>
                    <a:pt x="9" y="42"/>
                    <a:pt x="0" y="33"/>
                    <a:pt x="0" y="21"/>
                  </a:cubicBezTo>
                  <a:cubicBezTo>
                    <a:pt x="0" y="9"/>
                    <a:pt x="9" y="0"/>
                    <a:pt x="20" y="0"/>
                  </a:cubicBezTo>
                  <a:cubicBezTo>
                    <a:pt x="31" y="0"/>
                    <a:pt x="40" y="9"/>
                    <a:pt x="40" y="21"/>
                  </a:cubicBezTo>
                  <a:cubicBezTo>
                    <a:pt x="40" y="33"/>
                    <a:pt x="31" y="42"/>
                    <a:pt x="20" y="42"/>
                  </a:cubicBezTo>
                  <a:close/>
                  <a:moveTo>
                    <a:pt x="20" y="7"/>
                  </a:moveTo>
                  <a:cubicBezTo>
                    <a:pt x="13" y="7"/>
                    <a:pt x="7" y="13"/>
                    <a:pt x="7" y="21"/>
                  </a:cubicBezTo>
                  <a:cubicBezTo>
                    <a:pt x="7" y="29"/>
                    <a:pt x="13" y="35"/>
                    <a:pt x="20" y="35"/>
                  </a:cubicBezTo>
                  <a:cubicBezTo>
                    <a:pt x="27" y="35"/>
                    <a:pt x="33" y="29"/>
                    <a:pt x="33" y="21"/>
                  </a:cubicBezTo>
                  <a:cubicBezTo>
                    <a:pt x="33" y="13"/>
                    <a:pt x="27" y="7"/>
                    <a:pt x="20"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5" name="Freeform 468"/>
            <p:cNvSpPr/>
            <p:nvPr/>
          </p:nvSpPr>
          <p:spPr bwMode="auto">
            <a:xfrm>
              <a:off x="10985501" y="4806950"/>
              <a:ext cx="25400" cy="257175"/>
            </a:xfrm>
            <a:custGeom>
              <a:avLst/>
              <a:gdLst>
                <a:gd name="T0" fmla="*/ 4 w 7"/>
                <a:gd name="T1" fmla="*/ 68 h 68"/>
                <a:gd name="T2" fmla="*/ 0 w 7"/>
                <a:gd name="T3" fmla="*/ 65 h 68"/>
                <a:gd name="T4" fmla="*/ 0 w 7"/>
                <a:gd name="T5" fmla="*/ 3 h 68"/>
                <a:gd name="T6" fmla="*/ 4 w 7"/>
                <a:gd name="T7" fmla="*/ 0 h 68"/>
                <a:gd name="T8" fmla="*/ 7 w 7"/>
                <a:gd name="T9" fmla="*/ 3 h 68"/>
                <a:gd name="T10" fmla="*/ 7 w 7"/>
                <a:gd name="T11" fmla="*/ 65 h 68"/>
                <a:gd name="T12" fmla="*/ 4 w 7"/>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7" h="68">
                  <a:moveTo>
                    <a:pt x="4" y="68"/>
                  </a:moveTo>
                  <a:cubicBezTo>
                    <a:pt x="2" y="68"/>
                    <a:pt x="0" y="67"/>
                    <a:pt x="0" y="65"/>
                  </a:cubicBezTo>
                  <a:cubicBezTo>
                    <a:pt x="0" y="3"/>
                    <a:pt x="0" y="3"/>
                    <a:pt x="0" y="3"/>
                  </a:cubicBezTo>
                  <a:cubicBezTo>
                    <a:pt x="0" y="1"/>
                    <a:pt x="2" y="0"/>
                    <a:pt x="4" y="0"/>
                  </a:cubicBezTo>
                  <a:cubicBezTo>
                    <a:pt x="6" y="0"/>
                    <a:pt x="7" y="1"/>
                    <a:pt x="7" y="3"/>
                  </a:cubicBezTo>
                  <a:cubicBezTo>
                    <a:pt x="7" y="65"/>
                    <a:pt x="7" y="65"/>
                    <a:pt x="7" y="65"/>
                  </a:cubicBezTo>
                  <a:cubicBezTo>
                    <a:pt x="7" y="67"/>
                    <a:pt x="6" y="68"/>
                    <a:pt x="4"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6" name="Freeform 469"/>
            <p:cNvSpPr/>
            <p:nvPr/>
          </p:nvSpPr>
          <p:spPr bwMode="auto">
            <a:xfrm>
              <a:off x="10807701" y="5037138"/>
              <a:ext cx="806450" cy="26987"/>
            </a:xfrm>
            <a:custGeom>
              <a:avLst/>
              <a:gdLst>
                <a:gd name="T0" fmla="*/ 211 w 214"/>
                <a:gd name="T1" fmla="*/ 7 h 7"/>
                <a:gd name="T2" fmla="*/ 4 w 214"/>
                <a:gd name="T3" fmla="*/ 7 h 7"/>
                <a:gd name="T4" fmla="*/ 0 w 214"/>
                <a:gd name="T5" fmla="*/ 4 h 7"/>
                <a:gd name="T6" fmla="*/ 4 w 214"/>
                <a:gd name="T7" fmla="*/ 0 h 7"/>
                <a:gd name="T8" fmla="*/ 211 w 214"/>
                <a:gd name="T9" fmla="*/ 0 h 7"/>
                <a:gd name="T10" fmla="*/ 214 w 214"/>
                <a:gd name="T11" fmla="*/ 4 h 7"/>
                <a:gd name="T12" fmla="*/ 211 w 21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14" h="7">
                  <a:moveTo>
                    <a:pt x="211" y="7"/>
                  </a:moveTo>
                  <a:cubicBezTo>
                    <a:pt x="4" y="7"/>
                    <a:pt x="4" y="7"/>
                    <a:pt x="4" y="7"/>
                  </a:cubicBezTo>
                  <a:cubicBezTo>
                    <a:pt x="2" y="7"/>
                    <a:pt x="0" y="6"/>
                    <a:pt x="0" y="4"/>
                  </a:cubicBezTo>
                  <a:cubicBezTo>
                    <a:pt x="0" y="2"/>
                    <a:pt x="2" y="0"/>
                    <a:pt x="4" y="0"/>
                  </a:cubicBezTo>
                  <a:cubicBezTo>
                    <a:pt x="211" y="0"/>
                    <a:pt x="211" y="0"/>
                    <a:pt x="211" y="0"/>
                  </a:cubicBezTo>
                  <a:cubicBezTo>
                    <a:pt x="213" y="0"/>
                    <a:pt x="214" y="2"/>
                    <a:pt x="214" y="4"/>
                  </a:cubicBezTo>
                  <a:cubicBezTo>
                    <a:pt x="214" y="6"/>
                    <a:pt x="213" y="7"/>
                    <a:pt x="211"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7" name="Freeform 470"/>
            <p:cNvSpPr/>
            <p:nvPr/>
          </p:nvSpPr>
          <p:spPr bwMode="auto">
            <a:xfrm>
              <a:off x="11249026" y="4727575"/>
              <a:ext cx="147638" cy="336550"/>
            </a:xfrm>
            <a:custGeom>
              <a:avLst/>
              <a:gdLst>
                <a:gd name="T0" fmla="*/ 5 w 39"/>
                <a:gd name="T1" fmla="*/ 89 h 89"/>
                <a:gd name="T2" fmla="*/ 3 w 39"/>
                <a:gd name="T3" fmla="*/ 89 h 89"/>
                <a:gd name="T4" fmla="*/ 1 w 39"/>
                <a:gd name="T5" fmla="*/ 84 h 89"/>
                <a:gd name="T6" fmla="*/ 32 w 39"/>
                <a:gd name="T7" fmla="*/ 3 h 89"/>
                <a:gd name="T8" fmla="*/ 37 w 39"/>
                <a:gd name="T9" fmla="*/ 1 h 89"/>
                <a:gd name="T10" fmla="*/ 39 w 39"/>
                <a:gd name="T11" fmla="*/ 6 h 89"/>
                <a:gd name="T12" fmla="*/ 8 w 39"/>
                <a:gd name="T13" fmla="*/ 87 h 89"/>
                <a:gd name="T14" fmla="*/ 5 w 39"/>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89">
                  <a:moveTo>
                    <a:pt x="5" y="89"/>
                  </a:moveTo>
                  <a:cubicBezTo>
                    <a:pt x="4" y="89"/>
                    <a:pt x="4" y="89"/>
                    <a:pt x="3" y="89"/>
                  </a:cubicBezTo>
                  <a:cubicBezTo>
                    <a:pt x="1" y="88"/>
                    <a:pt x="0" y="86"/>
                    <a:pt x="1" y="84"/>
                  </a:cubicBezTo>
                  <a:cubicBezTo>
                    <a:pt x="32" y="3"/>
                    <a:pt x="32" y="3"/>
                    <a:pt x="32" y="3"/>
                  </a:cubicBezTo>
                  <a:cubicBezTo>
                    <a:pt x="33" y="1"/>
                    <a:pt x="35" y="0"/>
                    <a:pt x="37" y="1"/>
                  </a:cubicBezTo>
                  <a:cubicBezTo>
                    <a:pt x="39" y="2"/>
                    <a:pt x="39" y="4"/>
                    <a:pt x="39" y="6"/>
                  </a:cubicBezTo>
                  <a:cubicBezTo>
                    <a:pt x="8" y="87"/>
                    <a:pt x="8" y="87"/>
                    <a:pt x="8" y="87"/>
                  </a:cubicBezTo>
                  <a:cubicBezTo>
                    <a:pt x="7" y="89"/>
                    <a:pt x="6" y="89"/>
                    <a:pt x="5"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8" name="Freeform 471"/>
            <p:cNvSpPr/>
            <p:nvPr/>
          </p:nvSpPr>
          <p:spPr bwMode="auto">
            <a:xfrm>
              <a:off x="11369676" y="4732338"/>
              <a:ext cx="142875" cy="331787"/>
            </a:xfrm>
            <a:custGeom>
              <a:avLst/>
              <a:gdLst>
                <a:gd name="T0" fmla="*/ 34 w 38"/>
                <a:gd name="T1" fmla="*/ 88 h 88"/>
                <a:gd name="T2" fmla="*/ 31 w 38"/>
                <a:gd name="T3" fmla="*/ 86 h 88"/>
                <a:gd name="T4" fmla="*/ 7 w 38"/>
                <a:gd name="T5" fmla="*/ 23 h 88"/>
                <a:gd name="T6" fmla="*/ 7 w 38"/>
                <a:gd name="T7" fmla="*/ 85 h 88"/>
                <a:gd name="T8" fmla="*/ 3 w 38"/>
                <a:gd name="T9" fmla="*/ 88 h 88"/>
                <a:gd name="T10" fmla="*/ 0 w 38"/>
                <a:gd name="T11" fmla="*/ 85 h 88"/>
                <a:gd name="T12" fmla="*/ 0 w 38"/>
                <a:gd name="T13" fmla="*/ 3 h 88"/>
                <a:gd name="T14" fmla="*/ 3 w 38"/>
                <a:gd name="T15" fmla="*/ 0 h 88"/>
                <a:gd name="T16" fmla="*/ 7 w 38"/>
                <a:gd name="T17" fmla="*/ 2 h 88"/>
                <a:gd name="T18" fmla="*/ 38 w 38"/>
                <a:gd name="T19" fmla="*/ 83 h 88"/>
                <a:gd name="T20" fmla="*/ 35 w 38"/>
                <a:gd name="T21" fmla="*/ 88 h 88"/>
                <a:gd name="T22" fmla="*/ 34 w 38"/>
                <a:gd name="T23"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88">
                  <a:moveTo>
                    <a:pt x="34" y="88"/>
                  </a:moveTo>
                  <a:cubicBezTo>
                    <a:pt x="33" y="88"/>
                    <a:pt x="31" y="88"/>
                    <a:pt x="31" y="86"/>
                  </a:cubicBezTo>
                  <a:cubicBezTo>
                    <a:pt x="7" y="23"/>
                    <a:pt x="7" y="23"/>
                    <a:pt x="7" y="23"/>
                  </a:cubicBezTo>
                  <a:cubicBezTo>
                    <a:pt x="7" y="85"/>
                    <a:pt x="7" y="85"/>
                    <a:pt x="7" y="85"/>
                  </a:cubicBezTo>
                  <a:cubicBezTo>
                    <a:pt x="7" y="87"/>
                    <a:pt x="5" y="88"/>
                    <a:pt x="3" y="88"/>
                  </a:cubicBezTo>
                  <a:cubicBezTo>
                    <a:pt x="1" y="88"/>
                    <a:pt x="0" y="87"/>
                    <a:pt x="0" y="85"/>
                  </a:cubicBezTo>
                  <a:cubicBezTo>
                    <a:pt x="0" y="3"/>
                    <a:pt x="0" y="3"/>
                    <a:pt x="0" y="3"/>
                  </a:cubicBezTo>
                  <a:cubicBezTo>
                    <a:pt x="0" y="2"/>
                    <a:pt x="1" y="0"/>
                    <a:pt x="3" y="0"/>
                  </a:cubicBezTo>
                  <a:cubicBezTo>
                    <a:pt x="4" y="0"/>
                    <a:pt x="6" y="0"/>
                    <a:pt x="7" y="2"/>
                  </a:cubicBezTo>
                  <a:cubicBezTo>
                    <a:pt x="38" y="83"/>
                    <a:pt x="38" y="83"/>
                    <a:pt x="38" y="83"/>
                  </a:cubicBezTo>
                  <a:cubicBezTo>
                    <a:pt x="38" y="85"/>
                    <a:pt x="37" y="87"/>
                    <a:pt x="35" y="88"/>
                  </a:cubicBezTo>
                  <a:cubicBezTo>
                    <a:pt x="35" y="88"/>
                    <a:pt x="35" y="88"/>
                    <a:pt x="34" y="8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9" name="Freeform 472"/>
            <p:cNvSpPr/>
            <p:nvPr/>
          </p:nvSpPr>
          <p:spPr bwMode="auto">
            <a:xfrm>
              <a:off x="11207751" y="4508500"/>
              <a:ext cx="338138" cy="174625"/>
            </a:xfrm>
            <a:custGeom>
              <a:avLst/>
              <a:gdLst>
                <a:gd name="T0" fmla="*/ 5 w 90"/>
                <a:gd name="T1" fmla="*/ 46 h 46"/>
                <a:gd name="T2" fmla="*/ 2 w 90"/>
                <a:gd name="T3" fmla="*/ 45 h 46"/>
                <a:gd name="T4" fmla="*/ 3 w 90"/>
                <a:gd name="T5" fmla="*/ 40 h 46"/>
                <a:gd name="T6" fmla="*/ 29 w 90"/>
                <a:gd name="T7" fmla="*/ 23 h 46"/>
                <a:gd name="T8" fmla="*/ 33 w 90"/>
                <a:gd name="T9" fmla="*/ 23 h 46"/>
                <a:gd name="T10" fmla="*/ 44 w 90"/>
                <a:gd name="T11" fmla="*/ 30 h 46"/>
                <a:gd name="T12" fmla="*/ 58 w 90"/>
                <a:gd name="T13" fmla="*/ 19 h 46"/>
                <a:gd name="T14" fmla="*/ 60 w 90"/>
                <a:gd name="T15" fmla="*/ 18 h 46"/>
                <a:gd name="T16" fmla="*/ 75 w 90"/>
                <a:gd name="T17" fmla="*/ 18 h 46"/>
                <a:gd name="T18" fmla="*/ 83 w 90"/>
                <a:gd name="T19" fmla="*/ 2 h 46"/>
                <a:gd name="T20" fmla="*/ 88 w 90"/>
                <a:gd name="T21" fmla="*/ 1 h 46"/>
                <a:gd name="T22" fmla="*/ 90 w 90"/>
                <a:gd name="T23" fmla="*/ 6 h 46"/>
                <a:gd name="T24" fmla="*/ 80 w 90"/>
                <a:gd name="T25" fmla="*/ 23 h 46"/>
                <a:gd name="T26" fmla="*/ 77 w 90"/>
                <a:gd name="T27" fmla="*/ 25 h 46"/>
                <a:gd name="T28" fmla="*/ 62 w 90"/>
                <a:gd name="T29" fmla="*/ 25 h 46"/>
                <a:gd name="T30" fmla="*/ 47 w 90"/>
                <a:gd name="T31" fmla="*/ 37 h 46"/>
                <a:gd name="T32" fmla="*/ 43 w 90"/>
                <a:gd name="T33" fmla="*/ 38 h 46"/>
                <a:gd name="T34" fmla="*/ 31 w 90"/>
                <a:gd name="T35" fmla="*/ 31 h 46"/>
                <a:gd name="T36" fmla="*/ 7 w 90"/>
                <a:gd name="T37" fmla="*/ 46 h 46"/>
                <a:gd name="T38" fmla="*/ 5 w 90"/>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 h="46">
                  <a:moveTo>
                    <a:pt x="5" y="46"/>
                  </a:moveTo>
                  <a:cubicBezTo>
                    <a:pt x="3" y="46"/>
                    <a:pt x="2" y="46"/>
                    <a:pt x="2" y="45"/>
                  </a:cubicBezTo>
                  <a:cubicBezTo>
                    <a:pt x="0" y="43"/>
                    <a:pt x="1" y="41"/>
                    <a:pt x="3" y="40"/>
                  </a:cubicBezTo>
                  <a:cubicBezTo>
                    <a:pt x="29" y="23"/>
                    <a:pt x="29" y="23"/>
                    <a:pt x="29" y="23"/>
                  </a:cubicBezTo>
                  <a:cubicBezTo>
                    <a:pt x="30" y="22"/>
                    <a:pt x="32" y="22"/>
                    <a:pt x="33" y="23"/>
                  </a:cubicBezTo>
                  <a:cubicBezTo>
                    <a:pt x="44" y="30"/>
                    <a:pt x="44" y="30"/>
                    <a:pt x="44" y="30"/>
                  </a:cubicBezTo>
                  <a:cubicBezTo>
                    <a:pt x="58" y="19"/>
                    <a:pt x="58" y="19"/>
                    <a:pt x="58" y="19"/>
                  </a:cubicBezTo>
                  <a:cubicBezTo>
                    <a:pt x="59" y="18"/>
                    <a:pt x="59" y="18"/>
                    <a:pt x="60" y="18"/>
                  </a:cubicBezTo>
                  <a:cubicBezTo>
                    <a:pt x="75" y="18"/>
                    <a:pt x="75" y="18"/>
                    <a:pt x="75" y="18"/>
                  </a:cubicBezTo>
                  <a:cubicBezTo>
                    <a:pt x="83" y="2"/>
                    <a:pt x="83" y="2"/>
                    <a:pt x="83" y="2"/>
                  </a:cubicBezTo>
                  <a:cubicBezTo>
                    <a:pt x="84" y="1"/>
                    <a:pt x="86" y="0"/>
                    <a:pt x="88" y="1"/>
                  </a:cubicBezTo>
                  <a:cubicBezTo>
                    <a:pt x="90" y="2"/>
                    <a:pt x="90" y="4"/>
                    <a:pt x="90" y="6"/>
                  </a:cubicBezTo>
                  <a:cubicBezTo>
                    <a:pt x="80" y="23"/>
                    <a:pt x="80" y="23"/>
                    <a:pt x="80" y="23"/>
                  </a:cubicBezTo>
                  <a:cubicBezTo>
                    <a:pt x="80" y="24"/>
                    <a:pt x="79" y="25"/>
                    <a:pt x="77" y="25"/>
                  </a:cubicBezTo>
                  <a:cubicBezTo>
                    <a:pt x="62" y="25"/>
                    <a:pt x="62" y="25"/>
                    <a:pt x="62" y="25"/>
                  </a:cubicBezTo>
                  <a:cubicBezTo>
                    <a:pt x="47" y="37"/>
                    <a:pt x="47" y="37"/>
                    <a:pt x="47" y="37"/>
                  </a:cubicBezTo>
                  <a:cubicBezTo>
                    <a:pt x="46" y="38"/>
                    <a:pt x="44" y="38"/>
                    <a:pt x="43" y="38"/>
                  </a:cubicBezTo>
                  <a:cubicBezTo>
                    <a:pt x="31" y="31"/>
                    <a:pt x="31" y="31"/>
                    <a:pt x="31" y="31"/>
                  </a:cubicBezTo>
                  <a:cubicBezTo>
                    <a:pt x="7" y="46"/>
                    <a:pt x="7" y="46"/>
                    <a:pt x="7" y="46"/>
                  </a:cubicBezTo>
                  <a:cubicBezTo>
                    <a:pt x="6" y="46"/>
                    <a:pt x="5"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0" name="Freeform 473"/>
            <p:cNvSpPr>
              <a:spLocks noEditPoints="1"/>
            </p:cNvSpPr>
            <p:nvPr/>
          </p:nvSpPr>
          <p:spPr bwMode="auto">
            <a:xfrm>
              <a:off x="10845801" y="4418013"/>
              <a:ext cx="455613" cy="646112"/>
            </a:xfrm>
            <a:custGeom>
              <a:avLst/>
              <a:gdLst>
                <a:gd name="T0" fmla="*/ 59 w 121"/>
                <a:gd name="T1" fmla="*/ 171 h 171"/>
                <a:gd name="T2" fmla="*/ 22 w 121"/>
                <a:gd name="T3" fmla="*/ 171 h 171"/>
                <a:gd name="T4" fmla="*/ 19 w 121"/>
                <a:gd name="T5" fmla="*/ 168 h 171"/>
                <a:gd name="T6" fmla="*/ 19 w 121"/>
                <a:gd name="T7" fmla="*/ 105 h 171"/>
                <a:gd name="T8" fmla="*/ 13 w 121"/>
                <a:gd name="T9" fmla="*/ 106 h 171"/>
                <a:gd name="T10" fmla="*/ 0 w 121"/>
                <a:gd name="T11" fmla="*/ 93 h 171"/>
                <a:gd name="T12" fmla="*/ 0 w 121"/>
                <a:gd name="T13" fmla="*/ 52 h 171"/>
                <a:gd name="T14" fmla="*/ 22 w 121"/>
                <a:gd name="T15" fmla="*/ 30 h 171"/>
                <a:gd name="T16" fmla="*/ 59 w 121"/>
                <a:gd name="T17" fmla="*/ 30 h 171"/>
                <a:gd name="T18" fmla="*/ 97 w 121"/>
                <a:gd name="T19" fmla="*/ 5 h 171"/>
                <a:gd name="T20" fmla="*/ 114 w 121"/>
                <a:gd name="T21" fmla="*/ 4 h 171"/>
                <a:gd name="T22" fmla="*/ 117 w 121"/>
                <a:gd name="T23" fmla="*/ 20 h 171"/>
                <a:gd name="T24" fmla="*/ 63 w 121"/>
                <a:gd name="T25" fmla="*/ 57 h 171"/>
                <a:gd name="T26" fmla="*/ 63 w 121"/>
                <a:gd name="T27" fmla="*/ 168 h 171"/>
                <a:gd name="T28" fmla="*/ 59 w 121"/>
                <a:gd name="T29" fmla="*/ 171 h 171"/>
                <a:gd name="T30" fmla="*/ 26 w 121"/>
                <a:gd name="T31" fmla="*/ 164 h 171"/>
                <a:gd name="T32" fmla="*/ 56 w 121"/>
                <a:gd name="T33" fmla="*/ 164 h 171"/>
                <a:gd name="T34" fmla="*/ 56 w 121"/>
                <a:gd name="T35" fmla="*/ 54 h 171"/>
                <a:gd name="T36" fmla="*/ 59 w 121"/>
                <a:gd name="T37" fmla="*/ 50 h 171"/>
                <a:gd name="T38" fmla="*/ 111 w 121"/>
                <a:gd name="T39" fmla="*/ 16 h 171"/>
                <a:gd name="T40" fmla="*/ 110 w 121"/>
                <a:gd name="T41" fmla="*/ 9 h 171"/>
                <a:gd name="T42" fmla="*/ 102 w 121"/>
                <a:gd name="T43" fmla="*/ 10 h 171"/>
                <a:gd name="T44" fmla="*/ 61 w 121"/>
                <a:gd name="T45" fmla="*/ 37 h 171"/>
                <a:gd name="T46" fmla="*/ 59 w 121"/>
                <a:gd name="T47" fmla="*/ 37 h 171"/>
                <a:gd name="T48" fmla="*/ 22 w 121"/>
                <a:gd name="T49" fmla="*/ 37 h 171"/>
                <a:gd name="T50" fmla="*/ 7 w 121"/>
                <a:gd name="T51" fmla="*/ 52 h 171"/>
                <a:gd name="T52" fmla="*/ 7 w 121"/>
                <a:gd name="T53" fmla="*/ 93 h 171"/>
                <a:gd name="T54" fmla="*/ 13 w 121"/>
                <a:gd name="T55" fmla="*/ 99 h 171"/>
                <a:gd name="T56" fmla="*/ 19 w 121"/>
                <a:gd name="T57" fmla="*/ 93 h 171"/>
                <a:gd name="T58" fmla="*/ 22 w 121"/>
                <a:gd name="T59" fmla="*/ 90 h 171"/>
                <a:gd name="T60" fmla="*/ 26 w 121"/>
                <a:gd name="T61" fmla="*/ 93 h 171"/>
                <a:gd name="T62" fmla="*/ 26 w 121"/>
                <a:gd name="T63"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 h="171">
                  <a:moveTo>
                    <a:pt x="59" y="171"/>
                  </a:moveTo>
                  <a:cubicBezTo>
                    <a:pt x="22" y="171"/>
                    <a:pt x="22" y="171"/>
                    <a:pt x="22" y="171"/>
                  </a:cubicBezTo>
                  <a:cubicBezTo>
                    <a:pt x="20" y="171"/>
                    <a:pt x="19" y="170"/>
                    <a:pt x="19" y="168"/>
                  </a:cubicBezTo>
                  <a:cubicBezTo>
                    <a:pt x="19" y="105"/>
                    <a:pt x="19" y="105"/>
                    <a:pt x="19" y="105"/>
                  </a:cubicBezTo>
                  <a:cubicBezTo>
                    <a:pt x="17" y="106"/>
                    <a:pt x="15" y="106"/>
                    <a:pt x="13" y="106"/>
                  </a:cubicBezTo>
                  <a:cubicBezTo>
                    <a:pt x="6" y="106"/>
                    <a:pt x="0" y="100"/>
                    <a:pt x="0" y="93"/>
                  </a:cubicBezTo>
                  <a:cubicBezTo>
                    <a:pt x="0" y="52"/>
                    <a:pt x="0" y="52"/>
                    <a:pt x="0" y="52"/>
                  </a:cubicBezTo>
                  <a:cubicBezTo>
                    <a:pt x="0" y="40"/>
                    <a:pt x="10" y="30"/>
                    <a:pt x="22" y="30"/>
                  </a:cubicBezTo>
                  <a:cubicBezTo>
                    <a:pt x="59" y="30"/>
                    <a:pt x="59" y="30"/>
                    <a:pt x="59" y="30"/>
                  </a:cubicBezTo>
                  <a:cubicBezTo>
                    <a:pt x="62" y="29"/>
                    <a:pt x="80" y="22"/>
                    <a:pt x="97" y="5"/>
                  </a:cubicBezTo>
                  <a:cubicBezTo>
                    <a:pt x="101" y="0"/>
                    <a:pt x="109" y="0"/>
                    <a:pt x="114" y="4"/>
                  </a:cubicBezTo>
                  <a:cubicBezTo>
                    <a:pt x="119" y="8"/>
                    <a:pt x="121" y="15"/>
                    <a:pt x="117" y="20"/>
                  </a:cubicBezTo>
                  <a:cubicBezTo>
                    <a:pt x="109" y="35"/>
                    <a:pt x="90" y="52"/>
                    <a:pt x="63" y="57"/>
                  </a:cubicBezTo>
                  <a:cubicBezTo>
                    <a:pt x="63" y="168"/>
                    <a:pt x="63" y="168"/>
                    <a:pt x="63" y="168"/>
                  </a:cubicBezTo>
                  <a:cubicBezTo>
                    <a:pt x="63" y="170"/>
                    <a:pt x="61" y="171"/>
                    <a:pt x="59" y="171"/>
                  </a:cubicBezTo>
                  <a:close/>
                  <a:moveTo>
                    <a:pt x="26" y="164"/>
                  </a:moveTo>
                  <a:cubicBezTo>
                    <a:pt x="56" y="164"/>
                    <a:pt x="56" y="164"/>
                    <a:pt x="56" y="164"/>
                  </a:cubicBezTo>
                  <a:cubicBezTo>
                    <a:pt x="56" y="54"/>
                    <a:pt x="56" y="54"/>
                    <a:pt x="56" y="54"/>
                  </a:cubicBezTo>
                  <a:cubicBezTo>
                    <a:pt x="56" y="52"/>
                    <a:pt x="57" y="51"/>
                    <a:pt x="59" y="50"/>
                  </a:cubicBezTo>
                  <a:cubicBezTo>
                    <a:pt x="85" y="46"/>
                    <a:pt x="103" y="30"/>
                    <a:pt x="111" y="16"/>
                  </a:cubicBezTo>
                  <a:cubicBezTo>
                    <a:pt x="113" y="14"/>
                    <a:pt x="112" y="11"/>
                    <a:pt x="110" y="9"/>
                  </a:cubicBezTo>
                  <a:cubicBezTo>
                    <a:pt x="107" y="8"/>
                    <a:pt x="104" y="8"/>
                    <a:pt x="102" y="10"/>
                  </a:cubicBezTo>
                  <a:cubicBezTo>
                    <a:pt x="82" y="30"/>
                    <a:pt x="61" y="37"/>
                    <a:pt x="61" y="37"/>
                  </a:cubicBezTo>
                  <a:cubicBezTo>
                    <a:pt x="60" y="37"/>
                    <a:pt x="60" y="37"/>
                    <a:pt x="59" y="37"/>
                  </a:cubicBezTo>
                  <a:cubicBezTo>
                    <a:pt x="22" y="37"/>
                    <a:pt x="22" y="37"/>
                    <a:pt x="22" y="37"/>
                  </a:cubicBezTo>
                  <a:cubicBezTo>
                    <a:pt x="14" y="37"/>
                    <a:pt x="7" y="44"/>
                    <a:pt x="7" y="52"/>
                  </a:cubicBezTo>
                  <a:cubicBezTo>
                    <a:pt x="7" y="93"/>
                    <a:pt x="7" y="93"/>
                    <a:pt x="7" y="93"/>
                  </a:cubicBezTo>
                  <a:cubicBezTo>
                    <a:pt x="7" y="96"/>
                    <a:pt x="10" y="99"/>
                    <a:pt x="13" y="99"/>
                  </a:cubicBezTo>
                  <a:cubicBezTo>
                    <a:pt x="16" y="99"/>
                    <a:pt x="19" y="96"/>
                    <a:pt x="19" y="93"/>
                  </a:cubicBezTo>
                  <a:cubicBezTo>
                    <a:pt x="19" y="91"/>
                    <a:pt x="20" y="90"/>
                    <a:pt x="22" y="90"/>
                  </a:cubicBezTo>
                  <a:cubicBezTo>
                    <a:pt x="24" y="90"/>
                    <a:pt x="26" y="91"/>
                    <a:pt x="26" y="93"/>
                  </a:cubicBezTo>
                  <a:lnTo>
                    <a:pt x="26" y="1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1" name="Freeform 474"/>
            <p:cNvSpPr/>
            <p:nvPr/>
          </p:nvSpPr>
          <p:spPr bwMode="auto">
            <a:xfrm>
              <a:off x="10917238" y="4637088"/>
              <a:ext cx="26988" cy="147637"/>
            </a:xfrm>
            <a:custGeom>
              <a:avLst/>
              <a:gdLst>
                <a:gd name="T0" fmla="*/ 3 w 7"/>
                <a:gd name="T1" fmla="*/ 39 h 39"/>
                <a:gd name="T2" fmla="*/ 0 w 7"/>
                <a:gd name="T3" fmla="*/ 35 h 39"/>
                <a:gd name="T4" fmla="*/ 0 w 7"/>
                <a:gd name="T5" fmla="*/ 4 h 39"/>
                <a:gd name="T6" fmla="*/ 3 w 7"/>
                <a:gd name="T7" fmla="*/ 0 h 39"/>
                <a:gd name="T8" fmla="*/ 7 w 7"/>
                <a:gd name="T9" fmla="*/ 4 h 39"/>
                <a:gd name="T10" fmla="*/ 7 w 7"/>
                <a:gd name="T11" fmla="*/ 35 h 39"/>
                <a:gd name="T12" fmla="*/ 3 w 7"/>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7" h="39">
                  <a:moveTo>
                    <a:pt x="3" y="39"/>
                  </a:moveTo>
                  <a:cubicBezTo>
                    <a:pt x="1" y="39"/>
                    <a:pt x="0" y="37"/>
                    <a:pt x="0" y="35"/>
                  </a:cubicBezTo>
                  <a:cubicBezTo>
                    <a:pt x="0" y="4"/>
                    <a:pt x="0" y="4"/>
                    <a:pt x="0" y="4"/>
                  </a:cubicBezTo>
                  <a:cubicBezTo>
                    <a:pt x="0" y="2"/>
                    <a:pt x="1" y="0"/>
                    <a:pt x="3" y="0"/>
                  </a:cubicBezTo>
                  <a:cubicBezTo>
                    <a:pt x="5" y="0"/>
                    <a:pt x="7" y="2"/>
                    <a:pt x="7" y="4"/>
                  </a:cubicBezTo>
                  <a:cubicBezTo>
                    <a:pt x="7" y="35"/>
                    <a:pt x="7" y="35"/>
                    <a:pt x="7" y="35"/>
                  </a:cubicBezTo>
                  <a:cubicBezTo>
                    <a:pt x="7" y="37"/>
                    <a:pt x="5" y="39"/>
                    <a:pt x="3"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2" name="Freeform 475"/>
            <p:cNvSpPr/>
            <p:nvPr/>
          </p:nvSpPr>
          <p:spPr bwMode="auto">
            <a:xfrm>
              <a:off x="11109326" y="4343400"/>
              <a:ext cx="546100" cy="414337"/>
            </a:xfrm>
            <a:custGeom>
              <a:avLst/>
              <a:gdLst>
                <a:gd name="T0" fmla="*/ 131 w 145"/>
                <a:gd name="T1" fmla="*/ 110 h 110"/>
                <a:gd name="T2" fmla="*/ 122 w 145"/>
                <a:gd name="T3" fmla="*/ 110 h 110"/>
                <a:gd name="T4" fmla="*/ 118 w 145"/>
                <a:gd name="T5" fmla="*/ 106 h 110"/>
                <a:gd name="T6" fmla="*/ 122 w 145"/>
                <a:gd name="T7" fmla="*/ 103 h 110"/>
                <a:gd name="T8" fmla="*/ 127 w 145"/>
                <a:gd name="T9" fmla="*/ 103 h 110"/>
                <a:gd name="T10" fmla="*/ 127 w 145"/>
                <a:gd name="T11" fmla="*/ 20 h 110"/>
                <a:gd name="T12" fmla="*/ 131 w 145"/>
                <a:gd name="T13" fmla="*/ 17 h 110"/>
                <a:gd name="T14" fmla="*/ 138 w 145"/>
                <a:gd name="T15" fmla="*/ 17 h 110"/>
                <a:gd name="T16" fmla="*/ 138 w 145"/>
                <a:gd name="T17" fmla="*/ 7 h 110"/>
                <a:gd name="T18" fmla="*/ 7 w 145"/>
                <a:gd name="T19" fmla="*/ 7 h 110"/>
                <a:gd name="T20" fmla="*/ 7 w 145"/>
                <a:gd name="T21" fmla="*/ 17 h 110"/>
                <a:gd name="T22" fmla="*/ 14 w 145"/>
                <a:gd name="T23" fmla="*/ 17 h 110"/>
                <a:gd name="T24" fmla="*/ 18 w 145"/>
                <a:gd name="T25" fmla="*/ 20 h 110"/>
                <a:gd name="T26" fmla="*/ 18 w 145"/>
                <a:gd name="T27" fmla="*/ 33 h 110"/>
                <a:gd name="T28" fmla="*/ 27 w 145"/>
                <a:gd name="T29" fmla="*/ 25 h 110"/>
                <a:gd name="T30" fmla="*/ 44 w 145"/>
                <a:gd name="T31" fmla="*/ 24 h 110"/>
                <a:gd name="T32" fmla="*/ 47 w 145"/>
                <a:gd name="T33" fmla="*/ 40 h 110"/>
                <a:gd name="T34" fmla="*/ 18 w 145"/>
                <a:gd name="T35" fmla="*/ 68 h 110"/>
                <a:gd name="T36" fmla="*/ 18 w 145"/>
                <a:gd name="T37" fmla="*/ 103 h 110"/>
                <a:gd name="T38" fmla="*/ 96 w 145"/>
                <a:gd name="T39" fmla="*/ 103 h 110"/>
                <a:gd name="T40" fmla="*/ 99 w 145"/>
                <a:gd name="T41" fmla="*/ 106 h 110"/>
                <a:gd name="T42" fmla="*/ 96 w 145"/>
                <a:gd name="T43" fmla="*/ 110 h 110"/>
                <a:gd name="T44" fmla="*/ 14 w 145"/>
                <a:gd name="T45" fmla="*/ 110 h 110"/>
                <a:gd name="T46" fmla="*/ 10 w 145"/>
                <a:gd name="T47" fmla="*/ 106 h 110"/>
                <a:gd name="T48" fmla="*/ 10 w 145"/>
                <a:gd name="T49" fmla="*/ 66 h 110"/>
                <a:gd name="T50" fmla="*/ 12 w 145"/>
                <a:gd name="T51" fmla="*/ 63 h 110"/>
                <a:gd name="T52" fmla="*/ 41 w 145"/>
                <a:gd name="T53" fmla="*/ 36 h 110"/>
                <a:gd name="T54" fmla="*/ 40 w 145"/>
                <a:gd name="T55" fmla="*/ 29 h 110"/>
                <a:gd name="T56" fmla="*/ 32 w 145"/>
                <a:gd name="T57" fmla="*/ 30 h 110"/>
                <a:gd name="T58" fmla="*/ 16 w 145"/>
                <a:gd name="T59" fmla="*/ 43 h 110"/>
                <a:gd name="T60" fmla="*/ 12 w 145"/>
                <a:gd name="T61" fmla="*/ 44 h 110"/>
                <a:gd name="T62" fmla="*/ 10 w 145"/>
                <a:gd name="T63" fmla="*/ 40 h 110"/>
                <a:gd name="T64" fmla="*/ 10 w 145"/>
                <a:gd name="T65" fmla="*/ 24 h 110"/>
                <a:gd name="T66" fmla="*/ 3 w 145"/>
                <a:gd name="T67" fmla="*/ 24 h 110"/>
                <a:gd name="T68" fmla="*/ 0 w 145"/>
                <a:gd name="T69" fmla="*/ 20 h 110"/>
                <a:gd name="T70" fmla="*/ 0 w 145"/>
                <a:gd name="T71" fmla="*/ 4 h 110"/>
                <a:gd name="T72" fmla="*/ 3 w 145"/>
                <a:gd name="T73" fmla="*/ 0 h 110"/>
                <a:gd name="T74" fmla="*/ 141 w 145"/>
                <a:gd name="T75" fmla="*/ 0 h 110"/>
                <a:gd name="T76" fmla="*/ 145 w 145"/>
                <a:gd name="T77" fmla="*/ 4 h 110"/>
                <a:gd name="T78" fmla="*/ 145 w 145"/>
                <a:gd name="T79" fmla="*/ 20 h 110"/>
                <a:gd name="T80" fmla="*/ 141 w 145"/>
                <a:gd name="T81" fmla="*/ 24 h 110"/>
                <a:gd name="T82" fmla="*/ 134 w 145"/>
                <a:gd name="T83" fmla="*/ 24 h 110"/>
                <a:gd name="T84" fmla="*/ 134 w 145"/>
                <a:gd name="T85" fmla="*/ 106 h 110"/>
                <a:gd name="T86" fmla="*/ 131 w 145"/>
                <a:gd name="T8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5" h="110">
                  <a:moveTo>
                    <a:pt x="131" y="110"/>
                  </a:moveTo>
                  <a:cubicBezTo>
                    <a:pt x="122" y="110"/>
                    <a:pt x="122" y="110"/>
                    <a:pt x="122" y="110"/>
                  </a:cubicBezTo>
                  <a:cubicBezTo>
                    <a:pt x="120" y="110"/>
                    <a:pt x="118" y="108"/>
                    <a:pt x="118" y="106"/>
                  </a:cubicBezTo>
                  <a:cubicBezTo>
                    <a:pt x="118" y="104"/>
                    <a:pt x="120" y="103"/>
                    <a:pt x="122" y="103"/>
                  </a:cubicBezTo>
                  <a:cubicBezTo>
                    <a:pt x="127" y="103"/>
                    <a:pt x="127" y="103"/>
                    <a:pt x="127" y="103"/>
                  </a:cubicBezTo>
                  <a:cubicBezTo>
                    <a:pt x="127" y="20"/>
                    <a:pt x="127" y="20"/>
                    <a:pt x="127" y="20"/>
                  </a:cubicBezTo>
                  <a:cubicBezTo>
                    <a:pt x="127" y="18"/>
                    <a:pt x="129" y="17"/>
                    <a:pt x="131" y="17"/>
                  </a:cubicBezTo>
                  <a:cubicBezTo>
                    <a:pt x="138" y="17"/>
                    <a:pt x="138" y="17"/>
                    <a:pt x="138" y="17"/>
                  </a:cubicBezTo>
                  <a:cubicBezTo>
                    <a:pt x="138" y="7"/>
                    <a:pt x="138" y="7"/>
                    <a:pt x="138" y="7"/>
                  </a:cubicBezTo>
                  <a:cubicBezTo>
                    <a:pt x="7" y="7"/>
                    <a:pt x="7" y="7"/>
                    <a:pt x="7" y="7"/>
                  </a:cubicBezTo>
                  <a:cubicBezTo>
                    <a:pt x="7" y="17"/>
                    <a:pt x="7" y="17"/>
                    <a:pt x="7" y="17"/>
                  </a:cubicBezTo>
                  <a:cubicBezTo>
                    <a:pt x="14" y="17"/>
                    <a:pt x="14" y="17"/>
                    <a:pt x="14" y="17"/>
                  </a:cubicBezTo>
                  <a:cubicBezTo>
                    <a:pt x="16" y="17"/>
                    <a:pt x="18" y="18"/>
                    <a:pt x="18" y="20"/>
                  </a:cubicBezTo>
                  <a:cubicBezTo>
                    <a:pt x="18" y="33"/>
                    <a:pt x="18" y="33"/>
                    <a:pt x="18" y="33"/>
                  </a:cubicBezTo>
                  <a:cubicBezTo>
                    <a:pt x="21" y="30"/>
                    <a:pt x="24" y="27"/>
                    <a:pt x="27" y="25"/>
                  </a:cubicBezTo>
                  <a:cubicBezTo>
                    <a:pt x="31" y="20"/>
                    <a:pt x="39" y="20"/>
                    <a:pt x="44" y="24"/>
                  </a:cubicBezTo>
                  <a:cubicBezTo>
                    <a:pt x="49" y="28"/>
                    <a:pt x="51" y="35"/>
                    <a:pt x="47" y="40"/>
                  </a:cubicBezTo>
                  <a:cubicBezTo>
                    <a:pt x="44" y="45"/>
                    <a:pt x="35" y="58"/>
                    <a:pt x="18" y="68"/>
                  </a:cubicBezTo>
                  <a:cubicBezTo>
                    <a:pt x="18" y="103"/>
                    <a:pt x="18" y="103"/>
                    <a:pt x="18" y="103"/>
                  </a:cubicBezTo>
                  <a:cubicBezTo>
                    <a:pt x="96" y="103"/>
                    <a:pt x="96" y="103"/>
                    <a:pt x="96" y="103"/>
                  </a:cubicBezTo>
                  <a:cubicBezTo>
                    <a:pt x="98" y="103"/>
                    <a:pt x="99" y="104"/>
                    <a:pt x="99" y="106"/>
                  </a:cubicBezTo>
                  <a:cubicBezTo>
                    <a:pt x="99" y="108"/>
                    <a:pt x="98" y="110"/>
                    <a:pt x="96" y="110"/>
                  </a:cubicBezTo>
                  <a:cubicBezTo>
                    <a:pt x="14" y="110"/>
                    <a:pt x="14" y="110"/>
                    <a:pt x="14" y="110"/>
                  </a:cubicBezTo>
                  <a:cubicBezTo>
                    <a:pt x="12" y="110"/>
                    <a:pt x="10" y="108"/>
                    <a:pt x="10" y="106"/>
                  </a:cubicBezTo>
                  <a:cubicBezTo>
                    <a:pt x="10" y="66"/>
                    <a:pt x="10" y="66"/>
                    <a:pt x="10" y="66"/>
                  </a:cubicBezTo>
                  <a:cubicBezTo>
                    <a:pt x="10" y="64"/>
                    <a:pt x="11" y="63"/>
                    <a:pt x="12" y="63"/>
                  </a:cubicBezTo>
                  <a:cubicBezTo>
                    <a:pt x="30" y="54"/>
                    <a:pt x="39" y="40"/>
                    <a:pt x="41" y="36"/>
                  </a:cubicBezTo>
                  <a:cubicBezTo>
                    <a:pt x="43" y="34"/>
                    <a:pt x="42" y="31"/>
                    <a:pt x="40" y="29"/>
                  </a:cubicBezTo>
                  <a:cubicBezTo>
                    <a:pt x="37" y="28"/>
                    <a:pt x="34" y="28"/>
                    <a:pt x="32" y="30"/>
                  </a:cubicBezTo>
                  <a:cubicBezTo>
                    <a:pt x="27" y="35"/>
                    <a:pt x="22" y="39"/>
                    <a:pt x="16" y="43"/>
                  </a:cubicBezTo>
                  <a:cubicBezTo>
                    <a:pt x="15" y="44"/>
                    <a:pt x="13" y="44"/>
                    <a:pt x="12" y="44"/>
                  </a:cubicBezTo>
                  <a:cubicBezTo>
                    <a:pt x="11" y="43"/>
                    <a:pt x="10" y="42"/>
                    <a:pt x="10" y="40"/>
                  </a:cubicBezTo>
                  <a:cubicBezTo>
                    <a:pt x="10" y="24"/>
                    <a:pt x="10" y="24"/>
                    <a:pt x="10" y="24"/>
                  </a:cubicBezTo>
                  <a:cubicBezTo>
                    <a:pt x="3" y="24"/>
                    <a:pt x="3" y="24"/>
                    <a:pt x="3" y="24"/>
                  </a:cubicBezTo>
                  <a:cubicBezTo>
                    <a:pt x="1" y="24"/>
                    <a:pt x="0" y="22"/>
                    <a:pt x="0" y="20"/>
                  </a:cubicBezTo>
                  <a:cubicBezTo>
                    <a:pt x="0" y="4"/>
                    <a:pt x="0" y="4"/>
                    <a:pt x="0" y="4"/>
                  </a:cubicBezTo>
                  <a:cubicBezTo>
                    <a:pt x="0" y="2"/>
                    <a:pt x="1" y="0"/>
                    <a:pt x="3" y="0"/>
                  </a:cubicBezTo>
                  <a:cubicBezTo>
                    <a:pt x="141" y="0"/>
                    <a:pt x="141" y="0"/>
                    <a:pt x="141" y="0"/>
                  </a:cubicBezTo>
                  <a:cubicBezTo>
                    <a:pt x="143" y="0"/>
                    <a:pt x="145" y="2"/>
                    <a:pt x="145" y="4"/>
                  </a:cubicBezTo>
                  <a:cubicBezTo>
                    <a:pt x="145" y="20"/>
                    <a:pt x="145" y="20"/>
                    <a:pt x="145" y="20"/>
                  </a:cubicBezTo>
                  <a:cubicBezTo>
                    <a:pt x="145" y="22"/>
                    <a:pt x="143" y="24"/>
                    <a:pt x="141" y="24"/>
                  </a:cubicBezTo>
                  <a:cubicBezTo>
                    <a:pt x="134" y="24"/>
                    <a:pt x="134" y="24"/>
                    <a:pt x="134" y="24"/>
                  </a:cubicBezTo>
                  <a:cubicBezTo>
                    <a:pt x="134" y="106"/>
                    <a:pt x="134" y="106"/>
                    <a:pt x="134" y="106"/>
                  </a:cubicBezTo>
                  <a:cubicBezTo>
                    <a:pt x="134" y="108"/>
                    <a:pt x="133" y="110"/>
                    <a:pt x="13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sp>
          <p:nvSpPr>
            <p:cNvPr id="13" name="Freeform 476"/>
            <p:cNvSpPr/>
            <p:nvPr/>
          </p:nvSpPr>
          <p:spPr bwMode="auto">
            <a:xfrm>
              <a:off x="11147426" y="4406900"/>
              <a:ext cx="376238" cy="26987"/>
            </a:xfrm>
            <a:custGeom>
              <a:avLst/>
              <a:gdLst>
                <a:gd name="T0" fmla="*/ 96 w 100"/>
                <a:gd name="T1" fmla="*/ 7 h 7"/>
                <a:gd name="T2" fmla="*/ 4 w 100"/>
                <a:gd name="T3" fmla="*/ 7 h 7"/>
                <a:gd name="T4" fmla="*/ 0 w 100"/>
                <a:gd name="T5" fmla="*/ 3 h 7"/>
                <a:gd name="T6" fmla="*/ 4 w 100"/>
                <a:gd name="T7" fmla="*/ 0 h 7"/>
                <a:gd name="T8" fmla="*/ 96 w 100"/>
                <a:gd name="T9" fmla="*/ 0 h 7"/>
                <a:gd name="T10" fmla="*/ 100 w 100"/>
                <a:gd name="T11" fmla="*/ 3 h 7"/>
                <a:gd name="T12" fmla="*/ 96 w 10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0" h="7">
                  <a:moveTo>
                    <a:pt x="96" y="7"/>
                  </a:moveTo>
                  <a:cubicBezTo>
                    <a:pt x="4" y="7"/>
                    <a:pt x="4" y="7"/>
                    <a:pt x="4" y="7"/>
                  </a:cubicBezTo>
                  <a:cubicBezTo>
                    <a:pt x="2" y="7"/>
                    <a:pt x="0" y="5"/>
                    <a:pt x="0" y="3"/>
                  </a:cubicBezTo>
                  <a:cubicBezTo>
                    <a:pt x="0" y="1"/>
                    <a:pt x="2" y="0"/>
                    <a:pt x="4" y="0"/>
                  </a:cubicBezTo>
                  <a:cubicBezTo>
                    <a:pt x="96" y="0"/>
                    <a:pt x="96" y="0"/>
                    <a:pt x="96" y="0"/>
                  </a:cubicBezTo>
                  <a:cubicBezTo>
                    <a:pt x="98" y="0"/>
                    <a:pt x="100" y="1"/>
                    <a:pt x="100" y="3"/>
                  </a:cubicBezTo>
                  <a:cubicBezTo>
                    <a:pt x="100" y="5"/>
                    <a:pt x="98" y="7"/>
                    <a:pt x="96"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latin typeface="Times New Roman" panose="02020603050405020304" pitchFamily="18" charset="0"/>
                <a:cs typeface="Times New Roman" panose="02020603050405020304" pitchFamily="18" charset="0"/>
              </a:endParaRPr>
            </a:p>
          </p:txBody>
        </p:sp>
      </p:grpSp>
      <p:sp>
        <p:nvSpPr>
          <p:cNvPr id="15" name="TextBox 14"/>
          <p:cNvSpPr txBox="1"/>
          <p:nvPr/>
        </p:nvSpPr>
        <p:spPr>
          <a:xfrm>
            <a:off x="2026804" y="691988"/>
            <a:ext cx="8693405" cy="769441"/>
          </a:xfrm>
          <a:prstGeom prst="rect">
            <a:avLst/>
          </a:prstGeom>
          <a:noFill/>
        </p:spPr>
        <p:txBody>
          <a:bodyPr wrap="none" rtlCol="0">
            <a:spAutoFit/>
          </a:bodyPr>
          <a:lstStyle/>
          <a:p>
            <a:pPr algn="ctr"/>
            <a:r>
              <a:rPr lang="en-US" sz="4400" b="1" dirty="0">
                <a:solidFill>
                  <a:srgbClr val="FF0000"/>
                </a:solidFill>
                <a:latin typeface="Times New Roman" panose="02020603050405020304" pitchFamily="18" charset="0"/>
                <a:ea typeface="Hiragino Kaku Gothic StdN W8" panose="020B0800000000000000" pitchFamily="34" charset="-128"/>
                <a:cs typeface="Times New Roman" panose="02020603050405020304" pitchFamily="18" charset="0"/>
              </a:rPr>
              <a:t>CẤU TẠO KÍNH LÚP CẦM TAY</a:t>
            </a:r>
          </a:p>
        </p:txBody>
      </p:sp>
      <p:cxnSp>
        <p:nvCxnSpPr>
          <p:cNvPr id="17" name="Straight Arrow Connector 16"/>
          <p:cNvCxnSpPr>
            <a:endCxn id="18" idx="3"/>
          </p:cNvCxnSpPr>
          <p:nvPr/>
        </p:nvCxnSpPr>
        <p:spPr>
          <a:xfrm flipH="1">
            <a:off x="4376686" y="2490995"/>
            <a:ext cx="3140395" cy="51735"/>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1619200" y="2219564"/>
            <a:ext cx="2757486" cy="646331"/>
          </a:xfrm>
          <a:prstGeom prst="rect">
            <a:avLst/>
          </a:prstGeom>
          <a:noFill/>
        </p:spPr>
        <p:txBody>
          <a:bodyPr wrap="none" rtlCol="0">
            <a:spAutoFit/>
          </a:bodyPr>
          <a:lstStyle/>
          <a:p>
            <a:pPr algn="ct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Khung kính</a:t>
            </a:r>
          </a:p>
        </p:txBody>
      </p:sp>
      <p:sp>
        <p:nvSpPr>
          <p:cNvPr id="20" name="TextBox 19"/>
          <p:cNvSpPr txBox="1"/>
          <p:nvPr/>
        </p:nvSpPr>
        <p:spPr>
          <a:xfrm>
            <a:off x="1678856" y="3442203"/>
            <a:ext cx="4903907" cy="1754326"/>
          </a:xfrm>
          <a:prstGeom prst="rect">
            <a:avLst/>
          </a:prstGeom>
          <a:noFill/>
        </p:spPr>
        <p:txBody>
          <a:bodyPr wrap="none" rtlCol="0">
            <a:spAutoFit/>
          </a:bodyPr>
          <a:lstStyle/>
          <a:p>
            <a:pPr algn="ct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Tấm kính </a:t>
            </a:r>
          </a:p>
          <a:p>
            <a:pPr algn="ct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có phần rìa </a:t>
            </a:r>
          </a:p>
          <a:p>
            <a:pPr algn="ct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mỏng hơn phần giữa</a:t>
            </a:r>
          </a:p>
        </p:txBody>
      </p:sp>
      <p:sp>
        <p:nvSpPr>
          <p:cNvPr id="22" name="TextBox 21"/>
          <p:cNvSpPr txBox="1"/>
          <p:nvPr/>
        </p:nvSpPr>
        <p:spPr>
          <a:xfrm>
            <a:off x="5196579" y="5736262"/>
            <a:ext cx="2040943" cy="646331"/>
          </a:xfrm>
          <a:prstGeom prst="rect">
            <a:avLst/>
          </a:prstGeom>
          <a:noFill/>
        </p:spPr>
        <p:txBody>
          <a:bodyPr wrap="none" rtlCol="0">
            <a:spAutoFit/>
          </a:bodyPr>
          <a:lstStyle/>
          <a:p>
            <a:pPr algn="ctr"/>
            <a:r>
              <a:rPr lang="en-US" sz="3600" dirty="0">
                <a:latin typeface="Times New Roman" panose="02020603050405020304" pitchFamily="18" charset="0"/>
                <a:ea typeface="Hiragino Kaku Gothic StdN W8" panose="020B0800000000000000" pitchFamily="34" charset="-128"/>
                <a:cs typeface="Times New Roman" panose="02020603050405020304" pitchFamily="18" charset="0"/>
              </a:rPr>
              <a:t>Tay cầm</a:t>
            </a:r>
          </a:p>
        </p:txBody>
      </p:sp>
      <p:cxnSp>
        <p:nvCxnSpPr>
          <p:cNvPr id="23" name="Straight Arrow Connector 22"/>
          <p:cNvCxnSpPr>
            <a:endCxn id="20" idx="3"/>
          </p:cNvCxnSpPr>
          <p:nvPr/>
        </p:nvCxnSpPr>
        <p:spPr>
          <a:xfrm flipH="1">
            <a:off x="6582763" y="3082463"/>
            <a:ext cx="1989013" cy="1236903"/>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22" idx="3"/>
          </p:cNvCxnSpPr>
          <p:nvPr/>
        </p:nvCxnSpPr>
        <p:spPr>
          <a:xfrm flipH="1">
            <a:off x="7237522" y="5515599"/>
            <a:ext cx="1327931" cy="54382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par>
                                <p:cTn id="22" presetID="53" presetClass="entr" presetSubtype="16"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fltVal val="0"/>
                                          </p:val>
                                        </p:tav>
                                        <p:tav tm="100000">
                                          <p:val>
                                            <p:strVal val="#ppt_w"/>
                                          </p:val>
                                        </p:tav>
                                      </p:tavLst>
                                    </p:anim>
                                    <p:anim calcmode="lin" valueType="num">
                                      <p:cBhvr>
                                        <p:cTn id="25" dur="500" fill="hold"/>
                                        <p:tgtEl>
                                          <p:spTgt spid="23"/>
                                        </p:tgtEl>
                                        <p:attrNameLst>
                                          <p:attrName>ppt_h</p:attrName>
                                        </p:attrNameLst>
                                      </p:cBhvr>
                                      <p:tavLst>
                                        <p:tav tm="0">
                                          <p:val>
                                            <p:fltVal val="0"/>
                                          </p:val>
                                        </p:tav>
                                        <p:tav tm="100000">
                                          <p:val>
                                            <p:strVal val="#ppt_h"/>
                                          </p:val>
                                        </p:tav>
                                      </p:tavLst>
                                    </p:anim>
                                    <p:animEffect transition="in" filter="fade">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53" presetClass="entr" presetSubtype="16"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ar Drives">
  <a:themeElements>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1640</Words>
  <Application>Microsoft Office PowerPoint</Application>
  <PresentationFormat>Màn hình rộng</PresentationFormat>
  <Paragraphs>312</Paragraphs>
  <Slides>30</Slides>
  <Notes>2</Notes>
  <HiddenSlides>0</HiddenSlides>
  <MMClips>0</MMClips>
  <ScaleCrop>false</ScaleCrop>
  <HeadingPairs>
    <vt:vector size="6" baseType="variant">
      <vt:variant>
        <vt:lpstr>Phông được Dùng</vt:lpstr>
      </vt:variant>
      <vt:variant>
        <vt:i4>4</vt:i4>
      </vt:variant>
      <vt:variant>
        <vt:lpstr>Chủ đề</vt:lpstr>
      </vt:variant>
      <vt:variant>
        <vt:i4>3</vt:i4>
      </vt:variant>
      <vt:variant>
        <vt:lpstr>Tiêu đề Bản chiếu</vt:lpstr>
      </vt:variant>
      <vt:variant>
        <vt:i4>30</vt:i4>
      </vt:variant>
    </vt:vector>
  </HeadingPairs>
  <TitlesOfParts>
    <vt:vector size="37" baseType="lpstr">
      <vt:lpstr>Arial</vt:lpstr>
      <vt:lpstr>Calibri</vt:lpstr>
      <vt:lpstr>Lucida Grande</vt:lpstr>
      <vt:lpstr>Times New Roman</vt:lpstr>
      <vt:lpstr>1_Office Theme</vt:lpstr>
      <vt:lpstr>2_Office Theme</vt:lpstr>
      <vt:lpstr>Gear Drives</vt:lpstr>
      <vt:lpstr>Bản trình bày PowerPoint</vt:lpstr>
      <vt:lpstr>Quan sát hình ảnh, hoàn thành phiếu học tập KWL</vt:lpstr>
      <vt:lpstr>PHIẾU HỌC TẬP</vt:lpstr>
      <vt:lpstr>Bản trình bày PowerPoint</vt:lpstr>
      <vt:lpstr>KÍNH LÚP</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Huế Vũ</cp:lastModifiedBy>
  <cp:revision>166</cp:revision>
  <dcterms:created xsi:type="dcterms:W3CDTF">2021-04-13T15:15:00Z</dcterms:created>
  <dcterms:modified xsi:type="dcterms:W3CDTF">2024-02-26T18:29:39Z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DAFB571DA1004194BB44B9D2DBA5B594</vt:lpwstr>
  </property>
  <property fmtid="{D5CDD505-2E9C-101B-9397-08002B2CF9AE}" pid="3" name="KSOProductBuildVer">
    <vt:lpwstr>1033-11.2.0.11191</vt:lpwstr>
  </property>
</Properties>
</file>