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678" r:id="rId3"/>
    <p:sldMasterId id="2147483690" r:id="rId4"/>
    <p:sldMasterId id="2147483702" r:id="rId5"/>
    <p:sldMasterId id="2147483714" r:id="rId6"/>
    <p:sldMasterId id="2147483726" r:id="rId7"/>
    <p:sldMasterId id="2147483740" r:id="rId8"/>
    <p:sldMasterId id="2147483755" r:id="rId9"/>
    <p:sldMasterId id="2147483767" r:id="rId10"/>
  </p:sldMasterIdLst>
  <p:notesMasterIdLst>
    <p:notesMasterId r:id="rId66"/>
  </p:notesMasterIdLst>
  <p:sldIdLst>
    <p:sldId id="256" r:id="rId11"/>
    <p:sldId id="280" r:id="rId12"/>
    <p:sldId id="6333" r:id="rId13"/>
    <p:sldId id="285" r:id="rId14"/>
    <p:sldId id="286" r:id="rId15"/>
    <p:sldId id="260" r:id="rId16"/>
    <p:sldId id="287" r:id="rId17"/>
    <p:sldId id="262" r:id="rId18"/>
    <p:sldId id="288" r:id="rId19"/>
    <p:sldId id="328" r:id="rId20"/>
    <p:sldId id="332" r:id="rId21"/>
    <p:sldId id="259" r:id="rId22"/>
    <p:sldId id="329" r:id="rId23"/>
    <p:sldId id="6337" r:id="rId24"/>
    <p:sldId id="6335" r:id="rId25"/>
    <p:sldId id="299" r:id="rId26"/>
    <p:sldId id="312" r:id="rId27"/>
    <p:sldId id="314" r:id="rId28"/>
    <p:sldId id="308" r:id="rId29"/>
    <p:sldId id="6336" r:id="rId30"/>
    <p:sldId id="330" r:id="rId31"/>
    <p:sldId id="331" r:id="rId32"/>
    <p:sldId id="320" r:id="rId33"/>
    <p:sldId id="324" r:id="rId34"/>
    <p:sldId id="263" r:id="rId35"/>
    <p:sldId id="326" r:id="rId36"/>
    <p:sldId id="264" r:id="rId37"/>
    <p:sldId id="325" r:id="rId38"/>
    <p:sldId id="265" r:id="rId39"/>
    <p:sldId id="327" r:id="rId40"/>
    <p:sldId id="289" r:id="rId41"/>
    <p:sldId id="267" r:id="rId42"/>
    <p:sldId id="290" r:id="rId43"/>
    <p:sldId id="292" r:id="rId44"/>
    <p:sldId id="294" r:id="rId45"/>
    <p:sldId id="293" r:id="rId46"/>
    <p:sldId id="295" r:id="rId47"/>
    <p:sldId id="333" r:id="rId48"/>
    <p:sldId id="337" r:id="rId49"/>
    <p:sldId id="338" r:id="rId50"/>
    <p:sldId id="339" r:id="rId51"/>
    <p:sldId id="340" r:id="rId52"/>
    <p:sldId id="334" r:id="rId53"/>
    <p:sldId id="335" r:id="rId54"/>
    <p:sldId id="341" r:id="rId55"/>
    <p:sldId id="342" r:id="rId56"/>
    <p:sldId id="343" r:id="rId57"/>
    <p:sldId id="344" r:id="rId58"/>
    <p:sldId id="321" r:id="rId59"/>
    <p:sldId id="6330" r:id="rId60"/>
    <p:sldId id="6290" r:id="rId61"/>
    <p:sldId id="281" r:id="rId62"/>
    <p:sldId id="282" r:id="rId63"/>
    <p:sldId id="283" r:id="rId64"/>
    <p:sldId id="284" r:id="rId65"/>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794B3"/>
    <a:srgbClr val="FF3399"/>
    <a:srgbClr val="990000"/>
    <a:srgbClr val="FFC700"/>
    <a:srgbClr val="4F81BD"/>
    <a:srgbClr val="FFC801"/>
    <a:srgbClr val="FFFF99"/>
    <a:srgbClr val="FF00FF"/>
    <a:srgbClr val="FFD0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3" autoAdjust="0"/>
    <p:restoredTop sz="94660"/>
  </p:normalViewPr>
  <p:slideViewPr>
    <p:cSldViewPr>
      <p:cViewPr varScale="1">
        <p:scale>
          <a:sx n="88" d="100"/>
          <a:sy n="88" d="100"/>
        </p:scale>
        <p:origin x="712" y="64"/>
      </p:cViewPr>
      <p:guideLst>
        <p:guide orient="horz" pos="2880"/>
        <p:guide pos="2160"/>
      </p:guideLst>
    </p:cSldViewPr>
  </p:slideViewPr>
  <p:notesTextViewPr>
    <p:cViewPr>
      <p:scale>
        <a:sx n="100" d="100"/>
        <a:sy n="100" d="100"/>
      </p:scale>
      <p:origin x="0" y="0"/>
    </p:cViewPr>
  </p:notesTextViewPr>
  <p:sorterViewPr>
    <p:cViewPr>
      <p:scale>
        <a:sx n="180" d="100"/>
        <a:sy n="180" d="100"/>
      </p:scale>
      <p:origin x="0" y="-105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CC95B216-E246-47FF-8D18-D4BC700A9D21}" type="datetimeFigureOut">
              <a:rPr lang="en-US" smtClean="0"/>
              <a:t>10/19/2022</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F96463D6-FA08-4141-8BF8-560B9FF33437}" type="slidenum">
              <a:rPr lang="en-US" smtClean="0"/>
              <a:t>‹#›</a:t>
            </a:fld>
            <a:endParaRPr lang="en-US"/>
          </a:p>
        </p:txBody>
      </p:sp>
    </p:spTree>
    <p:extLst>
      <p:ext uri="{BB962C8B-B14F-4D97-AF65-F5344CB8AC3E}">
        <p14:creationId xmlns:p14="http://schemas.microsoft.com/office/powerpoint/2010/main" val="251666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Trong</a:t>
            </a:r>
            <a:r>
              <a:rPr lang="en-US" dirty="0"/>
              <a:t> 3 </a:t>
            </a:r>
            <a:r>
              <a:rPr lang="en-US" dirty="0" err="1"/>
              <a:t>tôn</a:t>
            </a:r>
            <a:r>
              <a:rPr lang="en-US" dirty="0"/>
              <a:t> </a:t>
            </a:r>
            <a:r>
              <a:rPr lang="en-US" dirty="0" err="1"/>
              <a:t>giáo</a:t>
            </a:r>
            <a:r>
              <a:rPr lang="en-US" dirty="0"/>
              <a:t> </a:t>
            </a:r>
            <a:r>
              <a:rPr lang="en-US" dirty="0" err="1"/>
              <a:t>lớn</a:t>
            </a:r>
            <a:r>
              <a:rPr lang="en-US" dirty="0"/>
              <a:t> </a:t>
            </a:r>
            <a:r>
              <a:rPr lang="en-US" dirty="0" err="1"/>
              <a:t>nhất</a:t>
            </a:r>
            <a:r>
              <a:rPr lang="en-US" dirty="0"/>
              <a:t> </a:t>
            </a:r>
            <a:r>
              <a:rPr lang="en-US" dirty="0" err="1"/>
              <a:t>hiện</a:t>
            </a:r>
            <a:r>
              <a:rPr lang="en-US" dirty="0"/>
              <a:t> nay: </a:t>
            </a:r>
            <a:r>
              <a:rPr lang="en-US" dirty="0" err="1"/>
              <a:t>Phật</a:t>
            </a:r>
            <a:r>
              <a:rPr lang="en-US" dirty="0"/>
              <a:t> </a:t>
            </a:r>
            <a:r>
              <a:rPr lang="en-US" dirty="0" err="1"/>
              <a:t>giáo</a:t>
            </a:r>
            <a:r>
              <a:rPr lang="en-US" dirty="0"/>
              <a:t>, </a:t>
            </a:r>
            <a:r>
              <a:rPr lang="en-US" dirty="0" err="1"/>
              <a:t>thiên</a:t>
            </a:r>
            <a:r>
              <a:rPr lang="en-US" dirty="0"/>
              <a:t> </a:t>
            </a:r>
            <a:r>
              <a:rPr lang="en-US" dirty="0" err="1"/>
              <a:t>chúa</a:t>
            </a:r>
            <a:r>
              <a:rPr lang="en-US" dirty="0"/>
              <a:t> </a:t>
            </a:r>
            <a:r>
              <a:rPr lang="en-US" dirty="0" err="1"/>
              <a:t>giáo</a:t>
            </a:r>
            <a:r>
              <a:rPr lang="en-US" dirty="0"/>
              <a:t> </a:t>
            </a:r>
            <a:r>
              <a:rPr lang="en-US" dirty="0" err="1"/>
              <a:t>và</a:t>
            </a:r>
            <a:r>
              <a:rPr lang="en-US" dirty="0"/>
              <a:t> </a:t>
            </a:r>
            <a:r>
              <a:rPr lang="en-US" dirty="0" err="1"/>
              <a:t>hổi</a:t>
            </a:r>
            <a:r>
              <a:rPr lang="en-US" dirty="0"/>
              <a:t> </a:t>
            </a:r>
            <a:r>
              <a:rPr lang="en-US" dirty="0" err="1"/>
              <a:t>giáo</a:t>
            </a:r>
            <a:r>
              <a:rPr lang="en-US" dirty="0"/>
              <a:t> </a:t>
            </a:r>
            <a:r>
              <a:rPr lang="en-US" dirty="0" err="1"/>
              <a:t>thì</a:t>
            </a:r>
            <a:r>
              <a:rPr lang="en-US" dirty="0"/>
              <a:t> </a:t>
            </a:r>
            <a:r>
              <a:rPr lang="en-US" dirty="0" err="1"/>
              <a:t>Phật</a:t>
            </a:r>
            <a:r>
              <a:rPr lang="en-US" dirty="0"/>
              <a:t> </a:t>
            </a:r>
            <a:r>
              <a:rPr lang="en-US" dirty="0" err="1"/>
              <a:t>giáo</a:t>
            </a:r>
            <a:r>
              <a:rPr lang="en-US" dirty="0"/>
              <a:t> ra </a:t>
            </a:r>
            <a:r>
              <a:rPr lang="en-US" dirty="0" err="1"/>
              <a:t>đời</a:t>
            </a:r>
            <a:r>
              <a:rPr lang="en-US" dirty="0"/>
              <a:t> </a:t>
            </a:r>
            <a:r>
              <a:rPr lang="en-US" dirty="0" err="1"/>
              <a:t>sớm</a:t>
            </a:r>
            <a:r>
              <a:rPr lang="en-US" dirty="0"/>
              <a:t> </a:t>
            </a:r>
            <a:r>
              <a:rPr lang="en-US" dirty="0" err="1"/>
              <a:t>nhất</a:t>
            </a:r>
            <a:r>
              <a:rPr lang="en-US" dirty="0"/>
              <a:t>(TK5 TCN) </a:t>
            </a:r>
            <a:r>
              <a:rPr lang="en-US" dirty="0" err="1"/>
              <a:t>và</a:t>
            </a:r>
            <a:r>
              <a:rPr lang="en-US" dirty="0"/>
              <a:t> </a:t>
            </a:r>
            <a:r>
              <a:rPr lang="en-US" dirty="0" err="1"/>
              <a:t>có</a:t>
            </a:r>
            <a:r>
              <a:rPr lang="en-US" dirty="0"/>
              <a:t> </a:t>
            </a:r>
            <a:r>
              <a:rPr lang="en-US" dirty="0" err="1"/>
              <a:t>ảnh</a:t>
            </a:r>
            <a:r>
              <a:rPr lang="en-US" dirty="0"/>
              <a:t> h</a:t>
            </a:r>
            <a:r>
              <a:rPr lang="vi-VN" dirty="0"/>
              <a:t>ư</a:t>
            </a:r>
            <a:r>
              <a:rPr lang="en-US" dirty="0" err="1"/>
              <a:t>ởng</a:t>
            </a:r>
            <a:r>
              <a:rPr lang="en-US" dirty="0"/>
              <a:t> </a:t>
            </a:r>
            <a:r>
              <a:rPr lang="en-US" dirty="0" err="1"/>
              <a:t>sâu</a:t>
            </a:r>
            <a:r>
              <a:rPr lang="en-US" dirty="0"/>
              <a:t> </a:t>
            </a:r>
            <a:r>
              <a:rPr lang="en-US" dirty="0" err="1"/>
              <a:t>đậm</a:t>
            </a:r>
            <a:r>
              <a:rPr lang="en-US" dirty="0"/>
              <a:t> </a:t>
            </a:r>
            <a:r>
              <a:rPr lang="en-US" dirty="0" err="1"/>
              <a:t>đến</a:t>
            </a:r>
            <a:r>
              <a:rPr lang="en-US" dirty="0"/>
              <a:t> </a:t>
            </a:r>
            <a:r>
              <a:rPr lang="en-US" dirty="0" err="1"/>
              <a:t>nhiều</a:t>
            </a:r>
            <a:r>
              <a:rPr lang="en-US" dirty="0"/>
              <a:t> </a:t>
            </a:r>
            <a:r>
              <a:rPr lang="en-US" dirty="0" err="1"/>
              <a:t>quốc</a:t>
            </a:r>
            <a:r>
              <a:rPr lang="en-US" dirty="0"/>
              <a:t> </a:t>
            </a:r>
            <a:r>
              <a:rPr lang="en-US" dirty="0" err="1"/>
              <a:t>gia</a:t>
            </a:r>
            <a:r>
              <a:rPr lang="en-US" dirty="0"/>
              <a:t>.</a:t>
            </a:r>
          </a:p>
          <a:p>
            <a:r>
              <a:rPr lang="en-US" dirty="0" err="1"/>
              <a:t>Một</a:t>
            </a:r>
            <a:r>
              <a:rPr lang="en-US" dirty="0"/>
              <a:t> </a:t>
            </a:r>
            <a:r>
              <a:rPr lang="en-US" dirty="0" err="1"/>
              <a:t>số</a:t>
            </a:r>
            <a:r>
              <a:rPr lang="en-US" dirty="0"/>
              <a:t> </a:t>
            </a:r>
            <a:r>
              <a:rPr lang="en-US" dirty="0" err="1"/>
              <a:t>tài</a:t>
            </a:r>
            <a:r>
              <a:rPr lang="en-US" dirty="0"/>
              <a:t> </a:t>
            </a:r>
            <a:r>
              <a:rPr lang="en-US" dirty="0" err="1"/>
              <a:t>liệu</a:t>
            </a:r>
            <a:r>
              <a:rPr lang="en-US" dirty="0"/>
              <a:t> </a:t>
            </a:r>
            <a:r>
              <a:rPr lang="en-US" dirty="0" err="1"/>
              <a:t>lịch</a:t>
            </a:r>
            <a:r>
              <a:rPr lang="en-US" dirty="0"/>
              <a:t> </a:t>
            </a:r>
            <a:r>
              <a:rPr lang="en-US" dirty="0" err="1"/>
              <a:t>sử</a:t>
            </a:r>
            <a:r>
              <a:rPr lang="en-US" dirty="0"/>
              <a:t> </a:t>
            </a:r>
            <a:r>
              <a:rPr lang="en-US" dirty="0" err="1"/>
              <a:t>đáng</a:t>
            </a:r>
            <a:r>
              <a:rPr lang="en-US" dirty="0"/>
              <a:t> tin </a:t>
            </a:r>
            <a:r>
              <a:rPr lang="en-US" dirty="0" err="1"/>
              <a:t>cậy</a:t>
            </a:r>
            <a:r>
              <a:rPr lang="en-US" dirty="0"/>
              <a:t> </a:t>
            </a:r>
            <a:r>
              <a:rPr lang="en-US" dirty="0" err="1"/>
              <a:t>nói</a:t>
            </a:r>
            <a:r>
              <a:rPr lang="en-US" dirty="0"/>
              <a:t> </a:t>
            </a:r>
            <a:r>
              <a:rPr lang="en-US" dirty="0" err="1"/>
              <a:t>phật</a:t>
            </a:r>
            <a:r>
              <a:rPr lang="en-US" dirty="0"/>
              <a:t> </a:t>
            </a:r>
            <a:r>
              <a:rPr lang="en-US" dirty="0" err="1"/>
              <a:t>thích</a:t>
            </a:r>
            <a:r>
              <a:rPr lang="en-US" dirty="0"/>
              <a:t> ca </a:t>
            </a:r>
            <a:r>
              <a:rPr lang="en-US" dirty="0" err="1"/>
              <a:t>là</a:t>
            </a:r>
            <a:r>
              <a:rPr lang="en-US" dirty="0"/>
              <a:t> con </a:t>
            </a:r>
            <a:r>
              <a:rPr lang="en-US" dirty="0" err="1"/>
              <a:t>trai</a:t>
            </a:r>
            <a:r>
              <a:rPr lang="en-US" dirty="0"/>
              <a:t> </a:t>
            </a:r>
            <a:r>
              <a:rPr lang="en-US" dirty="0" err="1"/>
              <a:t>của</a:t>
            </a:r>
            <a:r>
              <a:rPr lang="en-US" dirty="0"/>
              <a:t> </a:t>
            </a:r>
            <a:r>
              <a:rPr lang="en-US" dirty="0" err="1"/>
              <a:t>thủ</a:t>
            </a:r>
            <a:r>
              <a:rPr lang="en-US" dirty="0"/>
              <a:t> </a:t>
            </a:r>
            <a:r>
              <a:rPr lang="en-US" dirty="0" err="1"/>
              <a:t>lĩnh</a:t>
            </a:r>
            <a:r>
              <a:rPr lang="en-US" dirty="0"/>
              <a:t> ng</a:t>
            </a:r>
            <a:r>
              <a:rPr lang="vi-VN" dirty="0"/>
              <a:t>ư</a:t>
            </a:r>
            <a:r>
              <a:rPr lang="en-US" dirty="0" err="1"/>
              <a:t>ời</a:t>
            </a:r>
            <a:r>
              <a:rPr lang="en-US" dirty="0"/>
              <a:t> </a:t>
            </a:r>
            <a:r>
              <a:rPr lang="en-US" dirty="0" err="1"/>
              <a:t>Saika</a:t>
            </a:r>
            <a:r>
              <a:rPr lang="en-US" dirty="0"/>
              <a:t>, 1 </a:t>
            </a:r>
            <a:r>
              <a:rPr lang="en-US" dirty="0" err="1"/>
              <a:t>bộ</a:t>
            </a:r>
            <a:r>
              <a:rPr lang="en-US" dirty="0"/>
              <a:t> </a:t>
            </a:r>
            <a:r>
              <a:rPr lang="en-US" dirty="0" err="1"/>
              <a:t>lạc</a:t>
            </a:r>
            <a:r>
              <a:rPr lang="en-US" dirty="0"/>
              <a:t> </a:t>
            </a:r>
            <a:r>
              <a:rPr lang="en-US" dirty="0" err="1"/>
              <a:t>nhỏ</a:t>
            </a:r>
            <a:r>
              <a:rPr lang="en-US" dirty="0"/>
              <a:t> ở </a:t>
            </a:r>
            <a:r>
              <a:rPr lang="en-US" dirty="0" err="1"/>
              <a:t>chân</a:t>
            </a:r>
            <a:r>
              <a:rPr lang="en-US" dirty="0"/>
              <a:t> </a:t>
            </a:r>
            <a:r>
              <a:rPr lang="en-US" dirty="0" err="1"/>
              <a:t>núi</a:t>
            </a:r>
            <a:r>
              <a:rPr lang="en-US" dirty="0"/>
              <a:t> </a:t>
            </a:r>
            <a:r>
              <a:rPr lang="en-US" dirty="0" err="1"/>
              <a:t>Hymalia</a:t>
            </a:r>
            <a:r>
              <a:rPr lang="en-US" dirty="0"/>
              <a:t>. Ng</a:t>
            </a:r>
            <a:r>
              <a:rPr lang="vi-VN" dirty="0"/>
              <a:t>ư</a:t>
            </a:r>
            <a:r>
              <a:rPr lang="en-US" dirty="0" err="1"/>
              <a:t>ời</a:t>
            </a:r>
            <a:r>
              <a:rPr lang="en-US" dirty="0"/>
              <a:t> </a:t>
            </a:r>
            <a:r>
              <a:rPr lang="en-US" dirty="0" err="1"/>
              <a:t>đã</a:t>
            </a:r>
            <a:r>
              <a:rPr lang="en-US" dirty="0"/>
              <a:t> </a:t>
            </a:r>
            <a:r>
              <a:rPr lang="en-US" dirty="0" err="1"/>
              <a:t>bỏ</a:t>
            </a:r>
            <a:r>
              <a:rPr lang="en-US" dirty="0"/>
              <a:t> </a:t>
            </a:r>
            <a:r>
              <a:rPr lang="en-US" dirty="0" err="1"/>
              <a:t>gđ</a:t>
            </a:r>
            <a:r>
              <a:rPr lang="en-US" dirty="0"/>
              <a:t> </a:t>
            </a:r>
            <a:r>
              <a:rPr lang="en-US" dirty="0" err="1"/>
              <a:t>đi</a:t>
            </a:r>
            <a:r>
              <a:rPr lang="en-US" dirty="0"/>
              <a:t> </a:t>
            </a:r>
            <a:r>
              <a:rPr lang="en-US" dirty="0" err="1"/>
              <a:t>tu</a:t>
            </a:r>
            <a:r>
              <a:rPr lang="en-US" dirty="0"/>
              <a:t> </a:t>
            </a:r>
            <a:r>
              <a:rPr lang="en-US" dirty="0" err="1"/>
              <a:t>hành</a:t>
            </a:r>
            <a:r>
              <a:rPr lang="en-US" dirty="0"/>
              <a:t> </a:t>
            </a:r>
            <a:r>
              <a:rPr lang="en-US" dirty="0" err="1"/>
              <a:t>và</a:t>
            </a:r>
            <a:r>
              <a:rPr lang="en-US" dirty="0"/>
              <a:t> </a:t>
            </a:r>
            <a:r>
              <a:rPr lang="en-US" dirty="0" err="1"/>
              <a:t>sáng</a:t>
            </a:r>
            <a:r>
              <a:rPr lang="en-US" dirty="0"/>
              <a:t> </a:t>
            </a:r>
            <a:r>
              <a:rPr lang="en-US" dirty="0" err="1"/>
              <a:t>lập</a:t>
            </a:r>
            <a:r>
              <a:rPr lang="en-US" dirty="0"/>
              <a:t> ra </a:t>
            </a:r>
            <a:r>
              <a:rPr lang="en-US" dirty="0" err="1"/>
              <a:t>giáo</a:t>
            </a:r>
            <a:r>
              <a:rPr lang="en-US" dirty="0"/>
              <a:t> </a:t>
            </a:r>
            <a:r>
              <a:rPr lang="en-US" dirty="0" err="1"/>
              <a:t>thuyết</a:t>
            </a:r>
            <a:r>
              <a:rPr lang="en-US" dirty="0"/>
              <a:t> </a:t>
            </a:r>
            <a:r>
              <a:rPr lang="en-US" dirty="0" err="1"/>
              <a:t>mới</a:t>
            </a:r>
            <a:r>
              <a:rPr lang="en-US" dirty="0"/>
              <a:t> đ</a:t>
            </a:r>
            <a:r>
              <a:rPr lang="vi-VN" dirty="0"/>
              <a:t>ư</a:t>
            </a:r>
            <a:r>
              <a:rPr lang="en-US" dirty="0" err="1"/>
              <a:t>ơc</a:t>
            </a:r>
            <a:r>
              <a:rPr lang="en-US" dirty="0"/>
              <a:t> </a:t>
            </a:r>
            <a:r>
              <a:rPr lang="en-US" dirty="0" err="1"/>
              <a:t>rất</a:t>
            </a:r>
            <a:r>
              <a:rPr lang="en-US" dirty="0"/>
              <a:t> </a:t>
            </a:r>
            <a:r>
              <a:rPr lang="en-US" dirty="0" err="1"/>
              <a:t>nhiều</a:t>
            </a:r>
            <a:r>
              <a:rPr lang="en-US" dirty="0"/>
              <a:t> ng</a:t>
            </a:r>
            <a:r>
              <a:rPr lang="vi-VN" dirty="0"/>
              <a:t>ư</a:t>
            </a:r>
            <a:r>
              <a:rPr lang="en-US" dirty="0" err="1"/>
              <a:t>ời</a:t>
            </a:r>
            <a:r>
              <a:rPr lang="en-US" dirty="0"/>
              <a:t> tin </a:t>
            </a:r>
            <a:r>
              <a:rPr lang="en-US" dirty="0" err="1"/>
              <a:t>theo.</a:t>
            </a:r>
            <a:r>
              <a:rPr lang="en-US" dirty="0"/>
              <a:t> Nh</a:t>
            </a:r>
            <a:r>
              <a:rPr lang="vi-VN" dirty="0"/>
              <a:t>ư</a:t>
            </a:r>
            <a:r>
              <a:rPr lang="en-US" dirty="0"/>
              <a:t>ng </a:t>
            </a:r>
            <a:r>
              <a:rPr lang="en-US" dirty="0" err="1"/>
              <a:t>theo</a:t>
            </a:r>
            <a:r>
              <a:rPr lang="en-US" dirty="0"/>
              <a:t> </a:t>
            </a:r>
            <a:r>
              <a:rPr lang="en-US" dirty="0" err="1"/>
              <a:t>các</a:t>
            </a:r>
            <a:r>
              <a:rPr lang="en-US" dirty="0"/>
              <a:t> </a:t>
            </a:r>
            <a:r>
              <a:rPr lang="en-US" dirty="0" err="1"/>
              <a:t>môn</a:t>
            </a:r>
            <a:r>
              <a:rPr lang="en-US" dirty="0"/>
              <a:t> </a:t>
            </a:r>
            <a:r>
              <a:rPr lang="en-US" dirty="0" err="1"/>
              <a:t>đồ</a:t>
            </a:r>
            <a:r>
              <a:rPr lang="en-US" dirty="0"/>
              <a:t> </a:t>
            </a:r>
            <a:r>
              <a:rPr lang="en-US" dirty="0" err="1"/>
              <a:t>của</a:t>
            </a:r>
            <a:r>
              <a:rPr lang="en-US" dirty="0"/>
              <a:t> </a:t>
            </a:r>
            <a:r>
              <a:rPr lang="en-US" dirty="0" err="1"/>
              <a:t>ngài</a:t>
            </a:r>
            <a:r>
              <a:rPr lang="en-US" dirty="0"/>
              <a:t> </a:t>
            </a:r>
            <a:r>
              <a:rPr lang="en-US" dirty="0" err="1"/>
              <a:t>đã</a:t>
            </a:r>
            <a:r>
              <a:rPr lang="en-US" dirty="0"/>
              <a:t> </a:t>
            </a:r>
            <a:r>
              <a:rPr lang="en-US" dirty="0" err="1"/>
              <a:t>dựng</a:t>
            </a:r>
            <a:r>
              <a:rPr lang="en-US" dirty="0"/>
              <a:t> </a:t>
            </a:r>
            <a:r>
              <a:rPr lang="en-US" dirty="0" err="1"/>
              <a:t>lên</a:t>
            </a:r>
            <a:r>
              <a:rPr lang="en-US" dirty="0"/>
              <a:t> </a:t>
            </a:r>
            <a:r>
              <a:rPr lang="en-US" dirty="0" err="1"/>
              <a:t>câu</a:t>
            </a:r>
            <a:r>
              <a:rPr lang="en-US" dirty="0"/>
              <a:t> </a:t>
            </a:r>
            <a:r>
              <a:rPr lang="en-US" dirty="0" err="1"/>
              <a:t>chuyện</a:t>
            </a:r>
            <a:r>
              <a:rPr lang="en-US" dirty="0"/>
              <a:t> </a:t>
            </a:r>
            <a:r>
              <a:rPr lang="en-US" dirty="0" err="1"/>
              <a:t>sống</a:t>
            </a:r>
            <a:r>
              <a:rPr lang="en-US" dirty="0"/>
              <a:t> </a:t>
            </a:r>
            <a:r>
              <a:rPr lang="en-US" dirty="0" err="1"/>
              <a:t>động</a:t>
            </a:r>
            <a:r>
              <a:rPr lang="en-US" dirty="0"/>
              <a:t> </a:t>
            </a:r>
            <a:r>
              <a:rPr lang="en-US" dirty="0" err="1"/>
              <a:t>và</a:t>
            </a:r>
            <a:r>
              <a:rPr lang="en-US" dirty="0"/>
              <a:t> li </a:t>
            </a:r>
            <a:r>
              <a:rPr lang="en-US" dirty="0" err="1"/>
              <a:t>kì</a:t>
            </a:r>
            <a:r>
              <a:rPr lang="en-US" dirty="0"/>
              <a:t> </a:t>
            </a:r>
            <a:r>
              <a:rPr lang="en-US" dirty="0" err="1"/>
              <a:t>về</a:t>
            </a:r>
            <a:r>
              <a:rPr lang="en-US" dirty="0"/>
              <a:t> </a:t>
            </a:r>
            <a:r>
              <a:rPr lang="en-US" dirty="0" err="1"/>
              <a:t>ngài</a:t>
            </a:r>
            <a:r>
              <a:rPr lang="en-US" dirty="0"/>
              <a:t>: </a:t>
            </a:r>
            <a:r>
              <a:rPr lang="en-US" dirty="0" err="1"/>
              <a:t>Phật</a:t>
            </a:r>
            <a:r>
              <a:rPr lang="en-US" dirty="0"/>
              <a:t> </a:t>
            </a:r>
            <a:r>
              <a:rPr lang="en-US" dirty="0" err="1"/>
              <a:t>thích</a:t>
            </a:r>
            <a:r>
              <a:rPr lang="en-US" dirty="0"/>
              <a:t> ca </a:t>
            </a:r>
            <a:r>
              <a:rPr lang="en-US" dirty="0" err="1"/>
              <a:t>là</a:t>
            </a:r>
            <a:r>
              <a:rPr lang="en-US" dirty="0"/>
              <a:t> </a:t>
            </a:r>
            <a:r>
              <a:rPr lang="en-US" dirty="0" err="1"/>
              <a:t>hoàng</a:t>
            </a:r>
            <a:r>
              <a:rPr lang="en-US" dirty="0"/>
              <a:t> </a:t>
            </a:r>
            <a:r>
              <a:rPr lang="en-US" dirty="0" err="1"/>
              <a:t>tử</a:t>
            </a:r>
            <a:r>
              <a:rPr lang="en-US" dirty="0"/>
              <a:t> </a:t>
            </a:r>
            <a:r>
              <a:rPr lang="en-US" dirty="0" err="1"/>
              <a:t>Shiddarrtha</a:t>
            </a:r>
            <a:r>
              <a:rPr lang="en-US" dirty="0"/>
              <a:t> </a:t>
            </a:r>
            <a:r>
              <a:rPr lang="en-US" dirty="0" err="1"/>
              <a:t>của</a:t>
            </a:r>
            <a:r>
              <a:rPr lang="en-US" dirty="0"/>
              <a:t> ng</a:t>
            </a:r>
            <a:r>
              <a:rPr lang="vi-VN" dirty="0"/>
              <a:t>ư</a:t>
            </a:r>
            <a:r>
              <a:rPr lang="en-US" dirty="0" err="1"/>
              <a:t>ời</a:t>
            </a:r>
            <a:r>
              <a:rPr lang="en-US" dirty="0"/>
              <a:t> </a:t>
            </a:r>
            <a:r>
              <a:rPr lang="en-US" dirty="0" err="1"/>
              <a:t>Saika</a:t>
            </a:r>
            <a:r>
              <a:rPr lang="en-US" dirty="0"/>
              <a:t>, do con </a:t>
            </a:r>
            <a:r>
              <a:rPr lang="en-US" dirty="0" err="1"/>
              <a:t>voi</a:t>
            </a:r>
            <a:r>
              <a:rPr lang="en-US" dirty="0"/>
              <a:t> </a:t>
            </a:r>
            <a:r>
              <a:rPr lang="en-US" dirty="0" err="1"/>
              <a:t>trắng</a:t>
            </a:r>
            <a:r>
              <a:rPr lang="en-US" dirty="0"/>
              <a:t> </a:t>
            </a:r>
            <a:r>
              <a:rPr lang="en-US" dirty="0" err="1"/>
              <a:t>khổng</a:t>
            </a:r>
            <a:r>
              <a:rPr lang="en-US" dirty="0"/>
              <a:t> </a:t>
            </a:r>
            <a:r>
              <a:rPr lang="en-US" dirty="0" err="1"/>
              <a:t>lồ</a:t>
            </a:r>
            <a:r>
              <a:rPr lang="en-US" dirty="0"/>
              <a:t> </a:t>
            </a:r>
            <a:r>
              <a:rPr lang="en-US" dirty="0" err="1"/>
              <a:t>có</a:t>
            </a:r>
            <a:r>
              <a:rPr lang="en-US" dirty="0"/>
              <a:t> </a:t>
            </a:r>
            <a:r>
              <a:rPr lang="en-US" dirty="0" err="1"/>
              <a:t>đoá</a:t>
            </a:r>
            <a:r>
              <a:rPr lang="en-US" dirty="0"/>
              <a:t> </a:t>
            </a:r>
            <a:r>
              <a:rPr lang="en-US" dirty="0" err="1"/>
              <a:t>sen</a:t>
            </a:r>
            <a:r>
              <a:rPr lang="en-US" dirty="0"/>
              <a:t> ở </a:t>
            </a:r>
            <a:r>
              <a:rPr lang="en-US" dirty="0" err="1"/>
              <a:t>vòi</a:t>
            </a:r>
            <a:r>
              <a:rPr lang="en-US" dirty="0"/>
              <a:t> </a:t>
            </a:r>
            <a:r>
              <a:rPr lang="en-US" dirty="0" err="1"/>
              <a:t>đầu</a:t>
            </a:r>
            <a:r>
              <a:rPr lang="en-US" dirty="0"/>
              <a:t> </a:t>
            </a:r>
            <a:r>
              <a:rPr lang="en-US" dirty="0" err="1"/>
              <a:t>thai</a:t>
            </a:r>
            <a:r>
              <a:rPr lang="en-US" dirty="0"/>
              <a:t> </a:t>
            </a:r>
            <a:r>
              <a:rPr lang="en-US" dirty="0" err="1"/>
              <a:t>vào</a:t>
            </a:r>
            <a:r>
              <a:rPr lang="en-US" dirty="0"/>
              <a:t> </a:t>
            </a:r>
            <a:r>
              <a:rPr lang="en-US" dirty="0" err="1"/>
              <a:t>hoàng</a:t>
            </a:r>
            <a:r>
              <a:rPr lang="en-US" dirty="0"/>
              <a:t> </a:t>
            </a:r>
            <a:r>
              <a:rPr lang="en-US" dirty="0" err="1"/>
              <a:t>hậu</a:t>
            </a:r>
            <a:r>
              <a:rPr lang="en-US" dirty="0"/>
              <a:t> </a:t>
            </a:r>
            <a:r>
              <a:rPr lang="en-US" dirty="0" err="1"/>
              <a:t>Mahamaia</a:t>
            </a:r>
            <a:r>
              <a:rPr lang="en-US" dirty="0"/>
              <a:t>. </a:t>
            </a:r>
            <a:r>
              <a:rPr lang="en-US" dirty="0" err="1"/>
              <a:t>Mặc</a:t>
            </a:r>
            <a:r>
              <a:rPr lang="en-US" dirty="0"/>
              <a:t> </a:t>
            </a:r>
            <a:r>
              <a:rPr lang="en-US" dirty="0" err="1"/>
              <a:t>dù</a:t>
            </a:r>
            <a:r>
              <a:rPr lang="en-US" dirty="0"/>
              <a:t> c/s v</a:t>
            </a:r>
            <a:r>
              <a:rPr lang="vi-VN" dirty="0"/>
              <a:t>ư</a:t>
            </a:r>
            <a:r>
              <a:rPr lang="en-US" dirty="0" err="1"/>
              <a:t>ơng</a:t>
            </a:r>
            <a:r>
              <a:rPr lang="en-US" dirty="0"/>
              <a:t> </a:t>
            </a:r>
            <a:r>
              <a:rPr lang="en-US" dirty="0" err="1"/>
              <a:t>giả</a:t>
            </a:r>
            <a:r>
              <a:rPr lang="en-US" dirty="0"/>
              <a:t> </a:t>
            </a:r>
            <a:r>
              <a:rPr lang="en-US" dirty="0" err="1"/>
              <a:t>nh</a:t>
            </a:r>
            <a:r>
              <a:rPr lang="vi-VN" dirty="0"/>
              <a:t>ư</a:t>
            </a:r>
            <a:r>
              <a:rPr lang="en-US" dirty="0"/>
              <a:t>ng </a:t>
            </a:r>
            <a:r>
              <a:rPr lang="en-US" dirty="0" err="1"/>
              <a:t>khi</a:t>
            </a:r>
            <a:r>
              <a:rPr lang="en-US" dirty="0"/>
              <a:t> </a:t>
            </a:r>
            <a:r>
              <a:rPr lang="en-US" dirty="0" err="1"/>
              <a:t>chứng</a:t>
            </a:r>
            <a:r>
              <a:rPr lang="en-US" dirty="0"/>
              <a:t> </a:t>
            </a:r>
            <a:r>
              <a:rPr lang="en-US" dirty="0" err="1"/>
              <a:t>kiến</a:t>
            </a:r>
            <a:r>
              <a:rPr lang="en-US" dirty="0"/>
              <a:t> </a:t>
            </a:r>
            <a:r>
              <a:rPr lang="en-US" dirty="0" err="1"/>
              <a:t>quá</a:t>
            </a:r>
            <a:r>
              <a:rPr lang="en-US" dirty="0"/>
              <a:t> </a:t>
            </a:r>
            <a:r>
              <a:rPr lang="en-US" dirty="0" err="1"/>
              <a:t>trình</a:t>
            </a:r>
            <a:r>
              <a:rPr lang="en-US" dirty="0"/>
              <a:t> </a:t>
            </a:r>
            <a:r>
              <a:rPr lang="en-US" dirty="0" err="1"/>
              <a:t>sinh</a:t>
            </a:r>
            <a:r>
              <a:rPr lang="en-US" dirty="0"/>
              <a:t>, </a:t>
            </a:r>
            <a:r>
              <a:rPr lang="en-US" dirty="0" err="1"/>
              <a:t>lão</a:t>
            </a:r>
            <a:r>
              <a:rPr lang="en-US" dirty="0"/>
              <a:t>, </a:t>
            </a:r>
            <a:r>
              <a:rPr lang="en-US" dirty="0" err="1"/>
              <a:t>bệnh</a:t>
            </a:r>
            <a:r>
              <a:rPr lang="en-US" dirty="0"/>
              <a:t>, </a:t>
            </a:r>
            <a:r>
              <a:rPr lang="en-US" dirty="0" err="1"/>
              <a:t>tử</a:t>
            </a:r>
            <a:r>
              <a:rPr lang="en-US" dirty="0"/>
              <a:t>, </a:t>
            </a:r>
            <a:r>
              <a:rPr lang="en-US" dirty="0" err="1"/>
              <a:t>kiếp</a:t>
            </a:r>
            <a:r>
              <a:rPr lang="en-US" dirty="0"/>
              <a:t> </a:t>
            </a:r>
            <a:r>
              <a:rPr lang="en-US" dirty="0" err="1"/>
              <a:t>luân</a:t>
            </a:r>
            <a:r>
              <a:rPr lang="en-US" dirty="0"/>
              <a:t> </a:t>
            </a:r>
            <a:r>
              <a:rPr lang="en-US" dirty="0" err="1"/>
              <a:t>hồi</a:t>
            </a:r>
            <a:r>
              <a:rPr lang="en-US" dirty="0"/>
              <a:t> </a:t>
            </a:r>
            <a:r>
              <a:rPr lang="en-US" dirty="0" err="1"/>
              <a:t>hoàng</a:t>
            </a:r>
            <a:r>
              <a:rPr lang="en-US" dirty="0"/>
              <a:t> </a:t>
            </a:r>
            <a:r>
              <a:rPr lang="en-US" dirty="0" err="1"/>
              <a:t>tử</a:t>
            </a:r>
            <a:r>
              <a:rPr lang="en-US" dirty="0"/>
              <a:t> </a:t>
            </a:r>
            <a:r>
              <a:rPr lang="en-US" dirty="0" err="1"/>
              <a:t>quyết</a:t>
            </a:r>
            <a:r>
              <a:rPr lang="en-US" dirty="0"/>
              <a:t> </a:t>
            </a:r>
            <a:r>
              <a:rPr lang="en-US" dirty="0" err="1"/>
              <a:t>định</a:t>
            </a:r>
            <a:r>
              <a:rPr lang="en-US" dirty="0"/>
              <a:t> </a:t>
            </a:r>
            <a:r>
              <a:rPr lang="en-US" dirty="0" err="1"/>
              <a:t>từ</a:t>
            </a:r>
            <a:r>
              <a:rPr lang="en-US" dirty="0"/>
              <a:t> </a:t>
            </a:r>
            <a:r>
              <a:rPr lang="en-US" dirty="0" err="1"/>
              <a:t>bỏ</a:t>
            </a:r>
            <a:r>
              <a:rPr lang="en-US" dirty="0"/>
              <a:t> </a:t>
            </a:r>
            <a:r>
              <a:rPr lang="en-US" dirty="0" err="1"/>
              <a:t>gia</a:t>
            </a:r>
            <a:r>
              <a:rPr lang="en-US" dirty="0"/>
              <a:t> </a:t>
            </a:r>
            <a:r>
              <a:rPr lang="en-US" dirty="0" err="1"/>
              <a:t>đình</a:t>
            </a:r>
            <a:r>
              <a:rPr lang="en-US" dirty="0"/>
              <a:t> </a:t>
            </a:r>
            <a:r>
              <a:rPr lang="en-US" dirty="0" err="1"/>
              <a:t>để</a:t>
            </a:r>
            <a:r>
              <a:rPr lang="en-US" dirty="0"/>
              <a:t> </a:t>
            </a:r>
            <a:r>
              <a:rPr lang="en-US" dirty="0" err="1"/>
              <a:t>đi</a:t>
            </a:r>
            <a:r>
              <a:rPr lang="en-US" dirty="0"/>
              <a:t> </a:t>
            </a:r>
            <a:r>
              <a:rPr lang="en-US" dirty="0" err="1"/>
              <a:t>tu</a:t>
            </a:r>
            <a:r>
              <a:rPr lang="en-US" dirty="0"/>
              <a:t> </a:t>
            </a:r>
            <a:r>
              <a:rPr lang="en-US" dirty="0" err="1"/>
              <a:t>hành</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7983A-483E-4B1A-A06F-3F0F01F17F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72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a:t>
            </a:r>
            <a:r>
              <a:rPr lang="en-US" sz="1200" dirty="0" err="1"/>
              <a:t>Khác</a:t>
            </a:r>
            <a:r>
              <a:rPr lang="en-US" sz="1200" dirty="0"/>
              <a:t> </a:t>
            </a:r>
            <a:r>
              <a:rPr lang="en-US" sz="1200" dirty="0" err="1"/>
              <a:t>các</a:t>
            </a:r>
            <a:r>
              <a:rPr lang="en-US" sz="1200" dirty="0"/>
              <a:t> </a:t>
            </a:r>
            <a:r>
              <a:rPr lang="en-US" sz="1200" dirty="0" err="1"/>
              <a:t>tôn</a:t>
            </a:r>
            <a:r>
              <a:rPr lang="en-US" sz="1200" dirty="0"/>
              <a:t> </a:t>
            </a:r>
            <a:r>
              <a:rPr lang="en-US" sz="1200" dirty="0" err="1"/>
              <a:t>giáo</a:t>
            </a:r>
            <a:r>
              <a:rPr lang="en-US" sz="1200" dirty="0"/>
              <a:t> </a:t>
            </a:r>
            <a:r>
              <a:rPr lang="en-US" sz="1200" dirty="0" err="1"/>
              <a:t>khác</a:t>
            </a:r>
            <a:r>
              <a:rPr lang="en-US" sz="1200" dirty="0"/>
              <a:t>: </a:t>
            </a:r>
            <a:r>
              <a:rPr lang="en-US" sz="1200" dirty="0" err="1"/>
              <a:t>Đạo</a:t>
            </a:r>
            <a:r>
              <a:rPr lang="en-US" sz="1200" dirty="0"/>
              <a:t> Hindu ko </a:t>
            </a:r>
            <a:r>
              <a:rPr lang="en-US" sz="1200" dirty="0" err="1"/>
              <a:t>có</a:t>
            </a:r>
            <a:r>
              <a:rPr lang="en-US" sz="1200" dirty="0"/>
              <a:t> ng</a:t>
            </a:r>
            <a:r>
              <a:rPr lang="vi-VN" sz="1200" dirty="0"/>
              <a:t>ư</a:t>
            </a:r>
            <a:r>
              <a:rPr lang="en-US" sz="1200" dirty="0" err="1"/>
              <a:t>ời</a:t>
            </a:r>
            <a:r>
              <a:rPr lang="en-US" sz="1200" dirty="0"/>
              <a:t> </a:t>
            </a:r>
            <a:r>
              <a:rPr lang="en-US" sz="1200" dirty="0" err="1"/>
              <a:t>sáng</a:t>
            </a:r>
            <a:r>
              <a:rPr lang="en-US" sz="1200" dirty="0"/>
              <a:t> </a:t>
            </a:r>
            <a:r>
              <a:rPr lang="en-US" sz="1200" dirty="0" err="1"/>
              <a:t>lập</a:t>
            </a:r>
            <a:r>
              <a:rPr lang="en-US" sz="1200" dirty="0"/>
              <a:t>, ko </a:t>
            </a:r>
            <a:r>
              <a:rPr lang="en-US" sz="1200" dirty="0" err="1"/>
              <a:t>có</a:t>
            </a:r>
            <a:r>
              <a:rPr lang="en-US" sz="1200" dirty="0"/>
              <a:t> </a:t>
            </a:r>
            <a:r>
              <a:rPr lang="en-US" sz="1200" dirty="0" err="1"/>
              <a:t>giáo</a:t>
            </a:r>
            <a:r>
              <a:rPr lang="en-US" sz="1200" dirty="0"/>
              <a:t> </a:t>
            </a:r>
            <a:r>
              <a:rPr lang="en-US" sz="1200" dirty="0" err="1"/>
              <a:t>chủ</a:t>
            </a:r>
            <a:r>
              <a:rPr lang="en-US" sz="1200" dirty="0"/>
              <a:t>, </a:t>
            </a:r>
            <a:r>
              <a:rPr lang="en-US" sz="1200" dirty="0" err="1"/>
              <a:t>giáo</a:t>
            </a:r>
            <a:r>
              <a:rPr lang="en-US" sz="1200" dirty="0"/>
              <a:t> </a:t>
            </a:r>
            <a:r>
              <a:rPr lang="en-US" sz="1200" dirty="0" err="1"/>
              <a:t>điều</a:t>
            </a:r>
            <a:r>
              <a:rPr lang="en-US" sz="1200" dirty="0"/>
              <a:t> </a:t>
            </a:r>
            <a:r>
              <a:rPr lang="en-US" sz="1200" dirty="0" err="1"/>
              <a:t>mà</a:t>
            </a:r>
            <a:r>
              <a:rPr lang="en-US" sz="1200" dirty="0"/>
              <a:t> </a:t>
            </a:r>
            <a:r>
              <a:rPr lang="en-US" sz="1200" dirty="0" err="1"/>
              <a:t>chỉ</a:t>
            </a:r>
            <a:r>
              <a:rPr lang="en-US" sz="1200" dirty="0"/>
              <a:t> </a:t>
            </a:r>
            <a:r>
              <a:rPr lang="en-US" sz="1200" dirty="0" err="1"/>
              <a:t>là</a:t>
            </a:r>
            <a:r>
              <a:rPr lang="en-US" sz="1200" dirty="0"/>
              <a:t> </a:t>
            </a:r>
            <a:r>
              <a:rPr lang="en-US" sz="1200" dirty="0" err="1"/>
              <a:t>sự</a:t>
            </a:r>
            <a:r>
              <a:rPr lang="en-US" sz="1200" dirty="0"/>
              <a:t> </a:t>
            </a:r>
            <a:r>
              <a:rPr lang="en-US" sz="1200" dirty="0" err="1"/>
              <a:t>tổng</a:t>
            </a:r>
            <a:r>
              <a:rPr lang="en-US" sz="1200" dirty="0"/>
              <a:t> </a:t>
            </a:r>
            <a:r>
              <a:rPr lang="en-US" sz="1200" dirty="0" err="1"/>
              <a:t>hợp</a:t>
            </a:r>
            <a:r>
              <a:rPr lang="en-US" sz="1200" dirty="0"/>
              <a:t> </a:t>
            </a:r>
            <a:r>
              <a:rPr lang="en-US" sz="1200" dirty="0" err="1"/>
              <a:t>của</a:t>
            </a:r>
            <a:r>
              <a:rPr lang="en-US" sz="1200" dirty="0"/>
              <a:t> </a:t>
            </a:r>
            <a:r>
              <a:rPr lang="en-US" sz="1200" dirty="0" err="1"/>
              <a:t>các</a:t>
            </a:r>
            <a:r>
              <a:rPr lang="en-US" sz="1200" dirty="0"/>
              <a:t> </a:t>
            </a:r>
            <a:r>
              <a:rPr lang="en-US" sz="1200" dirty="0" err="1"/>
              <a:t>hệ</a:t>
            </a:r>
            <a:r>
              <a:rPr lang="en-US" sz="1200" dirty="0"/>
              <a:t> </a:t>
            </a:r>
            <a:r>
              <a:rPr lang="en-US" sz="1200" dirty="0" err="1"/>
              <a:t>thống</a:t>
            </a:r>
            <a:r>
              <a:rPr lang="en-US" sz="1200" dirty="0"/>
              <a:t> </a:t>
            </a:r>
            <a:r>
              <a:rPr lang="en-US" sz="1200" dirty="0" err="1"/>
              <a:t>tôn</a:t>
            </a:r>
            <a:r>
              <a:rPr lang="en-US" sz="1200" dirty="0"/>
              <a:t> </a:t>
            </a:r>
            <a:r>
              <a:rPr lang="en-US" sz="1200" dirty="0" err="1"/>
              <a:t>giáo</a:t>
            </a:r>
            <a:r>
              <a:rPr lang="en-US" sz="1200" dirty="0"/>
              <a:t> – </a:t>
            </a:r>
            <a:r>
              <a:rPr lang="en-US" sz="1200" dirty="0" err="1"/>
              <a:t>tín</a:t>
            </a:r>
            <a:r>
              <a:rPr lang="en-US" sz="1200" dirty="0"/>
              <a:t> ng</a:t>
            </a:r>
            <a:r>
              <a:rPr lang="vi-VN" sz="1200" dirty="0"/>
              <a:t>ư</a:t>
            </a:r>
            <a:r>
              <a:rPr lang="en-US" sz="1200" dirty="0" err="1"/>
              <a:t>ỡng</a:t>
            </a:r>
            <a:r>
              <a:rPr lang="en-US" sz="1200" dirty="0"/>
              <a:t> – </a:t>
            </a:r>
            <a:r>
              <a:rPr lang="en-US" sz="1200" dirty="0" err="1"/>
              <a:t>triết</a:t>
            </a:r>
            <a:r>
              <a:rPr lang="en-US" sz="1200" dirty="0"/>
              <a:t> </a:t>
            </a:r>
            <a:r>
              <a:rPr lang="en-US" sz="1200" dirty="0" err="1"/>
              <a:t>học</a:t>
            </a:r>
            <a:r>
              <a:rPr lang="en-US" sz="1200" dirty="0"/>
              <a:t>. </a:t>
            </a:r>
            <a:endParaRPr lang="en-US" dirty="0"/>
          </a:p>
          <a:p>
            <a:r>
              <a:rPr lang="en-US" dirty="0"/>
              <a:t>+ </a:t>
            </a:r>
            <a:r>
              <a:rPr lang="en-US" dirty="0" err="1"/>
              <a:t>Giáo</a:t>
            </a:r>
            <a:r>
              <a:rPr lang="en-US" dirty="0"/>
              <a:t> </a:t>
            </a:r>
            <a:r>
              <a:rPr lang="en-US" dirty="0" err="1"/>
              <a:t>lí</a:t>
            </a:r>
            <a:r>
              <a:rPr lang="en-US" dirty="0"/>
              <a:t> </a:t>
            </a:r>
            <a:r>
              <a:rPr lang="en-US" dirty="0" err="1"/>
              <a:t>gđ</a:t>
            </a:r>
            <a:r>
              <a:rPr lang="en-US" dirty="0"/>
              <a:t> </a:t>
            </a:r>
            <a:r>
              <a:rPr lang="en-US" dirty="0" err="1"/>
              <a:t>Vệ</a:t>
            </a:r>
            <a:r>
              <a:rPr lang="en-US" dirty="0"/>
              <a:t> </a:t>
            </a:r>
            <a:r>
              <a:rPr lang="en-US" dirty="0" err="1"/>
              <a:t>đà</a:t>
            </a:r>
            <a:r>
              <a:rPr lang="en-US" dirty="0"/>
              <a:t> </a:t>
            </a:r>
            <a:r>
              <a:rPr lang="en-US" dirty="0" err="1"/>
              <a:t>cho</a:t>
            </a:r>
            <a:r>
              <a:rPr lang="en-US" dirty="0"/>
              <a:t> </a:t>
            </a:r>
            <a:r>
              <a:rPr lang="en-US" dirty="0" err="1"/>
              <a:t>rằng</a:t>
            </a:r>
            <a:r>
              <a:rPr lang="en-US" dirty="0"/>
              <a:t> con ng</a:t>
            </a:r>
            <a:r>
              <a:rPr lang="vi-VN" dirty="0"/>
              <a:t>ư</a:t>
            </a:r>
            <a:r>
              <a:rPr lang="en-US" dirty="0" err="1"/>
              <a:t>ời</a:t>
            </a:r>
            <a:r>
              <a:rPr lang="en-US" dirty="0"/>
              <a:t> </a:t>
            </a:r>
            <a:r>
              <a:rPr lang="en-US" dirty="0" err="1"/>
              <a:t>có</a:t>
            </a:r>
            <a:r>
              <a:rPr lang="en-US" dirty="0"/>
              <a:t> </a:t>
            </a:r>
            <a:r>
              <a:rPr lang="en-US" dirty="0" err="1"/>
              <a:t>mqh</a:t>
            </a:r>
            <a:r>
              <a:rPr lang="en-US" dirty="0"/>
              <a:t> </a:t>
            </a:r>
            <a:r>
              <a:rPr lang="en-US" dirty="0" err="1"/>
              <a:t>với</a:t>
            </a:r>
            <a:r>
              <a:rPr lang="en-US" dirty="0"/>
              <a:t> </a:t>
            </a:r>
            <a:r>
              <a:rPr lang="en-US" dirty="0" err="1"/>
              <a:t>thần</a:t>
            </a:r>
            <a:r>
              <a:rPr lang="en-US" dirty="0"/>
              <a:t> </a:t>
            </a:r>
            <a:r>
              <a:rPr lang="en-US" dirty="0" err="1"/>
              <a:t>linh</a:t>
            </a:r>
            <a:r>
              <a:rPr lang="en-US" dirty="0"/>
              <a:t>, do </a:t>
            </a:r>
            <a:r>
              <a:rPr lang="en-US" dirty="0" err="1"/>
              <a:t>đó</a:t>
            </a:r>
            <a:r>
              <a:rPr lang="en-US" dirty="0"/>
              <a:t> </a:t>
            </a:r>
            <a:r>
              <a:rPr lang="en-US" dirty="0" err="1"/>
              <a:t>chỉ</a:t>
            </a:r>
            <a:r>
              <a:rPr lang="en-US" dirty="0"/>
              <a:t> </a:t>
            </a:r>
            <a:r>
              <a:rPr lang="en-US" dirty="0" err="1"/>
              <a:t>có</a:t>
            </a:r>
            <a:r>
              <a:rPr lang="en-US" dirty="0"/>
              <a:t> </a:t>
            </a:r>
            <a:r>
              <a:rPr lang="en-US" dirty="0" err="1"/>
              <a:t>cúng</a:t>
            </a:r>
            <a:r>
              <a:rPr lang="en-US" dirty="0"/>
              <a:t> </a:t>
            </a:r>
            <a:r>
              <a:rPr lang="en-US" dirty="0" err="1"/>
              <a:t>tế</a:t>
            </a:r>
            <a:r>
              <a:rPr lang="en-US" dirty="0"/>
              <a:t> </a:t>
            </a:r>
            <a:r>
              <a:rPr lang="en-US" dirty="0" err="1"/>
              <a:t>kêu</a:t>
            </a:r>
            <a:r>
              <a:rPr lang="en-US" dirty="0"/>
              <a:t> </a:t>
            </a:r>
            <a:r>
              <a:rPr lang="en-US" dirty="0" err="1"/>
              <a:t>cầu</a:t>
            </a:r>
            <a:r>
              <a:rPr lang="en-US" dirty="0"/>
              <a:t> </a:t>
            </a:r>
            <a:r>
              <a:rPr lang="en-US" dirty="0" err="1"/>
              <a:t>mới</a:t>
            </a:r>
            <a:r>
              <a:rPr lang="en-US" dirty="0"/>
              <a:t> đ</a:t>
            </a:r>
            <a:r>
              <a:rPr lang="vi-VN" dirty="0"/>
              <a:t>ư</a:t>
            </a:r>
            <a:r>
              <a:rPr lang="en-US" dirty="0" err="1"/>
              <a:t>ợc</a:t>
            </a:r>
            <a:r>
              <a:rPr lang="en-US" dirty="0"/>
              <a:t> </a:t>
            </a:r>
            <a:r>
              <a:rPr lang="en-US" dirty="0" err="1"/>
              <a:t>thần</a:t>
            </a:r>
            <a:r>
              <a:rPr lang="en-US" dirty="0"/>
              <a:t> </a:t>
            </a:r>
            <a:r>
              <a:rPr lang="en-US" dirty="0" err="1"/>
              <a:t>linh</a:t>
            </a:r>
            <a:r>
              <a:rPr lang="en-US" dirty="0"/>
              <a:t> </a:t>
            </a:r>
            <a:r>
              <a:rPr lang="en-US" dirty="0" err="1"/>
              <a:t>phù</a:t>
            </a:r>
            <a:r>
              <a:rPr lang="en-US" dirty="0"/>
              <a:t> </a:t>
            </a:r>
            <a:r>
              <a:rPr lang="en-US" dirty="0" err="1"/>
              <a:t>hộ</a:t>
            </a:r>
            <a:r>
              <a:rPr lang="en-US" dirty="0"/>
              <a:t>. </a:t>
            </a:r>
            <a:r>
              <a:rPr lang="en-US" dirty="0" err="1"/>
              <a:t>Khi</a:t>
            </a:r>
            <a:r>
              <a:rPr lang="en-US" dirty="0"/>
              <a:t> </a:t>
            </a:r>
            <a:r>
              <a:rPr lang="en-US" dirty="0" err="1"/>
              <a:t>việc</a:t>
            </a:r>
            <a:r>
              <a:rPr lang="en-US" dirty="0"/>
              <a:t> </a:t>
            </a:r>
            <a:r>
              <a:rPr lang="en-US" dirty="0" err="1"/>
              <a:t>cúng</a:t>
            </a:r>
            <a:r>
              <a:rPr lang="en-US" dirty="0"/>
              <a:t> </a:t>
            </a:r>
            <a:r>
              <a:rPr lang="en-US" dirty="0" err="1"/>
              <a:t>tế</a:t>
            </a:r>
            <a:r>
              <a:rPr lang="en-US" dirty="0"/>
              <a:t> </a:t>
            </a:r>
            <a:r>
              <a:rPr lang="en-US" dirty="0" err="1"/>
              <a:t>trở</a:t>
            </a:r>
            <a:r>
              <a:rPr lang="en-US" dirty="0"/>
              <a:t> </a:t>
            </a:r>
            <a:r>
              <a:rPr lang="en-US" dirty="0" err="1"/>
              <a:t>nên</a:t>
            </a:r>
            <a:r>
              <a:rPr lang="en-US" dirty="0"/>
              <a:t> </a:t>
            </a:r>
            <a:r>
              <a:rPr lang="en-US" dirty="0" err="1"/>
              <a:t>quan</a:t>
            </a:r>
            <a:r>
              <a:rPr lang="en-US" dirty="0"/>
              <a:t> </a:t>
            </a:r>
            <a:r>
              <a:rPr lang="en-US" dirty="0" err="1"/>
              <a:t>trọng</a:t>
            </a:r>
            <a:r>
              <a:rPr lang="en-US" dirty="0"/>
              <a:t>, </a:t>
            </a:r>
            <a:r>
              <a:rPr lang="en-US" dirty="0" err="1"/>
              <a:t>thầy</a:t>
            </a:r>
            <a:r>
              <a:rPr lang="en-US" dirty="0"/>
              <a:t> </a:t>
            </a:r>
            <a:r>
              <a:rPr lang="en-US" dirty="0" err="1"/>
              <a:t>cúng</a:t>
            </a:r>
            <a:r>
              <a:rPr lang="en-US" dirty="0"/>
              <a:t> </a:t>
            </a:r>
            <a:r>
              <a:rPr lang="en-US" dirty="0" err="1"/>
              <a:t>trở</a:t>
            </a:r>
            <a:r>
              <a:rPr lang="en-US" dirty="0"/>
              <a:t> </a:t>
            </a:r>
            <a:r>
              <a:rPr lang="en-US" dirty="0" err="1"/>
              <a:t>thành</a:t>
            </a:r>
            <a:r>
              <a:rPr lang="en-US" dirty="0"/>
              <a:t> </a:t>
            </a:r>
            <a:r>
              <a:rPr lang="en-US" dirty="0" err="1"/>
              <a:t>tầng</a:t>
            </a:r>
            <a:r>
              <a:rPr lang="en-US" dirty="0"/>
              <a:t> </a:t>
            </a:r>
            <a:r>
              <a:rPr lang="en-US" dirty="0" err="1"/>
              <a:t>lớp</a:t>
            </a:r>
            <a:r>
              <a:rPr lang="en-US" dirty="0"/>
              <a:t> </a:t>
            </a:r>
            <a:r>
              <a:rPr lang="en-US" dirty="0" err="1"/>
              <a:t>có</a:t>
            </a:r>
            <a:r>
              <a:rPr lang="en-US" dirty="0"/>
              <a:t> </a:t>
            </a:r>
            <a:r>
              <a:rPr lang="en-US" dirty="0" err="1"/>
              <a:t>quyền</a:t>
            </a:r>
            <a:r>
              <a:rPr lang="en-US" dirty="0"/>
              <a:t> </a:t>
            </a:r>
            <a:r>
              <a:rPr lang="en-US" dirty="0" err="1"/>
              <a:t>lực</a:t>
            </a:r>
            <a:r>
              <a:rPr lang="en-US" dirty="0"/>
              <a:t> </a:t>
            </a:r>
            <a:r>
              <a:rPr lang="en-US" dirty="0" err="1"/>
              <a:t>thì</a:t>
            </a:r>
            <a:r>
              <a:rPr lang="en-US" dirty="0"/>
              <a:t> </a:t>
            </a:r>
            <a:r>
              <a:rPr lang="en-US" dirty="0" err="1"/>
              <a:t>đó</a:t>
            </a:r>
            <a:r>
              <a:rPr lang="en-US" dirty="0"/>
              <a:t> </a:t>
            </a:r>
            <a:r>
              <a:rPr lang="en-US" dirty="0" err="1"/>
              <a:t>là</a:t>
            </a:r>
            <a:r>
              <a:rPr lang="en-US" dirty="0"/>
              <a:t> </a:t>
            </a:r>
            <a:r>
              <a:rPr lang="en-US" dirty="0" err="1"/>
              <a:t>lúc</a:t>
            </a:r>
            <a:r>
              <a:rPr lang="en-US" dirty="0"/>
              <a:t> ra </a:t>
            </a:r>
            <a:r>
              <a:rPr lang="en-US" dirty="0" err="1"/>
              <a:t>đời</a:t>
            </a:r>
            <a:r>
              <a:rPr lang="en-US" dirty="0"/>
              <a:t> </a:t>
            </a:r>
            <a:r>
              <a:rPr lang="en-US" dirty="0" err="1"/>
              <a:t>của</a:t>
            </a:r>
            <a:r>
              <a:rPr lang="en-US" dirty="0"/>
              <a:t> </a:t>
            </a:r>
            <a:r>
              <a:rPr lang="en-US" dirty="0" err="1"/>
              <a:t>đẳng</a:t>
            </a:r>
            <a:r>
              <a:rPr lang="en-US" dirty="0"/>
              <a:t> </a:t>
            </a:r>
            <a:r>
              <a:rPr lang="en-US" dirty="0" err="1"/>
              <a:t>cấp</a:t>
            </a:r>
            <a:r>
              <a:rPr lang="en-US" dirty="0"/>
              <a:t> </a:t>
            </a:r>
            <a:r>
              <a:rPr lang="en-US" dirty="0" err="1"/>
              <a:t>tăng</a:t>
            </a:r>
            <a:r>
              <a:rPr lang="en-US" dirty="0"/>
              <a:t> </a:t>
            </a:r>
            <a:r>
              <a:rPr lang="en-US" dirty="0" err="1"/>
              <a:t>lữ</a:t>
            </a:r>
            <a:r>
              <a:rPr lang="en-US" dirty="0"/>
              <a:t> </a:t>
            </a:r>
            <a:r>
              <a:rPr lang="en-US" dirty="0" err="1"/>
              <a:t>Balamon</a:t>
            </a:r>
            <a:r>
              <a:rPr lang="en-US" dirty="0"/>
              <a:t> </a:t>
            </a:r>
            <a:r>
              <a:rPr lang="en-US" dirty="0" err="1"/>
              <a:t>và</a:t>
            </a:r>
            <a:r>
              <a:rPr lang="en-US" dirty="0"/>
              <a:t> </a:t>
            </a:r>
            <a:r>
              <a:rPr lang="en-US" dirty="0" err="1"/>
              <a:t>đạo</a:t>
            </a:r>
            <a:r>
              <a:rPr lang="en-US" dirty="0"/>
              <a:t> </a:t>
            </a:r>
            <a:r>
              <a:rPr lang="en-US" dirty="0" err="1"/>
              <a:t>Hìdu</a:t>
            </a:r>
            <a:r>
              <a:rPr lang="en-US" dirty="0"/>
              <a:t> </a:t>
            </a:r>
            <a:r>
              <a:rPr lang="en-US" dirty="0" err="1"/>
              <a:t>chuyển</a:t>
            </a:r>
            <a:r>
              <a:rPr lang="en-US" dirty="0"/>
              <a:t> sang </a:t>
            </a:r>
            <a:r>
              <a:rPr lang="en-US" dirty="0" err="1"/>
              <a:t>gđ</a:t>
            </a:r>
            <a:r>
              <a:rPr lang="en-US" dirty="0"/>
              <a:t> 2, </a:t>
            </a:r>
            <a:r>
              <a:rPr lang="en-US" dirty="0" err="1"/>
              <a:t>giai</a:t>
            </a:r>
            <a:r>
              <a:rPr lang="en-US" dirty="0"/>
              <a:t> </a:t>
            </a:r>
            <a:r>
              <a:rPr lang="en-US" dirty="0" err="1"/>
              <a:t>đoạn</a:t>
            </a:r>
            <a:r>
              <a:rPr lang="en-US" dirty="0"/>
              <a:t> </a:t>
            </a:r>
            <a:r>
              <a:rPr lang="en-US" dirty="0" err="1"/>
              <a:t>Bà</a:t>
            </a:r>
            <a:r>
              <a:rPr lang="en-US" dirty="0"/>
              <a:t> la </a:t>
            </a:r>
            <a:r>
              <a:rPr lang="en-US" dirty="0" err="1"/>
              <a:t>môn</a:t>
            </a:r>
            <a:r>
              <a:rPr lang="en-US" dirty="0"/>
              <a:t>.</a:t>
            </a:r>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7983A-483E-4B1A-A06F-3F0F01F17F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509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Khoảng</a:t>
            </a:r>
            <a:r>
              <a:rPr lang="en-US" dirty="0"/>
              <a:t> </a:t>
            </a:r>
            <a:r>
              <a:rPr lang="en-US" dirty="0" err="1"/>
              <a:t>năm</a:t>
            </a:r>
            <a:r>
              <a:rPr lang="en-US" dirty="0"/>
              <a:t> 14 </a:t>
            </a:r>
            <a:r>
              <a:rPr lang="en-US" dirty="0" err="1"/>
              <a:t>tuổi</a:t>
            </a:r>
            <a:r>
              <a:rPr lang="en-US" dirty="0"/>
              <a:t> </a:t>
            </a:r>
            <a:r>
              <a:rPr lang="en-US" dirty="0" err="1"/>
              <a:t>ngài</a:t>
            </a:r>
            <a:r>
              <a:rPr lang="en-US" dirty="0"/>
              <a:t> </a:t>
            </a:r>
            <a:r>
              <a:rPr lang="en-US" dirty="0" err="1"/>
              <a:t>bđ</a:t>
            </a:r>
            <a:r>
              <a:rPr lang="en-US" dirty="0"/>
              <a:t> </a:t>
            </a:r>
            <a:r>
              <a:rPr lang="en-US" dirty="0" err="1"/>
              <a:t>tu</a:t>
            </a:r>
            <a:r>
              <a:rPr lang="en-US" dirty="0"/>
              <a:t> </a:t>
            </a:r>
            <a:r>
              <a:rPr lang="en-US" dirty="0" err="1"/>
              <a:t>hành</a:t>
            </a:r>
            <a:r>
              <a:rPr lang="en-US" dirty="0"/>
              <a:t>, 18t chu du </a:t>
            </a:r>
            <a:r>
              <a:rPr lang="en-US" dirty="0" err="1"/>
              <a:t>truyền</a:t>
            </a:r>
            <a:r>
              <a:rPr lang="en-US" dirty="0"/>
              <a:t> </a:t>
            </a:r>
            <a:r>
              <a:rPr lang="en-US" dirty="0" err="1"/>
              <a:t>bá</a:t>
            </a:r>
            <a:r>
              <a:rPr lang="en-US" dirty="0"/>
              <a:t> t</a:t>
            </a:r>
            <a:r>
              <a:rPr lang="vi-VN" dirty="0"/>
              <a:t>ư</a:t>
            </a:r>
            <a:r>
              <a:rPr lang="en-US" dirty="0"/>
              <a:t> t</a:t>
            </a:r>
            <a:r>
              <a:rPr lang="vi-VN" dirty="0"/>
              <a:t>ư</a:t>
            </a:r>
            <a:r>
              <a:rPr lang="en-US" dirty="0" err="1"/>
              <a:t>ởng</a:t>
            </a:r>
            <a:r>
              <a:rPr lang="en-US" dirty="0"/>
              <a:t> </a:t>
            </a:r>
            <a:r>
              <a:rPr lang="en-US" dirty="0" err="1"/>
              <a:t>và</a:t>
            </a:r>
            <a:r>
              <a:rPr lang="en-US" dirty="0"/>
              <a:t> </a:t>
            </a:r>
            <a:r>
              <a:rPr lang="en-US" dirty="0" err="1"/>
              <a:t>trị</a:t>
            </a:r>
            <a:r>
              <a:rPr lang="en-US" dirty="0"/>
              <a:t> </a:t>
            </a:r>
            <a:r>
              <a:rPr lang="en-US" dirty="0" err="1"/>
              <a:t>bệnh</a:t>
            </a:r>
            <a:r>
              <a:rPr lang="en-US" dirty="0"/>
              <a:t> </a:t>
            </a:r>
            <a:r>
              <a:rPr lang="en-US" dirty="0" err="1"/>
              <a:t>cứu</a:t>
            </a:r>
            <a:r>
              <a:rPr lang="en-US" dirty="0"/>
              <a:t> ng</a:t>
            </a:r>
            <a:r>
              <a:rPr lang="vi-VN" dirty="0"/>
              <a:t>ư</a:t>
            </a:r>
            <a:r>
              <a:rPr lang="en-US" dirty="0" err="1"/>
              <a:t>ời</a:t>
            </a:r>
            <a:r>
              <a:rPr lang="en-US" dirty="0"/>
              <a:t>, </a:t>
            </a:r>
            <a:r>
              <a:rPr lang="en-US" dirty="0" err="1"/>
              <a:t>thu</a:t>
            </a:r>
            <a:r>
              <a:rPr lang="en-US" dirty="0"/>
              <a:t> </a:t>
            </a:r>
            <a:r>
              <a:rPr lang="en-US" dirty="0" err="1"/>
              <a:t>phục</a:t>
            </a:r>
            <a:r>
              <a:rPr lang="en-US" dirty="0"/>
              <a:t> đ</a:t>
            </a:r>
            <a:r>
              <a:rPr lang="vi-VN" dirty="0"/>
              <a:t>ư</a:t>
            </a:r>
            <a:r>
              <a:rPr lang="en-US" dirty="0" err="1"/>
              <a:t>ợc</a:t>
            </a:r>
            <a:r>
              <a:rPr lang="en-US" dirty="0"/>
              <a:t> 12 </a:t>
            </a:r>
            <a:r>
              <a:rPr lang="en-US" dirty="0" err="1"/>
              <a:t>môn</a:t>
            </a:r>
            <a:r>
              <a:rPr lang="en-US" dirty="0"/>
              <a:t> </a:t>
            </a:r>
            <a:r>
              <a:rPr lang="en-US" dirty="0" err="1"/>
              <a:t>đồ</a:t>
            </a:r>
            <a:r>
              <a:rPr lang="en-US" dirty="0"/>
              <a:t> (</a:t>
            </a:r>
            <a:r>
              <a:rPr lang="en-US" dirty="0" err="1"/>
              <a:t>thiên</a:t>
            </a:r>
            <a:r>
              <a:rPr lang="en-US" dirty="0"/>
              <a:t> </a:t>
            </a:r>
            <a:r>
              <a:rPr lang="en-US" dirty="0" err="1"/>
              <a:t>sứ</a:t>
            </a:r>
            <a:r>
              <a:rPr lang="en-US" dirty="0"/>
              <a:t>); </a:t>
            </a:r>
            <a:r>
              <a:rPr lang="en-US" dirty="0" err="1"/>
              <a:t>khoảng</a:t>
            </a:r>
            <a:r>
              <a:rPr lang="en-US" dirty="0"/>
              <a:t> 30t </a:t>
            </a:r>
            <a:r>
              <a:rPr lang="en-US" dirty="0" err="1"/>
              <a:t>Ngài</a:t>
            </a:r>
            <a:r>
              <a:rPr lang="en-US" dirty="0"/>
              <a:t> </a:t>
            </a:r>
            <a:r>
              <a:rPr lang="en-US" dirty="0" err="1"/>
              <a:t>th</a:t>
            </a:r>
            <a:r>
              <a:rPr lang="vi-VN" dirty="0"/>
              <a:t>ư</a:t>
            </a:r>
            <a:r>
              <a:rPr lang="en-US" dirty="0" err="1"/>
              <a:t>ởng</a:t>
            </a:r>
            <a:r>
              <a:rPr lang="en-US" dirty="0"/>
              <a:t> </a:t>
            </a:r>
            <a:r>
              <a:rPr lang="en-US" dirty="0" err="1"/>
              <a:t>giảng</a:t>
            </a:r>
            <a:r>
              <a:rPr lang="en-US" dirty="0"/>
              <a:t> </a:t>
            </a:r>
            <a:r>
              <a:rPr lang="en-US" dirty="0" err="1"/>
              <a:t>đạo</a:t>
            </a:r>
            <a:r>
              <a:rPr lang="en-US" dirty="0"/>
              <a:t> ở v</a:t>
            </a:r>
            <a:r>
              <a:rPr lang="vi-VN" dirty="0"/>
              <a:t>ư</a:t>
            </a:r>
            <a:r>
              <a:rPr lang="en-US" dirty="0" err="1"/>
              <a:t>ơng</a:t>
            </a:r>
            <a:r>
              <a:rPr lang="en-US" dirty="0"/>
              <a:t> </a:t>
            </a:r>
            <a:r>
              <a:rPr lang="en-US" dirty="0" err="1"/>
              <a:t>quốc</a:t>
            </a:r>
            <a:r>
              <a:rPr lang="en-US" dirty="0"/>
              <a:t> Juda. Do 1 </a:t>
            </a:r>
            <a:r>
              <a:rPr lang="en-US" dirty="0" err="1"/>
              <a:t>môn</a:t>
            </a:r>
            <a:r>
              <a:rPr lang="en-US" dirty="0"/>
              <a:t> </a:t>
            </a:r>
            <a:r>
              <a:rPr lang="en-US" dirty="0" err="1"/>
              <a:t>đồ</a:t>
            </a:r>
            <a:r>
              <a:rPr lang="en-US" dirty="0"/>
              <a:t> </a:t>
            </a:r>
            <a:r>
              <a:rPr lang="en-US" dirty="0" err="1"/>
              <a:t>phản</a:t>
            </a:r>
            <a:r>
              <a:rPr lang="en-US" dirty="0"/>
              <a:t> </a:t>
            </a:r>
            <a:r>
              <a:rPr lang="en-US" dirty="0" err="1"/>
              <a:t>đội</a:t>
            </a:r>
            <a:r>
              <a:rPr lang="en-US" dirty="0"/>
              <a:t> (Judas) </a:t>
            </a:r>
            <a:r>
              <a:rPr lang="en-US" dirty="0" err="1"/>
              <a:t>ngài</a:t>
            </a:r>
            <a:r>
              <a:rPr lang="en-US" dirty="0"/>
              <a:t> </a:t>
            </a:r>
            <a:r>
              <a:rPr lang="en-US" dirty="0" err="1"/>
              <a:t>bị</a:t>
            </a:r>
            <a:r>
              <a:rPr lang="en-US" dirty="0"/>
              <a:t> </a:t>
            </a:r>
            <a:r>
              <a:rPr lang="en-US" dirty="0" err="1"/>
              <a:t>quan</a:t>
            </a:r>
            <a:r>
              <a:rPr lang="en-US" dirty="0"/>
              <a:t> </a:t>
            </a:r>
            <a:r>
              <a:rPr lang="en-US" dirty="0" err="1"/>
              <a:t>toà</a:t>
            </a:r>
            <a:r>
              <a:rPr lang="en-US" dirty="0"/>
              <a:t> do </a:t>
            </a:r>
            <a:r>
              <a:rPr lang="en-US" dirty="0" err="1"/>
              <a:t>thái</a:t>
            </a:r>
            <a:r>
              <a:rPr lang="en-US" dirty="0"/>
              <a:t> </a:t>
            </a:r>
            <a:r>
              <a:rPr lang="en-US" dirty="0" err="1"/>
              <a:t>bắt</a:t>
            </a:r>
            <a:r>
              <a:rPr lang="en-US" dirty="0"/>
              <a:t> </a:t>
            </a:r>
            <a:r>
              <a:rPr lang="en-US" dirty="0" err="1"/>
              <a:t>và</a:t>
            </a:r>
            <a:r>
              <a:rPr lang="en-US" dirty="0"/>
              <a:t> </a:t>
            </a:r>
            <a:r>
              <a:rPr lang="en-US" dirty="0" err="1"/>
              <a:t>đóng</a:t>
            </a:r>
            <a:r>
              <a:rPr lang="en-US" dirty="0"/>
              <a:t> </a:t>
            </a:r>
            <a:r>
              <a:rPr lang="en-US" dirty="0" err="1"/>
              <a:t>đinh</a:t>
            </a:r>
            <a:r>
              <a:rPr lang="en-US" dirty="0"/>
              <a:t> </a:t>
            </a:r>
            <a:r>
              <a:rPr lang="en-US" dirty="0" err="1"/>
              <a:t>câu</a:t>
            </a:r>
            <a:r>
              <a:rPr lang="en-US" dirty="0"/>
              <a:t> </a:t>
            </a:r>
            <a:r>
              <a:rPr lang="en-US" dirty="0" err="1"/>
              <a:t>móc</a:t>
            </a:r>
            <a:r>
              <a:rPr lang="en-US" dirty="0"/>
              <a:t> </a:t>
            </a:r>
            <a:r>
              <a:rPr lang="en-US" dirty="0" err="1"/>
              <a:t>trên</a:t>
            </a:r>
            <a:r>
              <a:rPr lang="en-US" dirty="0"/>
              <a:t> </a:t>
            </a:r>
            <a:r>
              <a:rPr lang="en-US" dirty="0" err="1"/>
              <a:t>nắp</a:t>
            </a:r>
            <a:r>
              <a:rPr lang="en-US" dirty="0"/>
              <a:t> </a:t>
            </a:r>
            <a:r>
              <a:rPr lang="en-US" dirty="0" err="1"/>
              <a:t>thập</a:t>
            </a:r>
            <a:r>
              <a:rPr lang="en-US" dirty="0"/>
              <a:t> </a:t>
            </a:r>
            <a:r>
              <a:rPr lang="en-US" dirty="0" err="1"/>
              <a:t>giá</a:t>
            </a:r>
            <a:r>
              <a:rPr lang="en-US" dirty="0"/>
              <a:t> </a:t>
            </a:r>
            <a:r>
              <a:rPr lang="en-US" dirty="0" err="1"/>
              <a:t>vì</a:t>
            </a:r>
            <a:r>
              <a:rPr lang="en-US" dirty="0"/>
              <a:t> </a:t>
            </a:r>
            <a:r>
              <a:rPr lang="en-US" dirty="0" err="1"/>
              <a:t>tội</a:t>
            </a:r>
            <a:r>
              <a:rPr lang="en-US" dirty="0"/>
              <a:t> </a:t>
            </a:r>
            <a:r>
              <a:rPr lang="en-US" dirty="0" err="1"/>
              <a:t>tự</a:t>
            </a:r>
            <a:r>
              <a:rPr lang="en-US" dirty="0"/>
              <a:t> x</a:t>
            </a:r>
            <a:r>
              <a:rPr lang="vi-VN" dirty="0"/>
              <a:t>ư</a:t>
            </a:r>
            <a:r>
              <a:rPr lang="en-US" dirty="0"/>
              <a:t>ng “</a:t>
            </a:r>
            <a:r>
              <a:rPr lang="en-US" dirty="0" err="1"/>
              <a:t>là</a:t>
            </a:r>
            <a:r>
              <a:rPr lang="en-US" dirty="0"/>
              <a:t> </a:t>
            </a:r>
            <a:r>
              <a:rPr lang="en-US" dirty="0" err="1"/>
              <a:t>vua</a:t>
            </a:r>
            <a:r>
              <a:rPr lang="en-US" dirty="0"/>
              <a:t> </a:t>
            </a:r>
            <a:r>
              <a:rPr lang="en-US" dirty="0" err="1"/>
              <a:t>của</a:t>
            </a:r>
            <a:r>
              <a:rPr lang="en-US" dirty="0"/>
              <a:t> ng</a:t>
            </a:r>
            <a:r>
              <a:rPr lang="vi-VN" dirty="0"/>
              <a:t>ư</a:t>
            </a:r>
            <a:r>
              <a:rPr lang="en-US" dirty="0" err="1"/>
              <a:t>ời</a:t>
            </a:r>
            <a:r>
              <a:rPr lang="en-US" dirty="0"/>
              <a:t> Do </a:t>
            </a:r>
            <a:r>
              <a:rPr lang="en-US" dirty="0" err="1"/>
              <a:t>Thái</a:t>
            </a:r>
            <a:r>
              <a:rPr lang="en-US" dirty="0"/>
              <a:t>”. </a:t>
            </a:r>
            <a:r>
              <a:rPr lang="en-US" dirty="0" err="1"/>
              <a:t>Cuộc</a:t>
            </a:r>
            <a:r>
              <a:rPr lang="en-US" dirty="0"/>
              <a:t> </a:t>
            </a:r>
            <a:r>
              <a:rPr lang="en-US" dirty="0" err="1"/>
              <a:t>đời</a:t>
            </a:r>
            <a:r>
              <a:rPr lang="en-US" dirty="0"/>
              <a:t> </a:t>
            </a:r>
            <a:r>
              <a:rPr lang="en-US" dirty="0" err="1"/>
              <a:t>ngài</a:t>
            </a:r>
            <a:r>
              <a:rPr lang="en-US" dirty="0"/>
              <a:t> </a:t>
            </a:r>
            <a:r>
              <a:rPr lang="en-US" dirty="0" err="1"/>
              <a:t>ngắn</a:t>
            </a:r>
            <a:r>
              <a:rPr lang="en-US" dirty="0"/>
              <a:t> </a:t>
            </a:r>
            <a:r>
              <a:rPr lang="en-US" dirty="0" err="1"/>
              <a:t>ngửi</a:t>
            </a:r>
            <a:r>
              <a:rPr lang="en-US" dirty="0"/>
              <a:t> </a:t>
            </a:r>
            <a:r>
              <a:rPr lang="en-US" dirty="0" err="1"/>
              <a:t>nh</a:t>
            </a:r>
            <a:r>
              <a:rPr lang="vi-VN" dirty="0"/>
              <a:t>ư</a:t>
            </a:r>
            <a:r>
              <a:rPr lang="en-US" dirty="0"/>
              <a:t>ng </a:t>
            </a:r>
            <a:r>
              <a:rPr lang="en-US" dirty="0" err="1"/>
              <a:t>ít</a:t>
            </a:r>
            <a:r>
              <a:rPr lang="en-US" dirty="0"/>
              <a:t> </a:t>
            </a:r>
            <a:r>
              <a:rPr lang="en-US" dirty="0" err="1"/>
              <a:t>có</a:t>
            </a:r>
            <a:r>
              <a:rPr lang="en-US" dirty="0"/>
              <a:t> </a:t>
            </a:r>
            <a:r>
              <a:rPr lang="en-US" dirty="0" err="1"/>
              <a:t>nhân</a:t>
            </a:r>
            <a:r>
              <a:rPr lang="en-US" dirty="0"/>
              <a:t> </a:t>
            </a:r>
            <a:r>
              <a:rPr lang="en-US" dirty="0" err="1"/>
              <a:t>vật</a:t>
            </a:r>
            <a:r>
              <a:rPr lang="en-US" dirty="0"/>
              <a:t> </a:t>
            </a:r>
            <a:r>
              <a:rPr lang="en-US" dirty="0" err="1"/>
              <a:t>lịch</a:t>
            </a:r>
            <a:r>
              <a:rPr lang="en-US" dirty="0"/>
              <a:t> </a:t>
            </a:r>
            <a:r>
              <a:rPr lang="en-US" dirty="0" err="1"/>
              <a:t>sử</a:t>
            </a:r>
            <a:r>
              <a:rPr lang="en-US" dirty="0"/>
              <a:t> </a:t>
            </a:r>
            <a:r>
              <a:rPr lang="en-US" dirty="0" err="1"/>
              <a:t>nào</a:t>
            </a:r>
            <a:r>
              <a:rPr lang="en-US" dirty="0"/>
              <a:t> </a:t>
            </a:r>
            <a:r>
              <a:rPr lang="en-US" dirty="0" err="1"/>
              <a:t>có</a:t>
            </a:r>
            <a:r>
              <a:rPr lang="en-US" dirty="0"/>
              <a:t> </a:t>
            </a:r>
            <a:r>
              <a:rPr lang="en-US" dirty="0" err="1"/>
              <a:t>ảnh</a:t>
            </a:r>
            <a:r>
              <a:rPr lang="en-US" dirty="0"/>
              <a:t> h</a:t>
            </a:r>
            <a:r>
              <a:rPr lang="vi-VN" dirty="0"/>
              <a:t>ư</a:t>
            </a:r>
            <a:r>
              <a:rPr lang="en-US" dirty="0" err="1"/>
              <a:t>ởng</a:t>
            </a:r>
            <a:r>
              <a:rPr lang="en-US" dirty="0"/>
              <a:t> </a:t>
            </a:r>
            <a:r>
              <a:rPr lang="en-US" dirty="0" err="1"/>
              <a:t>lớn</a:t>
            </a:r>
            <a:r>
              <a:rPr lang="en-US" dirty="0"/>
              <a:t> lao </a:t>
            </a:r>
            <a:r>
              <a:rPr lang="en-US" dirty="0" err="1"/>
              <a:t>đến</a:t>
            </a:r>
            <a:r>
              <a:rPr lang="en-US" dirty="0"/>
              <a:t> </a:t>
            </a:r>
            <a:r>
              <a:rPr lang="en-US" dirty="0" err="1"/>
              <a:t>lịch</a:t>
            </a:r>
            <a:r>
              <a:rPr lang="en-US" dirty="0"/>
              <a:t> </a:t>
            </a:r>
            <a:r>
              <a:rPr lang="en-US" dirty="0" err="1"/>
              <a:t>sử</a:t>
            </a:r>
            <a:r>
              <a:rPr lang="en-US" dirty="0"/>
              <a:t> </a:t>
            </a:r>
            <a:r>
              <a:rPr lang="en-US" dirty="0" err="1"/>
              <a:t>nhân</a:t>
            </a:r>
            <a:r>
              <a:rPr lang="en-US" dirty="0"/>
              <a:t> </a:t>
            </a:r>
            <a:r>
              <a:rPr lang="en-US" dirty="0" err="1"/>
              <a:t>loại</a:t>
            </a:r>
            <a:r>
              <a:rPr lang="en-US" dirty="0"/>
              <a:t> </a:t>
            </a:r>
            <a:r>
              <a:rPr lang="en-US" dirty="0" err="1"/>
              <a:t>nh</a:t>
            </a:r>
            <a:r>
              <a:rPr lang="vi-VN" dirty="0"/>
              <a:t>ư</a:t>
            </a:r>
            <a:r>
              <a:rPr lang="en-US" dirty="0"/>
              <a:t> Jesus Christ.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7983A-483E-4B1A-A06F-3F0F01F17F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455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Tín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đồ</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Hồi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giáo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tôn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thờ</a:t>
            </a:r>
            <a:r>
              <a:rPr lang="en-US" sz="1200" b="0" i="0" kern="1200" dirty="0">
                <a:solidFill>
                  <a:schemeClr val="tx1"/>
                </a:solidFill>
                <a:effectLst/>
                <a:latin typeface="+mn-lt"/>
                <a:ea typeface="+mn-ea"/>
                <a:cs typeface="+mn-cs"/>
              </a:rPr>
              <a:t> 1 </a:t>
            </a:r>
            <a:r>
              <a:rPr lang="en-US" sz="1200" b="0" i="0" kern="1200" dirty="0" err="1">
                <a:solidFill>
                  <a:schemeClr val="tx1"/>
                </a:solidFill>
                <a:effectLst/>
                <a:latin typeface="+mn-lt"/>
                <a:ea typeface="+mn-ea"/>
                <a:cs typeface="+mn-cs"/>
              </a:rPr>
              <a:t>vị</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thần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duy</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nhất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là</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thánh</a:t>
            </a:r>
            <a:r>
              <a:rPr lang="en-US" sz="1200" b="0" i="0" kern="1200" dirty="0">
                <a:solidFill>
                  <a:schemeClr val="tx1"/>
                </a:solidFill>
                <a:effectLst/>
                <a:latin typeface="+mn-lt"/>
                <a:ea typeface="+mn-ea"/>
                <a:cs typeface="+mn-cs"/>
              </a:rPr>
              <a:t> Ala. Ala </a:t>
            </a:r>
            <a:r>
              <a:rPr lang="en-US" sz="1200" b="0" i="0" kern="1200" dirty="0" err="1">
                <a:solidFill>
                  <a:schemeClr val="tx1"/>
                </a:solidFill>
                <a:effectLst/>
                <a:latin typeface="+mn-lt"/>
                <a:ea typeface="+mn-ea"/>
                <a:cs typeface="+mn-cs"/>
              </a:rPr>
              <a:t>giao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sứ</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mệnh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truyền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bá</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tôn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giáo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sứ</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giả</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Mô</a:t>
            </a:r>
            <a:r>
              <a:rPr lang="en-US" sz="1200" b="0" i="0" kern="1200" dirty="0">
                <a:solidFill>
                  <a:schemeClr val="tx1"/>
                </a:solidFill>
                <a:effectLst/>
                <a:latin typeface="+mn-lt"/>
                <a:ea typeface="+mn-ea"/>
                <a:cs typeface="+mn-cs"/>
              </a:rPr>
              <a:t>-ha-</a:t>
            </a:r>
            <a:r>
              <a:rPr lang="en-US" sz="1200" b="0" i="0" kern="1200" dirty="0" err="1">
                <a:solidFill>
                  <a:schemeClr val="tx1"/>
                </a:solidFill>
                <a:effectLst/>
                <a:latin typeface="+mn-lt"/>
                <a:ea typeface="+mn-ea"/>
                <a:cs typeface="+mn-cs"/>
              </a:rPr>
              <a:t>mét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Kinh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thánh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của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đạo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hồi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là</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kinh</a:t>
            </a:r>
            <a:r>
              <a:rPr lang="en-US" sz="1200" b="0" i="0" kern="1200" dirty="0">
                <a:solidFill>
                  <a:schemeClr val="tx1"/>
                </a:solidFill>
                <a:effectLst/>
                <a:latin typeface="+mn-lt"/>
                <a:ea typeface="+mn-ea"/>
                <a:cs typeface="+mn-cs"/>
              </a:rPr>
              <a:t> Coran. </a:t>
            </a:r>
            <a:r>
              <a:rPr lang="en-US" sz="1200" b="0" i="0" kern="1200" dirty="0" err="1">
                <a:solidFill>
                  <a:schemeClr val="tx1"/>
                </a:solidFill>
                <a:effectLst/>
                <a:latin typeface="+mn-lt"/>
                <a:ea typeface="+mn-ea"/>
                <a:cs typeface="+mn-cs"/>
              </a:rPr>
              <a:t>Tín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đồ</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Hồi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giáo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có</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nghi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thức</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riêng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khi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cầu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nguyện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phải</a:t>
            </a:r>
            <a:r>
              <a:rPr lang="en-US" sz="1200" b="0" i="0" kern="1200" dirty="0">
                <a:solidFill>
                  <a:schemeClr val="tx1"/>
                </a:solidFill>
                <a:effectLst/>
                <a:latin typeface="+mn-lt"/>
                <a:ea typeface="+mn-ea"/>
                <a:cs typeface="+mn-cs"/>
              </a:rPr>
              <a:t> h</a:t>
            </a:r>
            <a:r>
              <a:rPr lang="vi-VN" sz="1200" b="0" i="0" kern="1200" dirty="0">
                <a:solidFill>
                  <a:schemeClr val="tx1"/>
                </a:solidFill>
                <a:effectLst/>
                <a:latin typeface="+mn-lt"/>
                <a:ea typeface="+mn-ea"/>
                <a:cs typeface="+mn-cs"/>
              </a:rPr>
              <a:t>ư</a:t>
            </a:r>
            <a:r>
              <a:rPr lang="en-US" sz="1200" b="0" i="0" kern="1200" dirty="0" err="1">
                <a:solidFill>
                  <a:schemeClr val="tx1"/>
                </a:solidFill>
                <a:effectLst/>
                <a:latin typeface="+mn-lt"/>
                <a:ea typeface="+mn-ea"/>
                <a:cs typeface="+mn-cs"/>
              </a:rPr>
              <a:t>ớng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về</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thánh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địa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Méc</a:t>
            </a:r>
            <a:r>
              <a:rPr lang="en-US" sz="1200" b="0" i="0" kern="1200" dirty="0">
                <a:solidFill>
                  <a:schemeClr val="tx1"/>
                </a:solidFill>
                <a:effectLst/>
                <a:latin typeface="+mn-lt"/>
                <a:ea typeface="+mn-ea"/>
                <a:cs typeface="+mn-cs"/>
              </a:rPr>
              <a:t>-ca, </a:t>
            </a:r>
            <a:r>
              <a:rPr lang="en-US" sz="1200" b="0" i="0" kern="1200" dirty="0" err="1">
                <a:solidFill>
                  <a:schemeClr val="tx1"/>
                </a:solidFill>
                <a:effectLst/>
                <a:latin typeface="+mn-lt"/>
                <a:ea typeface="+mn-ea"/>
                <a:cs typeface="+mn-cs"/>
              </a:rPr>
              <a:t>trán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chạm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cấm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ăn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thịt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lợn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thịt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chó</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và</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cám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uống</a:t>
            </a:r>
            <a:r>
              <a:rPr lang="en-US" sz="1200" b="0" i="0" kern="1200" dirty="0">
                <a:solidFill>
                  <a:schemeClr val="tx1"/>
                </a:solidFill>
                <a:effectLst/>
                <a:latin typeface="+mn-lt"/>
                <a:ea typeface="+mn-ea"/>
                <a:cs typeface="+mn-cs"/>
              </a:rPr>
              <a:t> r</a:t>
            </a:r>
            <a:r>
              <a:rPr lang="vi-VN" sz="1200" b="0" i="0" kern="1200" dirty="0">
                <a:solidFill>
                  <a:schemeClr val="tx1"/>
                </a:solidFill>
                <a:effectLst/>
                <a:latin typeface="+mn-lt"/>
                <a:ea typeface="+mn-ea"/>
                <a:cs typeface="+mn-cs"/>
              </a:rPr>
              <a:t>ư</a:t>
            </a:r>
            <a:r>
              <a:rPr lang="en-US" sz="1200" b="0" i="0" kern="1200" dirty="0" err="1">
                <a:solidFill>
                  <a:schemeClr val="tx1"/>
                </a:solidFill>
                <a:effectLst/>
                <a:latin typeface="+mn-lt"/>
                <a:ea typeface="+mn-ea"/>
                <a:cs typeface="+mn-cs"/>
              </a:rPr>
              <a:t>ợu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Đạo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Hồi</a:t>
            </a:r>
            <a:r>
              <a:rPr lang="en-US" sz="1200" b="0" i="0" kern="1200" dirty="0">
                <a:solidFill>
                  <a:schemeClr val="tx1"/>
                </a:solidFill>
                <a:effectLst/>
                <a:latin typeface="+mn-lt"/>
                <a:ea typeface="+mn-ea"/>
                <a:cs typeface="+mn-cs"/>
              </a:rPr>
              <a:t> ko </a:t>
            </a:r>
            <a:r>
              <a:rPr lang="en-US" sz="1200" b="0" i="0" kern="1200" dirty="0" err="1">
                <a:solidFill>
                  <a:schemeClr val="tx1"/>
                </a:solidFill>
                <a:effectLst/>
                <a:latin typeface="+mn-lt"/>
                <a:ea typeface="+mn-ea"/>
                <a:cs typeface="+mn-cs"/>
              </a:rPr>
              <a:t>thờ</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ảnh</a:t>
            </a:r>
            <a:r>
              <a:rPr lang="en-US" sz="1200" b="0" i="0" kern="1200" dirty="0">
                <a:solidFill>
                  <a:schemeClr val="tx1"/>
                </a:solidFill>
                <a:effectLst/>
                <a:latin typeface="+mn-lt"/>
                <a:ea typeface="+mn-ea"/>
                <a:cs typeface="+mn-cs"/>
              </a:rPr>
              <a:t> t</a:t>
            </a:r>
            <a:r>
              <a:rPr lang="vi-VN" sz="1200" b="0" i="0" kern="1200" dirty="0">
                <a:solidFill>
                  <a:schemeClr val="tx1"/>
                </a:solidFill>
                <a:effectLst/>
                <a:latin typeface="+mn-lt"/>
                <a:ea typeface="+mn-ea"/>
                <a:cs typeface="+mn-cs"/>
              </a:rPr>
              <a:t>ư</a:t>
            </a:r>
            <a:r>
              <a:rPr lang="en-US" sz="1200" b="0" i="0" kern="1200" dirty="0" err="1">
                <a:solidFill>
                  <a:schemeClr val="tx1"/>
                </a:solidFill>
                <a:effectLst/>
                <a:latin typeface="+mn-lt"/>
                <a:ea typeface="+mn-ea"/>
                <a:cs typeface="+mn-cs"/>
              </a:rPr>
              <a:t>ợng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vì</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rằng</a:t>
            </a:r>
            <a:r>
              <a:rPr lang="en-US" sz="1200" b="0" i="0" kern="1200" dirty="0">
                <a:solidFill>
                  <a:schemeClr val="tx1"/>
                </a:solidFill>
                <a:effectLst/>
                <a:latin typeface="+mn-lt"/>
                <a:ea typeface="+mn-ea"/>
                <a:cs typeface="+mn-cs"/>
              </a:rPr>
              <a:t> Ala ở </a:t>
            </a:r>
            <a:r>
              <a:rPr lang="en-US" sz="1200" b="0" i="0" kern="1200" dirty="0" err="1">
                <a:solidFill>
                  <a:schemeClr val="tx1"/>
                </a:solidFill>
                <a:effectLst/>
                <a:latin typeface="+mn-lt"/>
                <a:ea typeface="+mn-ea"/>
                <a:cs typeface="+mn-cs"/>
              </a:rPr>
              <a:t>khắp</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mọi</a:t>
            </a:r>
            <a:r>
              <a:rPr lang="en-US" sz="1200" b="0" i="0" kern="1200" dirty="0">
                <a:solidFill>
                  <a:schemeClr val="tx1"/>
                </a:solidFill>
                <a:effectLst/>
                <a:latin typeface="+mn-lt"/>
                <a:ea typeface="+mn-ea"/>
                <a:cs typeface="+mn-cs"/>
              </a:rPr>
              <a:t> n</a:t>
            </a:r>
            <a:r>
              <a:rPr lang="vi-VN" sz="1200" b="0" i="0" kern="1200" dirty="0">
                <a:solidFill>
                  <a:schemeClr val="tx1"/>
                </a:solidFill>
                <a:effectLst/>
                <a:latin typeface="+mn-lt"/>
                <a:ea typeface="+mn-ea"/>
                <a:cs typeface="+mn-cs"/>
              </a:rPr>
              <a:t>ơ</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Tín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đồ</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pải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cầu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nguyện</a:t>
            </a:r>
            <a:r>
              <a:rPr lang="en-US" sz="1200" b="0" i="0" kern="1200" dirty="0">
                <a:solidFill>
                  <a:schemeClr val="tx1"/>
                </a:solidFill>
                <a:effectLst/>
                <a:latin typeface="+mn-lt"/>
                <a:ea typeface="+mn-ea"/>
                <a:cs typeface="+mn-cs"/>
              </a:rPr>
              <a:t> 5 </a:t>
            </a:r>
            <a:r>
              <a:rPr lang="en-US" sz="1200" b="0" i="0" kern="1200" dirty="0" err="1">
                <a:solidFill>
                  <a:schemeClr val="tx1"/>
                </a:solidFill>
                <a:effectLst/>
                <a:latin typeface="+mn-lt"/>
                <a:ea typeface="+mn-ea"/>
                <a:cs typeface="+mn-cs"/>
              </a:rPr>
              <a:t>lần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mỗi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ngày</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vào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sáng</a:t>
            </a:r>
            <a:r>
              <a:rPr lang="en-US" sz="1200" b="0" i="0" kern="1200" dirty="0">
                <a:solidFill>
                  <a:schemeClr val="tx1"/>
                </a:solidFill>
                <a:effectLst/>
                <a:latin typeface="+mn-lt"/>
                <a:ea typeface="+mn-ea"/>
                <a:cs typeface="+mn-cs"/>
              </a:rPr>
              <a:t>, tr</a:t>
            </a:r>
            <a:r>
              <a:rPr lang="vi-VN" sz="1200" b="0" i="0" kern="1200" dirty="0">
                <a:solidFill>
                  <a:schemeClr val="tx1"/>
                </a:solidFill>
                <a:effectLst/>
                <a:latin typeface="+mn-lt"/>
                <a:ea typeface="+mn-ea"/>
                <a:cs typeface="+mn-cs"/>
              </a:rPr>
              <a:t>ư</a:t>
            </a:r>
            <a:r>
              <a:rPr lang="en-US" sz="1200" b="0" i="0" kern="1200" dirty="0">
                <a:solidFill>
                  <a:schemeClr val="tx1"/>
                </a:solidFill>
                <a:effectLst/>
                <a:latin typeface="+mn-lt"/>
                <a:ea typeface="+mn-ea"/>
                <a:cs typeface="+mn-cs"/>
              </a:rPr>
              <a:t>a, </a:t>
            </a:r>
            <a:r>
              <a:rPr lang="en-US" sz="1200" b="0" i="0" kern="1200" dirty="0" err="1">
                <a:solidFill>
                  <a:schemeClr val="tx1"/>
                </a:solidFill>
                <a:effectLst/>
                <a:latin typeface="+mn-lt"/>
                <a:ea typeface="+mn-ea"/>
                <a:cs typeface="+mn-cs"/>
              </a:rPr>
              <a:t>chiều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tối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và</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đêm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Thứ</a:t>
            </a:r>
            <a:r>
              <a:rPr lang="en-US" sz="1200" b="0" i="0" kern="1200" dirty="0">
                <a:solidFill>
                  <a:schemeClr val="tx1"/>
                </a:solidFill>
                <a:effectLst/>
                <a:latin typeface="+mn-lt"/>
                <a:ea typeface="+mn-ea"/>
                <a:cs typeface="+mn-cs"/>
              </a:rPr>
              <a:t> 6 </a:t>
            </a:r>
            <a:r>
              <a:rPr lang="en-US" sz="1200" b="0" i="0" kern="1200" dirty="0" err="1">
                <a:solidFill>
                  <a:schemeClr val="tx1"/>
                </a:solidFill>
                <a:effectLst/>
                <a:latin typeface="+mn-lt"/>
                <a:ea typeface="+mn-ea"/>
                <a:cs typeface="+mn-cs"/>
              </a:rPr>
              <a:t>hàng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tuần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phải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đến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Thánh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làm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lễ</a:t>
            </a:r>
            <a:r>
              <a:rPr lang="en-US" sz="1200" b="0" i="0" kern="1200" dirty="0">
                <a:solidFill>
                  <a:schemeClr val="tx1"/>
                </a:solidFill>
                <a:effectLst/>
                <a:latin typeface="+mn-lt"/>
                <a:ea typeface="+mn-ea"/>
                <a:cs typeface="+mn-cs"/>
              </a:rPr>
              <a:t> 1 </a:t>
            </a:r>
            <a:r>
              <a:rPr lang="en-US" sz="1200" b="0" i="0" kern="1200" dirty="0" err="1">
                <a:solidFill>
                  <a:schemeClr val="tx1"/>
                </a:solidFill>
                <a:effectLst/>
                <a:latin typeface="+mn-lt"/>
                <a:ea typeface="+mn-ea"/>
                <a:cs typeface="+mn-cs"/>
              </a:rPr>
              <a:t>lần</a:t>
            </a:r>
            <a:r>
              <a:rPr lang="en-US" sz="1200" b="0" i="0" kern="1200" dirty="0">
                <a:solidFill>
                  <a:schemeClr val="tx1"/>
                </a:solidFill>
                <a:effectLst/>
                <a:latin typeface="+mn-lt"/>
                <a:ea typeface="+mn-ea"/>
                <a:cs typeface="+mn-cs"/>
              </a:rPr>
              <a:t>.</a:t>
            </a:r>
          </a:p>
          <a:p>
            <a:r>
              <a:rPr lang="vi-VN" sz="1200" b="0" i="0" kern="1200" dirty="0">
                <a:solidFill>
                  <a:schemeClr val="tx1"/>
                </a:solidFill>
                <a:effectLst/>
                <a:latin typeface="+mn-lt"/>
                <a:ea typeface="+mn-ea"/>
                <a:cs typeface="+mn-cs"/>
              </a:rPr>
              <a:t>Muhammad là nhà sáng lập Hồi giáo; được những tín đồ Islam tin là vị ngôn sứ cuối cùng mà Thiên Chúa  gửi xuống để dẫn dắt nhân loại với thông điệp của I xơ lam. Ông được gọi là "sứ giả của Thượng đế" bởi những người theo đạo, còn những người không theo đạo xem ông là người sáng lập Islam. Tên của ông cũng được chuyển tự là Mohammad, Mohammed, Muhammed và đôi khi là Mahomet . Trong văn học và ngôn ngữ Việt Nam thông thường, ông được gọi là Đấng tiên tri hoặc Đại Tiên tri Mô-ha-mét.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7983A-483E-4B1A-A06F-3F0F01F17F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709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97258-D923-49A4-BCB8-86800A5D145B}"/>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63E696-8378-4449-A340-55D05CB76980}"/>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B1B5099-EA01-4678-BF41-CEC64A21C07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E1A7B2-4F29-4F40-BD01-106A1D22B0D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1098351-0136-4E59-A271-3F7AC30AC1B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4CEF2D-4BF7-4A69-AC48-A086A439F96C}"/>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8" name="Footer Placeholder 7">
            <a:extLst>
              <a:ext uri="{FF2B5EF4-FFF2-40B4-BE49-F238E27FC236}">
                <a16:creationId xmlns:a16="http://schemas.microsoft.com/office/drawing/2014/main" id="{6900E981-C6C7-4CA7-9727-BAC27F24EF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E3A639-D128-456E-AFFB-2F3F24368B52}"/>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3312836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B4E65F4-84BE-41BB-9548-B3E9C2BF581D}"/>
              </a:ext>
            </a:extLst>
          </p:cNvPr>
          <p:cNvSpPr>
            <a:spLocks noGrp="1"/>
          </p:cNvSpPr>
          <p:nvPr>
            <p:ph type="dt" sz="half" idx="10"/>
          </p:nvPr>
        </p:nvSpPr>
        <p:spPr/>
        <p:txBody>
          <a:bodyPr/>
          <a:lstStyle>
            <a:lvl1pPr>
              <a:defRPr/>
            </a:lvl1pPr>
          </a:lstStyle>
          <a:p>
            <a:pPr>
              <a:defRPr/>
            </a:pPr>
            <a:fld id="{0A8460A2-DC37-4E96-93B4-2592DE3B53B4}"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427BC713-2465-4828-AF63-7719D0CA62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62A2232-A7F0-47A5-9A32-A3951C5B1602}"/>
              </a:ext>
            </a:extLst>
          </p:cNvPr>
          <p:cNvSpPr>
            <a:spLocks noGrp="1"/>
          </p:cNvSpPr>
          <p:nvPr>
            <p:ph type="sldNum" sz="quarter" idx="12"/>
          </p:nvPr>
        </p:nvSpPr>
        <p:spPr/>
        <p:txBody>
          <a:bodyPr/>
          <a:lstStyle>
            <a:lvl1pPr>
              <a:defRPr/>
            </a:lvl1pPr>
          </a:lstStyle>
          <a:p>
            <a:fld id="{08118783-A472-496B-893F-2C65A1B51422}" type="slidenum">
              <a:rPr lang="en-US" altLang="en-US"/>
              <a:pPr/>
              <a:t>‹#›</a:t>
            </a:fld>
            <a:endParaRPr lang="en-US" altLang="en-US"/>
          </a:p>
        </p:txBody>
      </p:sp>
    </p:spTree>
    <p:extLst>
      <p:ext uri="{BB962C8B-B14F-4D97-AF65-F5344CB8AC3E}">
        <p14:creationId xmlns:p14="http://schemas.microsoft.com/office/powerpoint/2010/main" val="26085956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B49DA26-A129-4735-8E74-EEDBD9CD6E29}"/>
              </a:ext>
            </a:extLst>
          </p:cNvPr>
          <p:cNvSpPr>
            <a:spLocks noGrp="1"/>
          </p:cNvSpPr>
          <p:nvPr>
            <p:ph type="dt" sz="half" idx="10"/>
          </p:nvPr>
        </p:nvSpPr>
        <p:spPr/>
        <p:txBody>
          <a:bodyPr/>
          <a:lstStyle>
            <a:lvl1pPr>
              <a:defRPr/>
            </a:lvl1pPr>
          </a:lstStyle>
          <a:p>
            <a:pPr>
              <a:defRPr/>
            </a:pPr>
            <a:fld id="{0C6B4978-F789-4AB9-877E-B6398DE6CE75}"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E08C1A65-7A98-49BA-BA2E-318D6D6847C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3BBF9A-6037-45F0-BCE6-31CC766B32E7}"/>
              </a:ext>
            </a:extLst>
          </p:cNvPr>
          <p:cNvSpPr>
            <a:spLocks noGrp="1"/>
          </p:cNvSpPr>
          <p:nvPr>
            <p:ph type="sldNum" sz="quarter" idx="12"/>
          </p:nvPr>
        </p:nvSpPr>
        <p:spPr/>
        <p:txBody>
          <a:bodyPr/>
          <a:lstStyle>
            <a:lvl1pPr>
              <a:defRPr/>
            </a:lvl1pPr>
          </a:lstStyle>
          <a:p>
            <a:fld id="{08F1F8D0-F147-49FE-9F3B-AABAA68D5E6B}" type="slidenum">
              <a:rPr lang="en-US" altLang="en-US"/>
              <a:pPr/>
              <a:t>‹#›</a:t>
            </a:fld>
            <a:endParaRPr lang="en-US" altLang="en-US"/>
          </a:p>
        </p:txBody>
      </p:sp>
    </p:spTree>
    <p:extLst>
      <p:ext uri="{BB962C8B-B14F-4D97-AF65-F5344CB8AC3E}">
        <p14:creationId xmlns:p14="http://schemas.microsoft.com/office/powerpoint/2010/main" val="71109473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543FBAE-1F93-48DC-9628-1B1F082E6765}"/>
              </a:ext>
            </a:extLst>
          </p:cNvPr>
          <p:cNvSpPr>
            <a:spLocks noGrp="1"/>
          </p:cNvSpPr>
          <p:nvPr>
            <p:ph type="dt" sz="half" idx="10"/>
          </p:nvPr>
        </p:nvSpPr>
        <p:spPr/>
        <p:txBody>
          <a:bodyPr/>
          <a:lstStyle>
            <a:lvl1pPr>
              <a:defRPr/>
            </a:lvl1pPr>
          </a:lstStyle>
          <a:p>
            <a:pPr>
              <a:defRPr/>
            </a:pPr>
            <a:fld id="{7D65CDAC-33B2-452A-A0C2-233A62B62A70}"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D4129672-B2DE-41E9-A947-A00F14C656C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666A5B8-416B-4C07-ABB1-B7F1F7C78A46}"/>
              </a:ext>
            </a:extLst>
          </p:cNvPr>
          <p:cNvSpPr>
            <a:spLocks noGrp="1"/>
          </p:cNvSpPr>
          <p:nvPr>
            <p:ph type="sldNum" sz="quarter" idx="12"/>
          </p:nvPr>
        </p:nvSpPr>
        <p:spPr/>
        <p:txBody>
          <a:bodyPr/>
          <a:lstStyle>
            <a:lvl1pPr>
              <a:defRPr/>
            </a:lvl1pPr>
          </a:lstStyle>
          <a:p>
            <a:fld id="{DF3FC9A4-BC96-4C48-BC8D-040D30DB335D}" type="slidenum">
              <a:rPr lang="en-US" altLang="en-US"/>
              <a:pPr/>
              <a:t>‹#›</a:t>
            </a:fld>
            <a:endParaRPr lang="en-US" altLang="en-US"/>
          </a:p>
        </p:txBody>
      </p:sp>
    </p:spTree>
    <p:extLst>
      <p:ext uri="{BB962C8B-B14F-4D97-AF65-F5344CB8AC3E}">
        <p14:creationId xmlns:p14="http://schemas.microsoft.com/office/powerpoint/2010/main" val="40516271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C43C4DDC-6B53-45A3-8612-F1815E9351A6}"/>
              </a:ext>
            </a:extLst>
          </p:cNvPr>
          <p:cNvSpPr>
            <a:spLocks noGrp="1"/>
          </p:cNvSpPr>
          <p:nvPr>
            <p:ph type="dt" sz="half" idx="10"/>
          </p:nvPr>
        </p:nvSpPr>
        <p:spPr/>
        <p:txBody>
          <a:bodyPr/>
          <a:lstStyle>
            <a:lvl1pPr>
              <a:defRPr/>
            </a:lvl1pPr>
          </a:lstStyle>
          <a:p>
            <a:pPr>
              <a:defRPr/>
            </a:pPr>
            <a:fld id="{15CF0AEF-92BE-412E-B346-9B09C36B91DB}" type="datetimeFigureOut">
              <a:rPr lang="en-US"/>
              <a:pPr>
                <a:defRPr/>
              </a:pPr>
              <a:t>10/19/2022</a:t>
            </a:fld>
            <a:endParaRPr lang="en-US" dirty="0"/>
          </a:p>
        </p:txBody>
      </p:sp>
      <p:sp>
        <p:nvSpPr>
          <p:cNvPr id="8" name="Footer Placeholder 4">
            <a:extLst>
              <a:ext uri="{FF2B5EF4-FFF2-40B4-BE49-F238E27FC236}">
                <a16:creationId xmlns:a16="http://schemas.microsoft.com/office/drawing/2014/main" id="{BB3E5530-572B-4677-B196-54677F14AFE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0C3C601-6050-443C-BA32-4A0375026A2D}"/>
              </a:ext>
            </a:extLst>
          </p:cNvPr>
          <p:cNvSpPr>
            <a:spLocks noGrp="1"/>
          </p:cNvSpPr>
          <p:nvPr>
            <p:ph type="sldNum" sz="quarter" idx="12"/>
          </p:nvPr>
        </p:nvSpPr>
        <p:spPr/>
        <p:txBody>
          <a:bodyPr/>
          <a:lstStyle>
            <a:lvl1pPr>
              <a:defRPr/>
            </a:lvl1pPr>
          </a:lstStyle>
          <a:p>
            <a:fld id="{6308E9C4-16F0-4D94-8685-AC5D9A4DC288}" type="slidenum">
              <a:rPr lang="en-US" altLang="en-US"/>
              <a:pPr/>
              <a:t>‹#›</a:t>
            </a:fld>
            <a:endParaRPr lang="en-US" altLang="en-US"/>
          </a:p>
        </p:txBody>
      </p:sp>
    </p:spTree>
    <p:extLst>
      <p:ext uri="{BB962C8B-B14F-4D97-AF65-F5344CB8AC3E}">
        <p14:creationId xmlns:p14="http://schemas.microsoft.com/office/powerpoint/2010/main" val="370201794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799BDE8A-BF88-40AC-845A-60FE9BD9E490}"/>
              </a:ext>
            </a:extLst>
          </p:cNvPr>
          <p:cNvSpPr>
            <a:spLocks noGrp="1"/>
          </p:cNvSpPr>
          <p:nvPr>
            <p:ph type="dt" sz="half" idx="10"/>
          </p:nvPr>
        </p:nvSpPr>
        <p:spPr/>
        <p:txBody>
          <a:bodyPr/>
          <a:lstStyle>
            <a:lvl1pPr>
              <a:defRPr/>
            </a:lvl1pPr>
          </a:lstStyle>
          <a:p>
            <a:pPr>
              <a:defRPr/>
            </a:pPr>
            <a:fld id="{A908A666-FBFA-46CA-B0FA-71ADAC329C42}" type="datetimeFigureOut">
              <a:rPr lang="en-US"/>
              <a:pPr>
                <a:defRPr/>
              </a:pPr>
              <a:t>10/19/2022</a:t>
            </a:fld>
            <a:endParaRPr lang="en-US" dirty="0"/>
          </a:p>
        </p:txBody>
      </p:sp>
      <p:sp>
        <p:nvSpPr>
          <p:cNvPr id="4" name="Footer Placeholder 4">
            <a:extLst>
              <a:ext uri="{FF2B5EF4-FFF2-40B4-BE49-F238E27FC236}">
                <a16:creationId xmlns:a16="http://schemas.microsoft.com/office/drawing/2014/main" id="{9D556A86-EFAC-4271-A921-5FC0229AFD8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89E12AB-55F7-4332-A2B4-EF5ECBA6248F}"/>
              </a:ext>
            </a:extLst>
          </p:cNvPr>
          <p:cNvSpPr>
            <a:spLocks noGrp="1"/>
          </p:cNvSpPr>
          <p:nvPr>
            <p:ph type="sldNum" sz="quarter" idx="12"/>
          </p:nvPr>
        </p:nvSpPr>
        <p:spPr/>
        <p:txBody>
          <a:bodyPr/>
          <a:lstStyle>
            <a:lvl1pPr>
              <a:defRPr/>
            </a:lvl1pPr>
          </a:lstStyle>
          <a:p>
            <a:fld id="{35310581-CF27-40DA-82E5-A86D0CC6E42B}" type="slidenum">
              <a:rPr lang="en-US" altLang="en-US"/>
              <a:pPr/>
              <a:t>‹#›</a:t>
            </a:fld>
            <a:endParaRPr lang="en-US" altLang="en-US"/>
          </a:p>
        </p:txBody>
      </p:sp>
    </p:spTree>
    <p:extLst>
      <p:ext uri="{BB962C8B-B14F-4D97-AF65-F5344CB8AC3E}">
        <p14:creationId xmlns:p14="http://schemas.microsoft.com/office/powerpoint/2010/main" val="18497508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7627E70-B79B-4FDB-9765-292D696B929B}"/>
              </a:ext>
            </a:extLst>
          </p:cNvPr>
          <p:cNvSpPr>
            <a:spLocks noGrp="1"/>
          </p:cNvSpPr>
          <p:nvPr>
            <p:ph type="dt" sz="half" idx="10"/>
          </p:nvPr>
        </p:nvSpPr>
        <p:spPr/>
        <p:txBody>
          <a:bodyPr/>
          <a:lstStyle>
            <a:lvl1pPr>
              <a:defRPr/>
            </a:lvl1pPr>
          </a:lstStyle>
          <a:p>
            <a:pPr>
              <a:defRPr/>
            </a:pPr>
            <a:fld id="{889519D4-91AA-41B6-892F-0DE220A9E297}" type="datetimeFigureOut">
              <a:rPr lang="en-US"/>
              <a:pPr>
                <a:defRPr/>
              </a:pPr>
              <a:t>10/19/2022</a:t>
            </a:fld>
            <a:endParaRPr lang="en-US" dirty="0"/>
          </a:p>
        </p:txBody>
      </p:sp>
      <p:sp>
        <p:nvSpPr>
          <p:cNvPr id="3" name="Footer Placeholder 4">
            <a:extLst>
              <a:ext uri="{FF2B5EF4-FFF2-40B4-BE49-F238E27FC236}">
                <a16:creationId xmlns:a16="http://schemas.microsoft.com/office/drawing/2014/main" id="{9AC4F7FB-6414-4AB1-93A3-C9A6B0C45E0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980DFC5-A1A7-4A5B-9B99-0AE65C4B3FA5}"/>
              </a:ext>
            </a:extLst>
          </p:cNvPr>
          <p:cNvSpPr>
            <a:spLocks noGrp="1"/>
          </p:cNvSpPr>
          <p:nvPr>
            <p:ph type="sldNum" sz="quarter" idx="12"/>
          </p:nvPr>
        </p:nvSpPr>
        <p:spPr/>
        <p:txBody>
          <a:bodyPr/>
          <a:lstStyle>
            <a:lvl1pPr>
              <a:defRPr/>
            </a:lvl1pPr>
          </a:lstStyle>
          <a:p>
            <a:fld id="{3707708E-5564-472C-9EBB-1B22BF69C8ED}" type="slidenum">
              <a:rPr lang="en-US" altLang="en-US"/>
              <a:pPr/>
              <a:t>‹#›</a:t>
            </a:fld>
            <a:endParaRPr lang="en-US" altLang="en-US"/>
          </a:p>
        </p:txBody>
      </p:sp>
    </p:spTree>
    <p:extLst>
      <p:ext uri="{BB962C8B-B14F-4D97-AF65-F5344CB8AC3E}">
        <p14:creationId xmlns:p14="http://schemas.microsoft.com/office/powerpoint/2010/main" val="39226491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646007E6-F1E4-4F47-BF13-602B1A45DADB}"/>
              </a:ext>
            </a:extLst>
          </p:cNvPr>
          <p:cNvSpPr>
            <a:spLocks noGrp="1"/>
          </p:cNvSpPr>
          <p:nvPr>
            <p:ph type="dt" sz="half" idx="10"/>
          </p:nvPr>
        </p:nvSpPr>
        <p:spPr/>
        <p:txBody>
          <a:bodyPr/>
          <a:lstStyle>
            <a:lvl1pPr>
              <a:defRPr/>
            </a:lvl1pPr>
          </a:lstStyle>
          <a:p>
            <a:pPr>
              <a:defRPr/>
            </a:pPr>
            <a:fld id="{F198F053-8717-4A53-A7D6-324948E35B70}"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537F5ADC-8990-4912-AEED-91A50EE1B69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4D539FD-9101-40D0-84AD-0035DF55671C}"/>
              </a:ext>
            </a:extLst>
          </p:cNvPr>
          <p:cNvSpPr>
            <a:spLocks noGrp="1"/>
          </p:cNvSpPr>
          <p:nvPr>
            <p:ph type="sldNum" sz="quarter" idx="12"/>
          </p:nvPr>
        </p:nvSpPr>
        <p:spPr/>
        <p:txBody>
          <a:bodyPr/>
          <a:lstStyle>
            <a:lvl1pPr>
              <a:defRPr/>
            </a:lvl1pPr>
          </a:lstStyle>
          <a:p>
            <a:fld id="{090026F4-1D17-426D-BD0E-5C97A3C134A0}" type="slidenum">
              <a:rPr lang="en-US" altLang="en-US"/>
              <a:pPr/>
              <a:t>‹#›</a:t>
            </a:fld>
            <a:endParaRPr lang="en-US" altLang="en-US"/>
          </a:p>
        </p:txBody>
      </p:sp>
    </p:spTree>
    <p:extLst>
      <p:ext uri="{BB962C8B-B14F-4D97-AF65-F5344CB8AC3E}">
        <p14:creationId xmlns:p14="http://schemas.microsoft.com/office/powerpoint/2010/main" val="22981511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9AB186AD-F763-44D7-A8AF-9CCB60AF0741}"/>
              </a:ext>
            </a:extLst>
          </p:cNvPr>
          <p:cNvSpPr>
            <a:spLocks noGrp="1"/>
          </p:cNvSpPr>
          <p:nvPr>
            <p:ph type="dt" sz="half" idx="10"/>
          </p:nvPr>
        </p:nvSpPr>
        <p:spPr/>
        <p:txBody>
          <a:bodyPr/>
          <a:lstStyle>
            <a:lvl1pPr>
              <a:defRPr/>
            </a:lvl1pPr>
          </a:lstStyle>
          <a:p>
            <a:pPr>
              <a:defRPr/>
            </a:pPr>
            <a:fld id="{3DFCCA49-C6D0-4DFB-B7A9-4E44B5DA57B3}"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6BB8143B-3AEF-44D9-9E5F-ABC7771A5AD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F9D1300-A285-41CB-ABB1-62A22131A65D}"/>
              </a:ext>
            </a:extLst>
          </p:cNvPr>
          <p:cNvSpPr>
            <a:spLocks noGrp="1"/>
          </p:cNvSpPr>
          <p:nvPr>
            <p:ph type="sldNum" sz="quarter" idx="12"/>
          </p:nvPr>
        </p:nvSpPr>
        <p:spPr/>
        <p:txBody>
          <a:bodyPr/>
          <a:lstStyle>
            <a:lvl1pPr>
              <a:defRPr/>
            </a:lvl1pPr>
          </a:lstStyle>
          <a:p>
            <a:fld id="{D8A1A459-3857-4E77-BC04-6F6319219338}" type="slidenum">
              <a:rPr lang="en-US" altLang="en-US"/>
              <a:pPr/>
              <a:t>‹#›</a:t>
            </a:fld>
            <a:endParaRPr lang="en-US" altLang="en-US"/>
          </a:p>
        </p:txBody>
      </p:sp>
    </p:spTree>
    <p:extLst>
      <p:ext uri="{BB962C8B-B14F-4D97-AF65-F5344CB8AC3E}">
        <p14:creationId xmlns:p14="http://schemas.microsoft.com/office/powerpoint/2010/main" val="36719737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79ACA22-999D-4CFB-B3F0-BBBC51502254}"/>
              </a:ext>
            </a:extLst>
          </p:cNvPr>
          <p:cNvSpPr>
            <a:spLocks noGrp="1"/>
          </p:cNvSpPr>
          <p:nvPr>
            <p:ph type="dt" sz="half" idx="10"/>
          </p:nvPr>
        </p:nvSpPr>
        <p:spPr/>
        <p:txBody>
          <a:bodyPr/>
          <a:lstStyle>
            <a:lvl1pPr>
              <a:defRPr/>
            </a:lvl1pPr>
          </a:lstStyle>
          <a:p>
            <a:pPr>
              <a:defRPr/>
            </a:pPr>
            <a:fld id="{2775C078-B0B6-45C2-A55C-BFDC54127B4F}"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1BAF5164-C849-4146-A733-A68F36ACD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4D207EE-CA3A-46B1-B7F7-6DA7D14D9D46}"/>
              </a:ext>
            </a:extLst>
          </p:cNvPr>
          <p:cNvSpPr>
            <a:spLocks noGrp="1"/>
          </p:cNvSpPr>
          <p:nvPr>
            <p:ph type="sldNum" sz="quarter" idx="12"/>
          </p:nvPr>
        </p:nvSpPr>
        <p:spPr/>
        <p:txBody>
          <a:bodyPr/>
          <a:lstStyle>
            <a:lvl1pPr>
              <a:defRPr/>
            </a:lvl1pPr>
          </a:lstStyle>
          <a:p>
            <a:fld id="{B3F61210-6351-4826-9F3C-66E421C1879F}" type="slidenum">
              <a:rPr lang="en-US" altLang="en-US"/>
              <a:pPr/>
              <a:t>‹#›</a:t>
            </a:fld>
            <a:endParaRPr lang="en-US" altLang="en-US"/>
          </a:p>
        </p:txBody>
      </p:sp>
    </p:spTree>
    <p:extLst>
      <p:ext uri="{BB962C8B-B14F-4D97-AF65-F5344CB8AC3E}">
        <p14:creationId xmlns:p14="http://schemas.microsoft.com/office/powerpoint/2010/main" val="3270957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50A3866-3ABD-4FB1-9892-76A994ADA9A9}"/>
              </a:ext>
            </a:extLst>
          </p:cNvPr>
          <p:cNvSpPr>
            <a:spLocks noGrp="1"/>
          </p:cNvSpPr>
          <p:nvPr>
            <p:ph type="dt" sz="half" idx="10"/>
          </p:nvPr>
        </p:nvSpPr>
        <p:spPr/>
        <p:txBody>
          <a:bodyPr/>
          <a:lstStyle>
            <a:lvl1pPr>
              <a:defRPr/>
            </a:lvl1pPr>
          </a:lstStyle>
          <a:p>
            <a:pPr>
              <a:defRPr/>
            </a:pPr>
            <a:fld id="{D43E90A0-2CBC-4382-B0D2-0F76B8938390}"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979AE188-9196-4237-B385-C3AC1DBEBFD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A8A417-BD19-4C8C-84A6-A2643C3D0D59}"/>
              </a:ext>
            </a:extLst>
          </p:cNvPr>
          <p:cNvSpPr>
            <a:spLocks noGrp="1"/>
          </p:cNvSpPr>
          <p:nvPr>
            <p:ph type="sldNum" sz="quarter" idx="12"/>
          </p:nvPr>
        </p:nvSpPr>
        <p:spPr/>
        <p:txBody>
          <a:bodyPr/>
          <a:lstStyle>
            <a:lvl1pPr>
              <a:defRPr/>
            </a:lvl1pPr>
          </a:lstStyle>
          <a:p>
            <a:fld id="{98203B25-57E3-40F0-8BCB-C7FAC4AB3EF7}" type="slidenum">
              <a:rPr lang="en-US" altLang="en-US"/>
              <a:pPr/>
              <a:t>‹#›</a:t>
            </a:fld>
            <a:endParaRPr lang="en-US" altLang="en-US"/>
          </a:p>
        </p:txBody>
      </p:sp>
    </p:spTree>
    <p:extLst>
      <p:ext uri="{BB962C8B-B14F-4D97-AF65-F5344CB8AC3E}">
        <p14:creationId xmlns:p14="http://schemas.microsoft.com/office/powerpoint/2010/main" val="628499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96F2C-B158-43B5-9C21-549FA9EBDC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8A75B6-1093-4B83-A120-CB5D372D04A0}"/>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4" name="Footer Placeholder 3">
            <a:extLst>
              <a:ext uri="{FF2B5EF4-FFF2-40B4-BE49-F238E27FC236}">
                <a16:creationId xmlns:a16="http://schemas.microsoft.com/office/drawing/2014/main" id="{B69A1636-0E03-461C-86E1-ACA361AE2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73A85B-9D18-40B4-995B-529299CF757B}"/>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960684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AF1590-1BE7-4EE6-8678-6DA9F09B6427}"/>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3" name="Footer Placeholder 2">
            <a:extLst>
              <a:ext uri="{FF2B5EF4-FFF2-40B4-BE49-F238E27FC236}">
                <a16:creationId xmlns:a16="http://schemas.microsoft.com/office/drawing/2014/main" id="{391B33F8-7E37-412D-A10B-04353C81D7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B5CF0B-9A27-4D3F-BEF4-5B1FB18791D8}"/>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3420641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30F68-029F-4F5C-A094-F26F2311F44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A764BEB-AD39-4CA9-B855-F75E016C8A3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358554-6D02-4637-815A-8BF38C8A547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96A9515-0012-4CFB-BB31-780FDAB9C79C}"/>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6" name="Footer Placeholder 5">
            <a:extLst>
              <a:ext uri="{FF2B5EF4-FFF2-40B4-BE49-F238E27FC236}">
                <a16:creationId xmlns:a16="http://schemas.microsoft.com/office/drawing/2014/main" id="{142AD2F3-474E-4878-9E95-479F51FABA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14161F-6EAC-4133-ADBC-537BBD8C3F37}"/>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27204891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599EA-3BD4-4FC4-AB1D-4FB4D16463F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987EB16-0937-4373-8C56-F42A8D0C0B9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14445C1-8166-40AC-BB58-0596441F406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5FDEA2E-CD2E-4232-AA35-9A2598385EE0}"/>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6" name="Footer Placeholder 5">
            <a:extLst>
              <a:ext uri="{FF2B5EF4-FFF2-40B4-BE49-F238E27FC236}">
                <a16:creationId xmlns:a16="http://schemas.microsoft.com/office/drawing/2014/main" id="{E115C09F-536D-450C-BC71-60D4D2B871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5B9392-BB79-4283-96AE-916BB6F2A49F}"/>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1494195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A4C55-D89C-4A7E-AFC2-45C3AA2B11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64C444-6F6B-45E7-AEC9-0A15B15AFA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4587B-F718-4D7D-A631-F4D3FCCFD11F}"/>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1F5FFC70-55A3-4C9F-A9B1-F2FE147D2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91F72-0232-4300-A40B-F9B01CB0D686}"/>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423618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449F87-83CF-4313-8D1B-F3F59759B7A6}"/>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7617A9-7D00-4C21-BC1D-74BD907D92C6}"/>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45DE6C-242E-48A0-AB09-5FAD3BF401B1}"/>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5CAAE92D-61B8-4CFC-B70B-C975DF2729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A4797-FE24-490E-88FB-52CA385E3B0F}"/>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1902167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74D4-9635-4CCF-909E-C181E892136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A951771-BB55-4C4A-8595-7567E30D17C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3E737E-7392-48CD-AEFD-C660048358A9}"/>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17B1A4DD-0515-4405-BAB9-22D1FA497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41B5E8-2E20-4400-8761-EB0E69076BC8}"/>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403463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3D38F-191A-466B-96D4-45C5C35BC9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0DD5CB-1388-42BE-8A14-CAC791A2E6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005D3-73A5-4C93-8968-88DFE25D75B3}"/>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067A19B6-2813-4BB4-A286-D37407FA6D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F3D06-79DC-448F-AD89-C76484B5D86D}"/>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428956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FDC24-6E5E-4870-B49A-1DF171E98744}"/>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F6A83A2-E00C-4EAB-94A5-C8F40B422DBB}"/>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78C5DD-AA73-43B9-A574-D92C25AB08FC}"/>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0439F296-D6D0-4D1C-97E7-19EC3A25A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CAA6A-F0C2-43EC-BB8D-3DA8720D7093}"/>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2594570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1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2C874-8F4E-4ADA-9147-2A4922BC82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79A74-53D8-4EBC-A4CA-C99269149200}"/>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6EB240-CEE2-4C78-AF01-113224653F60}"/>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52C212-F25E-49CE-ACBB-82186929CBEB}"/>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6" name="Footer Placeholder 5">
            <a:extLst>
              <a:ext uri="{FF2B5EF4-FFF2-40B4-BE49-F238E27FC236}">
                <a16:creationId xmlns:a16="http://schemas.microsoft.com/office/drawing/2014/main" id="{82712A64-163C-46C9-9CFA-278BD62C43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166011-8F75-4D45-B35B-3735220202C6}"/>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2362775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E539-6706-4D83-BA64-E7004388E644}"/>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21031E-A535-4682-B891-AF3860892C4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604D18B-ECF0-4460-A7B5-5CE7B27D6CF4}"/>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F4FA86-80DC-43E6-8ABF-716B8547F47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B5E8798-00A3-4E23-B644-C3F0C3C77267}"/>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688650-9A43-48D1-A45B-76B05D519B63}"/>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8" name="Footer Placeholder 7">
            <a:extLst>
              <a:ext uri="{FF2B5EF4-FFF2-40B4-BE49-F238E27FC236}">
                <a16:creationId xmlns:a16="http://schemas.microsoft.com/office/drawing/2014/main" id="{EE54F9A3-F5D6-4852-9B99-EE78CA40BB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37A6C2-0E7A-44DF-816A-A41EBE0B842D}"/>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1040481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F057B-5686-4CD6-87AA-313DE4F15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C165E5-827F-445C-8731-49EAAA2A46FA}"/>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4" name="Footer Placeholder 3">
            <a:extLst>
              <a:ext uri="{FF2B5EF4-FFF2-40B4-BE49-F238E27FC236}">
                <a16:creationId xmlns:a16="http://schemas.microsoft.com/office/drawing/2014/main" id="{159DF9E5-8959-4F8B-AE53-6FBDF78638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57AF73-A2F4-469F-9043-18054CE4E9DF}"/>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1571348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673AD7-4530-488C-963D-823268DD2DD2}"/>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3" name="Footer Placeholder 2">
            <a:extLst>
              <a:ext uri="{FF2B5EF4-FFF2-40B4-BE49-F238E27FC236}">
                <a16:creationId xmlns:a16="http://schemas.microsoft.com/office/drawing/2014/main" id="{67FC7D3B-C238-48FF-9654-3A6B66582C0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991B14A-D0EF-4B08-BC6B-355954783165}"/>
              </a:ext>
            </a:extLst>
          </p:cNvPr>
          <p:cNvSpPr>
            <a:spLocks noGrp="1"/>
          </p:cNvSpPr>
          <p:nvPr>
            <p:ph type="sldNum" sz="quarter" idx="12"/>
          </p:nvPr>
        </p:nvSpPr>
        <p:spPr/>
        <p:txBody>
          <a:bodyPr/>
          <a:lstStyle/>
          <a:p>
            <a:fld id="{DCF855B6-E8BD-4BFC-BD16-50A3FC4A1344}" type="slidenum">
              <a:rPr lang="en-US" smtClean="0"/>
              <a:t>‹#›</a:t>
            </a:fld>
            <a:endParaRPr lang="en-US"/>
          </a:p>
        </p:txBody>
      </p:sp>
      <p:sp>
        <p:nvSpPr>
          <p:cNvPr id="5" name="Khung viền 2">
            <a:extLst>
              <a:ext uri="{FF2B5EF4-FFF2-40B4-BE49-F238E27FC236}">
                <a16:creationId xmlns:a16="http://schemas.microsoft.com/office/drawing/2014/main" id="{853768A9-19FD-44E9-840F-2D9D3FF08C47}"/>
              </a:ext>
            </a:extLst>
          </p:cNvPr>
          <p:cNvSpPr/>
          <p:nvPr userDrawn="1"/>
        </p:nvSpPr>
        <p:spPr>
          <a:xfrm>
            <a:off x="106442" y="102394"/>
            <a:ext cx="8931116" cy="4938713"/>
          </a:xfrm>
          <a:prstGeom prst="rect">
            <a:avLst/>
          </a:prstGeom>
          <a:noFill/>
          <a:ln>
            <a:solidFill>
              <a:srgbClr val="7030A0">
                <a:alpha val="6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endParaRPr>
          </a:p>
        </p:txBody>
      </p:sp>
    </p:spTree>
    <p:extLst>
      <p:ext uri="{BB962C8B-B14F-4D97-AF65-F5344CB8AC3E}">
        <p14:creationId xmlns:p14="http://schemas.microsoft.com/office/powerpoint/2010/main" val="577678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FBC6F-BBF0-4A72-8F81-0FA8CCC5F1C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EAE4D0A-4268-41EE-92F0-6F48ABB398E2}"/>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416DCA-975B-4816-81C3-F1568F99993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69875BB-F427-499B-84B7-BDB4267CBFF8}"/>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6" name="Footer Placeholder 5">
            <a:extLst>
              <a:ext uri="{FF2B5EF4-FFF2-40B4-BE49-F238E27FC236}">
                <a16:creationId xmlns:a16="http://schemas.microsoft.com/office/drawing/2014/main" id="{0FEBDD2C-99BA-4A2F-A434-98A3D6372F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F6E09A-9512-4046-BC81-84612FF1BE54}"/>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2488205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B09CA-083D-4542-B520-11DBD18010F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9B843D4-DD39-476E-AB67-18BED5BED91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32DFE61-89D0-4338-ABA2-CE98DE8CE9C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0C7A5F9-268A-451B-BE94-6B9AEE98D1E3}"/>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6" name="Footer Placeholder 5">
            <a:extLst>
              <a:ext uri="{FF2B5EF4-FFF2-40B4-BE49-F238E27FC236}">
                <a16:creationId xmlns:a16="http://schemas.microsoft.com/office/drawing/2014/main" id="{D9FCF344-AF20-48AE-BB90-42F57F6FC8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69304-670C-4B4F-89F7-C32E650F84F8}"/>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322280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00E20-E2DA-424A-BA46-321A20EE60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81825D-03E3-4776-AA1F-2EFA1F5AA6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0DBFE1-6A98-4875-8930-57DE86E2DA98}"/>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E6FD361B-F87C-4AA3-AE4F-FAFE51C44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9AFAB-E08F-4880-A534-C8F7629FC6B0}"/>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2088429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17316B-A75C-431B-B9B5-28F0B0830A7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479BF7-26EB-417E-8C24-0A6533B2E2BC}"/>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EC4495-FB4B-4D02-B230-995776BF2B39}"/>
              </a:ext>
            </a:extLst>
          </p:cNvPr>
          <p:cNvSpPr>
            <a:spLocks noGrp="1"/>
          </p:cNvSpPr>
          <p:nvPr>
            <p:ph type="dt" sz="half" idx="10"/>
          </p:nvPr>
        </p:nvSpPr>
        <p:spPr/>
        <p:txBody>
          <a:body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4564AE31-08AE-4E3C-ABE6-67620E30E6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F350AF-9616-427C-963B-F356566F5D73}"/>
              </a:ext>
            </a:extLst>
          </p:cNvPr>
          <p:cNvSpPr>
            <a:spLocks noGrp="1"/>
          </p:cNvSpPr>
          <p:nvPr>
            <p:ph type="sldNum" sz="quarter" idx="12"/>
          </p:nvPr>
        </p:nvSpPr>
        <p:spPr/>
        <p:txBody>
          <a:bodyPr/>
          <a:lstStyle/>
          <a:p>
            <a:fld id="{DCF855B6-E8BD-4BFC-BD16-50A3FC4A1344}" type="slidenum">
              <a:rPr lang="en-US" smtClean="0"/>
              <a:t>‹#›</a:t>
            </a:fld>
            <a:endParaRPr lang="en-US"/>
          </a:p>
        </p:txBody>
      </p:sp>
    </p:spTree>
    <p:extLst>
      <p:ext uri="{BB962C8B-B14F-4D97-AF65-F5344CB8AC3E}">
        <p14:creationId xmlns:p14="http://schemas.microsoft.com/office/powerpoint/2010/main" val="2348632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êu đề Bản chiếu">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vi-VN"/>
              <a:t>Bấm để sửa kiểu tiêu đề Bản cái</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FEED8A2A-9F01-4856-A53B-BACE6E946233}"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4D4B0-DA04-4D9F-B9D9-6EF098E9877A}"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194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FEED8A2A-9F01-4856-A53B-BACE6E946233}"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487257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Đầu trang của Phầ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vi-VN"/>
              <a:t>Bấm để sửa kiểu tiêu đề Bản cái</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FEED8A2A-9F01-4856-A53B-BACE6E946233}"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4D4B0-DA04-4D9F-B9D9-6EF098E9877A}"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50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FEED8A2A-9F01-4856-A53B-BACE6E946233}" type="datetimeFigureOut">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2751213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822960" y="1936751"/>
            <a:ext cx="3703320" cy="25336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63440" y="1936751"/>
            <a:ext cx="3703320" cy="25336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FEED8A2A-9F01-4856-A53B-BACE6E946233}" type="datetimeFigureOut">
              <a:rPr lang="en-US" smtClean="0"/>
              <a:t>10/19/2022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2023626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FEED8A2A-9F01-4856-A53B-BACE6E946233}" type="datetimeFigureOut">
              <a:rPr lang="en-US" smtClean="0"/>
              <a:t>10/19/2022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3555385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Trống">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EED8A2A-9F01-4856-A53B-BACE6E946233}" type="datetimeFigureOut">
              <a:rPr lang="en-US" smtClean="0"/>
              <a:t>10/19/2022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3744759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Nội dung với Chú thích">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vi-VN"/>
              <a:t>Bấm để sửa kiểu tiêu đề Bản cái</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Bấm để chỉnh sửa kiểu văn bản của Bản cái</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FEED8A2A-9F01-4856-A53B-BACE6E946233}" type="datetimeFigureOut">
              <a:rPr lang="en-US" smtClean="0"/>
              <a:t>10/19/2022</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B4D4B0-DA04-4D9F-B9D9-6EF098E9877A}" type="slidenum">
              <a:rPr lang="en-US" smtClean="0"/>
              <a:t>‹#›</a:t>
            </a:fld>
            <a:endParaRPr lang="en-US"/>
          </a:p>
        </p:txBody>
      </p:sp>
    </p:spTree>
    <p:extLst>
      <p:ext uri="{BB962C8B-B14F-4D97-AF65-F5344CB8AC3E}">
        <p14:creationId xmlns:p14="http://schemas.microsoft.com/office/powerpoint/2010/main" val="1116354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Ảnh với Chú thích">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FEED8A2A-9F01-4856-A53B-BACE6E946233}" type="datetimeFigureOut">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3561490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FEED8A2A-9F01-4856-A53B-BACE6E946233}"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3647106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Tiêu đề Dọc và Văn bản">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FEED8A2A-9F01-4856-A53B-BACE6E946233}"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4D4B0-DA04-4D9F-B9D9-6EF098E9877A}" type="slidenum">
              <a:rPr lang="en-US" smtClean="0"/>
              <a:t>‹#›</a:t>
            </a:fld>
            <a:endParaRPr lang="en-US"/>
          </a:p>
        </p:txBody>
      </p:sp>
    </p:spTree>
    <p:extLst>
      <p:ext uri="{BB962C8B-B14F-4D97-AF65-F5344CB8AC3E}">
        <p14:creationId xmlns:p14="http://schemas.microsoft.com/office/powerpoint/2010/main" val="3064578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03A6E8B-1C82-4589-8084-9ECAD6567D32}"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2472071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A6E8B-1C82-4589-8084-9ECAD6567D32}"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3950514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3A6E8B-1C82-4589-8084-9ECAD6567D32}"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2270457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3A6E8B-1C82-4589-8084-9ECAD6567D32}" type="datetimeFigureOut">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3426344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3A6E8B-1C82-4589-8084-9ECAD6567D32}" type="datetimeFigureOut">
              <a:rPr lang="en-US" smtClean="0"/>
              <a:t>10/19/2022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433684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3A6E8B-1C82-4589-8084-9ECAD6567D32}" type="datetimeFigureOut">
              <a:rPr lang="en-US" smtClean="0"/>
              <a:t>10/19/2022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4017516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3A6E8B-1C82-4589-8084-9ECAD6567D32}" type="datetimeFigureOut">
              <a:rPr lang="en-US" smtClean="0"/>
              <a:t>10/19/2022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1074733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3A6E8B-1C82-4589-8084-9ECAD6567D32}" type="datetimeFigureOut">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4271918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03A6E8B-1C82-4589-8084-9ECAD6567D32}" type="datetimeFigureOut">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2627386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A6E8B-1C82-4589-8084-9ECAD6567D32}"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66598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A6E8B-1C82-4589-8084-9ECAD6567D32}" type="datetimeFigureOut">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44B193-A112-4B77-9B97-0A949FAACEB7}" type="slidenum">
              <a:rPr lang="en-US" smtClean="0"/>
              <a:t>‹#›</a:t>
            </a:fld>
            <a:endParaRPr lang="en-US"/>
          </a:p>
        </p:txBody>
      </p:sp>
    </p:spTree>
    <p:extLst>
      <p:ext uri="{BB962C8B-B14F-4D97-AF65-F5344CB8AC3E}">
        <p14:creationId xmlns:p14="http://schemas.microsoft.com/office/powerpoint/2010/main" val="2983490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ACBE-4805-4393-9C3D-720C34594B1F}"/>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1D6626D-133D-4383-B690-0B96745270D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6CA2B7F-FA3A-40CA-9A0F-D7903AD785C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5CF53E38-84D3-4B82-8FE6-9673F7953273}"/>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E30612FD-41C5-4B01-8DE4-0DF10CFC9424}"/>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3255303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A5E1-7CE9-4934-8035-76589469E5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B1190-1D78-44B0-8760-F9A5E4120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916202-119E-4B6B-B9EF-74880C5BF6E0}"/>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A5B0568-2558-478A-B833-E07D08FF5568}"/>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657F1F76-734D-45D7-89CF-BBD593899E8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3590310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766D-6A42-4EB3-A6D6-D384DD1465F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9408AC9-EBEF-470A-8333-28FFBE2D5836}"/>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CB8F8-6F77-415C-A727-FFD082F29079}"/>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EB6DAF55-7474-4A55-99B4-6FA82DD586C6}"/>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9B5548E2-D87D-4884-90F1-5DD6EBF5BDB4}"/>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28838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2AF-FBBE-48D5-AC05-3B2DA503A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10F8D-1221-4FDB-991B-E3EFB32B543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19FEF5-6DBA-4BF2-9E02-6BC104DC8E9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9329D-5621-45BA-BB3F-6C3FB0D2F4E3}"/>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DF028A5-C281-442C-A2D2-E1DFEC9B3E14}"/>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8253458A-E503-4FF4-8579-6BE85545D2CB}"/>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7532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420E-4127-4A3F-A7EA-8D058F00714F}"/>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3AEFC-EC05-408C-88A5-002E02F67AE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3CED4-401D-4966-A8EC-4707C39F53EF}"/>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6974F9-8182-40B8-90A3-1ACF0C3CB9B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3E6FA-3FAE-4A6A-9E53-7A4F828253A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FFE78C-ECB7-4B79-BC3B-778B7ADFA16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8" name="Footer Placeholder 7">
            <a:extLst>
              <a:ext uri="{FF2B5EF4-FFF2-40B4-BE49-F238E27FC236}">
                <a16:creationId xmlns:a16="http://schemas.microsoft.com/office/drawing/2014/main" id="{D8E496C3-AC9F-49D1-96D6-0A4008106DA4}"/>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9" name="Slide Number Placeholder 8">
            <a:extLst>
              <a:ext uri="{FF2B5EF4-FFF2-40B4-BE49-F238E27FC236}">
                <a16:creationId xmlns:a16="http://schemas.microsoft.com/office/drawing/2014/main" id="{91F5D416-D578-4FED-A05B-BB8A1B2A133F}"/>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297219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0C18-3696-4F4C-8816-26B9A44CCC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88620B-B459-400D-9004-C1C76025A7FC}"/>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4" name="Footer Placeholder 3">
            <a:extLst>
              <a:ext uri="{FF2B5EF4-FFF2-40B4-BE49-F238E27FC236}">
                <a16:creationId xmlns:a16="http://schemas.microsoft.com/office/drawing/2014/main" id="{F87A5CE9-822E-4977-AFCE-CCF6B1204907}"/>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5" name="Slide Number Placeholder 4">
            <a:extLst>
              <a:ext uri="{FF2B5EF4-FFF2-40B4-BE49-F238E27FC236}">
                <a16:creationId xmlns:a16="http://schemas.microsoft.com/office/drawing/2014/main" id="{FBDA1A47-ED62-4B53-BB65-88AAB211D0E2}"/>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93083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00467-0603-45DE-BAC7-AC56384D482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3" name="Footer Placeholder 2">
            <a:extLst>
              <a:ext uri="{FF2B5EF4-FFF2-40B4-BE49-F238E27FC236}">
                <a16:creationId xmlns:a16="http://schemas.microsoft.com/office/drawing/2014/main" id="{74F6AAD6-85FE-441F-8D12-6CCCFF5144C3}"/>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4" name="Slide Number Placeholder 3">
            <a:extLst>
              <a:ext uri="{FF2B5EF4-FFF2-40B4-BE49-F238E27FC236}">
                <a16:creationId xmlns:a16="http://schemas.microsoft.com/office/drawing/2014/main" id="{76E8407B-7097-42E7-8348-CF2EBCF3F74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064923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FCA4-E8B2-49CA-AACA-88F899AC846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39497F6-4F4B-4AA3-8F5B-D16B071C914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E89656-BC82-4D07-9E8B-4BF52E127BD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9FEDEFE-C103-47AB-84AB-EA0C70EB3C3F}"/>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E6A2A007-AF94-4910-A095-F52BE16E3C0F}"/>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B1A9860A-7797-4BFB-B774-273D3E58EE8F}"/>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767409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D30C-D690-4949-B1E9-FB43899F53B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C862296-C63D-4D09-B527-CFEAA4CCCE2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264F173-E9BA-45D6-9A71-2FAAE263D5C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8F902FC-5119-4E1A-8593-0C7838FE6067}"/>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686B209-827B-47B4-97E2-65E0EC77473D}"/>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05883439-ACBA-4DE6-BF57-629A15534D3D}"/>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1121224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4FF-F796-4B63-A7D0-A92DC76544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E3510F-1D4B-4930-AE25-2BF242A74E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59594-58EE-43AB-AA76-49567578A4AC}"/>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DCAC6259-7832-4594-BDFB-49704B492E42}"/>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23E5B111-4F40-48BF-B558-4CDCFAFE73F5}"/>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606532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826E7-AF39-4B13-BF98-E623110D222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C6211B1-A567-4E74-8756-A7AACC1189C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0D910D3-8772-416D-A29C-1B77031DB343}"/>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1AE90DEE-BF93-4E2D-92C6-598784312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DD32F1-2712-4E7F-88B7-EF8E4F16F39F}"/>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3392956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E28E2-6716-4390-947C-8D1C0A412E3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0F87A2-94AE-47A7-8196-FFC7D562A3E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A56E-0A45-450A-AAB2-AEBFB61219CD}"/>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2022/10/19</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669972C-45FA-4B4A-B84F-C3DF73511668}"/>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F92F1F75-7CDA-4088-B08F-72E4FFF03F6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1721802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46D2802C-9785-4DA3-96A6-405B8B533678}" type="datetime1">
              <a:rPr lang="en-US" smtClean="0">
                <a:solidFill>
                  <a:prstClr val="black">
                    <a:tint val="75000"/>
                  </a:prstClr>
                </a:solidFill>
              </a:rPr>
              <a:t>10/19/2022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3C1B63C-637A-47DC-84ED-E47AF6D5368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26710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05E3F52-D36C-4D85-9523-17F49B61ECF1}" type="datetime1">
              <a:rPr lang="en-US" smtClean="0">
                <a:solidFill>
                  <a:prstClr val="black">
                    <a:tint val="75000"/>
                  </a:prstClr>
                </a:solidFill>
              </a:rPr>
              <a:t>10/19/2022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48B084-CF1D-4085-9868-52A2AD4C97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04223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6"/>
          </a:xfrm>
        </p:spPr>
        <p:txBody>
          <a:bodyPr anchor="t"/>
          <a:lstStyle>
            <a:lvl1pPr algn="l">
              <a:defRPr sz="3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CB403E-B11A-4D09-8480-44B564445225}" type="datetime1">
              <a:rPr lang="en-US" smtClean="0">
                <a:solidFill>
                  <a:prstClr val="black">
                    <a:tint val="75000"/>
                  </a:prstClr>
                </a:solidFill>
              </a:rPr>
              <a:t>10/19/2022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365C04-2418-46C2-B09C-D45DEEB3817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87537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1111FAB2-5421-4BE7-AF1C-D055C60189F6}" type="datetime1">
              <a:rPr lang="en-US" smtClean="0">
                <a:solidFill>
                  <a:prstClr val="black">
                    <a:tint val="75000"/>
                  </a:prstClr>
                </a:solidFill>
              </a:rPr>
              <a:t>10/19/2022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75CC9F-2F13-478D-974C-B89678FF48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88233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BC62FDE6-541C-4837-B89C-6310611B3018}" type="datetime1">
              <a:rPr lang="en-US" smtClean="0">
                <a:solidFill>
                  <a:prstClr val="black">
                    <a:tint val="75000"/>
                  </a:prstClr>
                </a:solidFill>
              </a:rPr>
              <a:t>10/19/2022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E04BDBD-1564-4CAA-9C4B-8301BFA5D1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6641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7F907F0D-A30B-4C68-B6B1-81AE53640316}" type="datetime1">
              <a:rPr lang="en-US" smtClean="0">
                <a:solidFill>
                  <a:prstClr val="black">
                    <a:tint val="75000"/>
                  </a:prstClr>
                </a:solidFill>
              </a:rPr>
              <a:t>10/19/2022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5B1336-7DBF-446B-A8A1-759F34AC5BD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3477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3E5577-25E9-4D0A-86CA-528BE8A35FE8}" type="datetime1">
              <a:rPr lang="en-US" smtClean="0">
                <a:solidFill>
                  <a:prstClr val="black">
                    <a:tint val="75000"/>
                  </a:prstClr>
                </a:solidFill>
              </a:rPr>
              <a:t>10/19/2022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EB3AA1-13EF-441E-BF7D-80A0AF6ED31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9792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endParaRPr lang="vi-VN"/>
          </a:p>
        </p:txBody>
      </p:sp>
      <p:sp>
        <p:nvSpPr>
          <p:cNvPr id="3" name="Content Placeholder 2"/>
          <p:cNvSpPr>
            <a:spLocks noGrp="1"/>
          </p:cNvSpPr>
          <p:nvPr>
            <p:ph idx="1"/>
          </p:nvPr>
        </p:nvSpPr>
        <p:spPr>
          <a:xfrm>
            <a:off x="3575050" y="204790"/>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F2946C-4F49-4E05-B419-028462ADC0B1}" type="datetime1">
              <a:rPr lang="en-US" smtClean="0">
                <a:solidFill>
                  <a:prstClr val="black">
                    <a:tint val="75000"/>
                  </a:prstClr>
                </a:solidFill>
              </a:rPr>
              <a:t>10/19/2022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4FD5FA4-497B-4921-8F3A-88F9897DE5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79834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D77D45-4E11-4D55-BD51-4DA4F2D6A6E1}" type="datetime1">
              <a:rPr lang="en-US" smtClean="0">
                <a:solidFill>
                  <a:prstClr val="black">
                    <a:tint val="75000"/>
                  </a:prstClr>
                </a:solidFill>
              </a:rPr>
              <a:t>10/19/2022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273F2E2-3370-4758-82FE-97BAF40B2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11155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6562F-4914-4AED-B32F-8ED66EF0D7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45F97C-C177-4DEA-A0C7-7064D07836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920EE5-9FC5-4892-BF21-E6A695F35669}"/>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C19EB51A-3F72-419F-843A-D6C0423AF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3B834-0E0F-4D05-BB5A-28E52BC3794B}"/>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3846236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AFDACF2B-3FDC-4FA7-AE4E-7BC42EAE489C}" type="datetime1">
              <a:rPr lang="en-US" smtClean="0">
                <a:solidFill>
                  <a:prstClr val="black">
                    <a:tint val="75000"/>
                  </a:prstClr>
                </a:solidFill>
              </a:rPr>
              <a:t>10/19/2022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281758-1860-40BD-B815-EA88D910634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6972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5810D88-3E58-4CBD-863B-9FE18D8816A0}" type="datetime1">
              <a:rPr lang="en-US" smtClean="0">
                <a:solidFill>
                  <a:prstClr val="black">
                    <a:tint val="75000"/>
                  </a:prstClr>
                </a:solidFill>
              </a:rPr>
              <a:t>10/19/2022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8CFA7C-B324-4515-A133-C3EA0A4B534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77629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vi-VN"/>
          </a:p>
        </p:txBody>
      </p:sp>
      <p:sp>
        <p:nvSpPr>
          <p:cNvPr id="3" name="Content Placeholder 2"/>
          <p:cNvSpPr>
            <a:spLocks noGrp="1"/>
          </p:cNvSpPr>
          <p:nvPr>
            <p:ph sz="half" idx="1"/>
          </p:nvPr>
        </p:nvSpPr>
        <p:spPr>
          <a:xfrm>
            <a:off x="457200" y="1200153"/>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Content Placeholder 4"/>
          <p:cNvSpPr>
            <a:spLocks noGrp="1"/>
          </p:cNvSpPr>
          <p:nvPr>
            <p:ph sz="quarter" idx="3"/>
          </p:nvPr>
        </p:nvSpPr>
        <p:spPr>
          <a:xfrm>
            <a:off x="4648200" y="2953944"/>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Date Placeholder 3"/>
          <p:cNvSpPr>
            <a:spLocks noGrp="1"/>
          </p:cNvSpPr>
          <p:nvPr>
            <p:ph type="dt" sz="half" idx="10"/>
          </p:nvPr>
        </p:nvSpPr>
        <p:spPr/>
        <p:txBody>
          <a:bodyPr/>
          <a:lstStyle>
            <a:lvl1pPr>
              <a:defRPr/>
            </a:lvl1pPr>
          </a:lstStyle>
          <a:p>
            <a:pPr>
              <a:defRPr/>
            </a:pPr>
            <a:fld id="{561B3564-6501-46EF-8C50-A2EBAD3199BA}" type="datetime1">
              <a:rPr lang="en-US" smtClean="0">
                <a:solidFill>
                  <a:prstClr val="black">
                    <a:tint val="75000"/>
                  </a:prstClr>
                </a:solidFill>
              </a:rPr>
              <a:t>10/19/2022</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a:lstStyle>
            <a:lvl1pPr>
              <a:defRPr/>
            </a:lvl1pPr>
          </a:lstStyle>
          <a:p>
            <a:pPr>
              <a:defRPr/>
            </a:pPr>
            <a:fld id="{20B2F375-8291-4C00-98EF-443B4A99B3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63165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226222"/>
            <a:ext cx="7772400" cy="43457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85800" y="4686300"/>
            <a:ext cx="1905000" cy="342900"/>
          </a:xfrm>
        </p:spPr>
        <p:txBody>
          <a:bodyPr/>
          <a:lstStyle>
            <a:lvl1pPr>
              <a:defRPr/>
            </a:lvl1pPr>
          </a:lstStyle>
          <a:p>
            <a:pPr>
              <a:defRPr/>
            </a:pPr>
            <a:fld id="{78AAC5C3-734E-4731-83CB-EBD81A1DD3B4}" type="datetime1">
              <a:rPr lang="en-US" smtClean="0">
                <a:solidFill>
                  <a:prstClr val="black">
                    <a:tint val="75000"/>
                  </a:prstClr>
                </a:solidFill>
              </a:rPr>
              <a:t>10/19/2022</a:t>
            </a:fld>
            <a:endParaRPr lang="en-US">
              <a:solidFill>
                <a:prstClr val="black">
                  <a:tint val="75000"/>
                </a:prstClr>
              </a:solidFill>
            </a:endParaRPr>
          </a:p>
        </p:txBody>
      </p:sp>
      <p:sp>
        <p:nvSpPr>
          <p:cNvPr id="4" name="Footer Placeholder 3"/>
          <p:cNvSpPr>
            <a:spLocks noGrp="1"/>
          </p:cNvSpPr>
          <p:nvPr>
            <p:ph type="ftr" sz="quarter" idx="11"/>
          </p:nvPr>
        </p:nvSpPr>
        <p:spPr>
          <a:xfrm>
            <a:off x="3124200" y="4686300"/>
            <a:ext cx="2895600" cy="342900"/>
          </a:xfrm>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686300"/>
            <a:ext cx="1905000" cy="342900"/>
          </a:xfrm>
        </p:spPr>
        <p:txBody>
          <a:bodyPr/>
          <a:lstStyle>
            <a:lvl1pPr>
              <a:defRPr/>
            </a:lvl1pPr>
          </a:lstStyle>
          <a:p>
            <a:pPr>
              <a:defRPr/>
            </a:pPr>
            <a:fld id="{DFB8EEF3-C007-4638-91AF-603647E5E8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38405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24289B8-14F1-44A1-AE4E-287C56FAEB26}"/>
              </a:ext>
            </a:extLst>
          </p:cNvPr>
          <p:cNvSpPr>
            <a:spLocks noGrp="1"/>
          </p:cNvSpPr>
          <p:nvPr>
            <p:ph type="dt" sz="half" idx="10"/>
          </p:nvPr>
        </p:nvSpPr>
        <p:spPr/>
        <p:txBody>
          <a:bodyPr/>
          <a:lstStyle>
            <a:lvl1pPr>
              <a:defRPr/>
            </a:lvl1pPr>
          </a:lstStyle>
          <a:p>
            <a:pPr>
              <a:defRPr/>
            </a:pPr>
            <a:fld id="{150736A2-BBBF-4595-9307-E0607D3B1412}" type="datetimeFigureOut">
              <a:rPr lang="en-US"/>
              <a:pPr>
                <a:defRPr/>
              </a:pPr>
              <a:t>10/19/2022</a:t>
            </a:fld>
            <a:endParaRPr lang="en-US"/>
          </a:p>
        </p:txBody>
      </p:sp>
      <p:sp>
        <p:nvSpPr>
          <p:cNvPr id="5" name="Footer Placeholder 4">
            <a:extLst>
              <a:ext uri="{FF2B5EF4-FFF2-40B4-BE49-F238E27FC236}">
                <a16:creationId xmlns:a16="http://schemas.microsoft.com/office/drawing/2014/main" id="{C4A11C54-18F0-4F23-B876-ABA48E4D3D7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44C1B72-1BF4-42B2-939B-96105104BB66}"/>
              </a:ext>
            </a:extLst>
          </p:cNvPr>
          <p:cNvSpPr>
            <a:spLocks noGrp="1"/>
          </p:cNvSpPr>
          <p:nvPr>
            <p:ph type="sldNum" sz="quarter" idx="12"/>
          </p:nvPr>
        </p:nvSpPr>
        <p:spPr/>
        <p:txBody>
          <a:bodyPr/>
          <a:lstStyle>
            <a:lvl1pPr>
              <a:defRPr/>
            </a:lvl1pPr>
          </a:lstStyle>
          <a:p>
            <a:fld id="{C5CCD019-50D3-4DC6-8B1D-68B2B709AECD}" type="slidenum">
              <a:rPr lang="en-US" altLang="en-US"/>
              <a:pPr/>
              <a:t>‹#›</a:t>
            </a:fld>
            <a:endParaRPr lang="en-US" altLang="en-US"/>
          </a:p>
        </p:txBody>
      </p:sp>
    </p:spTree>
    <p:extLst>
      <p:ext uri="{BB962C8B-B14F-4D97-AF65-F5344CB8AC3E}">
        <p14:creationId xmlns:p14="http://schemas.microsoft.com/office/powerpoint/2010/main" val="7893594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A0716AF-1D73-43CC-898F-0BBB9730683E}"/>
              </a:ext>
            </a:extLst>
          </p:cNvPr>
          <p:cNvSpPr>
            <a:spLocks noGrp="1"/>
          </p:cNvSpPr>
          <p:nvPr>
            <p:ph type="dt" sz="half" idx="10"/>
          </p:nvPr>
        </p:nvSpPr>
        <p:spPr/>
        <p:txBody>
          <a:bodyPr/>
          <a:lstStyle>
            <a:lvl1pPr>
              <a:defRPr/>
            </a:lvl1pPr>
          </a:lstStyle>
          <a:p>
            <a:pPr>
              <a:defRPr/>
            </a:pPr>
            <a:fld id="{7A72EB3F-1F96-4555-859D-9429B39A517E}" type="datetimeFigureOut">
              <a:rPr lang="en-US"/>
              <a:pPr>
                <a:defRPr/>
              </a:pPr>
              <a:t>10/19/2022</a:t>
            </a:fld>
            <a:endParaRPr lang="en-US"/>
          </a:p>
        </p:txBody>
      </p:sp>
      <p:sp>
        <p:nvSpPr>
          <p:cNvPr id="5" name="Footer Placeholder 4">
            <a:extLst>
              <a:ext uri="{FF2B5EF4-FFF2-40B4-BE49-F238E27FC236}">
                <a16:creationId xmlns:a16="http://schemas.microsoft.com/office/drawing/2014/main" id="{569BC395-7E44-430E-9AF4-C3B23711A52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E9BAF4-9B56-412A-B94F-D6C8E0AFD10F}"/>
              </a:ext>
            </a:extLst>
          </p:cNvPr>
          <p:cNvSpPr>
            <a:spLocks noGrp="1"/>
          </p:cNvSpPr>
          <p:nvPr>
            <p:ph type="sldNum" sz="quarter" idx="12"/>
          </p:nvPr>
        </p:nvSpPr>
        <p:spPr/>
        <p:txBody>
          <a:bodyPr/>
          <a:lstStyle>
            <a:lvl1pPr>
              <a:defRPr/>
            </a:lvl1pPr>
          </a:lstStyle>
          <a:p>
            <a:fld id="{F2F3249E-1373-4A1F-8775-3BC48BCBA292}" type="slidenum">
              <a:rPr lang="en-US" altLang="en-US"/>
              <a:pPr/>
              <a:t>‹#›</a:t>
            </a:fld>
            <a:endParaRPr lang="en-US" altLang="en-US"/>
          </a:p>
        </p:txBody>
      </p:sp>
    </p:spTree>
    <p:extLst>
      <p:ext uri="{BB962C8B-B14F-4D97-AF65-F5344CB8AC3E}">
        <p14:creationId xmlns:p14="http://schemas.microsoft.com/office/powerpoint/2010/main" val="15895862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vi-VN"/>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25426AC-C0C2-4E7E-8D0E-F7F5169C5158}"/>
              </a:ext>
            </a:extLst>
          </p:cNvPr>
          <p:cNvSpPr>
            <a:spLocks noGrp="1"/>
          </p:cNvSpPr>
          <p:nvPr>
            <p:ph type="dt" sz="half" idx="10"/>
          </p:nvPr>
        </p:nvSpPr>
        <p:spPr/>
        <p:txBody>
          <a:bodyPr/>
          <a:lstStyle>
            <a:lvl1pPr>
              <a:defRPr/>
            </a:lvl1pPr>
          </a:lstStyle>
          <a:p>
            <a:pPr>
              <a:defRPr/>
            </a:pPr>
            <a:fld id="{D14B6EA2-DB19-4774-AFEF-E9073237332F}" type="datetimeFigureOut">
              <a:rPr lang="en-US"/>
              <a:pPr>
                <a:defRPr/>
              </a:pPr>
              <a:t>10/19/2022</a:t>
            </a:fld>
            <a:endParaRPr lang="en-US"/>
          </a:p>
        </p:txBody>
      </p:sp>
      <p:sp>
        <p:nvSpPr>
          <p:cNvPr id="5" name="Footer Placeholder 4">
            <a:extLst>
              <a:ext uri="{FF2B5EF4-FFF2-40B4-BE49-F238E27FC236}">
                <a16:creationId xmlns:a16="http://schemas.microsoft.com/office/drawing/2014/main" id="{1F322C70-CB88-414F-B25C-278C4A01B4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BEE0C2-97AD-4AC8-AC77-3E64BB6645DA}"/>
              </a:ext>
            </a:extLst>
          </p:cNvPr>
          <p:cNvSpPr>
            <a:spLocks noGrp="1"/>
          </p:cNvSpPr>
          <p:nvPr>
            <p:ph type="sldNum" sz="quarter" idx="12"/>
          </p:nvPr>
        </p:nvSpPr>
        <p:spPr/>
        <p:txBody>
          <a:bodyPr/>
          <a:lstStyle>
            <a:lvl1pPr>
              <a:defRPr/>
            </a:lvl1pPr>
          </a:lstStyle>
          <a:p>
            <a:fld id="{14C5DDB7-0B0D-4156-92B5-4F895056E1D1}" type="slidenum">
              <a:rPr lang="en-US" altLang="en-US"/>
              <a:pPr/>
              <a:t>‹#›</a:t>
            </a:fld>
            <a:endParaRPr lang="en-US" altLang="en-US"/>
          </a:p>
        </p:txBody>
      </p:sp>
    </p:spTree>
    <p:extLst>
      <p:ext uri="{BB962C8B-B14F-4D97-AF65-F5344CB8AC3E}">
        <p14:creationId xmlns:p14="http://schemas.microsoft.com/office/powerpoint/2010/main" val="27505200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a:extLst>
              <a:ext uri="{FF2B5EF4-FFF2-40B4-BE49-F238E27FC236}">
                <a16:creationId xmlns:a16="http://schemas.microsoft.com/office/drawing/2014/main" id="{0E786142-6A0B-4A69-85C8-6FD976E7E641}"/>
              </a:ext>
            </a:extLst>
          </p:cNvPr>
          <p:cNvSpPr>
            <a:spLocks noGrp="1"/>
          </p:cNvSpPr>
          <p:nvPr>
            <p:ph type="dt" sz="half" idx="10"/>
          </p:nvPr>
        </p:nvSpPr>
        <p:spPr/>
        <p:txBody>
          <a:bodyPr/>
          <a:lstStyle>
            <a:lvl1pPr>
              <a:defRPr/>
            </a:lvl1pPr>
          </a:lstStyle>
          <a:p>
            <a:pPr>
              <a:defRPr/>
            </a:pPr>
            <a:fld id="{DA3E3FF5-797D-47EE-AA8F-B28098258CB3}" type="datetimeFigureOut">
              <a:rPr lang="en-US"/>
              <a:pPr>
                <a:defRPr/>
              </a:pPr>
              <a:t>10/19/2022</a:t>
            </a:fld>
            <a:endParaRPr lang="en-US"/>
          </a:p>
        </p:txBody>
      </p:sp>
      <p:sp>
        <p:nvSpPr>
          <p:cNvPr id="6" name="Footer Placeholder 4">
            <a:extLst>
              <a:ext uri="{FF2B5EF4-FFF2-40B4-BE49-F238E27FC236}">
                <a16:creationId xmlns:a16="http://schemas.microsoft.com/office/drawing/2014/main" id="{33CA7402-9E75-45E5-B244-F399D3A6776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FCB571E-9F88-4349-B343-C59EF77F4A93}"/>
              </a:ext>
            </a:extLst>
          </p:cNvPr>
          <p:cNvSpPr>
            <a:spLocks noGrp="1"/>
          </p:cNvSpPr>
          <p:nvPr>
            <p:ph type="sldNum" sz="quarter" idx="12"/>
          </p:nvPr>
        </p:nvSpPr>
        <p:spPr/>
        <p:txBody>
          <a:bodyPr/>
          <a:lstStyle>
            <a:lvl1pPr>
              <a:defRPr/>
            </a:lvl1pPr>
          </a:lstStyle>
          <a:p>
            <a:fld id="{CFC0E0B0-4565-4BC6-B31C-F7113530DAA6}" type="slidenum">
              <a:rPr lang="en-US" altLang="en-US"/>
              <a:pPr/>
              <a:t>‹#›</a:t>
            </a:fld>
            <a:endParaRPr lang="en-US" altLang="en-US"/>
          </a:p>
        </p:txBody>
      </p:sp>
    </p:spTree>
    <p:extLst>
      <p:ext uri="{BB962C8B-B14F-4D97-AF65-F5344CB8AC3E}">
        <p14:creationId xmlns:p14="http://schemas.microsoft.com/office/powerpoint/2010/main" val="11932297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vi-VN"/>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a:extLst>
              <a:ext uri="{FF2B5EF4-FFF2-40B4-BE49-F238E27FC236}">
                <a16:creationId xmlns:a16="http://schemas.microsoft.com/office/drawing/2014/main" id="{FCA89C4A-FD09-44BF-8369-52B50C030F04}"/>
              </a:ext>
            </a:extLst>
          </p:cNvPr>
          <p:cNvSpPr>
            <a:spLocks noGrp="1"/>
          </p:cNvSpPr>
          <p:nvPr>
            <p:ph type="dt" sz="half" idx="10"/>
          </p:nvPr>
        </p:nvSpPr>
        <p:spPr/>
        <p:txBody>
          <a:bodyPr/>
          <a:lstStyle>
            <a:lvl1pPr>
              <a:defRPr/>
            </a:lvl1pPr>
          </a:lstStyle>
          <a:p>
            <a:pPr>
              <a:defRPr/>
            </a:pPr>
            <a:fld id="{309D1581-9AA8-4375-B44A-CB4D525495FC}" type="datetimeFigureOut">
              <a:rPr lang="en-US"/>
              <a:pPr>
                <a:defRPr/>
              </a:pPr>
              <a:t>10/19/2022</a:t>
            </a:fld>
            <a:endParaRPr lang="en-US"/>
          </a:p>
        </p:txBody>
      </p:sp>
      <p:sp>
        <p:nvSpPr>
          <p:cNvPr id="8" name="Footer Placeholder 4">
            <a:extLst>
              <a:ext uri="{FF2B5EF4-FFF2-40B4-BE49-F238E27FC236}">
                <a16:creationId xmlns:a16="http://schemas.microsoft.com/office/drawing/2014/main" id="{2BD5C39B-0EDD-4B8C-8B38-35BCEB7DAC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8C37F09-DC05-4BFB-9A8F-AB0D69F1C5E2}"/>
              </a:ext>
            </a:extLst>
          </p:cNvPr>
          <p:cNvSpPr>
            <a:spLocks noGrp="1"/>
          </p:cNvSpPr>
          <p:nvPr>
            <p:ph type="sldNum" sz="quarter" idx="12"/>
          </p:nvPr>
        </p:nvSpPr>
        <p:spPr/>
        <p:txBody>
          <a:bodyPr/>
          <a:lstStyle>
            <a:lvl1pPr>
              <a:defRPr/>
            </a:lvl1pPr>
          </a:lstStyle>
          <a:p>
            <a:fld id="{063A81DE-7ABA-41E8-A44C-018B38B00C68}" type="slidenum">
              <a:rPr lang="en-US" altLang="en-US"/>
              <a:pPr/>
              <a:t>‹#›</a:t>
            </a:fld>
            <a:endParaRPr lang="en-US" altLang="en-US"/>
          </a:p>
        </p:txBody>
      </p:sp>
    </p:spTree>
    <p:extLst>
      <p:ext uri="{BB962C8B-B14F-4D97-AF65-F5344CB8AC3E}">
        <p14:creationId xmlns:p14="http://schemas.microsoft.com/office/powerpoint/2010/main" val="31818781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a:extLst>
              <a:ext uri="{FF2B5EF4-FFF2-40B4-BE49-F238E27FC236}">
                <a16:creationId xmlns:a16="http://schemas.microsoft.com/office/drawing/2014/main" id="{3FFBB811-5E04-48CC-A3AE-058E5D1E330B}"/>
              </a:ext>
            </a:extLst>
          </p:cNvPr>
          <p:cNvSpPr>
            <a:spLocks noGrp="1"/>
          </p:cNvSpPr>
          <p:nvPr>
            <p:ph type="dt" sz="half" idx="10"/>
          </p:nvPr>
        </p:nvSpPr>
        <p:spPr/>
        <p:txBody>
          <a:bodyPr/>
          <a:lstStyle>
            <a:lvl1pPr>
              <a:defRPr/>
            </a:lvl1pPr>
          </a:lstStyle>
          <a:p>
            <a:pPr>
              <a:defRPr/>
            </a:pPr>
            <a:fld id="{D7D2D2D9-D245-4343-BEF9-D7762A846B02}" type="datetimeFigureOut">
              <a:rPr lang="en-US"/>
              <a:pPr>
                <a:defRPr/>
              </a:pPr>
              <a:t>10/19/2022</a:t>
            </a:fld>
            <a:endParaRPr lang="en-US"/>
          </a:p>
        </p:txBody>
      </p:sp>
      <p:sp>
        <p:nvSpPr>
          <p:cNvPr id="4" name="Footer Placeholder 4">
            <a:extLst>
              <a:ext uri="{FF2B5EF4-FFF2-40B4-BE49-F238E27FC236}">
                <a16:creationId xmlns:a16="http://schemas.microsoft.com/office/drawing/2014/main" id="{99883F33-3781-4681-8DB1-2E2B99EF714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FB34B4B-537C-4154-86CC-4BDC379203F7}"/>
              </a:ext>
            </a:extLst>
          </p:cNvPr>
          <p:cNvSpPr>
            <a:spLocks noGrp="1"/>
          </p:cNvSpPr>
          <p:nvPr>
            <p:ph type="sldNum" sz="quarter" idx="12"/>
          </p:nvPr>
        </p:nvSpPr>
        <p:spPr/>
        <p:txBody>
          <a:bodyPr/>
          <a:lstStyle>
            <a:lvl1pPr>
              <a:defRPr/>
            </a:lvl1pPr>
          </a:lstStyle>
          <a:p>
            <a:fld id="{35D5110F-0C6C-4EE9-8FC8-07692CD77749}" type="slidenum">
              <a:rPr lang="en-US" altLang="en-US"/>
              <a:pPr/>
              <a:t>‹#›</a:t>
            </a:fld>
            <a:endParaRPr lang="en-US" altLang="en-US"/>
          </a:p>
        </p:txBody>
      </p:sp>
    </p:spTree>
    <p:extLst>
      <p:ext uri="{BB962C8B-B14F-4D97-AF65-F5344CB8AC3E}">
        <p14:creationId xmlns:p14="http://schemas.microsoft.com/office/powerpoint/2010/main" val="2595000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1F5D-D4AA-4F73-92E6-4ABF0DC8E87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220014C-8345-416C-8D56-FB2B48969AF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EFBF07-65E6-484B-BDC5-180BF9390866}"/>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1A4EFF6B-2B9B-4045-A011-E92321EFB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10A07E-868E-4F5A-AB01-59B6A27690CA}"/>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2598684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F6CB22-2DDB-4208-997E-0523989F7EE7}"/>
              </a:ext>
            </a:extLst>
          </p:cNvPr>
          <p:cNvSpPr>
            <a:spLocks noGrp="1"/>
          </p:cNvSpPr>
          <p:nvPr>
            <p:ph type="dt" sz="half" idx="10"/>
          </p:nvPr>
        </p:nvSpPr>
        <p:spPr/>
        <p:txBody>
          <a:bodyPr/>
          <a:lstStyle>
            <a:lvl1pPr>
              <a:defRPr/>
            </a:lvl1pPr>
          </a:lstStyle>
          <a:p>
            <a:pPr>
              <a:defRPr/>
            </a:pPr>
            <a:fld id="{B86336A8-DB77-430F-BC63-A43050B9134B}" type="datetimeFigureOut">
              <a:rPr lang="en-US"/>
              <a:pPr>
                <a:defRPr/>
              </a:pPr>
              <a:t>10/19/2022</a:t>
            </a:fld>
            <a:endParaRPr lang="en-US"/>
          </a:p>
        </p:txBody>
      </p:sp>
      <p:sp>
        <p:nvSpPr>
          <p:cNvPr id="3" name="Footer Placeholder 4">
            <a:extLst>
              <a:ext uri="{FF2B5EF4-FFF2-40B4-BE49-F238E27FC236}">
                <a16:creationId xmlns:a16="http://schemas.microsoft.com/office/drawing/2014/main" id="{2E1775D4-C5F4-4CC4-B531-9347EBAAD3A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3763967-7C6C-4193-92AC-71EC3C47F68F}"/>
              </a:ext>
            </a:extLst>
          </p:cNvPr>
          <p:cNvSpPr>
            <a:spLocks noGrp="1"/>
          </p:cNvSpPr>
          <p:nvPr>
            <p:ph type="sldNum" sz="quarter" idx="12"/>
          </p:nvPr>
        </p:nvSpPr>
        <p:spPr/>
        <p:txBody>
          <a:bodyPr/>
          <a:lstStyle>
            <a:lvl1pPr>
              <a:defRPr/>
            </a:lvl1pPr>
          </a:lstStyle>
          <a:p>
            <a:fld id="{88F57D1D-874F-4E52-98FE-58A0C9C47F1A}" type="slidenum">
              <a:rPr lang="en-US" altLang="en-US"/>
              <a:pPr/>
              <a:t>‹#›</a:t>
            </a:fld>
            <a:endParaRPr lang="en-US" altLang="en-US"/>
          </a:p>
        </p:txBody>
      </p:sp>
    </p:spTree>
    <p:extLst>
      <p:ext uri="{BB962C8B-B14F-4D97-AF65-F5344CB8AC3E}">
        <p14:creationId xmlns:p14="http://schemas.microsoft.com/office/powerpoint/2010/main" val="129772979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A9336E4B-C2A5-41B5-8BC2-116F5B9A8042}"/>
              </a:ext>
            </a:extLst>
          </p:cNvPr>
          <p:cNvSpPr>
            <a:spLocks noGrp="1"/>
          </p:cNvSpPr>
          <p:nvPr>
            <p:ph type="dt" sz="half" idx="10"/>
          </p:nvPr>
        </p:nvSpPr>
        <p:spPr/>
        <p:txBody>
          <a:bodyPr/>
          <a:lstStyle>
            <a:lvl1pPr>
              <a:defRPr/>
            </a:lvl1pPr>
          </a:lstStyle>
          <a:p>
            <a:pPr>
              <a:defRPr/>
            </a:pPr>
            <a:fld id="{791FD9CC-6D4F-4CAB-AEA2-0C93E203A955}" type="datetimeFigureOut">
              <a:rPr lang="en-US"/>
              <a:pPr>
                <a:defRPr/>
              </a:pPr>
              <a:t>10/19/2022</a:t>
            </a:fld>
            <a:endParaRPr lang="en-US"/>
          </a:p>
        </p:txBody>
      </p:sp>
      <p:sp>
        <p:nvSpPr>
          <p:cNvPr id="6" name="Footer Placeholder 4">
            <a:extLst>
              <a:ext uri="{FF2B5EF4-FFF2-40B4-BE49-F238E27FC236}">
                <a16:creationId xmlns:a16="http://schemas.microsoft.com/office/drawing/2014/main" id="{A368D715-D3B9-4DA8-BFAC-C2A3B018688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1BC9E7-8B08-4CE5-B239-58FD9B0DD29B}"/>
              </a:ext>
            </a:extLst>
          </p:cNvPr>
          <p:cNvSpPr>
            <a:spLocks noGrp="1"/>
          </p:cNvSpPr>
          <p:nvPr>
            <p:ph type="sldNum" sz="quarter" idx="12"/>
          </p:nvPr>
        </p:nvSpPr>
        <p:spPr/>
        <p:txBody>
          <a:bodyPr/>
          <a:lstStyle>
            <a:lvl1pPr>
              <a:defRPr/>
            </a:lvl1pPr>
          </a:lstStyle>
          <a:p>
            <a:fld id="{CAB2CF5C-22BC-49EB-B389-D6B52E7D891F}" type="slidenum">
              <a:rPr lang="en-US" altLang="en-US"/>
              <a:pPr/>
              <a:t>‹#›</a:t>
            </a:fld>
            <a:endParaRPr lang="en-US" altLang="en-US"/>
          </a:p>
        </p:txBody>
      </p:sp>
    </p:spTree>
    <p:extLst>
      <p:ext uri="{BB962C8B-B14F-4D97-AF65-F5344CB8AC3E}">
        <p14:creationId xmlns:p14="http://schemas.microsoft.com/office/powerpoint/2010/main" val="11012402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Picture Placeholder 2"/>
          <p:cNvSpPr>
            <a:spLocks noGrp="1"/>
          </p:cNvSpPr>
          <p:nvPr>
            <p:ph type="pic" idx="1"/>
          </p:nvPr>
        </p:nvSpPr>
        <p:spPr>
          <a:xfrm>
            <a:off x="3887391" y="740569"/>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C0C4C1BF-569B-4A66-80EA-BD13853950C9}"/>
              </a:ext>
            </a:extLst>
          </p:cNvPr>
          <p:cNvSpPr>
            <a:spLocks noGrp="1"/>
          </p:cNvSpPr>
          <p:nvPr>
            <p:ph type="dt" sz="half" idx="10"/>
          </p:nvPr>
        </p:nvSpPr>
        <p:spPr/>
        <p:txBody>
          <a:bodyPr/>
          <a:lstStyle>
            <a:lvl1pPr>
              <a:defRPr/>
            </a:lvl1pPr>
          </a:lstStyle>
          <a:p>
            <a:pPr>
              <a:defRPr/>
            </a:pPr>
            <a:fld id="{5C3B141F-9FB1-4954-80B6-31E0C2A73127}" type="datetimeFigureOut">
              <a:rPr lang="en-US"/>
              <a:pPr>
                <a:defRPr/>
              </a:pPr>
              <a:t>10/19/2022</a:t>
            </a:fld>
            <a:endParaRPr lang="en-US"/>
          </a:p>
        </p:txBody>
      </p:sp>
      <p:sp>
        <p:nvSpPr>
          <p:cNvPr id="6" name="Footer Placeholder 4">
            <a:extLst>
              <a:ext uri="{FF2B5EF4-FFF2-40B4-BE49-F238E27FC236}">
                <a16:creationId xmlns:a16="http://schemas.microsoft.com/office/drawing/2014/main" id="{83ECDA3D-7D70-4FA1-B169-5BC804B11CF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B1687A9-EE8D-4F2A-A238-F0AF64D87FD8}"/>
              </a:ext>
            </a:extLst>
          </p:cNvPr>
          <p:cNvSpPr>
            <a:spLocks noGrp="1"/>
          </p:cNvSpPr>
          <p:nvPr>
            <p:ph type="sldNum" sz="quarter" idx="12"/>
          </p:nvPr>
        </p:nvSpPr>
        <p:spPr/>
        <p:txBody>
          <a:bodyPr/>
          <a:lstStyle>
            <a:lvl1pPr>
              <a:defRPr/>
            </a:lvl1pPr>
          </a:lstStyle>
          <a:p>
            <a:fld id="{AC5D0B81-FC27-40DF-8715-D0DFF111A887}" type="slidenum">
              <a:rPr lang="en-US" altLang="en-US"/>
              <a:pPr/>
              <a:t>‹#›</a:t>
            </a:fld>
            <a:endParaRPr lang="en-US" altLang="en-US"/>
          </a:p>
        </p:txBody>
      </p:sp>
    </p:spTree>
    <p:extLst>
      <p:ext uri="{BB962C8B-B14F-4D97-AF65-F5344CB8AC3E}">
        <p14:creationId xmlns:p14="http://schemas.microsoft.com/office/powerpoint/2010/main" val="39029761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B4413A9-226E-418A-A526-CE8418F849AB}"/>
              </a:ext>
            </a:extLst>
          </p:cNvPr>
          <p:cNvSpPr>
            <a:spLocks noGrp="1"/>
          </p:cNvSpPr>
          <p:nvPr>
            <p:ph type="dt" sz="half" idx="10"/>
          </p:nvPr>
        </p:nvSpPr>
        <p:spPr/>
        <p:txBody>
          <a:bodyPr/>
          <a:lstStyle>
            <a:lvl1pPr>
              <a:defRPr/>
            </a:lvl1pPr>
          </a:lstStyle>
          <a:p>
            <a:pPr>
              <a:defRPr/>
            </a:pPr>
            <a:fld id="{90613F68-4404-4B6E-8F05-0907A96DB5C8}" type="datetimeFigureOut">
              <a:rPr lang="en-US"/>
              <a:pPr>
                <a:defRPr/>
              </a:pPr>
              <a:t>10/19/2022</a:t>
            </a:fld>
            <a:endParaRPr lang="en-US"/>
          </a:p>
        </p:txBody>
      </p:sp>
      <p:sp>
        <p:nvSpPr>
          <p:cNvPr id="5" name="Footer Placeholder 4">
            <a:extLst>
              <a:ext uri="{FF2B5EF4-FFF2-40B4-BE49-F238E27FC236}">
                <a16:creationId xmlns:a16="http://schemas.microsoft.com/office/drawing/2014/main" id="{87AE83DF-7F88-4C6A-88CC-A7C68978D2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773E10-018D-4831-9D49-B1E1FB32663A}"/>
              </a:ext>
            </a:extLst>
          </p:cNvPr>
          <p:cNvSpPr>
            <a:spLocks noGrp="1"/>
          </p:cNvSpPr>
          <p:nvPr>
            <p:ph type="sldNum" sz="quarter" idx="12"/>
          </p:nvPr>
        </p:nvSpPr>
        <p:spPr/>
        <p:txBody>
          <a:bodyPr/>
          <a:lstStyle>
            <a:lvl1pPr>
              <a:defRPr/>
            </a:lvl1pPr>
          </a:lstStyle>
          <a:p>
            <a:fld id="{E60425B2-6F6E-4397-9E22-19FE31E6B706}" type="slidenum">
              <a:rPr lang="en-US" altLang="en-US"/>
              <a:pPr/>
              <a:t>‹#›</a:t>
            </a:fld>
            <a:endParaRPr lang="en-US" altLang="en-US"/>
          </a:p>
        </p:txBody>
      </p:sp>
    </p:spTree>
    <p:extLst>
      <p:ext uri="{BB962C8B-B14F-4D97-AF65-F5344CB8AC3E}">
        <p14:creationId xmlns:p14="http://schemas.microsoft.com/office/powerpoint/2010/main" val="35040382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A5FF34F-07AF-46E4-B880-3831054CCFF4}"/>
              </a:ext>
            </a:extLst>
          </p:cNvPr>
          <p:cNvSpPr>
            <a:spLocks noGrp="1"/>
          </p:cNvSpPr>
          <p:nvPr>
            <p:ph type="dt" sz="half" idx="10"/>
          </p:nvPr>
        </p:nvSpPr>
        <p:spPr/>
        <p:txBody>
          <a:bodyPr/>
          <a:lstStyle>
            <a:lvl1pPr>
              <a:defRPr/>
            </a:lvl1pPr>
          </a:lstStyle>
          <a:p>
            <a:pPr>
              <a:defRPr/>
            </a:pPr>
            <a:fld id="{BB214202-6E21-4F77-A49B-84B0683B70D4}" type="datetimeFigureOut">
              <a:rPr lang="en-US"/>
              <a:pPr>
                <a:defRPr/>
              </a:pPr>
              <a:t>10/19/2022</a:t>
            </a:fld>
            <a:endParaRPr lang="en-US"/>
          </a:p>
        </p:txBody>
      </p:sp>
      <p:sp>
        <p:nvSpPr>
          <p:cNvPr id="5" name="Footer Placeholder 4">
            <a:extLst>
              <a:ext uri="{FF2B5EF4-FFF2-40B4-BE49-F238E27FC236}">
                <a16:creationId xmlns:a16="http://schemas.microsoft.com/office/drawing/2014/main" id="{05B94D17-97E3-46BD-9F05-6981CB0F7FA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7895D2-382B-4064-9F42-AFBCCBD2AC57}"/>
              </a:ext>
            </a:extLst>
          </p:cNvPr>
          <p:cNvSpPr>
            <a:spLocks noGrp="1"/>
          </p:cNvSpPr>
          <p:nvPr>
            <p:ph type="sldNum" sz="quarter" idx="12"/>
          </p:nvPr>
        </p:nvSpPr>
        <p:spPr/>
        <p:txBody>
          <a:bodyPr/>
          <a:lstStyle>
            <a:lvl1pPr>
              <a:defRPr/>
            </a:lvl1pPr>
          </a:lstStyle>
          <a:p>
            <a:fld id="{C2B4D49D-8D1B-4B9B-B689-6BA02B75FEBD}" type="slidenum">
              <a:rPr lang="en-US" altLang="en-US"/>
              <a:pPr/>
              <a:t>‹#›</a:t>
            </a:fld>
            <a:endParaRPr lang="en-US" altLang="en-US"/>
          </a:p>
        </p:txBody>
      </p:sp>
    </p:spTree>
    <p:extLst>
      <p:ext uri="{BB962C8B-B14F-4D97-AF65-F5344CB8AC3E}">
        <p14:creationId xmlns:p14="http://schemas.microsoft.com/office/powerpoint/2010/main" val="32677939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5BAAE3BF-8BFB-4C3A-B387-9BBF2943E9CF}"/>
              </a:ext>
            </a:extLst>
          </p:cNvPr>
          <p:cNvSpPr>
            <a:spLocks noGrp="1" noChangeArrowheads="1"/>
          </p:cNvSpPr>
          <p:nvPr>
            <p:ph type="dt" sz="half" idx="10"/>
          </p:nvPr>
        </p:nvSpPr>
        <p:spPr/>
        <p:txBody>
          <a:bodyPr/>
          <a:lstStyle>
            <a:lvl1pPr defTabSz="685800">
              <a:defRPr>
                <a:solidFill>
                  <a:schemeClr val="tx1">
                    <a:tint val="75000"/>
                  </a:schemeClr>
                </a:solidFill>
              </a:defRPr>
            </a:lvl1pPr>
          </a:lstStyle>
          <a:p>
            <a:pPr>
              <a:defRPr/>
            </a:pPr>
            <a:endParaRPr lang="en-US"/>
          </a:p>
        </p:txBody>
      </p:sp>
      <p:sp>
        <p:nvSpPr>
          <p:cNvPr id="4" name="Rectangle 5">
            <a:extLst>
              <a:ext uri="{FF2B5EF4-FFF2-40B4-BE49-F238E27FC236}">
                <a16:creationId xmlns:a16="http://schemas.microsoft.com/office/drawing/2014/main" id="{CFCF1BAA-2318-4677-914A-4BD738D7764F}"/>
              </a:ext>
            </a:extLst>
          </p:cNvPr>
          <p:cNvSpPr>
            <a:spLocks noGrp="1" noChangeArrowheads="1"/>
          </p:cNvSpPr>
          <p:nvPr>
            <p:ph type="ftr" sz="quarter" idx="11"/>
          </p:nvPr>
        </p:nvSpPr>
        <p:spPr/>
        <p:txBody>
          <a:bodyPr/>
          <a:lstStyle>
            <a:lvl1pPr defTabSz="685800">
              <a:defRPr>
                <a:solidFill>
                  <a:schemeClr val="tx1">
                    <a:tint val="75000"/>
                  </a:schemeClr>
                </a:solidFill>
              </a:defRPr>
            </a:lvl1pPr>
          </a:lstStyle>
          <a:p>
            <a:pPr>
              <a:defRPr/>
            </a:pPr>
            <a:endParaRPr lang="en-US"/>
          </a:p>
        </p:txBody>
      </p:sp>
      <p:sp>
        <p:nvSpPr>
          <p:cNvPr id="5" name="Rectangle 6">
            <a:extLst>
              <a:ext uri="{FF2B5EF4-FFF2-40B4-BE49-F238E27FC236}">
                <a16:creationId xmlns:a16="http://schemas.microsoft.com/office/drawing/2014/main" id="{D3D3D688-5076-4952-AD21-46E9B09D3666}"/>
              </a:ext>
            </a:extLst>
          </p:cNvPr>
          <p:cNvSpPr>
            <a:spLocks noGrp="1" noChangeArrowheads="1"/>
          </p:cNvSpPr>
          <p:nvPr>
            <p:ph type="sldNum" sz="quarter" idx="12"/>
          </p:nvPr>
        </p:nvSpPr>
        <p:spPr/>
        <p:txBody>
          <a:bodyPr/>
          <a:lstStyle>
            <a:lvl1pPr defTabSz="685800">
              <a:defRPr/>
            </a:lvl1pPr>
          </a:lstStyle>
          <a:p>
            <a:fld id="{A2594E8B-96C9-4E29-A4D9-F5071A7FF645}" type="slidenum">
              <a:rPr lang="en-US" altLang="en-US"/>
              <a:pPr/>
              <a:t>‹#›</a:t>
            </a:fld>
            <a:endParaRPr lang="en-US" altLang="en-US"/>
          </a:p>
        </p:txBody>
      </p:sp>
    </p:spTree>
    <p:extLst>
      <p:ext uri="{BB962C8B-B14F-4D97-AF65-F5344CB8AC3E}">
        <p14:creationId xmlns:p14="http://schemas.microsoft.com/office/powerpoint/2010/main" val="2830068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a:extLst>
              <a:ext uri="{FF2B5EF4-FFF2-40B4-BE49-F238E27FC236}">
                <a16:creationId xmlns:a16="http://schemas.microsoft.com/office/drawing/2014/main" id="{0E6C6BB4-5E68-457C-88E6-9D4F13CEF084}"/>
              </a:ext>
            </a:extLst>
          </p:cNvPr>
          <p:cNvSpPr>
            <a:spLocks noGrp="1" noChangeArrowheads="1"/>
          </p:cNvSpPr>
          <p:nvPr>
            <p:ph type="dt" sz="half" idx="10"/>
          </p:nvPr>
        </p:nvSpPr>
        <p:spPr/>
        <p:txBody>
          <a:bodyPr/>
          <a:lstStyle>
            <a:lvl1pPr defTabSz="685800">
              <a:defRPr>
                <a:solidFill>
                  <a:schemeClr val="tx1">
                    <a:tint val="75000"/>
                  </a:schemeClr>
                </a:solidFill>
              </a:defRPr>
            </a:lvl1pPr>
          </a:lstStyle>
          <a:p>
            <a:pPr>
              <a:defRPr/>
            </a:pPr>
            <a:endParaRPr lang="en-US"/>
          </a:p>
        </p:txBody>
      </p:sp>
      <p:sp>
        <p:nvSpPr>
          <p:cNvPr id="6" name="Footer Placeholder 7">
            <a:extLst>
              <a:ext uri="{FF2B5EF4-FFF2-40B4-BE49-F238E27FC236}">
                <a16:creationId xmlns:a16="http://schemas.microsoft.com/office/drawing/2014/main" id="{8D6F501F-B588-46EC-9830-7EC953610DF2}"/>
              </a:ext>
            </a:extLst>
          </p:cNvPr>
          <p:cNvSpPr>
            <a:spLocks noGrp="1" noChangeArrowheads="1"/>
          </p:cNvSpPr>
          <p:nvPr>
            <p:ph type="ftr" sz="quarter" idx="11"/>
          </p:nvPr>
        </p:nvSpPr>
        <p:spPr/>
        <p:txBody>
          <a:bodyPr/>
          <a:lstStyle>
            <a:lvl1pPr defTabSz="685800">
              <a:defRPr>
                <a:solidFill>
                  <a:schemeClr val="tx1">
                    <a:tint val="75000"/>
                  </a:schemeClr>
                </a:solidFill>
              </a:defRPr>
            </a:lvl1pPr>
          </a:lstStyle>
          <a:p>
            <a:pPr>
              <a:defRPr/>
            </a:pPr>
            <a:endParaRPr lang="en-US"/>
          </a:p>
        </p:txBody>
      </p:sp>
      <p:sp>
        <p:nvSpPr>
          <p:cNvPr id="7" name="Slide Number Placeholder 8">
            <a:extLst>
              <a:ext uri="{FF2B5EF4-FFF2-40B4-BE49-F238E27FC236}">
                <a16:creationId xmlns:a16="http://schemas.microsoft.com/office/drawing/2014/main" id="{6A104C77-0CAD-4803-BCDD-2AEBCADA6297}"/>
              </a:ext>
            </a:extLst>
          </p:cNvPr>
          <p:cNvSpPr>
            <a:spLocks noGrp="1" noChangeArrowheads="1"/>
          </p:cNvSpPr>
          <p:nvPr>
            <p:ph type="sldNum" sz="quarter" idx="12"/>
          </p:nvPr>
        </p:nvSpPr>
        <p:spPr/>
        <p:txBody>
          <a:bodyPr/>
          <a:lstStyle>
            <a:lvl1pPr defTabSz="685800">
              <a:defRPr/>
            </a:lvl1pPr>
          </a:lstStyle>
          <a:p>
            <a:fld id="{5F39B143-B01B-453B-B25D-83A0E523300F}" type="slidenum">
              <a:rPr lang="en-US" altLang="vi-VN"/>
              <a:pPr/>
              <a:t>‹#›</a:t>
            </a:fld>
            <a:endParaRPr lang="en-US" altLang="vi-VN"/>
          </a:p>
        </p:txBody>
      </p:sp>
    </p:spTree>
    <p:extLst>
      <p:ext uri="{BB962C8B-B14F-4D97-AF65-F5344CB8AC3E}">
        <p14:creationId xmlns:p14="http://schemas.microsoft.com/office/powerpoint/2010/main" val="38635150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6" y="171451"/>
            <a:ext cx="8510588" cy="994172"/>
          </a:xfrm>
        </p:spPr>
        <p:txBody>
          <a:bodyPr/>
          <a:lstStyle/>
          <a:p>
            <a:r>
              <a:rPr lang="en-US"/>
              <a:t>Click to edit Master title style</a:t>
            </a:r>
          </a:p>
        </p:txBody>
      </p:sp>
      <p:sp>
        <p:nvSpPr>
          <p:cNvPr id="3" name="Text Placeholder 2"/>
          <p:cNvSpPr>
            <a:spLocks noGrp="1"/>
          </p:cNvSpPr>
          <p:nvPr>
            <p:ph type="body" sz="half" idx="1"/>
          </p:nvPr>
        </p:nvSpPr>
        <p:spPr>
          <a:xfrm>
            <a:off x="301626" y="1257301"/>
            <a:ext cx="4194175" cy="33170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1" y="1257300"/>
            <a:ext cx="4194175" cy="1601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1" y="2972992"/>
            <a:ext cx="4194175" cy="16013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C923C459-D1A0-41E7-80CD-8C2912A48116}"/>
              </a:ext>
            </a:extLst>
          </p:cNvPr>
          <p:cNvSpPr>
            <a:spLocks noGrp="1" noChangeArrowheads="1"/>
          </p:cNvSpPr>
          <p:nvPr>
            <p:ph type="dt" sz="half" idx="10"/>
          </p:nvPr>
        </p:nvSpPr>
        <p:spPr/>
        <p:txBody>
          <a:bodyPr/>
          <a:lstStyle>
            <a:lvl1pPr defTabSz="685800">
              <a:defRPr>
                <a:solidFill>
                  <a:schemeClr val="tx1">
                    <a:tint val="75000"/>
                  </a:schemeClr>
                </a:solidFill>
              </a:defRPr>
            </a:lvl1pPr>
          </a:lstStyle>
          <a:p>
            <a:pPr>
              <a:defRPr/>
            </a:pPr>
            <a:endParaRPr lang="en-US"/>
          </a:p>
        </p:txBody>
      </p:sp>
      <p:sp>
        <p:nvSpPr>
          <p:cNvPr id="7" name="Rectangle 5">
            <a:extLst>
              <a:ext uri="{FF2B5EF4-FFF2-40B4-BE49-F238E27FC236}">
                <a16:creationId xmlns:a16="http://schemas.microsoft.com/office/drawing/2014/main" id="{BFAE316D-03BB-4B23-9B73-16F187F3C1CA}"/>
              </a:ext>
            </a:extLst>
          </p:cNvPr>
          <p:cNvSpPr>
            <a:spLocks noGrp="1" noChangeArrowheads="1"/>
          </p:cNvSpPr>
          <p:nvPr>
            <p:ph type="ftr" sz="quarter" idx="11"/>
          </p:nvPr>
        </p:nvSpPr>
        <p:spPr/>
        <p:txBody>
          <a:bodyPr/>
          <a:lstStyle>
            <a:lvl1pPr defTabSz="685800">
              <a:defRPr>
                <a:solidFill>
                  <a:schemeClr val="tx1">
                    <a:tint val="75000"/>
                  </a:schemeClr>
                </a:solidFill>
              </a:defRPr>
            </a:lvl1pPr>
          </a:lstStyle>
          <a:p>
            <a:pPr>
              <a:defRPr/>
            </a:pPr>
            <a:endParaRPr lang="en-US"/>
          </a:p>
        </p:txBody>
      </p:sp>
      <p:sp>
        <p:nvSpPr>
          <p:cNvPr id="8" name="Rectangle 6">
            <a:extLst>
              <a:ext uri="{FF2B5EF4-FFF2-40B4-BE49-F238E27FC236}">
                <a16:creationId xmlns:a16="http://schemas.microsoft.com/office/drawing/2014/main" id="{525BAC1B-7C4C-422D-B0ED-DED2CF37D164}"/>
              </a:ext>
            </a:extLst>
          </p:cNvPr>
          <p:cNvSpPr>
            <a:spLocks noGrp="1" noChangeArrowheads="1"/>
          </p:cNvSpPr>
          <p:nvPr>
            <p:ph type="sldNum" sz="quarter" idx="12"/>
          </p:nvPr>
        </p:nvSpPr>
        <p:spPr/>
        <p:txBody>
          <a:bodyPr/>
          <a:lstStyle>
            <a:lvl1pPr defTabSz="685800">
              <a:defRPr/>
            </a:lvl1pPr>
          </a:lstStyle>
          <a:p>
            <a:fld id="{68C2661F-660F-4AC8-87F3-9DE21BC9ED01}" type="slidenum">
              <a:rPr lang="en-US" altLang="vi-VN"/>
              <a:pPr/>
              <a:t>‹#›</a:t>
            </a:fld>
            <a:endParaRPr lang="en-US" altLang="vi-VN"/>
          </a:p>
        </p:txBody>
      </p:sp>
    </p:spTree>
    <p:extLst>
      <p:ext uri="{BB962C8B-B14F-4D97-AF65-F5344CB8AC3E}">
        <p14:creationId xmlns:p14="http://schemas.microsoft.com/office/powerpoint/2010/main" val="19565563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A9D0E58-CDE3-481D-965C-8CC7830D9EAE}"/>
              </a:ext>
            </a:extLst>
          </p:cNvPr>
          <p:cNvSpPr>
            <a:spLocks noGrp="1"/>
          </p:cNvSpPr>
          <p:nvPr>
            <p:ph type="dt" sz="half" idx="10"/>
          </p:nvPr>
        </p:nvSpPr>
        <p:spPr/>
        <p:txBody>
          <a:bodyPr/>
          <a:lstStyle>
            <a:lvl1pPr>
              <a:defRPr/>
            </a:lvl1pPr>
          </a:lstStyle>
          <a:p>
            <a:pPr>
              <a:defRPr/>
            </a:pPr>
            <a:fld id="{FBA3C49F-64CA-4A56-A415-6DCCB28095E8}"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88156891-0DEF-40F8-93CD-1CBCA92B3A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906B40F-B1CB-40BC-AFDF-E8D7424B357D}"/>
              </a:ext>
            </a:extLst>
          </p:cNvPr>
          <p:cNvSpPr>
            <a:spLocks noGrp="1"/>
          </p:cNvSpPr>
          <p:nvPr>
            <p:ph type="sldNum" sz="quarter" idx="12"/>
          </p:nvPr>
        </p:nvSpPr>
        <p:spPr/>
        <p:txBody>
          <a:bodyPr/>
          <a:lstStyle>
            <a:lvl1pPr>
              <a:defRPr/>
            </a:lvl1pPr>
          </a:lstStyle>
          <a:p>
            <a:fld id="{5F10ECCD-C289-44D6-839B-05F3B404C041}" type="slidenum">
              <a:rPr lang="en-US" altLang="en-US"/>
              <a:pPr/>
              <a:t>‹#›</a:t>
            </a:fld>
            <a:endParaRPr lang="en-US" altLang="en-US"/>
          </a:p>
        </p:txBody>
      </p:sp>
    </p:spTree>
    <p:extLst>
      <p:ext uri="{BB962C8B-B14F-4D97-AF65-F5344CB8AC3E}">
        <p14:creationId xmlns:p14="http://schemas.microsoft.com/office/powerpoint/2010/main" val="28565120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83D337D-BA03-4EBD-9A7E-15A52D283627}"/>
              </a:ext>
            </a:extLst>
          </p:cNvPr>
          <p:cNvSpPr>
            <a:spLocks noGrp="1"/>
          </p:cNvSpPr>
          <p:nvPr>
            <p:ph type="dt" sz="half" idx="10"/>
          </p:nvPr>
        </p:nvSpPr>
        <p:spPr/>
        <p:txBody>
          <a:bodyPr/>
          <a:lstStyle>
            <a:lvl1pPr>
              <a:defRPr/>
            </a:lvl1pPr>
          </a:lstStyle>
          <a:p>
            <a:pPr>
              <a:defRPr/>
            </a:pPr>
            <a:fld id="{94B3CA14-751E-4244-82DD-309772905270}"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EE0F1FB2-0A7C-45EA-99E1-8959F0CE934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3922F4-B380-41A8-8D68-8C71E64817E8}"/>
              </a:ext>
            </a:extLst>
          </p:cNvPr>
          <p:cNvSpPr>
            <a:spLocks noGrp="1"/>
          </p:cNvSpPr>
          <p:nvPr>
            <p:ph type="sldNum" sz="quarter" idx="12"/>
          </p:nvPr>
        </p:nvSpPr>
        <p:spPr/>
        <p:txBody>
          <a:bodyPr/>
          <a:lstStyle>
            <a:lvl1pPr>
              <a:defRPr/>
            </a:lvl1pPr>
          </a:lstStyle>
          <a:p>
            <a:fld id="{006048A4-78DC-44D7-AE2C-D9E928BF6D9F}" type="slidenum">
              <a:rPr lang="en-US" altLang="en-US"/>
              <a:pPr/>
              <a:t>‹#›</a:t>
            </a:fld>
            <a:endParaRPr lang="en-US" altLang="en-US"/>
          </a:p>
        </p:txBody>
      </p:sp>
    </p:spTree>
    <p:extLst>
      <p:ext uri="{BB962C8B-B14F-4D97-AF65-F5344CB8AC3E}">
        <p14:creationId xmlns:p14="http://schemas.microsoft.com/office/powerpoint/2010/main" val="348579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6DBDA-3812-444A-B70F-06E1D4CECE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A391E7-AC72-497E-A9DD-6CA7AC8FD99E}"/>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CD34EF-68C8-486B-B46B-9B704A026D0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58A7BB-80B9-45B9-8B2A-8D5CA27CD634}"/>
              </a:ext>
            </a:extLst>
          </p:cNvPr>
          <p:cNvSpPr>
            <a:spLocks noGrp="1"/>
          </p:cNvSpPr>
          <p:nvPr>
            <p:ph type="dt" sz="half" idx="10"/>
          </p:nvPr>
        </p:nvSpPr>
        <p:spPr/>
        <p:txBody>
          <a:bodyPr/>
          <a:lstStyle/>
          <a:p>
            <a:fld id="{E9CD933F-DB83-42DE-AA03-D5EF6BC86FFB}" type="datetimeFigureOut">
              <a:rPr lang="en-US" smtClean="0"/>
              <a:t>10/19/2022</a:t>
            </a:fld>
            <a:endParaRPr lang="en-US"/>
          </a:p>
        </p:txBody>
      </p:sp>
      <p:sp>
        <p:nvSpPr>
          <p:cNvPr id="6" name="Footer Placeholder 5">
            <a:extLst>
              <a:ext uri="{FF2B5EF4-FFF2-40B4-BE49-F238E27FC236}">
                <a16:creationId xmlns:a16="http://schemas.microsoft.com/office/drawing/2014/main" id="{C5ECAFCC-25C7-42FC-98C2-EDC11894A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B87CA6-5FC9-43FD-884D-3B9067D74CB9}"/>
              </a:ext>
            </a:extLst>
          </p:cNvPr>
          <p:cNvSpPr>
            <a:spLocks noGrp="1"/>
          </p:cNvSpPr>
          <p:nvPr>
            <p:ph type="sldNum" sz="quarter" idx="12"/>
          </p:nvPr>
        </p:nvSpPr>
        <p:spPr/>
        <p:txBody>
          <a:bodyPr/>
          <a:lstStyle/>
          <a:p>
            <a:fld id="{BDF3C2EF-5DB9-4B79-9341-799FBB21EAB2}" type="slidenum">
              <a:rPr lang="en-US" smtClean="0"/>
              <a:t>‹#›</a:t>
            </a:fld>
            <a:endParaRPr lang="en-US"/>
          </a:p>
        </p:txBody>
      </p:sp>
    </p:spTree>
    <p:extLst>
      <p:ext uri="{BB962C8B-B14F-4D97-AF65-F5344CB8AC3E}">
        <p14:creationId xmlns:p14="http://schemas.microsoft.com/office/powerpoint/2010/main" val="2096745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BB75F7C-B7E5-40B2-8399-63DD3940650D}"/>
              </a:ext>
            </a:extLst>
          </p:cNvPr>
          <p:cNvSpPr>
            <a:spLocks noGrp="1"/>
          </p:cNvSpPr>
          <p:nvPr>
            <p:ph type="dt" sz="half" idx="10"/>
          </p:nvPr>
        </p:nvSpPr>
        <p:spPr/>
        <p:txBody>
          <a:bodyPr/>
          <a:lstStyle>
            <a:lvl1pPr>
              <a:defRPr/>
            </a:lvl1pPr>
          </a:lstStyle>
          <a:p>
            <a:pPr>
              <a:defRPr/>
            </a:pPr>
            <a:fld id="{EFFE526E-C56A-4560-9232-38C5311CF107}"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77CE3ED6-9EC8-40C3-930E-2EE4508BD61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3E71570-DF4F-4BFE-BAFE-17902DEB8394}"/>
              </a:ext>
            </a:extLst>
          </p:cNvPr>
          <p:cNvSpPr>
            <a:spLocks noGrp="1"/>
          </p:cNvSpPr>
          <p:nvPr>
            <p:ph type="sldNum" sz="quarter" idx="12"/>
          </p:nvPr>
        </p:nvSpPr>
        <p:spPr/>
        <p:txBody>
          <a:bodyPr/>
          <a:lstStyle>
            <a:lvl1pPr>
              <a:defRPr/>
            </a:lvl1pPr>
          </a:lstStyle>
          <a:p>
            <a:fld id="{CD17ECBF-BEE5-4FC8-86F8-16D317D1F2EA}" type="slidenum">
              <a:rPr lang="en-US" altLang="en-US"/>
              <a:pPr/>
              <a:t>‹#›</a:t>
            </a:fld>
            <a:endParaRPr lang="en-US" altLang="en-US"/>
          </a:p>
        </p:txBody>
      </p:sp>
    </p:spTree>
    <p:extLst>
      <p:ext uri="{BB962C8B-B14F-4D97-AF65-F5344CB8AC3E}">
        <p14:creationId xmlns:p14="http://schemas.microsoft.com/office/powerpoint/2010/main" val="25815523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4986F58-7A43-40B7-B176-A9F3D34BEB6C}"/>
              </a:ext>
            </a:extLst>
          </p:cNvPr>
          <p:cNvSpPr>
            <a:spLocks noGrp="1"/>
          </p:cNvSpPr>
          <p:nvPr>
            <p:ph type="dt" sz="half" idx="10"/>
          </p:nvPr>
        </p:nvSpPr>
        <p:spPr/>
        <p:txBody>
          <a:bodyPr/>
          <a:lstStyle>
            <a:lvl1pPr>
              <a:defRPr/>
            </a:lvl1pPr>
          </a:lstStyle>
          <a:p>
            <a:pPr>
              <a:defRPr/>
            </a:pPr>
            <a:fld id="{F292F9DD-F7AA-4400-808C-A5475D9CAE1A}"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4DA1A687-97F3-4D6E-AA63-9611FB8E486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482F15F-9011-4A72-B37D-A34036AAF474}"/>
              </a:ext>
            </a:extLst>
          </p:cNvPr>
          <p:cNvSpPr>
            <a:spLocks noGrp="1"/>
          </p:cNvSpPr>
          <p:nvPr>
            <p:ph type="sldNum" sz="quarter" idx="12"/>
          </p:nvPr>
        </p:nvSpPr>
        <p:spPr/>
        <p:txBody>
          <a:bodyPr/>
          <a:lstStyle>
            <a:lvl1pPr>
              <a:defRPr/>
            </a:lvl1pPr>
          </a:lstStyle>
          <a:p>
            <a:fld id="{2A4271B9-8F88-4B63-83AD-D0C865ABACAA}" type="slidenum">
              <a:rPr lang="en-US" altLang="en-US"/>
              <a:pPr/>
              <a:t>‹#›</a:t>
            </a:fld>
            <a:endParaRPr lang="en-US" altLang="en-US"/>
          </a:p>
        </p:txBody>
      </p:sp>
    </p:spTree>
    <p:extLst>
      <p:ext uri="{BB962C8B-B14F-4D97-AF65-F5344CB8AC3E}">
        <p14:creationId xmlns:p14="http://schemas.microsoft.com/office/powerpoint/2010/main" val="23551406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5210FACF-8EBB-4721-BC17-8FACA3A20D48}"/>
              </a:ext>
            </a:extLst>
          </p:cNvPr>
          <p:cNvSpPr>
            <a:spLocks noGrp="1"/>
          </p:cNvSpPr>
          <p:nvPr>
            <p:ph type="dt" sz="half" idx="10"/>
          </p:nvPr>
        </p:nvSpPr>
        <p:spPr/>
        <p:txBody>
          <a:bodyPr/>
          <a:lstStyle>
            <a:lvl1pPr>
              <a:defRPr/>
            </a:lvl1pPr>
          </a:lstStyle>
          <a:p>
            <a:pPr>
              <a:defRPr/>
            </a:pPr>
            <a:fld id="{A807FFED-92BC-4D96-AC5C-F6E4FBADBAC6}" type="datetimeFigureOut">
              <a:rPr lang="en-US"/>
              <a:pPr>
                <a:defRPr/>
              </a:pPr>
              <a:t>10/19/2022</a:t>
            </a:fld>
            <a:endParaRPr lang="en-US" dirty="0"/>
          </a:p>
        </p:txBody>
      </p:sp>
      <p:sp>
        <p:nvSpPr>
          <p:cNvPr id="8" name="Footer Placeholder 4">
            <a:extLst>
              <a:ext uri="{FF2B5EF4-FFF2-40B4-BE49-F238E27FC236}">
                <a16:creationId xmlns:a16="http://schemas.microsoft.com/office/drawing/2014/main" id="{8A02B107-00BC-4094-A5F2-C949E98DDB9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3DF285D-D16D-46DA-92AF-C99567925D66}"/>
              </a:ext>
            </a:extLst>
          </p:cNvPr>
          <p:cNvSpPr>
            <a:spLocks noGrp="1"/>
          </p:cNvSpPr>
          <p:nvPr>
            <p:ph type="sldNum" sz="quarter" idx="12"/>
          </p:nvPr>
        </p:nvSpPr>
        <p:spPr/>
        <p:txBody>
          <a:bodyPr/>
          <a:lstStyle>
            <a:lvl1pPr>
              <a:defRPr/>
            </a:lvl1pPr>
          </a:lstStyle>
          <a:p>
            <a:fld id="{1BB70AF3-D2E4-42DE-BA63-38F2F0980612}" type="slidenum">
              <a:rPr lang="en-US" altLang="en-US"/>
              <a:pPr/>
              <a:t>‹#›</a:t>
            </a:fld>
            <a:endParaRPr lang="en-US" altLang="en-US"/>
          </a:p>
        </p:txBody>
      </p:sp>
    </p:spTree>
    <p:extLst>
      <p:ext uri="{BB962C8B-B14F-4D97-AF65-F5344CB8AC3E}">
        <p14:creationId xmlns:p14="http://schemas.microsoft.com/office/powerpoint/2010/main" val="25936017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5F8CD332-5EAE-40F9-BF29-4B3FA6B5A5AD}"/>
              </a:ext>
            </a:extLst>
          </p:cNvPr>
          <p:cNvSpPr>
            <a:spLocks noGrp="1"/>
          </p:cNvSpPr>
          <p:nvPr>
            <p:ph type="dt" sz="half" idx="10"/>
          </p:nvPr>
        </p:nvSpPr>
        <p:spPr/>
        <p:txBody>
          <a:bodyPr/>
          <a:lstStyle>
            <a:lvl1pPr>
              <a:defRPr/>
            </a:lvl1pPr>
          </a:lstStyle>
          <a:p>
            <a:pPr>
              <a:defRPr/>
            </a:pPr>
            <a:fld id="{34530CD0-5553-452F-8CD5-66BADFBD890E}" type="datetimeFigureOut">
              <a:rPr lang="en-US"/>
              <a:pPr>
                <a:defRPr/>
              </a:pPr>
              <a:t>10/19/2022</a:t>
            </a:fld>
            <a:endParaRPr lang="en-US" dirty="0"/>
          </a:p>
        </p:txBody>
      </p:sp>
      <p:sp>
        <p:nvSpPr>
          <p:cNvPr id="4" name="Footer Placeholder 4">
            <a:extLst>
              <a:ext uri="{FF2B5EF4-FFF2-40B4-BE49-F238E27FC236}">
                <a16:creationId xmlns:a16="http://schemas.microsoft.com/office/drawing/2014/main" id="{FE670BF6-2512-4B8A-BAFF-0DB86AEBE5D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A02818D-D3A7-439A-969C-3B5A49A917DA}"/>
              </a:ext>
            </a:extLst>
          </p:cNvPr>
          <p:cNvSpPr>
            <a:spLocks noGrp="1"/>
          </p:cNvSpPr>
          <p:nvPr>
            <p:ph type="sldNum" sz="quarter" idx="12"/>
          </p:nvPr>
        </p:nvSpPr>
        <p:spPr/>
        <p:txBody>
          <a:bodyPr/>
          <a:lstStyle>
            <a:lvl1pPr>
              <a:defRPr/>
            </a:lvl1pPr>
          </a:lstStyle>
          <a:p>
            <a:fld id="{C4017DF9-9C1A-4001-A1D9-DEC8B9D71CB1}" type="slidenum">
              <a:rPr lang="en-US" altLang="en-US"/>
              <a:pPr/>
              <a:t>‹#›</a:t>
            </a:fld>
            <a:endParaRPr lang="en-US" altLang="en-US"/>
          </a:p>
        </p:txBody>
      </p:sp>
    </p:spTree>
    <p:extLst>
      <p:ext uri="{BB962C8B-B14F-4D97-AF65-F5344CB8AC3E}">
        <p14:creationId xmlns:p14="http://schemas.microsoft.com/office/powerpoint/2010/main" val="33952835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786C220-D1D6-48D6-973F-505036CA247E}"/>
              </a:ext>
            </a:extLst>
          </p:cNvPr>
          <p:cNvSpPr>
            <a:spLocks noGrp="1"/>
          </p:cNvSpPr>
          <p:nvPr>
            <p:ph type="dt" sz="half" idx="10"/>
          </p:nvPr>
        </p:nvSpPr>
        <p:spPr/>
        <p:txBody>
          <a:bodyPr/>
          <a:lstStyle>
            <a:lvl1pPr>
              <a:defRPr/>
            </a:lvl1pPr>
          </a:lstStyle>
          <a:p>
            <a:pPr>
              <a:defRPr/>
            </a:pPr>
            <a:fld id="{4604E946-EED6-4B0F-B15D-789C6DCD3848}" type="datetimeFigureOut">
              <a:rPr lang="en-US"/>
              <a:pPr>
                <a:defRPr/>
              </a:pPr>
              <a:t>10/19/2022</a:t>
            </a:fld>
            <a:endParaRPr lang="en-US" dirty="0"/>
          </a:p>
        </p:txBody>
      </p:sp>
      <p:sp>
        <p:nvSpPr>
          <p:cNvPr id="3" name="Footer Placeholder 4">
            <a:extLst>
              <a:ext uri="{FF2B5EF4-FFF2-40B4-BE49-F238E27FC236}">
                <a16:creationId xmlns:a16="http://schemas.microsoft.com/office/drawing/2014/main" id="{B556ED11-E31C-443C-B2DE-C4B9C4AC53C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2E530B0-8E69-4B79-921D-1088CDB859E2}"/>
              </a:ext>
            </a:extLst>
          </p:cNvPr>
          <p:cNvSpPr>
            <a:spLocks noGrp="1"/>
          </p:cNvSpPr>
          <p:nvPr>
            <p:ph type="sldNum" sz="quarter" idx="12"/>
          </p:nvPr>
        </p:nvSpPr>
        <p:spPr/>
        <p:txBody>
          <a:bodyPr/>
          <a:lstStyle>
            <a:lvl1pPr>
              <a:defRPr/>
            </a:lvl1pPr>
          </a:lstStyle>
          <a:p>
            <a:fld id="{5B8A68F9-689E-4921-BACE-CBB8E542E857}" type="slidenum">
              <a:rPr lang="en-US" altLang="en-US"/>
              <a:pPr/>
              <a:t>‹#›</a:t>
            </a:fld>
            <a:endParaRPr lang="en-US" altLang="en-US"/>
          </a:p>
        </p:txBody>
      </p:sp>
    </p:spTree>
    <p:extLst>
      <p:ext uri="{BB962C8B-B14F-4D97-AF65-F5344CB8AC3E}">
        <p14:creationId xmlns:p14="http://schemas.microsoft.com/office/powerpoint/2010/main" val="23872409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686B2567-D1F9-4821-8D4A-EEA1EBC8E8F9}"/>
              </a:ext>
            </a:extLst>
          </p:cNvPr>
          <p:cNvSpPr>
            <a:spLocks noGrp="1"/>
          </p:cNvSpPr>
          <p:nvPr>
            <p:ph type="dt" sz="half" idx="10"/>
          </p:nvPr>
        </p:nvSpPr>
        <p:spPr/>
        <p:txBody>
          <a:bodyPr/>
          <a:lstStyle>
            <a:lvl1pPr>
              <a:defRPr/>
            </a:lvl1pPr>
          </a:lstStyle>
          <a:p>
            <a:pPr>
              <a:defRPr/>
            </a:pPr>
            <a:fld id="{E00245B5-5012-4779-B87B-57BC6E1079F3}"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C078B540-F68F-4269-A171-FD2AA398BE8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2ED61A-23C7-4C88-A8EF-F4DE0CBF2520}"/>
              </a:ext>
            </a:extLst>
          </p:cNvPr>
          <p:cNvSpPr>
            <a:spLocks noGrp="1"/>
          </p:cNvSpPr>
          <p:nvPr>
            <p:ph type="sldNum" sz="quarter" idx="12"/>
          </p:nvPr>
        </p:nvSpPr>
        <p:spPr/>
        <p:txBody>
          <a:bodyPr/>
          <a:lstStyle>
            <a:lvl1pPr>
              <a:defRPr/>
            </a:lvl1pPr>
          </a:lstStyle>
          <a:p>
            <a:fld id="{5681469B-55F0-4AAC-B084-E19D0479183B}" type="slidenum">
              <a:rPr lang="en-US" altLang="en-US"/>
              <a:pPr/>
              <a:t>‹#›</a:t>
            </a:fld>
            <a:endParaRPr lang="en-US" altLang="en-US"/>
          </a:p>
        </p:txBody>
      </p:sp>
    </p:spTree>
    <p:extLst>
      <p:ext uri="{BB962C8B-B14F-4D97-AF65-F5344CB8AC3E}">
        <p14:creationId xmlns:p14="http://schemas.microsoft.com/office/powerpoint/2010/main" val="39072695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3ABF275C-B082-43F2-9470-9DB607C8679B}"/>
              </a:ext>
            </a:extLst>
          </p:cNvPr>
          <p:cNvSpPr>
            <a:spLocks noGrp="1"/>
          </p:cNvSpPr>
          <p:nvPr>
            <p:ph type="dt" sz="half" idx="10"/>
          </p:nvPr>
        </p:nvSpPr>
        <p:spPr/>
        <p:txBody>
          <a:bodyPr/>
          <a:lstStyle>
            <a:lvl1pPr>
              <a:defRPr/>
            </a:lvl1pPr>
          </a:lstStyle>
          <a:p>
            <a:pPr>
              <a:defRPr/>
            </a:pPr>
            <a:fld id="{C8DBB623-0B19-48EB-B1CF-AB9CF4930639}" type="datetimeFigureOut">
              <a:rPr lang="en-US"/>
              <a:pPr>
                <a:defRPr/>
              </a:pPr>
              <a:t>10/19/2022</a:t>
            </a:fld>
            <a:endParaRPr lang="en-US" dirty="0"/>
          </a:p>
        </p:txBody>
      </p:sp>
      <p:sp>
        <p:nvSpPr>
          <p:cNvPr id="6" name="Footer Placeholder 4">
            <a:extLst>
              <a:ext uri="{FF2B5EF4-FFF2-40B4-BE49-F238E27FC236}">
                <a16:creationId xmlns:a16="http://schemas.microsoft.com/office/drawing/2014/main" id="{0EE9B2A8-71C1-4CEA-86CA-6C1CC2942C4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6241D51-8E0B-4D89-982C-7C280CF328F4}"/>
              </a:ext>
            </a:extLst>
          </p:cNvPr>
          <p:cNvSpPr>
            <a:spLocks noGrp="1"/>
          </p:cNvSpPr>
          <p:nvPr>
            <p:ph type="sldNum" sz="quarter" idx="12"/>
          </p:nvPr>
        </p:nvSpPr>
        <p:spPr/>
        <p:txBody>
          <a:bodyPr/>
          <a:lstStyle>
            <a:lvl1pPr>
              <a:defRPr/>
            </a:lvl1pPr>
          </a:lstStyle>
          <a:p>
            <a:fld id="{10C032F4-AF0B-43E7-BB9B-639E6AB0E3E0}" type="slidenum">
              <a:rPr lang="en-US" altLang="en-US"/>
              <a:pPr/>
              <a:t>‹#›</a:t>
            </a:fld>
            <a:endParaRPr lang="en-US" altLang="en-US"/>
          </a:p>
        </p:txBody>
      </p:sp>
    </p:spTree>
    <p:extLst>
      <p:ext uri="{BB962C8B-B14F-4D97-AF65-F5344CB8AC3E}">
        <p14:creationId xmlns:p14="http://schemas.microsoft.com/office/powerpoint/2010/main" val="18777564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6C627EC-41AA-4108-AAEB-0554BFD61EFC}"/>
              </a:ext>
            </a:extLst>
          </p:cNvPr>
          <p:cNvSpPr>
            <a:spLocks noGrp="1"/>
          </p:cNvSpPr>
          <p:nvPr>
            <p:ph type="dt" sz="half" idx="10"/>
          </p:nvPr>
        </p:nvSpPr>
        <p:spPr/>
        <p:txBody>
          <a:bodyPr/>
          <a:lstStyle>
            <a:lvl1pPr>
              <a:defRPr/>
            </a:lvl1pPr>
          </a:lstStyle>
          <a:p>
            <a:pPr>
              <a:defRPr/>
            </a:pPr>
            <a:fld id="{7B5E1F06-8504-4AFB-A761-A09B57E62197}"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DFC856C4-00D8-4304-AD70-E5BC01713B9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B3761C3-F699-41B8-90A3-4EB890E8FD4B}"/>
              </a:ext>
            </a:extLst>
          </p:cNvPr>
          <p:cNvSpPr>
            <a:spLocks noGrp="1"/>
          </p:cNvSpPr>
          <p:nvPr>
            <p:ph type="sldNum" sz="quarter" idx="12"/>
          </p:nvPr>
        </p:nvSpPr>
        <p:spPr/>
        <p:txBody>
          <a:bodyPr/>
          <a:lstStyle>
            <a:lvl1pPr>
              <a:defRPr/>
            </a:lvl1pPr>
          </a:lstStyle>
          <a:p>
            <a:fld id="{272C30BE-CE18-470A-B068-47A90915028D}" type="slidenum">
              <a:rPr lang="en-US" altLang="en-US"/>
              <a:pPr/>
              <a:t>‹#›</a:t>
            </a:fld>
            <a:endParaRPr lang="en-US" altLang="en-US"/>
          </a:p>
        </p:txBody>
      </p:sp>
    </p:spTree>
    <p:extLst>
      <p:ext uri="{BB962C8B-B14F-4D97-AF65-F5344CB8AC3E}">
        <p14:creationId xmlns:p14="http://schemas.microsoft.com/office/powerpoint/2010/main" val="18326338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F997EAB-2A18-4FC4-A2F7-E2A9D41227CC}"/>
              </a:ext>
            </a:extLst>
          </p:cNvPr>
          <p:cNvSpPr>
            <a:spLocks noGrp="1"/>
          </p:cNvSpPr>
          <p:nvPr>
            <p:ph type="dt" sz="half" idx="10"/>
          </p:nvPr>
        </p:nvSpPr>
        <p:spPr/>
        <p:txBody>
          <a:bodyPr/>
          <a:lstStyle>
            <a:lvl1pPr>
              <a:defRPr/>
            </a:lvl1pPr>
          </a:lstStyle>
          <a:p>
            <a:pPr>
              <a:defRPr/>
            </a:pPr>
            <a:fld id="{4339C66B-FB32-4D82-B7AE-D3E46D39CE4E}"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32AC3CBF-09A4-4D5D-AC31-5BA5D5A359C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5AD9920-659A-462A-824F-0D0341D4E033}"/>
              </a:ext>
            </a:extLst>
          </p:cNvPr>
          <p:cNvSpPr>
            <a:spLocks noGrp="1"/>
          </p:cNvSpPr>
          <p:nvPr>
            <p:ph type="sldNum" sz="quarter" idx="12"/>
          </p:nvPr>
        </p:nvSpPr>
        <p:spPr/>
        <p:txBody>
          <a:bodyPr/>
          <a:lstStyle>
            <a:lvl1pPr>
              <a:defRPr/>
            </a:lvl1pPr>
          </a:lstStyle>
          <a:p>
            <a:fld id="{72C46061-0210-4157-895F-9902D8322F8B}" type="slidenum">
              <a:rPr lang="en-US" altLang="en-US"/>
              <a:pPr/>
              <a:t>‹#›</a:t>
            </a:fld>
            <a:endParaRPr lang="en-US" altLang="en-US"/>
          </a:p>
        </p:txBody>
      </p:sp>
    </p:spTree>
    <p:extLst>
      <p:ext uri="{BB962C8B-B14F-4D97-AF65-F5344CB8AC3E}">
        <p14:creationId xmlns:p14="http://schemas.microsoft.com/office/powerpoint/2010/main" val="2355911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0899D78-BF64-4B41-A84A-9CCCF95CA115}"/>
              </a:ext>
            </a:extLst>
          </p:cNvPr>
          <p:cNvSpPr>
            <a:spLocks noGrp="1"/>
          </p:cNvSpPr>
          <p:nvPr>
            <p:ph type="dt" sz="half" idx="10"/>
          </p:nvPr>
        </p:nvSpPr>
        <p:spPr/>
        <p:txBody>
          <a:bodyPr/>
          <a:lstStyle>
            <a:lvl1pPr>
              <a:defRPr/>
            </a:lvl1pPr>
          </a:lstStyle>
          <a:p>
            <a:pPr>
              <a:defRPr/>
            </a:pPr>
            <a:fld id="{3DFDFB1F-1E96-463E-9EDB-4B4AB0D693F1}"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01E79AB7-C811-4E43-96F0-3DDBB392E2C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AE058A-4656-4F58-83EA-B550E116CA06}"/>
              </a:ext>
            </a:extLst>
          </p:cNvPr>
          <p:cNvSpPr>
            <a:spLocks noGrp="1"/>
          </p:cNvSpPr>
          <p:nvPr>
            <p:ph type="sldNum" sz="quarter" idx="12"/>
          </p:nvPr>
        </p:nvSpPr>
        <p:spPr/>
        <p:txBody>
          <a:bodyPr/>
          <a:lstStyle>
            <a:lvl1pPr>
              <a:defRPr/>
            </a:lvl1pPr>
          </a:lstStyle>
          <a:p>
            <a:fld id="{79498C3F-A992-47CA-B5CD-64522BFFE14B}" type="slidenum">
              <a:rPr lang="en-US" altLang="en-US"/>
              <a:pPr/>
              <a:t>‹#›</a:t>
            </a:fld>
            <a:endParaRPr lang="en-US" altLang="en-US"/>
          </a:p>
        </p:txBody>
      </p:sp>
    </p:spTree>
    <p:extLst>
      <p:ext uri="{BB962C8B-B14F-4D97-AF65-F5344CB8AC3E}">
        <p14:creationId xmlns:p14="http://schemas.microsoft.com/office/powerpoint/2010/main" val="13952205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heme" Target="../theme/theme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A4DDDA">
              <a:alpha val="71763"/>
            </a:srgbClr>
          </a:solidFill>
        </p:spPr>
        <p:txBody>
          <a:bodyPr wrap="square" lIns="0" tIns="0" rIns="0" bIns="0" rtlCol="0"/>
          <a:lstStyle/>
          <a:p>
            <a:endParaRPr/>
          </a:p>
        </p:txBody>
      </p:sp>
      <p:sp>
        <p:nvSpPr>
          <p:cNvPr id="2" name="Holder 2"/>
          <p:cNvSpPr>
            <a:spLocks noGrp="1"/>
          </p:cNvSpPr>
          <p:nvPr>
            <p:ph type="title"/>
          </p:nvPr>
        </p:nvSpPr>
        <p:spPr>
          <a:xfrm>
            <a:off x="290957" y="193674"/>
            <a:ext cx="8562085" cy="513080"/>
          </a:xfrm>
          <a:prstGeom prst="rect">
            <a:avLst/>
          </a:prstGeom>
        </p:spPr>
        <p:txBody>
          <a:bodyPr wrap="square" lIns="0" tIns="0" rIns="0" bIns="0">
            <a:spAutoFit/>
          </a:bodyPr>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a:xfrm>
            <a:off x="1088847" y="830960"/>
            <a:ext cx="5227955" cy="1626235"/>
          </a:xfrm>
          <a:prstGeom prst="rect">
            <a:avLst/>
          </a:prstGeom>
        </p:spPr>
        <p:txBody>
          <a:bodyPr wrap="square" lIns="0" tIns="0" rIns="0" bIns="0">
            <a:spAutoFit/>
          </a:bodyPr>
          <a:lstStyle>
            <a:lvl1pPr>
              <a:defRPr sz="21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10/19/2022</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Title Placeholder 1">
            <a:extLst>
              <a:ext uri="{FF2B5EF4-FFF2-40B4-BE49-F238E27FC236}">
                <a16:creationId xmlns:a16="http://schemas.microsoft.com/office/drawing/2014/main" id="{3ADE7F4E-E5F0-4289-9969-B35AE9BC2D18}"/>
              </a:ext>
            </a:extLst>
          </p:cNvPr>
          <p:cNvSpPr>
            <a:spLocks noGrp="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1267" name="Text Placeholder 2">
            <a:extLst>
              <a:ext uri="{FF2B5EF4-FFF2-40B4-BE49-F238E27FC236}">
                <a16:creationId xmlns:a16="http://schemas.microsoft.com/office/drawing/2014/main" id="{1EA841AF-4B8E-4EF9-B21E-0EB10B79FF06}"/>
              </a:ext>
            </a:extLst>
          </p:cNvPr>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0C39C2B1-3BAC-4683-8A76-3C172D5B33B9}"/>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white">
                    <a:tint val="75000"/>
                  </a:prstClr>
                </a:solidFill>
                <a:latin typeface="+mn-lt"/>
              </a:defRPr>
            </a:lvl1pPr>
          </a:lstStyle>
          <a:p>
            <a:pPr>
              <a:defRPr/>
            </a:pPr>
            <a:fld id="{0B238BCC-BA8C-4FAB-9A2B-734346B89493}"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5D700151-007D-4A6E-A264-BB6B3041E0E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white">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4815FD4-81DA-444E-B2D1-F4B4CD61C96C}"/>
              </a:ext>
            </a:extLst>
          </p:cNvPr>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FFFFFF"/>
                </a:solidFill>
              </a:defRPr>
            </a:lvl1pPr>
          </a:lstStyle>
          <a:p>
            <a:fld id="{09ECF7D6-2A90-44B8-97F8-653D9F27DFCE}" type="slidenum">
              <a:rPr lang="en-US" altLang="en-US"/>
              <a:pPr/>
              <a:t>‹#›</a:t>
            </a:fld>
            <a:endParaRPr lang="en-US" altLang="en-US"/>
          </a:p>
        </p:txBody>
      </p:sp>
    </p:spTree>
    <p:extLst>
      <p:ext uri="{BB962C8B-B14F-4D97-AF65-F5344CB8AC3E}">
        <p14:creationId xmlns:p14="http://schemas.microsoft.com/office/powerpoint/2010/main" val="1971771247"/>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342900" algn="l" rtl="0" fontAlgn="base">
        <a:lnSpc>
          <a:spcPct val="90000"/>
        </a:lnSpc>
        <a:spcBef>
          <a:spcPct val="0"/>
        </a:spcBef>
        <a:spcAft>
          <a:spcPct val="0"/>
        </a:spcAft>
        <a:defRPr sz="3300">
          <a:solidFill>
            <a:schemeClr val="tx1"/>
          </a:solidFill>
          <a:latin typeface="Times New Roman" panose="02020603050405020304" pitchFamily="18" charset="0"/>
        </a:defRPr>
      </a:lvl6pPr>
      <a:lvl7pPr marL="685800" algn="l" rtl="0" fontAlgn="base">
        <a:lnSpc>
          <a:spcPct val="90000"/>
        </a:lnSpc>
        <a:spcBef>
          <a:spcPct val="0"/>
        </a:spcBef>
        <a:spcAft>
          <a:spcPct val="0"/>
        </a:spcAft>
        <a:defRPr sz="3300">
          <a:solidFill>
            <a:schemeClr val="tx1"/>
          </a:solidFill>
          <a:latin typeface="Times New Roman" panose="02020603050405020304" pitchFamily="18" charset="0"/>
        </a:defRPr>
      </a:lvl7pPr>
      <a:lvl8pPr marL="1028700" algn="l" rtl="0" fontAlgn="base">
        <a:lnSpc>
          <a:spcPct val="90000"/>
        </a:lnSpc>
        <a:spcBef>
          <a:spcPct val="0"/>
        </a:spcBef>
        <a:spcAft>
          <a:spcPct val="0"/>
        </a:spcAft>
        <a:defRPr sz="3300">
          <a:solidFill>
            <a:schemeClr val="tx1"/>
          </a:solidFill>
          <a:latin typeface="Times New Roman" panose="02020603050405020304" pitchFamily="18" charset="0"/>
        </a:defRPr>
      </a:lvl8pPr>
      <a:lvl9pPr marL="1371600" algn="l"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98CE19-4582-4410-AB6B-CEAC80AD87A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EC8540-BAB7-4884-8E64-26DFAC58662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3674F-496D-4B49-9F02-F149AFB7BBA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9CD933F-DB83-42DE-AA03-D5EF6BC86FFB}" type="datetimeFigureOut">
              <a:rPr lang="en-US" smtClean="0"/>
              <a:t>10/19/2022</a:t>
            </a:fld>
            <a:endParaRPr lang="en-US"/>
          </a:p>
        </p:txBody>
      </p:sp>
      <p:sp>
        <p:nvSpPr>
          <p:cNvPr id="5" name="Footer Placeholder 4">
            <a:extLst>
              <a:ext uri="{FF2B5EF4-FFF2-40B4-BE49-F238E27FC236}">
                <a16:creationId xmlns:a16="http://schemas.microsoft.com/office/drawing/2014/main" id="{66EDBF98-2AD8-476E-A013-57C706466A6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BE7A0C-6226-4B69-B249-2360E65B63E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DF3C2EF-5DB9-4B79-9341-799FBB21EAB2}" type="slidenum">
              <a:rPr lang="en-US" smtClean="0"/>
              <a:t>‹#›</a:t>
            </a:fld>
            <a:endParaRPr lang="en-US"/>
          </a:p>
        </p:txBody>
      </p:sp>
    </p:spTree>
    <p:extLst>
      <p:ext uri="{BB962C8B-B14F-4D97-AF65-F5344CB8AC3E}">
        <p14:creationId xmlns:p14="http://schemas.microsoft.com/office/powerpoint/2010/main" val="58944992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C6EB4-DAF5-4303-B383-1642A2422CA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25F2C0-EA31-4217-8B47-EFB1575BA30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A2B15-A2AD-4E21-B3A7-5185902893D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FEEA4E7-32E1-4994-9995-48FCA36453A6}" type="datetimeFigureOut">
              <a:rPr lang="en-US" smtClean="0"/>
              <a:t>10/19/2022</a:t>
            </a:fld>
            <a:endParaRPr lang="en-US"/>
          </a:p>
        </p:txBody>
      </p:sp>
      <p:sp>
        <p:nvSpPr>
          <p:cNvPr id="5" name="Footer Placeholder 4">
            <a:extLst>
              <a:ext uri="{FF2B5EF4-FFF2-40B4-BE49-F238E27FC236}">
                <a16:creationId xmlns:a16="http://schemas.microsoft.com/office/drawing/2014/main" id="{006FED9F-732A-4DCF-8D3B-A29456A9426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E3EF03-EB4F-4A7A-B53F-B34C02A7766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CF855B6-E8BD-4BFC-BD16-50A3FC4A1344}" type="slidenum">
              <a:rPr lang="en-US" smtClean="0"/>
              <a:t>‹#›</a:t>
            </a:fld>
            <a:endParaRPr lang="en-US"/>
          </a:p>
        </p:txBody>
      </p:sp>
    </p:spTree>
    <p:extLst>
      <p:ext uri="{BB962C8B-B14F-4D97-AF65-F5344CB8AC3E}">
        <p14:creationId xmlns:p14="http://schemas.microsoft.com/office/powerpoint/2010/main" val="56322499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vi-VN"/>
              <a:t>Bấm để sửa kiểu tiêu đề Bản cái</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FEED8A2A-9F01-4856-A53B-BACE6E946233}" type="datetimeFigureOut">
              <a:rPr lang="en-US" smtClean="0"/>
              <a:t>10/19/2022</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73B4D4B0-DA04-4D9F-B9D9-6EF098E9877A}"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050811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03A6E8B-1C82-4589-8084-9ECAD6567D32}" type="datetimeFigureOut">
              <a:rPr lang="en-US" smtClean="0"/>
              <a:t>10/19/2022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744B193-A112-4B77-9B97-0A949FAACEB7}" type="slidenum">
              <a:rPr lang="en-US" smtClean="0"/>
              <a:t>‹#›</a:t>
            </a:fld>
            <a:endParaRPr lang="en-US"/>
          </a:p>
        </p:txBody>
      </p:sp>
    </p:spTree>
    <p:extLst>
      <p:ext uri="{BB962C8B-B14F-4D97-AF65-F5344CB8AC3E}">
        <p14:creationId xmlns:p14="http://schemas.microsoft.com/office/powerpoint/2010/main" val="170427790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310FAF-402D-47E6-AB27-9CB042F631C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9B709D-C09C-48AC-BE41-11C44F6C930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9ADC0-8D70-4C67-A2D9-324BE347184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A21C682-E527-465E-9DE1-7DD8CC96FEBE}" type="datetimeFigureOut">
              <a:rPr lang="en-US" smtClean="0"/>
              <a:pPr/>
              <a:t>10/19/2022</a:t>
            </a:fld>
            <a:endParaRPr lang="en-US"/>
          </a:p>
        </p:txBody>
      </p:sp>
      <p:sp>
        <p:nvSpPr>
          <p:cNvPr id="5" name="Footer Placeholder 4">
            <a:extLst>
              <a:ext uri="{FF2B5EF4-FFF2-40B4-BE49-F238E27FC236}">
                <a16:creationId xmlns:a16="http://schemas.microsoft.com/office/drawing/2014/main" id="{BF9B4F54-4E02-4537-9CE5-AA4D728008D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19B0E-E7C8-4E43-920F-35F6799963F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B19A5E-5106-4644-87F1-F6BEE2321D39}" type="slidenum">
              <a:rPr lang="en-US" smtClean="0"/>
              <a:pPr/>
              <a:t>‹#›</a:t>
            </a:fld>
            <a:endParaRPr lang="en-US"/>
          </a:p>
        </p:txBody>
      </p:sp>
    </p:spTree>
    <p:extLst>
      <p:ext uri="{BB962C8B-B14F-4D97-AF65-F5344CB8AC3E}">
        <p14:creationId xmlns:p14="http://schemas.microsoft.com/office/powerpoint/2010/main" val="257712468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027" name="Text Placeholder 2"/>
          <p:cNvSpPr>
            <a:spLocks noGrp="1"/>
          </p:cNvSpPr>
          <p:nvPr>
            <p:ph type="body" idx="1"/>
          </p:nvPr>
        </p:nvSpPr>
        <p:spPr bwMode="auto">
          <a:xfrm>
            <a:off x="457200" y="1200153"/>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5"/>
            <a:ext cx="2133600" cy="273844"/>
          </a:xfrm>
          <a:prstGeom prst="rect">
            <a:avLst/>
          </a:prstGeom>
        </p:spPr>
        <p:txBody>
          <a:bodyPr vert="horz" lIns="91440" tIns="45720" rIns="91440" bIns="45720" rtlCol="0" anchor="ctr"/>
          <a:lstStyle>
            <a:lvl1pPr algn="l">
              <a:defRPr sz="900">
                <a:solidFill>
                  <a:schemeClr val="tx1">
                    <a:tint val="75000"/>
                  </a:schemeClr>
                </a:solidFill>
                <a:latin typeface="Arial" charset="0"/>
              </a:defRPr>
            </a:lvl1pPr>
          </a:lstStyle>
          <a:p>
            <a:pPr defTabSz="685800" eaLnBrk="0" fontAlgn="base" hangingPunct="0">
              <a:spcBef>
                <a:spcPct val="0"/>
              </a:spcBef>
              <a:spcAft>
                <a:spcPct val="0"/>
              </a:spcAft>
              <a:defRPr/>
            </a:pPr>
            <a:fld id="{7133038C-89C3-45E2-AD71-66B4B957827C}" type="datetime1">
              <a:rPr lang="en-US" smtClean="0">
                <a:solidFill>
                  <a:prstClr val="black">
                    <a:tint val="75000"/>
                  </a:prstClr>
                </a:solidFill>
              </a:rPr>
              <a:pPr defTabSz="685800" eaLnBrk="0" fontAlgn="base" hangingPunct="0">
                <a:spcBef>
                  <a:spcPct val="0"/>
                </a:spcBef>
                <a:spcAft>
                  <a:spcPct val="0"/>
                </a:spcAft>
                <a:defRPr/>
              </a:pPr>
              <a:t>10/19/2022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5"/>
            <a:ext cx="2895600" cy="273844"/>
          </a:xfrm>
          <a:prstGeom prst="rect">
            <a:avLst/>
          </a:prstGeom>
        </p:spPr>
        <p:txBody>
          <a:bodyPr vert="horz" lIns="91440" tIns="45720" rIns="91440" bIns="45720" rtlCol="0" anchor="ctr"/>
          <a:lstStyle>
            <a:lvl1pPr algn="ctr">
              <a:defRPr sz="900">
                <a:solidFill>
                  <a:schemeClr val="tx1">
                    <a:tint val="75000"/>
                  </a:schemeClr>
                </a:solidFill>
                <a:latin typeface="Arial" charset="0"/>
              </a:defRPr>
            </a:lvl1pPr>
          </a:lstStyle>
          <a:p>
            <a:pPr defTabSz="6858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5"/>
            <a:ext cx="2133600" cy="273844"/>
          </a:xfrm>
          <a:prstGeom prst="rect">
            <a:avLst/>
          </a:prstGeom>
        </p:spPr>
        <p:txBody>
          <a:bodyPr vert="horz" lIns="91440" tIns="45720" rIns="91440" bIns="45720" rtlCol="0" anchor="ctr"/>
          <a:lstStyle>
            <a:lvl1pPr algn="r">
              <a:defRPr sz="900">
                <a:solidFill>
                  <a:schemeClr val="tx1">
                    <a:tint val="75000"/>
                  </a:schemeClr>
                </a:solidFill>
                <a:latin typeface="Arial" charset="0"/>
              </a:defRPr>
            </a:lvl1pPr>
          </a:lstStyle>
          <a:p>
            <a:pPr defTabSz="685800" eaLnBrk="0" fontAlgn="base" hangingPunct="0">
              <a:spcBef>
                <a:spcPct val="0"/>
              </a:spcBef>
              <a:spcAft>
                <a:spcPct val="0"/>
              </a:spcAft>
              <a:defRPr/>
            </a:pPr>
            <a:fld id="{D800FA58-ECA4-4F15-B6AD-448D86A05916}" type="slidenum">
              <a:rPr lang="en-US" smtClean="0">
                <a:solidFill>
                  <a:prstClr val="black">
                    <a:tint val="75000"/>
                  </a:prstClr>
                </a:solidFill>
              </a:rPr>
              <a:pPr defTabSz="685800"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14425684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sldNum="0" hdr="0" ftr="0" dt="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7A2218B-EC32-40B0-9F52-83AD83BD24E3}"/>
              </a:ext>
            </a:extLst>
          </p:cNvPr>
          <p:cNvSpPr>
            <a:spLocks noGrp="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endParaRPr lang="vi-VN" altLang="vi-VN"/>
          </a:p>
        </p:txBody>
      </p:sp>
      <p:sp>
        <p:nvSpPr>
          <p:cNvPr id="1027" name="Text Placeholder 2">
            <a:extLst>
              <a:ext uri="{FF2B5EF4-FFF2-40B4-BE49-F238E27FC236}">
                <a16:creationId xmlns:a16="http://schemas.microsoft.com/office/drawing/2014/main" id="{9FC40C60-E21A-44AB-8645-D7F92C294B38}"/>
              </a:ext>
            </a:extLst>
          </p:cNvPr>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endParaRPr lang="vi-VN" altLang="vi-VN"/>
          </a:p>
        </p:txBody>
      </p:sp>
      <p:sp>
        <p:nvSpPr>
          <p:cNvPr id="4" name="Date Placeholder 3">
            <a:extLst>
              <a:ext uri="{FF2B5EF4-FFF2-40B4-BE49-F238E27FC236}">
                <a16:creationId xmlns:a16="http://schemas.microsoft.com/office/drawing/2014/main" id="{69F2DBF1-A71D-4DC2-BDD1-BCA5661CEB2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defTabSz="342900" eaLnBrk="1" fontAlgn="auto" hangingPunct="1">
              <a:spcBef>
                <a:spcPts val="0"/>
              </a:spcBef>
              <a:spcAft>
                <a:spcPts val="0"/>
              </a:spcAft>
              <a:defRPr sz="900">
                <a:solidFill>
                  <a:prstClr val="black">
                    <a:tint val="75000"/>
                  </a:prstClr>
                </a:solidFill>
                <a:latin typeface="+mn-lt"/>
                <a:cs typeface="+mn-cs"/>
              </a:defRPr>
            </a:lvl1pPr>
          </a:lstStyle>
          <a:p>
            <a:pPr>
              <a:defRPr/>
            </a:pPr>
            <a:fld id="{DA26E10D-6AC2-4CF8-86C5-A9260A04FB27}" type="datetimeFigureOut">
              <a:rPr lang="en-US"/>
              <a:pPr>
                <a:defRPr/>
              </a:pPr>
              <a:t>10/19/2022</a:t>
            </a:fld>
            <a:endParaRPr lang="en-US"/>
          </a:p>
        </p:txBody>
      </p:sp>
      <p:sp>
        <p:nvSpPr>
          <p:cNvPr id="5" name="Footer Placeholder 4">
            <a:extLst>
              <a:ext uri="{FF2B5EF4-FFF2-40B4-BE49-F238E27FC236}">
                <a16:creationId xmlns:a16="http://schemas.microsoft.com/office/drawing/2014/main" id="{9B47A4DF-0C52-411D-9312-B9314DD2879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defTabSz="342900" eaLnBrk="1" fontAlgn="auto" hangingPunct="1">
              <a:spcBef>
                <a:spcPts val="0"/>
              </a:spcBef>
              <a:spcAft>
                <a:spcPts val="0"/>
              </a:spcAft>
              <a:defRPr sz="9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0330287-778D-4379-8524-0807923A210E}"/>
              </a:ext>
            </a:extLst>
          </p:cNvPr>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prstTxWarp prst="textNoShape">
              <a:avLst/>
            </a:prstTxWarp>
          </a:bodyPr>
          <a:lstStyle>
            <a:lvl1pPr algn="r" defTabSz="342900" eaLnBrk="1" hangingPunct="1">
              <a:defRPr sz="900">
                <a:solidFill>
                  <a:srgbClr val="898989"/>
                </a:solidFill>
              </a:defRPr>
            </a:lvl1pPr>
          </a:lstStyle>
          <a:p>
            <a:fld id="{F45DE72D-6CD4-41B1-86FF-3601F89697CB}" type="slidenum">
              <a:rPr lang="en-US" altLang="en-US"/>
              <a:pPr/>
              <a:t>‹#›</a:t>
            </a:fld>
            <a:endParaRPr lang="en-US" altLang="en-US"/>
          </a:p>
        </p:txBody>
      </p:sp>
    </p:spTree>
    <p:extLst>
      <p:ext uri="{BB962C8B-B14F-4D97-AF65-F5344CB8AC3E}">
        <p14:creationId xmlns:p14="http://schemas.microsoft.com/office/powerpoint/2010/main" val="1635392234"/>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998A80F9-0374-4FDC-9FA0-9D12FC9281C2}"/>
              </a:ext>
            </a:extLst>
          </p:cNvPr>
          <p:cNvSpPr>
            <a:spLocks noGrp="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9219" name="Text Placeholder 2">
            <a:extLst>
              <a:ext uri="{FF2B5EF4-FFF2-40B4-BE49-F238E27FC236}">
                <a16:creationId xmlns:a16="http://schemas.microsoft.com/office/drawing/2014/main" id="{B9A8FFC6-1659-492E-B1CE-CD7EC02CAD83}"/>
              </a:ext>
            </a:extLst>
          </p:cNvPr>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C926E277-0D6F-4D17-A24A-D6328D0DFD1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white">
                    <a:tint val="75000"/>
                  </a:prstClr>
                </a:solidFill>
                <a:latin typeface="+mn-lt"/>
              </a:defRPr>
            </a:lvl1pPr>
          </a:lstStyle>
          <a:p>
            <a:pPr>
              <a:defRPr/>
            </a:pPr>
            <a:fld id="{0C4515DA-7A68-4FD1-8F54-1E0D6586815F}" type="datetimeFigureOut">
              <a:rPr lang="en-US"/>
              <a:pPr>
                <a:defRPr/>
              </a:pPr>
              <a:t>10/19/2022</a:t>
            </a:fld>
            <a:endParaRPr lang="en-US" dirty="0"/>
          </a:p>
        </p:txBody>
      </p:sp>
      <p:sp>
        <p:nvSpPr>
          <p:cNvPr id="5" name="Footer Placeholder 4">
            <a:extLst>
              <a:ext uri="{FF2B5EF4-FFF2-40B4-BE49-F238E27FC236}">
                <a16:creationId xmlns:a16="http://schemas.microsoft.com/office/drawing/2014/main" id="{F9C056ED-1DAD-40FF-ADFA-7C4FE77C80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white">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220B6AE9-19AB-442F-A0E6-2BE1250EB790}"/>
              </a:ext>
            </a:extLst>
          </p:cNvPr>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FFFFFF"/>
                </a:solidFill>
              </a:defRPr>
            </a:lvl1pPr>
          </a:lstStyle>
          <a:p>
            <a:fld id="{8686C023-652E-4A81-A345-2D009C6CFDC5}" type="slidenum">
              <a:rPr lang="en-US" altLang="en-US"/>
              <a:pPr/>
              <a:t>‹#›</a:t>
            </a:fld>
            <a:endParaRPr lang="en-US" altLang="en-US"/>
          </a:p>
        </p:txBody>
      </p:sp>
    </p:spTree>
    <p:extLst>
      <p:ext uri="{BB962C8B-B14F-4D97-AF65-F5344CB8AC3E}">
        <p14:creationId xmlns:p14="http://schemas.microsoft.com/office/powerpoint/2010/main" val="3996521573"/>
      </p:ext>
    </p:extLst>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342900" algn="l" rtl="0" fontAlgn="base">
        <a:lnSpc>
          <a:spcPct val="90000"/>
        </a:lnSpc>
        <a:spcBef>
          <a:spcPct val="0"/>
        </a:spcBef>
        <a:spcAft>
          <a:spcPct val="0"/>
        </a:spcAft>
        <a:defRPr sz="3300">
          <a:solidFill>
            <a:schemeClr val="tx1"/>
          </a:solidFill>
          <a:latin typeface="Times New Roman" panose="02020603050405020304" pitchFamily="18" charset="0"/>
        </a:defRPr>
      </a:lvl6pPr>
      <a:lvl7pPr marL="685800" algn="l" rtl="0" fontAlgn="base">
        <a:lnSpc>
          <a:spcPct val="90000"/>
        </a:lnSpc>
        <a:spcBef>
          <a:spcPct val="0"/>
        </a:spcBef>
        <a:spcAft>
          <a:spcPct val="0"/>
        </a:spcAft>
        <a:defRPr sz="3300">
          <a:solidFill>
            <a:schemeClr val="tx1"/>
          </a:solidFill>
          <a:latin typeface="Times New Roman" panose="02020603050405020304" pitchFamily="18" charset="0"/>
        </a:defRPr>
      </a:lvl7pPr>
      <a:lvl8pPr marL="1028700" algn="l" rtl="0" fontAlgn="base">
        <a:lnSpc>
          <a:spcPct val="90000"/>
        </a:lnSpc>
        <a:spcBef>
          <a:spcPct val="0"/>
        </a:spcBef>
        <a:spcAft>
          <a:spcPct val="0"/>
        </a:spcAft>
        <a:defRPr sz="3300">
          <a:solidFill>
            <a:schemeClr val="tx1"/>
          </a:solidFill>
          <a:latin typeface="Times New Roman" panose="02020603050405020304" pitchFamily="18" charset="0"/>
        </a:defRPr>
      </a:lvl8pPr>
      <a:lvl9pPr marL="1371600" algn="l"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8.xml"/><Relationship Id="rId5" Type="http://schemas.openxmlformats.org/officeDocument/2006/relationships/image" Target="../media/image27.jp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8.xml"/><Relationship Id="rId5" Type="http://schemas.openxmlformats.org/officeDocument/2006/relationships/image" Target="../media/image31.jp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5.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39.png"/><Relationship Id="rId1" Type="http://schemas.openxmlformats.org/officeDocument/2006/relationships/slideLayout" Target="../slideLayouts/slideLayout88.xml"/><Relationship Id="rId5" Type="http://schemas.openxmlformats.org/officeDocument/2006/relationships/image" Target="../media/image41.gif"/><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4.xml"/><Relationship Id="rId6" Type="http://schemas.microsoft.com/office/2007/relationships/hdphoto" Target="../media/hdphoto16.wdp"/><Relationship Id="rId5" Type="http://schemas.openxmlformats.org/officeDocument/2006/relationships/image" Target="../media/image39.pn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4.xml"/><Relationship Id="rId5" Type="http://schemas.openxmlformats.org/officeDocument/2006/relationships/image" Target="../media/image53.pn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6.png"/><Relationship Id="rId11" Type="http://schemas.microsoft.com/office/2007/relationships/hdphoto" Target="../media/hdphoto5.wdp"/><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2.png"/><Relationship Id="rId18" Type="http://schemas.microsoft.com/office/2007/relationships/hdphoto" Target="../media/hdphoto11.wdp"/><Relationship Id="rId3" Type="http://schemas.openxmlformats.org/officeDocument/2006/relationships/slide" Target="slide55.xml"/><Relationship Id="rId21" Type="http://schemas.openxmlformats.org/officeDocument/2006/relationships/image" Target="../media/image16.gif"/><Relationship Id="rId7" Type="http://schemas.openxmlformats.org/officeDocument/2006/relationships/image" Target="../media/image10.png"/><Relationship Id="rId12" Type="http://schemas.openxmlformats.org/officeDocument/2006/relationships/slide" Target="slide52.xml"/><Relationship Id="rId17" Type="http://schemas.openxmlformats.org/officeDocument/2006/relationships/image" Target="../media/image14.png"/><Relationship Id="rId2" Type="http://schemas.openxmlformats.org/officeDocument/2006/relationships/image" Target="../media/image4.png"/><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5.xml"/><Relationship Id="rId6" Type="http://schemas.openxmlformats.org/officeDocument/2006/relationships/slide" Target="slide54.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image" Target="../media/image13.png"/><Relationship Id="rId10" Type="http://schemas.openxmlformats.org/officeDocument/2006/relationships/image" Target="../media/image11.png"/><Relationship Id="rId19"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slide" Target="slide53.xml"/><Relationship Id="rId14" Type="http://schemas.microsoft.com/office/2007/relationships/hdphoto" Target="../media/hdphoto9.wdp"/></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7.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gif"/><Relationship Id="rId3" Type="http://schemas.openxmlformats.org/officeDocument/2006/relationships/slideLayout" Target="../slideLayouts/slideLayout6.xml"/><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audio" Target="../media/media2.mp3"/><Relationship Id="rId16" Type="http://schemas.openxmlformats.org/officeDocument/2006/relationships/image" Target="../media/image84.gif"/><Relationship Id="rId1" Type="http://schemas.microsoft.com/office/2007/relationships/media" Target="../media/media2.mp3"/><Relationship Id="rId6" Type="http://schemas.openxmlformats.org/officeDocument/2006/relationships/image" Target="../media/image74.png"/><Relationship Id="rId11" Type="http://schemas.openxmlformats.org/officeDocument/2006/relationships/image" Target="../media/image79.gif"/><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gif"/></Relationships>
</file>

<file path=ppt/slides/_rels/slide34.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77.png"/><Relationship Id="rId18" Type="http://schemas.openxmlformats.org/officeDocument/2006/relationships/image" Target="../media/image78.png"/><Relationship Id="rId26" Type="http://schemas.openxmlformats.org/officeDocument/2006/relationships/image" Target="../media/image94.png"/><Relationship Id="rId3" Type="http://schemas.openxmlformats.org/officeDocument/2006/relationships/slideLayout" Target="../slideLayouts/slideLayout6.xml"/><Relationship Id="rId21" Type="http://schemas.openxmlformats.org/officeDocument/2006/relationships/image" Target="../media/image89.gif"/><Relationship Id="rId7" Type="http://schemas.openxmlformats.org/officeDocument/2006/relationships/audio" Target="../media/audio4.wav"/><Relationship Id="rId12" Type="http://schemas.openxmlformats.org/officeDocument/2006/relationships/image" Target="../media/image85.png"/><Relationship Id="rId17" Type="http://schemas.openxmlformats.org/officeDocument/2006/relationships/image" Target="../media/image86.png"/><Relationship Id="rId25" Type="http://schemas.openxmlformats.org/officeDocument/2006/relationships/image" Target="../media/image93.png"/><Relationship Id="rId2" Type="http://schemas.microsoft.com/office/2007/relationships/media" Target="../media/media3.mp3"/><Relationship Id="rId16" Type="http://schemas.openxmlformats.org/officeDocument/2006/relationships/image" Target="../media/image75.png"/><Relationship Id="rId20" Type="http://schemas.openxmlformats.org/officeDocument/2006/relationships/image" Target="../media/image88.gif"/><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81.gif"/><Relationship Id="rId24" Type="http://schemas.openxmlformats.org/officeDocument/2006/relationships/image" Target="../media/image92.png"/><Relationship Id="rId5" Type="http://schemas.openxmlformats.org/officeDocument/2006/relationships/audio" Target="../media/audio2.wav"/><Relationship Id="rId15" Type="http://schemas.openxmlformats.org/officeDocument/2006/relationships/image" Target="../media/image74.png"/><Relationship Id="rId23" Type="http://schemas.openxmlformats.org/officeDocument/2006/relationships/image" Target="../media/image91.png"/><Relationship Id="rId28" Type="http://schemas.openxmlformats.org/officeDocument/2006/relationships/image" Target="../media/image95.png"/><Relationship Id="rId10" Type="http://schemas.openxmlformats.org/officeDocument/2006/relationships/image" Target="../media/image72.png"/><Relationship Id="rId19" Type="http://schemas.openxmlformats.org/officeDocument/2006/relationships/image" Target="../media/image87.gif"/><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73.png"/><Relationship Id="rId22" Type="http://schemas.openxmlformats.org/officeDocument/2006/relationships/image" Target="../media/image90.png"/><Relationship Id="rId27" Type="http://schemas.openxmlformats.org/officeDocument/2006/relationships/image" Target="../media/image76.png"/></Relationships>
</file>

<file path=ppt/slides/_rels/slide35.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77.png"/><Relationship Id="rId18" Type="http://schemas.openxmlformats.org/officeDocument/2006/relationships/image" Target="../media/image78.png"/><Relationship Id="rId26" Type="http://schemas.openxmlformats.org/officeDocument/2006/relationships/image" Target="../media/image94.png"/><Relationship Id="rId3" Type="http://schemas.openxmlformats.org/officeDocument/2006/relationships/slideLayout" Target="../slideLayouts/slideLayout6.xml"/><Relationship Id="rId21" Type="http://schemas.openxmlformats.org/officeDocument/2006/relationships/image" Target="../media/image89.gif"/><Relationship Id="rId7" Type="http://schemas.openxmlformats.org/officeDocument/2006/relationships/audio" Target="../media/audio4.wav"/><Relationship Id="rId12" Type="http://schemas.openxmlformats.org/officeDocument/2006/relationships/image" Target="../media/image85.png"/><Relationship Id="rId17" Type="http://schemas.openxmlformats.org/officeDocument/2006/relationships/image" Target="../media/image86.png"/><Relationship Id="rId25" Type="http://schemas.openxmlformats.org/officeDocument/2006/relationships/image" Target="../media/image93.png"/><Relationship Id="rId2" Type="http://schemas.microsoft.com/office/2007/relationships/media" Target="../media/media3.mp3"/><Relationship Id="rId16" Type="http://schemas.openxmlformats.org/officeDocument/2006/relationships/image" Target="../media/image75.png"/><Relationship Id="rId20" Type="http://schemas.openxmlformats.org/officeDocument/2006/relationships/image" Target="../media/image88.gif"/><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81.gif"/><Relationship Id="rId24" Type="http://schemas.openxmlformats.org/officeDocument/2006/relationships/image" Target="../media/image92.png"/><Relationship Id="rId5" Type="http://schemas.openxmlformats.org/officeDocument/2006/relationships/audio" Target="../media/audio2.wav"/><Relationship Id="rId15" Type="http://schemas.openxmlformats.org/officeDocument/2006/relationships/image" Target="../media/image96.png"/><Relationship Id="rId23" Type="http://schemas.openxmlformats.org/officeDocument/2006/relationships/image" Target="../media/image91.png"/><Relationship Id="rId28" Type="http://schemas.openxmlformats.org/officeDocument/2006/relationships/image" Target="../media/image95.png"/><Relationship Id="rId10" Type="http://schemas.openxmlformats.org/officeDocument/2006/relationships/image" Target="../media/image72.png"/><Relationship Id="rId19" Type="http://schemas.openxmlformats.org/officeDocument/2006/relationships/image" Target="../media/image87.gif"/><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73.png"/><Relationship Id="rId22" Type="http://schemas.openxmlformats.org/officeDocument/2006/relationships/image" Target="../media/image90.png"/><Relationship Id="rId27" Type="http://schemas.openxmlformats.org/officeDocument/2006/relationships/image" Target="../media/image97.png"/></Relationships>
</file>

<file path=ppt/slides/_rels/slide36.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77.png"/><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slideLayout" Target="../slideLayouts/slideLayout6.xml"/><Relationship Id="rId21" Type="http://schemas.openxmlformats.org/officeDocument/2006/relationships/image" Target="../media/image93.png"/><Relationship Id="rId7" Type="http://schemas.openxmlformats.org/officeDocument/2006/relationships/audio" Target="../media/audio4.wav"/><Relationship Id="rId12" Type="http://schemas.openxmlformats.org/officeDocument/2006/relationships/image" Target="../media/image85.png"/><Relationship Id="rId17" Type="http://schemas.openxmlformats.org/officeDocument/2006/relationships/image" Target="../media/image89.gif"/><Relationship Id="rId25" Type="http://schemas.openxmlformats.org/officeDocument/2006/relationships/image" Target="../media/image74.png"/><Relationship Id="rId2" Type="http://schemas.microsoft.com/office/2007/relationships/media" Target="../media/media3.mp3"/><Relationship Id="rId16" Type="http://schemas.openxmlformats.org/officeDocument/2006/relationships/image" Target="../media/image88.gif"/><Relationship Id="rId20" Type="http://schemas.openxmlformats.org/officeDocument/2006/relationships/image" Target="../media/image92.png"/><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81.gif"/><Relationship Id="rId24" Type="http://schemas.openxmlformats.org/officeDocument/2006/relationships/image" Target="../media/image73.png"/><Relationship Id="rId5" Type="http://schemas.openxmlformats.org/officeDocument/2006/relationships/audio" Target="../media/audio2.wav"/><Relationship Id="rId15" Type="http://schemas.openxmlformats.org/officeDocument/2006/relationships/image" Target="../media/image87.gif"/><Relationship Id="rId23" Type="http://schemas.openxmlformats.org/officeDocument/2006/relationships/image" Target="../media/image96.png"/><Relationship Id="rId28" Type="http://schemas.openxmlformats.org/officeDocument/2006/relationships/image" Target="../media/image95.png"/><Relationship Id="rId10" Type="http://schemas.openxmlformats.org/officeDocument/2006/relationships/image" Target="../media/image72.png"/><Relationship Id="rId19" Type="http://schemas.openxmlformats.org/officeDocument/2006/relationships/image" Target="../media/image91.png"/><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78.png"/><Relationship Id="rId22" Type="http://schemas.openxmlformats.org/officeDocument/2006/relationships/image" Target="../media/image94.png"/><Relationship Id="rId27" Type="http://schemas.openxmlformats.org/officeDocument/2006/relationships/image" Target="../media/image86.png"/></Relationships>
</file>

<file path=ppt/slides/_rels/slide37.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77.png"/><Relationship Id="rId18" Type="http://schemas.openxmlformats.org/officeDocument/2006/relationships/image" Target="../media/image78.png"/><Relationship Id="rId26" Type="http://schemas.openxmlformats.org/officeDocument/2006/relationships/image" Target="../media/image94.png"/><Relationship Id="rId3" Type="http://schemas.openxmlformats.org/officeDocument/2006/relationships/slideLayout" Target="../slideLayouts/slideLayout6.xml"/><Relationship Id="rId21" Type="http://schemas.openxmlformats.org/officeDocument/2006/relationships/image" Target="../media/image89.gif"/><Relationship Id="rId7" Type="http://schemas.openxmlformats.org/officeDocument/2006/relationships/audio" Target="../media/audio4.wav"/><Relationship Id="rId12" Type="http://schemas.openxmlformats.org/officeDocument/2006/relationships/image" Target="../media/image85.png"/><Relationship Id="rId17" Type="http://schemas.openxmlformats.org/officeDocument/2006/relationships/image" Target="../media/image86.png"/><Relationship Id="rId25" Type="http://schemas.openxmlformats.org/officeDocument/2006/relationships/image" Target="../media/image93.png"/><Relationship Id="rId2" Type="http://schemas.microsoft.com/office/2007/relationships/media" Target="../media/media3.mp3"/><Relationship Id="rId16" Type="http://schemas.openxmlformats.org/officeDocument/2006/relationships/image" Target="../media/image75.png"/><Relationship Id="rId20" Type="http://schemas.openxmlformats.org/officeDocument/2006/relationships/image" Target="../media/image88.gif"/><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81.gif"/><Relationship Id="rId24" Type="http://schemas.openxmlformats.org/officeDocument/2006/relationships/image" Target="../media/image92.png"/><Relationship Id="rId5" Type="http://schemas.openxmlformats.org/officeDocument/2006/relationships/audio" Target="../media/audio2.wav"/><Relationship Id="rId15" Type="http://schemas.openxmlformats.org/officeDocument/2006/relationships/image" Target="../media/image96.png"/><Relationship Id="rId23" Type="http://schemas.openxmlformats.org/officeDocument/2006/relationships/image" Target="../media/image91.png"/><Relationship Id="rId28" Type="http://schemas.openxmlformats.org/officeDocument/2006/relationships/image" Target="../media/image95.png"/><Relationship Id="rId10" Type="http://schemas.openxmlformats.org/officeDocument/2006/relationships/image" Target="../media/image72.png"/><Relationship Id="rId19" Type="http://schemas.openxmlformats.org/officeDocument/2006/relationships/image" Target="../media/image87.gif"/><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97.png"/><Relationship Id="rId22" Type="http://schemas.openxmlformats.org/officeDocument/2006/relationships/image" Target="../media/image90.png"/><Relationship Id="rId27" Type="http://schemas.openxmlformats.org/officeDocument/2006/relationships/image" Target="../media/image99.png"/></Relationships>
</file>

<file path=ppt/slides/_rels/slide3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39.xml"/><Relationship Id="rId5" Type="http://schemas.openxmlformats.org/officeDocument/2006/relationships/image" Target="../media/image110.png"/><Relationship Id="rId4" Type="http://schemas.microsoft.com/office/2007/relationships/hdphoto" Target="../media/hdphoto18.wdp"/></Relationships>
</file>

<file path=ppt/slides/_rels/slide46.xml.rels><?xml version="1.0" encoding="UTF-8" standalone="yes"?>
<Relationships xmlns="http://schemas.openxmlformats.org/package/2006/relationships"><Relationship Id="rId2" Type="http://schemas.openxmlformats.org/officeDocument/2006/relationships/image" Target="../media/image111.gif"/><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image" Target="../media/image112.gif"/><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14.png"/><Relationship Id="rId4" Type="http://schemas.openxmlformats.org/officeDocument/2006/relationships/image" Target="../media/image113.png"/></Relationships>
</file>

<file path=ppt/slides/_rels/slide49.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20.wdp"/><Relationship Id="rId2" Type="http://schemas.openxmlformats.org/officeDocument/2006/relationships/image" Target="../media/image115.png"/><Relationship Id="rId1" Type="http://schemas.openxmlformats.org/officeDocument/2006/relationships/slideLayout" Target="../slideLayouts/slideLayout17.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8.png"/><Relationship Id="rId1" Type="http://schemas.openxmlformats.org/officeDocument/2006/relationships/slideLayout" Target="../slideLayouts/slideLayout5.xml"/><Relationship Id="rId5" Type="http://schemas.microsoft.com/office/2007/relationships/hdphoto" Target="../media/hdphoto14.wdp"/><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4.wav"/><Relationship Id="rId1" Type="http://schemas.openxmlformats.org/officeDocument/2006/relationships/slideLayout" Target="../slideLayouts/slideLayout5.xml"/><Relationship Id="rId5" Type="http://schemas.microsoft.com/office/2007/relationships/hdphoto" Target="../media/hdphoto9.wdp"/><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4.wav"/><Relationship Id="rId1" Type="http://schemas.openxmlformats.org/officeDocument/2006/relationships/slideLayout" Target="../slideLayouts/slideLayout5.xml"/><Relationship Id="rId4" Type="http://schemas.openxmlformats.org/officeDocument/2006/relationships/image" Target="../media/image122.png"/></Relationships>
</file>

<file path=ppt/slides/_rels/slide5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audio" Target="../media/audio4.wav"/><Relationship Id="rId1" Type="http://schemas.openxmlformats.org/officeDocument/2006/relationships/slideLayout" Target="../slideLayouts/slideLayout5.xml"/><Relationship Id="rId6" Type="http://schemas.microsoft.com/office/2007/relationships/hdphoto" Target="../media/hdphoto7.wdp"/><Relationship Id="rId5" Type="http://schemas.openxmlformats.org/officeDocument/2006/relationships/image" Target="../media/image10.png"/><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4.wav"/><Relationship Id="rId1" Type="http://schemas.openxmlformats.org/officeDocument/2006/relationships/slideLayout" Target="../slideLayouts/slideLayout5.xml"/><Relationship Id="rId6" Type="http://schemas.openxmlformats.org/officeDocument/2006/relationships/image" Target="../media/image124.png"/><Relationship Id="rId5" Type="http://schemas.microsoft.com/office/2007/relationships/hdphoto" Target="../media/hdphoto6.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15.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Hộp Văn bản 3">
            <a:extLst>
              <a:ext uri="{FF2B5EF4-FFF2-40B4-BE49-F238E27FC236}">
                <a16:creationId xmlns:a16="http://schemas.microsoft.com/office/drawing/2014/main" id="{6ECACE5C-9C24-4177-8BE1-089DFF101282}"/>
              </a:ext>
            </a:extLst>
          </p:cNvPr>
          <p:cNvSpPr txBox="1"/>
          <p:nvPr/>
        </p:nvSpPr>
        <p:spPr>
          <a:xfrm>
            <a:off x="2209800" y="590550"/>
            <a:ext cx="6507126" cy="147732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3399"/>
                </a:solidFill>
                <a:effectLst/>
                <a:uLnTx/>
                <a:uFillTx/>
                <a:latin typeface="#9Slide07 IcielLa Chic Pro Shad" panose="02000506090000020004" pitchFamily="2" charset="0"/>
                <a:ea typeface="+mn-ea"/>
                <a:cs typeface="+mn-cs"/>
              </a:rPr>
              <a:t>Chào mừng thầy cô và các em đến với tiết học Địa lí</a:t>
            </a:r>
          </a:p>
        </p:txBody>
      </p:sp>
      <p:sp>
        <p:nvSpPr>
          <p:cNvPr id="16" name="Hộp Văn bản 4">
            <a:extLst>
              <a:ext uri="{FF2B5EF4-FFF2-40B4-BE49-F238E27FC236}">
                <a16:creationId xmlns:a16="http://schemas.microsoft.com/office/drawing/2014/main" id="{17F1B43E-E2E1-46FB-9F89-CD61046A143A}"/>
              </a:ext>
            </a:extLst>
          </p:cNvPr>
          <p:cNvSpPr txBox="1"/>
          <p:nvPr/>
        </p:nvSpPr>
        <p:spPr>
          <a:xfrm>
            <a:off x="4800600" y="2190750"/>
            <a:ext cx="8458200" cy="492443"/>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3399"/>
                </a:solidFill>
                <a:effectLst/>
                <a:uLnTx/>
                <a:uFillTx/>
                <a:latin typeface="#9Slide05 SVNVanilla Daisy Pro" panose="00000500000000000000" pitchFamily="2" charset="0"/>
                <a:ea typeface="+mn-ea"/>
                <a:cs typeface="+mn-cs"/>
              </a:rPr>
              <a:t>Địa lí hay - Học mê say</a:t>
            </a:r>
          </a:p>
        </p:txBody>
      </p:sp>
      <p:pic>
        <p:nvPicPr>
          <p:cNvPr id="17" name="Picture 16">
            <a:extLst>
              <a:ext uri="{FF2B5EF4-FFF2-40B4-BE49-F238E27FC236}">
                <a16:creationId xmlns:a16="http://schemas.microsoft.com/office/drawing/2014/main" id="{767F6B9C-EF72-49C9-932A-0DF35A309C3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8164" y="1657350"/>
            <a:ext cx="3935376" cy="393537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750" tmFilter="0, 0; .2, .5; .8, .5; 1, 0"/>
                                        <p:tgtEl>
                                          <p:spTgt spid="17"/>
                                        </p:tgtEl>
                                      </p:cBhvr>
                                    </p:animEffect>
                                    <p:animScale>
                                      <p:cBhvr>
                                        <p:cTn id="7" dur="375"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734E02-EBA3-403B-A192-AC72DD31C960}"/>
              </a:ext>
            </a:extLst>
          </p:cNvPr>
          <p:cNvPicPr>
            <a:picLocks noChangeAspect="1"/>
          </p:cNvPicPr>
          <p:nvPr/>
        </p:nvPicPr>
        <p:blipFill rotWithShape="1">
          <a:blip r:embed="rId2"/>
          <a:srcRect t="8005"/>
          <a:stretch/>
        </p:blipFill>
        <p:spPr>
          <a:xfrm>
            <a:off x="0" y="205868"/>
            <a:ext cx="9144000" cy="4731764"/>
          </a:xfrm>
          <a:prstGeom prst="rect">
            <a:avLst/>
          </a:prstGeom>
        </p:spPr>
      </p:pic>
    </p:spTree>
    <p:extLst>
      <p:ext uri="{BB962C8B-B14F-4D97-AF65-F5344CB8AC3E}">
        <p14:creationId xmlns:p14="http://schemas.microsoft.com/office/powerpoint/2010/main" val="1805699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Hình ảnh 8" descr="Ảnh có chứa cây, ngoài trời, bầu trời, tòa nhà&#10;&#10;Mô tả được tạo tự động">
            <a:extLst>
              <a:ext uri="{FF2B5EF4-FFF2-40B4-BE49-F238E27FC236}">
                <a16:creationId xmlns:a16="http://schemas.microsoft.com/office/drawing/2014/main" id="{DD64C171-3BD9-42D0-BAA0-CC183E53044C}"/>
              </a:ext>
            </a:extLst>
          </p:cNvPr>
          <p:cNvPicPr>
            <a:picLocks noChangeAspect="1"/>
          </p:cNvPicPr>
          <p:nvPr/>
        </p:nvPicPr>
        <p:blipFill rotWithShape="1">
          <a:blip r:embed="rId2">
            <a:extLst>
              <a:ext uri="{28A0092B-C50C-407E-A947-70E740481C1C}">
                <a14:useLocalDpi xmlns:a14="http://schemas.microsoft.com/office/drawing/2010/main" val="0"/>
              </a:ext>
            </a:extLst>
          </a:blip>
          <a:srcRect t="40349" r="-2" b="1688"/>
          <a:stretch/>
        </p:blipFill>
        <p:spPr>
          <a:xfrm>
            <a:off x="3370077" y="183"/>
            <a:ext cx="5773923" cy="2510029"/>
          </a:xfrm>
          <a:custGeom>
            <a:avLst/>
            <a:gdLst>
              <a:gd name="connsiteX0" fmla="*/ 1549963 w 7698564"/>
              <a:gd name="connsiteY0" fmla="*/ 0 h 3346705"/>
              <a:gd name="connsiteX1" fmla="*/ 1555540 w 7698564"/>
              <a:gd name="connsiteY1" fmla="*/ 0 h 3346705"/>
              <a:gd name="connsiteX2" fmla="*/ 2621768 w 7698564"/>
              <a:gd name="connsiteY2" fmla="*/ 0 h 3346705"/>
              <a:gd name="connsiteX3" fmla="*/ 6451640 w 7698564"/>
              <a:gd name="connsiteY3" fmla="*/ 0 h 3346705"/>
              <a:gd name="connsiteX4" fmla="*/ 6451640 w 7698564"/>
              <a:gd name="connsiteY4" fmla="*/ 479 h 3346705"/>
              <a:gd name="connsiteX5" fmla="*/ 7698564 w 7698564"/>
              <a:gd name="connsiteY5" fmla="*/ 479 h 3346705"/>
              <a:gd name="connsiteX6" fmla="*/ 7698564 w 7698564"/>
              <a:gd name="connsiteY6" fmla="*/ 3346705 h 3346705"/>
              <a:gd name="connsiteX7" fmla="*/ 0 w 7698564"/>
              <a:gd name="connsiteY7"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p:spPr>
      </p:pic>
      <p:pic>
        <p:nvPicPr>
          <p:cNvPr id="5" name="Hình ảnh 4" descr="Ảnh có chứa nước, ngoài trời, thuyền, tòa nhà&#10;&#10;Mô tả được tạo tự động">
            <a:extLst>
              <a:ext uri="{FF2B5EF4-FFF2-40B4-BE49-F238E27FC236}">
                <a16:creationId xmlns:a16="http://schemas.microsoft.com/office/drawing/2014/main" id="{B0B03C6E-EE06-4AA3-954F-1607EBCD4894}"/>
              </a:ext>
            </a:extLst>
          </p:cNvPr>
          <p:cNvPicPr>
            <a:picLocks noChangeAspect="1"/>
          </p:cNvPicPr>
          <p:nvPr/>
        </p:nvPicPr>
        <p:blipFill rotWithShape="1">
          <a:blip r:embed="rId3">
            <a:extLst>
              <a:ext uri="{28A0092B-C50C-407E-A947-70E740481C1C}">
                <a14:useLocalDpi xmlns:a14="http://schemas.microsoft.com/office/drawing/2010/main" val="0"/>
              </a:ext>
            </a:extLst>
          </a:blip>
          <a:srcRect r="-3" b="14754"/>
          <a:stretch/>
        </p:blipFill>
        <p:spPr>
          <a:xfrm>
            <a:off x="15" y="8"/>
            <a:ext cx="4394833" cy="2510021"/>
          </a:xfrm>
          <a:custGeom>
            <a:avLst/>
            <a:gdLst>
              <a:gd name="connsiteX0" fmla="*/ 0 w 5859797"/>
              <a:gd name="connsiteY0" fmla="*/ 0 h 3346705"/>
              <a:gd name="connsiteX1" fmla="*/ 5859797 w 5859797"/>
              <a:gd name="connsiteY1" fmla="*/ 0 h 3346705"/>
              <a:gd name="connsiteX2" fmla="*/ 4309834 w 5859797"/>
              <a:gd name="connsiteY2" fmla="*/ 3346705 h 3346705"/>
              <a:gd name="connsiteX3" fmla="*/ 4304257 w 5859797"/>
              <a:gd name="connsiteY3" fmla="*/ 3346705 h 3346705"/>
              <a:gd name="connsiteX4" fmla="*/ 3238029 w 5859797"/>
              <a:gd name="connsiteY4" fmla="*/ 3346705 h 3346705"/>
              <a:gd name="connsiteX5" fmla="*/ 0 w 5859797"/>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9797" h="3346705">
                <a:moveTo>
                  <a:pt x="0" y="0"/>
                </a:moveTo>
                <a:lnTo>
                  <a:pt x="5859797" y="0"/>
                </a:lnTo>
                <a:lnTo>
                  <a:pt x="4309834" y="3346705"/>
                </a:lnTo>
                <a:lnTo>
                  <a:pt x="4304257" y="3346705"/>
                </a:lnTo>
                <a:lnTo>
                  <a:pt x="3238029" y="3346705"/>
                </a:lnTo>
                <a:lnTo>
                  <a:pt x="0" y="3346705"/>
                </a:lnTo>
                <a:close/>
              </a:path>
            </a:pathLst>
          </a:custGeom>
        </p:spPr>
      </p:pic>
      <p:pic>
        <p:nvPicPr>
          <p:cNvPr id="3" name="Hình ảnh 2" descr="Ảnh có chứa tòa nhà, ngoài trời, người, đường phố&#10;&#10;Mô tả được tạo tự động">
            <a:extLst>
              <a:ext uri="{FF2B5EF4-FFF2-40B4-BE49-F238E27FC236}">
                <a16:creationId xmlns:a16="http://schemas.microsoft.com/office/drawing/2014/main" id="{ABC85015-1522-4CBA-91BF-9BCAB62AE11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965" r="2" b="9653"/>
          <a:stretch/>
        </p:blipFill>
        <p:spPr>
          <a:xfrm>
            <a:off x="4762567" y="2633472"/>
            <a:ext cx="4381433" cy="2510029"/>
          </a:xfrm>
          <a:custGeom>
            <a:avLst/>
            <a:gdLst>
              <a:gd name="connsiteX0" fmla="*/ 1549963 w 5841911"/>
              <a:gd name="connsiteY0" fmla="*/ 0 h 3346705"/>
              <a:gd name="connsiteX1" fmla="*/ 1555540 w 5841911"/>
              <a:gd name="connsiteY1" fmla="*/ 0 h 3346705"/>
              <a:gd name="connsiteX2" fmla="*/ 2621768 w 5841911"/>
              <a:gd name="connsiteY2" fmla="*/ 0 h 3346705"/>
              <a:gd name="connsiteX3" fmla="*/ 5841911 w 5841911"/>
              <a:gd name="connsiteY3" fmla="*/ 0 h 3346705"/>
              <a:gd name="connsiteX4" fmla="*/ 5841911 w 5841911"/>
              <a:gd name="connsiteY4" fmla="*/ 3346705 h 3346705"/>
              <a:gd name="connsiteX5" fmla="*/ 0 w 5841911"/>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911" h="3346705">
                <a:moveTo>
                  <a:pt x="1549963" y="0"/>
                </a:moveTo>
                <a:lnTo>
                  <a:pt x="1555540" y="0"/>
                </a:lnTo>
                <a:lnTo>
                  <a:pt x="2621768" y="0"/>
                </a:lnTo>
                <a:lnTo>
                  <a:pt x="5841911" y="0"/>
                </a:lnTo>
                <a:lnTo>
                  <a:pt x="5841911" y="3346705"/>
                </a:lnTo>
                <a:lnTo>
                  <a:pt x="0" y="3346705"/>
                </a:lnTo>
                <a:close/>
              </a:path>
            </a:pathLst>
          </a:custGeom>
        </p:spPr>
      </p:pic>
      <p:pic>
        <p:nvPicPr>
          <p:cNvPr id="7" name="Hình ảnh 6" descr="Ảnh có chứa bầu trời, ngoài trời, tòa nhà&#10;&#10;Mô tả được tạo tự động">
            <a:extLst>
              <a:ext uri="{FF2B5EF4-FFF2-40B4-BE49-F238E27FC236}">
                <a16:creationId xmlns:a16="http://schemas.microsoft.com/office/drawing/2014/main" id="{DDB129C7-7C85-4A95-89E0-031905982EC0}"/>
              </a:ext>
            </a:extLst>
          </p:cNvPr>
          <p:cNvPicPr>
            <a:picLocks noChangeAspect="1"/>
          </p:cNvPicPr>
          <p:nvPr/>
        </p:nvPicPr>
        <p:blipFill rotWithShape="1">
          <a:blip r:embed="rId5">
            <a:extLst>
              <a:ext uri="{28A0092B-C50C-407E-A947-70E740481C1C}">
                <a14:useLocalDpi xmlns:a14="http://schemas.microsoft.com/office/drawing/2010/main" val="0"/>
              </a:ext>
            </a:extLst>
          </a:blip>
          <a:srcRect t="23059" r="-2" b="-2"/>
          <a:stretch/>
        </p:blipFill>
        <p:spPr>
          <a:xfrm>
            <a:off x="15" y="2633472"/>
            <a:ext cx="5773908" cy="2510029"/>
          </a:xfrm>
          <a:custGeom>
            <a:avLst/>
            <a:gdLst>
              <a:gd name="connsiteX0" fmla="*/ 0 w 7698564"/>
              <a:gd name="connsiteY0" fmla="*/ 0 h 3346705"/>
              <a:gd name="connsiteX1" fmla="*/ 7698564 w 7698564"/>
              <a:gd name="connsiteY1" fmla="*/ 0 h 3346705"/>
              <a:gd name="connsiteX2" fmla="*/ 6148601 w 7698564"/>
              <a:gd name="connsiteY2" fmla="*/ 3346705 h 3346705"/>
              <a:gd name="connsiteX3" fmla="*/ 6143024 w 7698564"/>
              <a:gd name="connsiteY3" fmla="*/ 3346705 h 3346705"/>
              <a:gd name="connsiteX4" fmla="*/ 5076796 w 7698564"/>
              <a:gd name="connsiteY4" fmla="*/ 3346705 h 3346705"/>
              <a:gd name="connsiteX5" fmla="*/ 1246924 w 7698564"/>
              <a:gd name="connsiteY5" fmla="*/ 3346705 h 3346705"/>
              <a:gd name="connsiteX6" fmla="*/ 1246924 w 7698564"/>
              <a:gd name="connsiteY6" fmla="*/ 3346226 h 3346705"/>
              <a:gd name="connsiteX7" fmla="*/ 0 w 7698564"/>
              <a:gd name="connsiteY7" fmla="*/ 3346226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p:spPr>
      </p:pic>
    </p:spTree>
    <p:extLst>
      <p:ext uri="{BB962C8B-B14F-4D97-AF65-F5344CB8AC3E}">
        <p14:creationId xmlns:p14="http://schemas.microsoft.com/office/powerpoint/2010/main" val="1655787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Hình ảnh 4" descr="Ảnh có chứa tòa nhà, ngoài trời, nước, bầu trời&#10;&#10;Mô tả được tạo tự động">
            <a:extLst>
              <a:ext uri="{FF2B5EF4-FFF2-40B4-BE49-F238E27FC236}">
                <a16:creationId xmlns:a16="http://schemas.microsoft.com/office/drawing/2014/main" id="{FFF2857D-786D-4154-8E6D-F112AFE9EF70}"/>
              </a:ext>
            </a:extLst>
          </p:cNvPr>
          <p:cNvPicPr>
            <a:picLocks noChangeAspect="1"/>
          </p:cNvPicPr>
          <p:nvPr/>
        </p:nvPicPr>
        <p:blipFill rotWithShape="1">
          <a:blip r:embed="rId2">
            <a:extLst>
              <a:ext uri="{28A0092B-C50C-407E-A947-70E740481C1C}">
                <a14:useLocalDpi xmlns:a14="http://schemas.microsoft.com/office/drawing/2010/main" val="0"/>
              </a:ext>
            </a:extLst>
          </a:blip>
          <a:srcRect t="12022" r="-3" b="-3"/>
          <a:stretch/>
        </p:blipFill>
        <p:spPr>
          <a:xfrm>
            <a:off x="3871539" y="2454442"/>
            <a:ext cx="4579037" cy="2689058"/>
          </a:xfrm>
          <a:prstGeom prst="rect">
            <a:avLst/>
          </a:prstGeom>
        </p:spPr>
      </p:pic>
      <p:pic>
        <p:nvPicPr>
          <p:cNvPr id="9" name="Hình ảnh 8" descr="Ảnh có chứa bầu trời, tòa nhà, ngoài trời, lớn&#10;&#10;Mô tả được tạo tự động">
            <a:extLst>
              <a:ext uri="{FF2B5EF4-FFF2-40B4-BE49-F238E27FC236}">
                <a16:creationId xmlns:a16="http://schemas.microsoft.com/office/drawing/2014/main" id="{9B125662-4F0E-48DE-938D-944F15B9AF72}"/>
              </a:ext>
            </a:extLst>
          </p:cNvPr>
          <p:cNvPicPr>
            <a:picLocks noChangeAspect="1"/>
          </p:cNvPicPr>
          <p:nvPr/>
        </p:nvPicPr>
        <p:blipFill rotWithShape="1">
          <a:blip r:embed="rId3">
            <a:extLst>
              <a:ext uri="{28A0092B-C50C-407E-A947-70E740481C1C}">
                <a14:useLocalDpi xmlns:a14="http://schemas.microsoft.com/office/drawing/2010/main" val="0"/>
              </a:ext>
            </a:extLst>
          </a:blip>
          <a:srcRect t="5295" r="1" b="1"/>
          <a:stretch/>
        </p:blipFill>
        <p:spPr>
          <a:xfrm>
            <a:off x="15" y="7"/>
            <a:ext cx="5459920" cy="2921501"/>
          </a:xfrm>
          <a:custGeom>
            <a:avLst/>
            <a:gdLst>
              <a:gd name="connsiteX0" fmla="*/ 0 w 7279913"/>
              <a:gd name="connsiteY0" fmla="*/ 0 h 3895335"/>
              <a:gd name="connsiteX1" fmla="*/ 7279913 w 7279913"/>
              <a:gd name="connsiteY1" fmla="*/ 0 h 3895335"/>
              <a:gd name="connsiteX2" fmla="*/ 7279913 w 7279913"/>
              <a:gd name="connsiteY2" fmla="*/ 3116976 h 3895335"/>
              <a:gd name="connsiteX3" fmla="*/ 5011287 w 7279913"/>
              <a:gd name="connsiteY3" fmla="*/ 3116976 h 3895335"/>
              <a:gd name="connsiteX4" fmla="*/ 5011287 w 7279913"/>
              <a:gd name="connsiteY4" fmla="*/ 3895335 h 3895335"/>
              <a:gd name="connsiteX5" fmla="*/ 0 w 7279913"/>
              <a:gd name="connsiteY5" fmla="*/ 3895335 h 389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pic>
        <p:nvPicPr>
          <p:cNvPr id="7" name="Hình ảnh 6" descr="Ảnh có chứa con đường, xe buýt, đường phố, tòa nhà&#10;&#10;Mô tả được tạo tự động">
            <a:extLst>
              <a:ext uri="{FF2B5EF4-FFF2-40B4-BE49-F238E27FC236}">
                <a16:creationId xmlns:a16="http://schemas.microsoft.com/office/drawing/2014/main" id="{17951EF4-4B04-46C6-A9FF-948E58D8C1E3}"/>
              </a:ext>
            </a:extLst>
          </p:cNvPr>
          <p:cNvPicPr>
            <a:picLocks noChangeAspect="1"/>
          </p:cNvPicPr>
          <p:nvPr/>
        </p:nvPicPr>
        <p:blipFill rotWithShape="1">
          <a:blip r:embed="rId4">
            <a:extLst>
              <a:ext uri="{28A0092B-C50C-407E-A947-70E740481C1C}">
                <a14:useLocalDpi xmlns:a14="http://schemas.microsoft.com/office/drawing/2010/main" val="0"/>
              </a:ext>
            </a:extLst>
          </a:blip>
          <a:srcRect r="31751" b="-3"/>
          <a:stretch/>
        </p:blipFill>
        <p:spPr>
          <a:xfrm>
            <a:off x="5593727" y="-16910"/>
            <a:ext cx="2856849" cy="2354648"/>
          </a:xfrm>
          <a:prstGeom prst="rect">
            <a:avLst/>
          </a:prstGeom>
        </p:spPr>
      </p:pic>
      <p:pic>
        <p:nvPicPr>
          <p:cNvPr id="3" name="Hình ảnh 2" descr="Ảnh có chứa người, thể thao, khiêu vũ, con người&#10;&#10;Mô tả được tạo tự động">
            <a:extLst>
              <a:ext uri="{FF2B5EF4-FFF2-40B4-BE49-F238E27FC236}">
                <a16:creationId xmlns:a16="http://schemas.microsoft.com/office/drawing/2014/main" id="{1689C60D-8857-496C-AE7C-DA65D04E8C6C}"/>
              </a:ext>
            </a:extLst>
          </p:cNvPr>
          <p:cNvPicPr>
            <a:picLocks noChangeAspect="1"/>
          </p:cNvPicPr>
          <p:nvPr/>
        </p:nvPicPr>
        <p:blipFill rotWithShape="1">
          <a:blip r:embed="rId5">
            <a:extLst>
              <a:ext uri="{28A0092B-C50C-407E-A947-70E740481C1C}">
                <a14:useLocalDpi xmlns:a14="http://schemas.microsoft.com/office/drawing/2010/main" val="0"/>
              </a:ext>
            </a:extLst>
          </a:blip>
          <a:srcRect t="4040" b="2908"/>
          <a:stretch/>
        </p:blipFill>
        <p:spPr>
          <a:xfrm>
            <a:off x="1" y="3049331"/>
            <a:ext cx="3750890" cy="2094168"/>
          </a:xfrm>
          <a:prstGeom prst="rect">
            <a:avLst/>
          </a:prstGeom>
        </p:spPr>
      </p:pic>
    </p:spTree>
    <p:extLst>
      <p:ext uri="{BB962C8B-B14F-4D97-AF65-F5344CB8AC3E}">
        <p14:creationId xmlns:p14="http://schemas.microsoft.com/office/powerpoint/2010/main" val="2334484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84B61A-7EE2-4174-A0B5-5173B3D4897C}"/>
              </a:ext>
            </a:extLst>
          </p:cNvPr>
          <p:cNvPicPr>
            <a:picLocks noChangeAspect="1"/>
          </p:cNvPicPr>
          <p:nvPr/>
        </p:nvPicPr>
        <p:blipFill>
          <a:blip r:embed="rId2"/>
          <a:stretch>
            <a:fillRect/>
          </a:stretch>
        </p:blipFill>
        <p:spPr>
          <a:xfrm>
            <a:off x="190499" y="255814"/>
            <a:ext cx="5299553" cy="1441370"/>
          </a:xfrm>
          <a:prstGeom prst="rect">
            <a:avLst/>
          </a:prstGeom>
        </p:spPr>
      </p:pic>
      <p:pic>
        <p:nvPicPr>
          <p:cNvPr id="5" name="Picture 4">
            <a:extLst>
              <a:ext uri="{FF2B5EF4-FFF2-40B4-BE49-F238E27FC236}">
                <a16:creationId xmlns:a16="http://schemas.microsoft.com/office/drawing/2014/main" id="{F25FE36E-C96F-45F4-81AC-4ED01BD04613}"/>
              </a:ext>
            </a:extLst>
          </p:cNvPr>
          <p:cNvPicPr>
            <a:picLocks noChangeAspect="1"/>
          </p:cNvPicPr>
          <p:nvPr/>
        </p:nvPicPr>
        <p:blipFill>
          <a:blip r:embed="rId3"/>
          <a:stretch>
            <a:fillRect/>
          </a:stretch>
        </p:blipFill>
        <p:spPr>
          <a:xfrm>
            <a:off x="228600" y="1762499"/>
            <a:ext cx="5223353" cy="3095251"/>
          </a:xfrm>
          <a:prstGeom prst="rect">
            <a:avLst/>
          </a:prstGeom>
        </p:spPr>
      </p:pic>
      <p:pic>
        <p:nvPicPr>
          <p:cNvPr id="6" name="Picture 5">
            <a:extLst>
              <a:ext uri="{FF2B5EF4-FFF2-40B4-BE49-F238E27FC236}">
                <a16:creationId xmlns:a16="http://schemas.microsoft.com/office/drawing/2014/main" id="{9C367BAF-4D94-4A42-A983-4534B8ED5777}"/>
              </a:ext>
            </a:extLst>
          </p:cNvPr>
          <p:cNvPicPr>
            <a:picLocks noChangeAspect="1"/>
          </p:cNvPicPr>
          <p:nvPr/>
        </p:nvPicPr>
        <p:blipFill>
          <a:blip r:embed="rId4"/>
          <a:stretch>
            <a:fillRect/>
          </a:stretch>
        </p:blipFill>
        <p:spPr>
          <a:xfrm>
            <a:off x="5638800" y="255814"/>
            <a:ext cx="3276600" cy="3003550"/>
          </a:xfrm>
          <a:prstGeom prst="rect">
            <a:avLst/>
          </a:prstGeom>
        </p:spPr>
      </p:pic>
      <p:sp>
        <p:nvSpPr>
          <p:cNvPr id="7" name="TextBox 6">
            <a:extLst>
              <a:ext uri="{FF2B5EF4-FFF2-40B4-BE49-F238E27FC236}">
                <a16:creationId xmlns:a16="http://schemas.microsoft.com/office/drawing/2014/main" id="{00C33994-D2D8-4197-9928-E56DD3F7B406}"/>
              </a:ext>
            </a:extLst>
          </p:cNvPr>
          <p:cNvSpPr txBox="1"/>
          <p:nvPr/>
        </p:nvSpPr>
        <p:spPr>
          <a:xfrm>
            <a:off x="5638800" y="3486150"/>
            <a:ext cx="3276600" cy="1323439"/>
          </a:xfrm>
          <a:prstGeom prst="rect">
            <a:avLst/>
          </a:prstGeom>
          <a:solidFill>
            <a:schemeClr val="bg1"/>
          </a:solidFill>
        </p:spPr>
        <p:txBody>
          <a:bodyPr wrap="square" rtlCol="0">
            <a:spAutoFit/>
          </a:bodyPr>
          <a:lstStyle/>
          <a:p>
            <a:pPr algn="just"/>
            <a:r>
              <a:rPr lang="en-US" sz="2000">
                <a:solidFill>
                  <a:srgbClr val="0000FF"/>
                </a:solidFill>
                <a:latin typeface="#9Slide02 Noi dung rat dai" panose="02000000000000000000" pitchFamily="2" charset="0"/>
                <a:ea typeface="#9Slide02 Noi dung rat dai" panose="02000000000000000000" pitchFamily="2" charset="0"/>
              </a:rPr>
              <a:t>      </a:t>
            </a:r>
            <a:r>
              <a:rPr lang="vi-VN" sz="2000">
                <a:solidFill>
                  <a:srgbClr val="0000FF"/>
                </a:solidFill>
                <a:latin typeface="#9Slide02 Noi dung rat dai" panose="02000000000000000000" pitchFamily="2" charset="0"/>
                <a:ea typeface="#9Slide02 Noi dung rat dai" panose="02000000000000000000" pitchFamily="2" charset="0"/>
              </a:rPr>
              <a:t>Như vậy có thể ước lượng rằng dân số Trung Quốc hiện nay đang gấp khoảng 14,7 lần của Việt Nam</a:t>
            </a:r>
            <a:r>
              <a:rPr lang="en-US" sz="2000">
                <a:solidFill>
                  <a:srgbClr val="0000FF"/>
                </a:solidFill>
                <a:latin typeface="#9Slide02 Noi dung rat dai" panose="02000000000000000000" pitchFamily="2" charset="0"/>
                <a:ea typeface="#9Slide02 Noi dung rat dai" panose="02000000000000000000" pitchFamily="2" charset="0"/>
              </a:rPr>
              <a:t>.</a:t>
            </a:r>
          </a:p>
        </p:txBody>
      </p:sp>
    </p:spTree>
    <p:extLst>
      <p:ext uri="{BB962C8B-B14F-4D97-AF65-F5344CB8AC3E}">
        <p14:creationId xmlns:p14="http://schemas.microsoft.com/office/powerpoint/2010/main" val="2516304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2F942-C6AF-4221-83D0-881C28BC7CB5}"/>
              </a:ext>
            </a:extLst>
          </p:cNvPr>
          <p:cNvPicPr>
            <a:picLocks noChangeAspect="1"/>
          </p:cNvPicPr>
          <p:nvPr/>
        </p:nvPicPr>
        <p:blipFill rotWithShape="1">
          <a:blip r:embed="rId2"/>
          <a:srcRect l="710" r="-1"/>
          <a:stretch/>
        </p:blipFill>
        <p:spPr>
          <a:xfrm>
            <a:off x="3851181" y="142536"/>
            <a:ext cx="5144001" cy="485842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7" name="Rectangle 6">
            <a:extLst>
              <a:ext uri="{FF2B5EF4-FFF2-40B4-BE49-F238E27FC236}">
                <a16:creationId xmlns:a16="http://schemas.microsoft.com/office/drawing/2014/main" id="{26C295E8-8FC1-437D-90E3-34595B543EE4}"/>
              </a:ext>
            </a:extLst>
          </p:cNvPr>
          <p:cNvSpPr/>
          <p:nvPr/>
        </p:nvSpPr>
        <p:spPr>
          <a:xfrm>
            <a:off x="175094" y="142536"/>
            <a:ext cx="3238387" cy="1054135"/>
          </a:xfrm>
          <a:prstGeom prst="rect">
            <a:avLst/>
          </a:prstGeom>
          <a:solidFill>
            <a:schemeClr val="bg1"/>
          </a:solidFill>
        </p:spPr>
        <p:txBody>
          <a:bodyPr wrap="square">
            <a:spAutoFit/>
          </a:bodyPr>
          <a:lstStyle/>
          <a:p>
            <a:pPr algn="just">
              <a:lnSpc>
                <a:spcPts val="2500"/>
              </a:lnSpc>
            </a:pPr>
            <a:r>
              <a:rPr lang="vi-VN" sz="2400">
                <a:solidFill>
                  <a:srgbClr val="FF3399"/>
                </a:solidFill>
                <a:latin typeface="#9Slide07 IcielBaliho Script" pitchFamily="2" charset="0"/>
              </a:rPr>
              <a:t>     Em hãy cho biết những nguyên nhân nào dân cư tập trung đông ở châu Á?</a:t>
            </a:r>
            <a:endParaRPr lang="en-US" sz="2400">
              <a:solidFill>
                <a:srgbClr val="FF3399"/>
              </a:solidFill>
              <a:latin typeface="#9Slide07 IcielBaliho Script" pitchFamily="2" charset="0"/>
            </a:endParaRPr>
          </a:p>
        </p:txBody>
      </p:sp>
      <p:pic>
        <p:nvPicPr>
          <p:cNvPr id="8" name="Hình ảnh 8">
            <a:extLst>
              <a:ext uri="{FF2B5EF4-FFF2-40B4-BE49-F238E27FC236}">
                <a16:creationId xmlns:a16="http://schemas.microsoft.com/office/drawing/2014/main" id="{5A5D3C3E-A429-4DEB-ADA9-1F59AFEE682A}"/>
              </a:ext>
            </a:extLst>
          </p:cNvPr>
          <p:cNvPicPr>
            <a:picLocks noChangeAspect="1"/>
          </p:cNvPicPr>
          <p:nvPr/>
        </p:nvPicPr>
        <p:blipFill rotWithShape="1">
          <a:blip r:embed="rId3"/>
          <a:srcRect r="57333"/>
          <a:stretch/>
        </p:blipFill>
        <p:spPr>
          <a:xfrm>
            <a:off x="1831726" y="3265987"/>
            <a:ext cx="1519373" cy="101820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Picture 10">
            <a:extLst>
              <a:ext uri="{FF2B5EF4-FFF2-40B4-BE49-F238E27FC236}">
                <a16:creationId xmlns:a16="http://schemas.microsoft.com/office/drawing/2014/main" id="{74847FCD-6492-4E43-888C-DF2AD0DF167B}"/>
              </a:ext>
            </a:extLst>
          </p:cNvPr>
          <p:cNvPicPr>
            <a:picLocks noChangeAspect="1"/>
          </p:cNvPicPr>
          <p:nvPr/>
        </p:nvPicPr>
        <p:blipFill rotWithShape="1">
          <a:blip r:embed="rId4"/>
          <a:srcRect l="25833"/>
          <a:stretch/>
        </p:blipFill>
        <p:spPr>
          <a:xfrm>
            <a:off x="137701" y="1409256"/>
            <a:ext cx="3231921" cy="125686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2" name="Rectangle 11">
            <a:extLst>
              <a:ext uri="{FF2B5EF4-FFF2-40B4-BE49-F238E27FC236}">
                <a16:creationId xmlns:a16="http://schemas.microsoft.com/office/drawing/2014/main" id="{CE1A2D67-856B-406E-8263-302859FB519F}"/>
              </a:ext>
            </a:extLst>
          </p:cNvPr>
          <p:cNvSpPr/>
          <p:nvPr/>
        </p:nvSpPr>
        <p:spPr>
          <a:xfrm>
            <a:off x="134469" y="2660837"/>
            <a:ext cx="3238387" cy="369332"/>
          </a:xfrm>
          <a:prstGeom prst="rect">
            <a:avLst/>
          </a:prstGeom>
          <a:solidFill>
            <a:schemeClr val="bg1"/>
          </a:solidFill>
        </p:spPr>
        <p:txBody>
          <a:bodyPr wrap="none">
            <a:spAutoFit/>
          </a:bodyPr>
          <a:lstStyle/>
          <a:p>
            <a:pPr lvl="0" defTabSz="685800">
              <a:defRPr/>
            </a:pPr>
            <a:r>
              <a:rPr lang="vi-VN">
                <a:solidFill>
                  <a:srgbClr val="0000FF"/>
                </a:solidFill>
                <a:latin typeface="#9Slide02 Noi dung rat dai" panose="02000000000000000000" pitchFamily="2" charset="0"/>
                <a:ea typeface="#9Slide02 Noi dung rat dai" panose="02000000000000000000" pitchFamily="2" charset="0"/>
                <a:cs typeface="Times New Roman" pitchFamily="18" charset="0"/>
              </a:rPr>
              <a:t>Đ</a:t>
            </a:r>
            <a:r>
              <a:rPr lang="en-US">
                <a:solidFill>
                  <a:srgbClr val="0000FF"/>
                </a:solidFill>
                <a:latin typeface="#9Slide02 Noi dung rat dai" panose="02000000000000000000" pitchFamily="2" charset="0"/>
                <a:ea typeface="#9Slide02 Noi dung rat dai" panose="02000000000000000000" pitchFamily="2" charset="0"/>
                <a:cs typeface="Times New Roman" pitchFamily="18" charset="0"/>
              </a:rPr>
              <a:t>ồng bằng châu thổ lớn, màu mỡ.</a:t>
            </a:r>
            <a:endParaRPr lang="en-US" dirty="0">
              <a:solidFill>
                <a:srgbClr val="0000FF"/>
              </a:solidFill>
              <a:latin typeface="#9Slide02 Noi dung rat dai" panose="02000000000000000000" pitchFamily="2" charset="0"/>
              <a:ea typeface="#9Slide02 Noi dung rat dai" panose="02000000000000000000" pitchFamily="2" charset="0"/>
              <a:cs typeface="Times New Roman" pitchFamily="18" charset="0"/>
            </a:endParaRPr>
          </a:p>
        </p:txBody>
      </p:sp>
      <p:sp>
        <p:nvSpPr>
          <p:cNvPr id="13" name="Rectangle 12">
            <a:extLst>
              <a:ext uri="{FF2B5EF4-FFF2-40B4-BE49-F238E27FC236}">
                <a16:creationId xmlns:a16="http://schemas.microsoft.com/office/drawing/2014/main" id="{E54E2AF3-EFDD-43DB-A6B0-C9A19A234BB3}"/>
              </a:ext>
            </a:extLst>
          </p:cNvPr>
          <p:cNvSpPr/>
          <p:nvPr/>
        </p:nvSpPr>
        <p:spPr>
          <a:xfrm>
            <a:off x="148818" y="4273807"/>
            <a:ext cx="1618751" cy="646331"/>
          </a:xfrm>
          <a:prstGeom prst="rect">
            <a:avLst/>
          </a:prstGeom>
          <a:solidFill>
            <a:schemeClr val="bg1"/>
          </a:solidFill>
        </p:spPr>
        <p:txBody>
          <a:bodyPr wrap="square">
            <a:spAutoFit/>
          </a:bodyPr>
          <a:lstStyle/>
          <a:p>
            <a:pPr lvl="0" algn="ctr" defTabSz="685800">
              <a:defRPr/>
            </a:pPr>
            <a:r>
              <a:rPr lang="vi-VN">
                <a:solidFill>
                  <a:srgbClr val="0000FF"/>
                </a:solidFill>
                <a:latin typeface="#9Slide02 Noi dung rat dai" panose="02000000000000000000" pitchFamily="2" charset="0"/>
                <a:ea typeface="#9Slide02 Noi dung rat dai" panose="02000000000000000000" pitchFamily="2" charset="0"/>
                <a:cs typeface="Times New Roman" pitchFamily="18" charset="0"/>
              </a:rPr>
              <a:t>Văn minh </a:t>
            </a:r>
          </a:p>
          <a:p>
            <a:pPr lvl="0" algn="ctr" defTabSz="685800">
              <a:defRPr/>
            </a:pPr>
            <a:r>
              <a:rPr lang="vi-VN">
                <a:solidFill>
                  <a:srgbClr val="0000FF"/>
                </a:solidFill>
                <a:latin typeface="#9Slide02 Noi dung rat dai" panose="02000000000000000000" pitchFamily="2" charset="0"/>
                <a:ea typeface="#9Slide02 Noi dung rat dai" panose="02000000000000000000" pitchFamily="2" charset="0"/>
                <a:cs typeface="Times New Roman" pitchFamily="18" charset="0"/>
              </a:rPr>
              <a:t>lúa nước</a:t>
            </a:r>
            <a:r>
              <a:rPr lang="en-US">
                <a:solidFill>
                  <a:srgbClr val="0000FF"/>
                </a:solidFill>
                <a:latin typeface="#9Slide02 Noi dung rat dai" panose="02000000000000000000" pitchFamily="2" charset="0"/>
                <a:ea typeface="#9Slide02 Noi dung rat dai" panose="02000000000000000000" pitchFamily="2" charset="0"/>
                <a:cs typeface="Times New Roman" pitchFamily="18" charset="0"/>
              </a:rPr>
              <a:t>.</a:t>
            </a:r>
            <a:endParaRPr lang="en-US" dirty="0">
              <a:solidFill>
                <a:srgbClr val="0000FF"/>
              </a:solidFill>
              <a:latin typeface="#9Slide02 Noi dung rat dai" panose="02000000000000000000" pitchFamily="2" charset="0"/>
              <a:ea typeface="#9Slide02 Noi dung rat dai" panose="02000000000000000000" pitchFamily="2" charset="0"/>
              <a:cs typeface="Times New Roman" pitchFamily="18" charset="0"/>
            </a:endParaRPr>
          </a:p>
        </p:txBody>
      </p:sp>
      <p:sp>
        <p:nvSpPr>
          <p:cNvPr id="14" name="Rectangle 13">
            <a:extLst>
              <a:ext uri="{FF2B5EF4-FFF2-40B4-BE49-F238E27FC236}">
                <a16:creationId xmlns:a16="http://schemas.microsoft.com/office/drawing/2014/main" id="{5B03610A-E9C4-4B5F-B005-28F796F5037F}"/>
              </a:ext>
            </a:extLst>
          </p:cNvPr>
          <p:cNvSpPr/>
          <p:nvPr/>
        </p:nvSpPr>
        <p:spPr>
          <a:xfrm>
            <a:off x="1833701" y="4273807"/>
            <a:ext cx="1517398" cy="646331"/>
          </a:xfrm>
          <a:prstGeom prst="rect">
            <a:avLst/>
          </a:prstGeom>
          <a:solidFill>
            <a:schemeClr val="bg1"/>
          </a:solidFill>
        </p:spPr>
        <p:txBody>
          <a:bodyPr wrap="square">
            <a:spAutoFit/>
          </a:bodyPr>
          <a:lstStyle/>
          <a:p>
            <a:pPr lvl="0" algn="ctr" defTabSz="685800">
              <a:defRPr/>
            </a:pPr>
            <a:r>
              <a:rPr lang="vi-VN">
                <a:solidFill>
                  <a:srgbClr val="0000FF"/>
                </a:solidFill>
                <a:latin typeface="#9Slide02 Noi dung rat dai" panose="02000000000000000000" pitchFamily="2" charset="0"/>
                <a:ea typeface="#9Slide02 Noi dung rat dai" panose="02000000000000000000" pitchFamily="2" charset="0"/>
                <a:cs typeface="Times New Roman" pitchFamily="18" charset="0"/>
              </a:rPr>
              <a:t>Lao động </a:t>
            </a:r>
          </a:p>
          <a:p>
            <a:pPr lvl="0" algn="ctr" defTabSz="685800">
              <a:defRPr/>
            </a:pPr>
            <a:r>
              <a:rPr lang="vi-VN">
                <a:solidFill>
                  <a:srgbClr val="0000FF"/>
                </a:solidFill>
                <a:latin typeface="#9Slide02 Noi dung rat dai" panose="02000000000000000000" pitchFamily="2" charset="0"/>
                <a:ea typeface="#9Slide02 Noi dung rat dai" panose="02000000000000000000" pitchFamily="2" charset="0"/>
                <a:cs typeface="Times New Roman" pitchFamily="18" charset="0"/>
              </a:rPr>
              <a:t>nông nghiệp</a:t>
            </a:r>
            <a:endParaRPr lang="en-US" dirty="0">
              <a:solidFill>
                <a:srgbClr val="0000FF"/>
              </a:solidFill>
              <a:latin typeface="#9Slide02 Noi dung rat dai" panose="02000000000000000000" pitchFamily="2" charset="0"/>
              <a:ea typeface="#9Slide02 Noi dung rat dai" panose="02000000000000000000" pitchFamily="2" charset="0"/>
              <a:cs typeface="Times New Roman" pitchFamily="18" charset="0"/>
            </a:endParaRPr>
          </a:p>
        </p:txBody>
      </p:sp>
      <p:pic>
        <p:nvPicPr>
          <p:cNvPr id="15" name="Picture 14">
            <a:extLst>
              <a:ext uri="{FF2B5EF4-FFF2-40B4-BE49-F238E27FC236}">
                <a16:creationId xmlns:a16="http://schemas.microsoft.com/office/drawing/2014/main" id="{26AF8235-20B8-4284-A785-1D52C9F5500B}"/>
              </a:ext>
            </a:extLst>
          </p:cNvPr>
          <p:cNvPicPr>
            <a:picLocks noChangeAspect="1"/>
          </p:cNvPicPr>
          <p:nvPr/>
        </p:nvPicPr>
        <p:blipFill>
          <a:blip r:embed="rId5"/>
          <a:stretch>
            <a:fillRect/>
          </a:stretch>
        </p:blipFill>
        <p:spPr>
          <a:xfrm>
            <a:off x="170491" y="3265988"/>
            <a:ext cx="1597078" cy="99536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17839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55" name="Rectangle 18454">
            <a:extLst>
              <a:ext uri="{FF2B5EF4-FFF2-40B4-BE49-F238E27FC236}">
                <a16:creationId xmlns:a16="http://schemas.microsoft.com/office/drawing/2014/main" id="{9527FCEA-6143-4C5E-8C45-8AC9237AD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7" name="Rectangle 18456">
            <a:extLst>
              <a:ext uri="{FF2B5EF4-FFF2-40B4-BE49-F238E27FC236}">
                <a16:creationId xmlns:a16="http://schemas.microsoft.com/office/drawing/2014/main" id="{1A9F23AD-7A55-49F3-A3EC-743F47F36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5317"/>
            <a:ext cx="5056386" cy="4423410"/>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Hình ảnh Dân Số PNG, Vector, PSD, và biểu tượng để tải về miễn phí | pngtree">
            <a:extLst>
              <a:ext uri="{FF2B5EF4-FFF2-40B4-BE49-F238E27FC236}">
                <a16:creationId xmlns:a16="http://schemas.microsoft.com/office/drawing/2014/main" id="{63F2B94D-3E0A-4357-894E-65DAB70DF0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795516" y="487872"/>
            <a:ext cx="4178300" cy="4178300"/>
          </a:xfrm>
          <a:prstGeom prst="rect">
            <a:avLst/>
          </a:prstGeom>
          <a:noFill/>
          <a:extLst>
            <a:ext uri="{909E8E84-426E-40DD-AFC4-6F175D3DCCD1}">
              <a14:hiddenFill xmlns:a14="http://schemas.microsoft.com/office/drawing/2010/main">
                <a:solidFill>
                  <a:srgbClr val="FFFFFF"/>
                </a:solidFill>
              </a14:hiddenFill>
            </a:ext>
          </a:extLst>
        </p:spPr>
      </p:pic>
      <p:sp>
        <p:nvSpPr>
          <p:cNvPr id="18459" name="Rectangle 18458">
            <a:extLst>
              <a:ext uri="{FF2B5EF4-FFF2-40B4-BE49-F238E27FC236}">
                <a16:creationId xmlns:a16="http://schemas.microsoft.com/office/drawing/2014/main" id="{D7D9F91F-72C9-4DB9-ABD0-A8180D826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60045"/>
            <a:ext cx="3135249" cy="2091055"/>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61" name="Rectangle 18460">
            <a:extLst>
              <a:ext uri="{FF2B5EF4-FFF2-40B4-BE49-F238E27FC236}">
                <a16:creationId xmlns:a16="http://schemas.microsoft.com/office/drawing/2014/main" id="{BE016956-CE9F-4946-8834-A8BC3529D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702752"/>
            <a:ext cx="3135249" cy="2091056"/>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94E4341-FB95-4011-A707-4553712B7191}"/>
              </a:ext>
            </a:extLst>
          </p:cNvPr>
          <p:cNvPicPr>
            <a:picLocks noChangeAspect="1"/>
          </p:cNvPicPr>
          <p:nvPr/>
        </p:nvPicPr>
        <p:blipFill>
          <a:blip r:embed="rId4"/>
          <a:stretch>
            <a:fillRect/>
          </a:stretch>
        </p:blipFill>
        <p:spPr>
          <a:xfrm>
            <a:off x="5650991" y="566470"/>
            <a:ext cx="3116176" cy="1610607"/>
          </a:xfrm>
          <a:prstGeom prst="rect">
            <a:avLst/>
          </a:prstGeom>
        </p:spPr>
      </p:pic>
      <p:pic>
        <p:nvPicPr>
          <p:cNvPr id="5" name="Picture 2" descr="Ảnh Động Powerpoint Đẹp ❤️ Tải 777+ Hình Động PPT Cute">
            <a:extLst>
              <a:ext uri="{FF2B5EF4-FFF2-40B4-BE49-F238E27FC236}">
                <a16:creationId xmlns:a16="http://schemas.microsoft.com/office/drawing/2014/main" id="{09CBCDDE-F51C-4FCA-822C-548F4F9C6896}"/>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tretch>
            <a:fillRect/>
          </a:stretch>
        </p:blipFill>
        <p:spPr bwMode="auto">
          <a:xfrm>
            <a:off x="6105180" y="2809432"/>
            <a:ext cx="2289979" cy="1856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1000">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14:bounceEnd="71000">
                                          <p:cBhvr additive="base">
                                            <p:cTn id="7" dur="1500" fill="hold"/>
                                            <p:tgtEl>
                                              <p:spTgt spid="18434"/>
                                            </p:tgtEl>
                                            <p:attrNameLst>
                                              <p:attrName>ppt_x</p:attrName>
                                            </p:attrNameLst>
                                          </p:cBhvr>
                                          <p:tavLst>
                                            <p:tav tm="0">
                                              <p:val>
                                                <p:strVal val="#ppt_x"/>
                                              </p:val>
                                            </p:tav>
                                            <p:tav tm="100000">
                                              <p:val>
                                                <p:strVal val="#ppt_x"/>
                                              </p:val>
                                            </p:tav>
                                          </p:tavLst>
                                        </p:anim>
                                        <p:anim calcmode="lin" valueType="num" p14:bounceEnd="71000">
                                          <p:cBhvr additive="base">
                                            <p:cTn id="8" dur="1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1500" fill="hold"/>
                                            <p:tgtEl>
                                              <p:spTgt spid="18434"/>
                                            </p:tgtEl>
                                            <p:attrNameLst>
                                              <p:attrName>ppt_x</p:attrName>
                                            </p:attrNameLst>
                                          </p:cBhvr>
                                          <p:tavLst>
                                            <p:tav tm="0">
                                              <p:val>
                                                <p:strVal val="#ppt_x"/>
                                              </p:val>
                                            </p:tav>
                                            <p:tav tm="100000">
                                              <p:val>
                                                <p:strVal val="#ppt_x"/>
                                              </p:val>
                                            </p:tav>
                                          </p:tavLst>
                                        </p:anim>
                                        <p:anim calcmode="lin" valueType="num">
                                          <p:cBhvr additive="base">
                                            <p:cTn id="8" dur="1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hop-tac-lao-dong-12">
            <a:extLst>
              <a:ext uri="{FF2B5EF4-FFF2-40B4-BE49-F238E27FC236}">
                <a16:creationId xmlns:a16="http://schemas.microsoft.com/office/drawing/2014/main" id="{4D81871F-CE5F-41DA-97D0-21891D923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7141" y="285750"/>
            <a:ext cx="3292078" cy="217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6" descr="xuat-khau-lao-dong">
            <a:extLst>
              <a:ext uri="{FF2B5EF4-FFF2-40B4-BE49-F238E27FC236}">
                <a16:creationId xmlns:a16="http://schemas.microsoft.com/office/drawing/2014/main" id="{51C075A0-863F-403D-BF3E-DCFD69477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9522" y="2457450"/>
            <a:ext cx="3280172" cy="218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9" name="Rectangle 7">
            <a:extLst>
              <a:ext uri="{FF2B5EF4-FFF2-40B4-BE49-F238E27FC236}">
                <a16:creationId xmlns:a16="http://schemas.microsoft.com/office/drawing/2014/main" id="{39342250-AAE5-4617-B943-0BD3817CE0C9}"/>
              </a:ext>
            </a:extLst>
          </p:cNvPr>
          <p:cNvSpPr>
            <a:spLocks noChangeArrowheads="1"/>
          </p:cNvSpPr>
          <p:nvPr/>
        </p:nvSpPr>
        <p:spPr bwMode="auto">
          <a:xfrm>
            <a:off x="5091708" y="4686300"/>
            <a:ext cx="3575447" cy="457200"/>
          </a:xfrm>
          <a:prstGeom prst="rect">
            <a:avLst/>
          </a:prstGeom>
          <a:noFill/>
          <a:ln w="28575">
            <a:noFill/>
            <a:miter lim="800000"/>
            <a:headEnd/>
            <a:tailEnd/>
          </a:ln>
          <a:effectLst/>
        </p:spPr>
        <p:txBody>
          <a:bodyPr anchor="ctr"/>
          <a:lstStyle/>
          <a:p>
            <a:pPr defTabSz="685800">
              <a:defRPr/>
            </a:pPr>
            <a:r>
              <a:rPr lang="vi-VN" sz="2100" dirty="0">
                <a:solidFill>
                  <a:srgbClr val="44546A"/>
                </a:solidFill>
                <a:effectLst>
                  <a:outerShdw blurRad="38100" dist="38100" dir="2700000" algn="tl">
                    <a:srgbClr val="000000"/>
                  </a:outerShdw>
                </a:effectLst>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Thị</a:t>
            </a:r>
            <a:r>
              <a:rPr lang="en-US" sz="2100" b="1" dirty="0">
                <a:solidFill>
                  <a:srgbClr val="0033CC"/>
                </a:solidFill>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trường</a:t>
            </a:r>
            <a:r>
              <a:rPr lang="en-US" sz="2100" b="1" dirty="0">
                <a:solidFill>
                  <a:srgbClr val="0033CC"/>
                </a:solidFill>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tiêu</a:t>
            </a:r>
            <a:r>
              <a:rPr lang="en-US" sz="2100" b="1" dirty="0">
                <a:solidFill>
                  <a:srgbClr val="0033CC"/>
                </a:solidFill>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thụ</a:t>
            </a:r>
            <a:r>
              <a:rPr lang="en-US" sz="2100" b="1" dirty="0">
                <a:solidFill>
                  <a:srgbClr val="0033CC"/>
                </a:solidFill>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rộng</a:t>
            </a:r>
            <a:r>
              <a:rPr lang="en-US" sz="2100" b="1" dirty="0">
                <a:solidFill>
                  <a:srgbClr val="0033CC"/>
                </a:solidFill>
                <a:latin typeface="#9Slide03 Arima Madurai" panose="00000500000000000000" pitchFamily="2" charset="0"/>
                <a:cs typeface="#9Slide03 Arima Madurai" panose="00000500000000000000" pitchFamily="2" charset="0"/>
              </a:rPr>
              <a:t> </a:t>
            </a:r>
            <a:r>
              <a:rPr lang="en-US" sz="2100" b="1" dirty="0" err="1">
                <a:solidFill>
                  <a:srgbClr val="0033CC"/>
                </a:solidFill>
                <a:latin typeface="#9Slide03 Arima Madurai" panose="00000500000000000000" pitchFamily="2" charset="0"/>
                <a:cs typeface="#9Slide03 Arima Madurai" panose="00000500000000000000" pitchFamily="2" charset="0"/>
              </a:rPr>
              <a:t>lớn</a:t>
            </a:r>
            <a:endParaRPr lang="en-US" sz="2100" b="1" dirty="0">
              <a:solidFill>
                <a:srgbClr val="0033CC"/>
              </a:solidFill>
              <a:latin typeface="#9Slide03 Arima Madurai" panose="00000500000000000000" pitchFamily="2" charset="0"/>
              <a:cs typeface="#9Slide03 Arima Madurai" panose="00000500000000000000" pitchFamily="2" charset="0"/>
            </a:endParaRPr>
          </a:p>
        </p:txBody>
      </p:sp>
      <p:sp>
        <p:nvSpPr>
          <p:cNvPr id="105480" name="Rectangle 8">
            <a:extLst>
              <a:ext uri="{FF2B5EF4-FFF2-40B4-BE49-F238E27FC236}">
                <a16:creationId xmlns:a16="http://schemas.microsoft.com/office/drawing/2014/main" id="{A4B16714-4BA8-411F-9609-CCF96B5EA142}"/>
              </a:ext>
            </a:extLst>
          </p:cNvPr>
          <p:cNvSpPr>
            <a:spLocks noChangeArrowheads="1"/>
          </p:cNvSpPr>
          <p:nvPr/>
        </p:nvSpPr>
        <p:spPr bwMode="auto">
          <a:xfrm>
            <a:off x="1944291" y="4680347"/>
            <a:ext cx="311110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685800" fontAlgn="base">
              <a:lnSpc>
                <a:spcPct val="100000"/>
              </a:lnSpc>
              <a:spcBef>
                <a:spcPct val="0"/>
              </a:spcBef>
              <a:spcAft>
                <a:spcPct val="0"/>
              </a:spcAft>
              <a:buNone/>
              <a:defRPr/>
            </a:pPr>
            <a:r>
              <a:rPr lang="en-US" altLang="vi-VN" sz="2100" b="1">
                <a:solidFill>
                  <a:srgbClr val="FF0000"/>
                </a:solidFill>
                <a:latin typeface="#9Slide03 Arima Madurai" panose="00000500000000000000" pitchFamily="2" charset="0"/>
                <a:cs typeface="#9Slide03 Arima Madurai" panose="00000500000000000000" pitchFamily="2" charset="0"/>
              </a:rPr>
              <a:t>Nguồn lao động dồi dào</a:t>
            </a:r>
          </a:p>
        </p:txBody>
      </p:sp>
      <p:pic>
        <p:nvPicPr>
          <p:cNvPr id="11270" name="Picture 6" descr="4_6">
            <a:extLst>
              <a:ext uri="{FF2B5EF4-FFF2-40B4-BE49-F238E27FC236}">
                <a16:creationId xmlns:a16="http://schemas.microsoft.com/office/drawing/2014/main" id="{80AF6EE2-5081-4208-A2BD-5743E1B952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155" y="285750"/>
            <a:ext cx="3429000" cy="435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B36EEC2-0A84-4342-8766-544E0D88CBC8}"/>
              </a:ext>
            </a:extLst>
          </p:cNvPr>
          <p:cNvSpPr txBox="1">
            <a:spLocks noChangeArrowheads="1"/>
          </p:cNvSpPr>
          <p:nvPr/>
        </p:nvSpPr>
        <p:spPr bwMode="auto">
          <a:xfrm>
            <a:off x="39960" y="2457451"/>
            <a:ext cx="1830587" cy="646331"/>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spcBef>
                <a:spcPct val="0"/>
              </a:spcBef>
              <a:spcAft>
                <a:spcPct val="0"/>
              </a:spcAft>
              <a:defRPr/>
            </a:pPr>
            <a:r>
              <a:rPr lang="en-US" altLang="en-US" sz="3600">
                <a:solidFill>
                  <a:srgbClr val="FF0066"/>
                </a:solidFill>
                <a:latin typeface="#9Slide05 Atlantika" pitchFamily="2" charset="0"/>
                <a:cs typeface="#9Slide03 Arima Madurai" panose="00000500000000000000" pitchFamily="2" charset="0"/>
              </a:rPr>
              <a:t>Thuận lợi</a:t>
            </a:r>
            <a:endParaRPr lang="vi-VN" altLang="en-US" sz="3600">
              <a:solidFill>
                <a:srgbClr val="FF0066"/>
              </a:solidFill>
              <a:latin typeface="#9Slide05 Atlantika" pitchFamily="2" charset="0"/>
              <a:cs typeface="#9Slide03 Arima Madurai" panose="00000500000000000000" pitchFamily="2" charset="0"/>
            </a:endParaRPr>
          </a:p>
        </p:txBody>
      </p:sp>
      <p:pic>
        <p:nvPicPr>
          <p:cNvPr id="8" name="Picture 2" descr="Hình ảnh Dân Số PNG, Vector, PSD, và biểu tượng để tải về miễn phí | pngtree">
            <a:extLst>
              <a:ext uri="{FF2B5EF4-FFF2-40B4-BE49-F238E27FC236}">
                <a16:creationId xmlns:a16="http://schemas.microsoft.com/office/drawing/2014/main" id="{21DF2613-069B-484B-8FBF-DC496374998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81723" y="1149570"/>
            <a:ext cx="1536480" cy="153648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
            <a:extLst>
              <a:ext uri="{FF2B5EF4-FFF2-40B4-BE49-F238E27FC236}">
                <a16:creationId xmlns:a16="http://schemas.microsoft.com/office/drawing/2014/main" id="{93E2C5AE-FCF0-4983-816F-93029E922D34}"/>
              </a:ext>
            </a:extLst>
          </p:cNvPr>
          <p:cNvSpPr>
            <a:spLocks noChangeArrowheads="1"/>
          </p:cNvSpPr>
          <p:nvPr/>
        </p:nvSpPr>
        <p:spPr bwMode="auto">
          <a:xfrm>
            <a:off x="14570" y="3080698"/>
            <a:ext cx="180649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indent="165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123825" algn="ctr" defTabSz="685800"/>
            <a:r>
              <a:rPr lang="en-US" altLang="en-US">
                <a:solidFill>
                  <a:srgbClr val="0000FF"/>
                </a:solidFill>
                <a:latin typeface="#9Slide01 Noi dung ngan" panose="00000500000000000000" pitchFamily="2" charset="0"/>
                <a:ea typeface="#9Slide03 Roboto Mono" pitchFamily="2" charset="0"/>
                <a:cs typeface="Times New Roman" panose="02020603050405020304" pitchFamily="18" charset="0"/>
              </a:rPr>
              <a:t>=&gt; Thúc đẩy sự phát triển kinh tế xã hội của khu vực</a:t>
            </a:r>
            <a:endParaRPr lang="en-US" altLang="en-US">
              <a:solidFill>
                <a:srgbClr val="0000FF"/>
              </a:solidFill>
              <a:latin typeface="#9Slide01 Noi dung ngan" panose="00000500000000000000" pitchFamily="2" charset="0"/>
              <a:ea typeface="#9Slide03 Roboto Mono" pitchFamily="2" charset="0"/>
            </a:endParaRPr>
          </a:p>
          <a:p>
            <a:pPr indent="123825" algn="ctr" defTabSz="685800"/>
            <a:endParaRPr lang="en-US" altLang="en-US" sz="1350">
              <a:solidFill>
                <a:prstClr val="black"/>
              </a:solidFill>
            </a:endParaRPr>
          </a:p>
        </p:txBody>
      </p:sp>
      <p:sp>
        <p:nvSpPr>
          <p:cNvPr id="3" name="Title 2">
            <a:extLst>
              <a:ext uri="{FF2B5EF4-FFF2-40B4-BE49-F238E27FC236}">
                <a16:creationId xmlns:a16="http://schemas.microsoft.com/office/drawing/2014/main" id="{452503FE-E422-4408-B98A-BAB50FC00F95}"/>
              </a:ext>
            </a:extLst>
          </p:cNvPr>
          <p:cNvSpPr>
            <a:spLocks noGrp="1"/>
          </p:cNvSpPr>
          <p:nvPr>
            <p:ph type="ctrTitle"/>
          </p:nvPr>
        </p:nvSpPr>
        <p:spPr/>
        <p:txBody>
          <a:bodyPr/>
          <a:lstStyle/>
          <a:p>
            <a:endParaRPr lang="en-US"/>
          </a:p>
        </p:txBody>
      </p:sp>
      <p:sp>
        <p:nvSpPr>
          <p:cNvPr id="4" name="Subtitle 3">
            <a:extLst>
              <a:ext uri="{FF2B5EF4-FFF2-40B4-BE49-F238E27FC236}">
                <a16:creationId xmlns:a16="http://schemas.microsoft.com/office/drawing/2014/main" id="{325BE2F4-5F99-4D71-8F8D-29A4DA6956A6}"/>
              </a:ext>
            </a:extLst>
          </p:cNvPr>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0000">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14:bounceEnd="70000">
                                          <p:cBhvr additive="base">
                                            <p:cTn id="7" dur="1500" fill="hold"/>
                                            <p:tgtEl>
                                              <p:spTgt spid="11266"/>
                                            </p:tgtEl>
                                            <p:attrNameLst>
                                              <p:attrName>ppt_x</p:attrName>
                                            </p:attrNameLst>
                                          </p:cBhvr>
                                          <p:tavLst>
                                            <p:tav tm="0">
                                              <p:val>
                                                <p:strVal val="#ppt_x"/>
                                              </p:val>
                                            </p:tav>
                                            <p:tav tm="100000">
                                              <p:val>
                                                <p:strVal val="#ppt_x"/>
                                              </p:val>
                                            </p:tav>
                                          </p:tavLst>
                                        </p:anim>
                                        <p:anim calcmode="lin" valueType="num" p14:bounceEnd="70000">
                                          <p:cBhvr additive="base">
                                            <p:cTn id="8" dur="1500" fill="hold"/>
                                            <p:tgtEl>
                                              <p:spTgt spid="1126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14:presetBounceEnd="70000">
                                      <p:stCondLst>
                                        <p:cond delay="0"/>
                                      </p:stCondLst>
                                      <p:childTnLst>
                                        <p:set>
                                          <p:cBhvr>
                                            <p:cTn id="10" dur="1" fill="hold">
                                              <p:stCondLst>
                                                <p:cond delay="0"/>
                                              </p:stCondLst>
                                            </p:cTn>
                                            <p:tgtEl>
                                              <p:spTgt spid="11267"/>
                                            </p:tgtEl>
                                            <p:attrNameLst>
                                              <p:attrName>style.visibility</p:attrName>
                                            </p:attrNameLst>
                                          </p:cBhvr>
                                          <p:to>
                                            <p:strVal val="visible"/>
                                          </p:to>
                                        </p:set>
                                        <p:anim calcmode="lin" valueType="num" p14:bounceEnd="70000">
                                          <p:cBhvr additive="base">
                                            <p:cTn id="11" dur="1500" fill="hold"/>
                                            <p:tgtEl>
                                              <p:spTgt spid="11267"/>
                                            </p:tgtEl>
                                            <p:attrNameLst>
                                              <p:attrName>ppt_x</p:attrName>
                                            </p:attrNameLst>
                                          </p:cBhvr>
                                          <p:tavLst>
                                            <p:tav tm="0">
                                              <p:val>
                                                <p:strVal val="#ppt_x"/>
                                              </p:val>
                                            </p:tav>
                                            <p:tav tm="100000">
                                              <p:val>
                                                <p:strVal val="#ppt_x"/>
                                              </p:val>
                                            </p:tav>
                                          </p:tavLst>
                                        </p:anim>
                                        <p:anim calcmode="lin" valueType="num" p14:bounceEnd="70000">
                                          <p:cBhvr additive="base">
                                            <p:cTn id="12" dur="1500" fill="hold"/>
                                            <p:tgtEl>
                                              <p:spTgt spid="1126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0000">
                                      <p:stCondLst>
                                        <p:cond delay="0"/>
                                      </p:stCondLst>
                                      <p:childTnLst>
                                        <p:set>
                                          <p:cBhvr>
                                            <p:cTn id="14" dur="1" fill="hold">
                                              <p:stCondLst>
                                                <p:cond delay="0"/>
                                              </p:stCondLst>
                                            </p:cTn>
                                            <p:tgtEl>
                                              <p:spTgt spid="105480"/>
                                            </p:tgtEl>
                                            <p:attrNameLst>
                                              <p:attrName>style.visibility</p:attrName>
                                            </p:attrNameLst>
                                          </p:cBhvr>
                                          <p:to>
                                            <p:strVal val="visible"/>
                                          </p:to>
                                        </p:set>
                                        <p:anim calcmode="lin" valueType="num" p14:bounceEnd="70000">
                                          <p:cBhvr additive="base">
                                            <p:cTn id="15" dur="1500" fill="hold"/>
                                            <p:tgtEl>
                                              <p:spTgt spid="105480"/>
                                            </p:tgtEl>
                                            <p:attrNameLst>
                                              <p:attrName>ppt_x</p:attrName>
                                            </p:attrNameLst>
                                          </p:cBhvr>
                                          <p:tavLst>
                                            <p:tav tm="0">
                                              <p:val>
                                                <p:strVal val="#ppt_x"/>
                                              </p:val>
                                            </p:tav>
                                            <p:tav tm="100000">
                                              <p:val>
                                                <p:strVal val="#ppt_x"/>
                                              </p:val>
                                            </p:tav>
                                          </p:tavLst>
                                        </p:anim>
                                        <p:anim calcmode="lin" valueType="num" p14:bounceEnd="70000">
                                          <p:cBhvr additive="base">
                                            <p:cTn id="16" dur="1500" fill="hold"/>
                                            <p:tgtEl>
                                              <p:spTgt spid="105480"/>
                                            </p:tgtEl>
                                            <p:attrNameLst>
                                              <p:attrName>ppt_y</p:attrName>
                                            </p:attrNameLst>
                                          </p:cBhvr>
                                          <p:tavLst>
                                            <p:tav tm="0">
                                              <p:val>
                                                <p:strVal val="1+#ppt_h/2"/>
                                              </p:val>
                                            </p:tav>
                                            <p:tav tm="100000">
                                              <p:val>
                                                <p:strVal val="#ppt_y"/>
                                              </p:val>
                                            </p:tav>
                                          </p:tavLst>
                                        </p:anim>
                                      </p:childTnLst>
                                    </p:cTn>
                                  </p:par>
                                  <p:par>
                                    <p:cTn id="17" presetID="2" presetClass="entr" presetSubtype="2" fill="hold" grpId="0" nodeType="withEffect" p14:presetBounceEnd="70000">
                                      <p:stCondLst>
                                        <p:cond delay="0"/>
                                      </p:stCondLst>
                                      <p:childTnLst>
                                        <p:set>
                                          <p:cBhvr>
                                            <p:cTn id="18" dur="1" fill="hold">
                                              <p:stCondLst>
                                                <p:cond delay="0"/>
                                              </p:stCondLst>
                                            </p:cTn>
                                            <p:tgtEl>
                                              <p:spTgt spid="105479"/>
                                            </p:tgtEl>
                                            <p:attrNameLst>
                                              <p:attrName>style.visibility</p:attrName>
                                            </p:attrNameLst>
                                          </p:cBhvr>
                                          <p:to>
                                            <p:strVal val="visible"/>
                                          </p:to>
                                        </p:set>
                                        <p:anim calcmode="lin" valueType="num" p14:bounceEnd="70000">
                                          <p:cBhvr additive="base">
                                            <p:cTn id="19" dur="1500" fill="hold"/>
                                            <p:tgtEl>
                                              <p:spTgt spid="105479"/>
                                            </p:tgtEl>
                                            <p:attrNameLst>
                                              <p:attrName>ppt_x</p:attrName>
                                            </p:attrNameLst>
                                          </p:cBhvr>
                                          <p:tavLst>
                                            <p:tav tm="0">
                                              <p:val>
                                                <p:strVal val="1+#ppt_w/2"/>
                                              </p:val>
                                            </p:tav>
                                            <p:tav tm="100000">
                                              <p:val>
                                                <p:strVal val="#ppt_x"/>
                                              </p:val>
                                            </p:tav>
                                          </p:tavLst>
                                        </p:anim>
                                        <p:anim calcmode="lin" valueType="num" p14:bounceEnd="70000">
                                          <p:cBhvr additive="base">
                                            <p:cTn id="20" dur="1500" fill="hold"/>
                                            <p:tgtEl>
                                              <p:spTgt spid="105479"/>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14:presetBounceEnd="70000">
                                      <p:stCondLst>
                                        <p:cond delay="0"/>
                                      </p:stCondLst>
                                      <p:childTnLst>
                                        <p:set>
                                          <p:cBhvr>
                                            <p:cTn id="22" dur="1" fill="hold">
                                              <p:stCondLst>
                                                <p:cond delay="0"/>
                                              </p:stCondLst>
                                            </p:cTn>
                                            <p:tgtEl>
                                              <p:spTgt spid="11270"/>
                                            </p:tgtEl>
                                            <p:attrNameLst>
                                              <p:attrName>style.visibility</p:attrName>
                                            </p:attrNameLst>
                                          </p:cBhvr>
                                          <p:to>
                                            <p:strVal val="visible"/>
                                          </p:to>
                                        </p:set>
                                        <p:anim calcmode="lin" valueType="num" p14:bounceEnd="70000">
                                          <p:cBhvr additive="base">
                                            <p:cTn id="23" dur="1500" fill="hold"/>
                                            <p:tgtEl>
                                              <p:spTgt spid="11270"/>
                                            </p:tgtEl>
                                            <p:attrNameLst>
                                              <p:attrName>ppt_x</p:attrName>
                                            </p:attrNameLst>
                                          </p:cBhvr>
                                          <p:tavLst>
                                            <p:tav tm="0">
                                              <p:val>
                                                <p:strVal val="1+#ppt_w/2"/>
                                              </p:val>
                                            </p:tav>
                                            <p:tav tm="100000">
                                              <p:val>
                                                <p:strVal val="#ppt_x"/>
                                              </p:val>
                                            </p:tav>
                                          </p:tavLst>
                                        </p:anim>
                                        <p:anim calcmode="lin" valueType="num" p14:bounceEnd="70000">
                                          <p:cBhvr additive="base">
                                            <p:cTn id="24" dur="1500" fill="hold"/>
                                            <p:tgtEl>
                                              <p:spTgt spid="1127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p:bldP spid="105480"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1500" fill="hold"/>
                                            <p:tgtEl>
                                              <p:spTgt spid="11266"/>
                                            </p:tgtEl>
                                            <p:attrNameLst>
                                              <p:attrName>ppt_x</p:attrName>
                                            </p:attrNameLst>
                                          </p:cBhvr>
                                          <p:tavLst>
                                            <p:tav tm="0">
                                              <p:val>
                                                <p:strVal val="#ppt_x"/>
                                              </p:val>
                                            </p:tav>
                                            <p:tav tm="100000">
                                              <p:val>
                                                <p:strVal val="#ppt_x"/>
                                              </p:val>
                                            </p:tav>
                                          </p:tavLst>
                                        </p:anim>
                                        <p:anim calcmode="lin" valueType="num">
                                          <p:cBhvr additive="base">
                                            <p:cTn id="8" dur="1500" fill="hold"/>
                                            <p:tgtEl>
                                              <p:spTgt spid="1126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7"/>
                                            </p:tgtEl>
                                            <p:attrNameLst>
                                              <p:attrName>style.visibility</p:attrName>
                                            </p:attrNameLst>
                                          </p:cBhvr>
                                          <p:to>
                                            <p:strVal val="visible"/>
                                          </p:to>
                                        </p:set>
                                        <p:anim calcmode="lin" valueType="num">
                                          <p:cBhvr additive="base">
                                            <p:cTn id="11" dur="1500" fill="hold"/>
                                            <p:tgtEl>
                                              <p:spTgt spid="11267"/>
                                            </p:tgtEl>
                                            <p:attrNameLst>
                                              <p:attrName>ppt_x</p:attrName>
                                            </p:attrNameLst>
                                          </p:cBhvr>
                                          <p:tavLst>
                                            <p:tav tm="0">
                                              <p:val>
                                                <p:strVal val="#ppt_x"/>
                                              </p:val>
                                            </p:tav>
                                            <p:tav tm="100000">
                                              <p:val>
                                                <p:strVal val="#ppt_x"/>
                                              </p:val>
                                            </p:tav>
                                          </p:tavLst>
                                        </p:anim>
                                        <p:anim calcmode="lin" valueType="num">
                                          <p:cBhvr additive="base">
                                            <p:cTn id="12" dur="1500" fill="hold"/>
                                            <p:tgtEl>
                                              <p:spTgt spid="1126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5480"/>
                                            </p:tgtEl>
                                            <p:attrNameLst>
                                              <p:attrName>style.visibility</p:attrName>
                                            </p:attrNameLst>
                                          </p:cBhvr>
                                          <p:to>
                                            <p:strVal val="visible"/>
                                          </p:to>
                                        </p:set>
                                        <p:anim calcmode="lin" valueType="num">
                                          <p:cBhvr additive="base">
                                            <p:cTn id="15" dur="1500" fill="hold"/>
                                            <p:tgtEl>
                                              <p:spTgt spid="105480"/>
                                            </p:tgtEl>
                                            <p:attrNameLst>
                                              <p:attrName>ppt_x</p:attrName>
                                            </p:attrNameLst>
                                          </p:cBhvr>
                                          <p:tavLst>
                                            <p:tav tm="0">
                                              <p:val>
                                                <p:strVal val="#ppt_x"/>
                                              </p:val>
                                            </p:tav>
                                            <p:tav tm="100000">
                                              <p:val>
                                                <p:strVal val="#ppt_x"/>
                                              </p:val>
                                            </p:tav>
                                          </p:tavLst>
                                        </p:anim>
                                        <p:anim calcmode="lin" valueType="num">
                                          <p:cBhvr additive="base">
                                            <p:cTn id="16" dur="1500" fill="hold"/>
                                            <p:tgtEl>
                                              <p:spTgt spid="105480"/>
                                            </p:tgtEl>
                                            <p:attrNameLst>
                                              <p:attrName>ppt_y</p:attrName>
                                            </p:attrNameLst>
                                          </p:cBhvr>
                                          <p:tavLst>
                                            <p:tav tm="0">
                                              <p:val>
                                                <p:strVal val="1+#ppt_h/2"/>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05479"/>
                                            </p:tgtEl>
                                            <p:attrNameLst>
                                              <p:attrName>style.visibility</p:attrName>
                                            </p:attrNameLst>
                                          </p:cBhvr>
                                          <p:to>
                                            <p:strVal val="visible"/>
                                          </p:to>
                                        </p:set>
                                        <p:anim calcmode="lin" valueType="num">
                                          <p:cBhvr additive="base">
                                            <p:cTn id="19" dur="1500" fill="hold"/>
                                            <p:tgtEl>
                                              <p:spTgt spid="105479"/>
                                            </p:tgtEl>
                                            <p:attrNameLst>
                                              <p:attrName>ppt_x</p:attrName>
                                            </p:attrNameLst>
                                          </p:cBhvr>
                                          <p:tavLst>
                                            <p:tav tm="0">
                                              <p:val>
                                                <p:strVal val="1+#ppt_w/2"/>
                                              </p:val>
                                            </p:tav>
                                            <p:tav tm="100000">
                                              <p:val>
                                                <p:strVal val="#ppt_x"/>
                                              </p:val>
                                            </p:tav>
                                          </p:tavLst>
                                        </p:anim>
                                        <p:anim calcmode="lin" valueType="num">
                                          <p:cBhvr additive="base">
                                            <p:cTn id="20" dur="1500" fill="hold"/>
                                            <p:tgtEl>
                                              <p:spTgt spid="105479"/>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1270"/>
                                            </p:tgtEl>
                                            <p:attrNameLst>
                                              <p:attrName>style.visibility</p:attrName>
                                            </p:attrNameLst>
                                          </p:cBhvr>
                                          <p:to>
                                            <p:strVal val="visible"/>
                                          </p:to>
                                        </p:set>
                                        <p:anim calcmode="lin" valueType="num">
                                          <p:cBhvr additive="base">
                                            <p:cTn id="23" dur="1500" fill="hold"/>
                                            <p:tgtEl>
                                              <p:spTgt spid="11270"/>
                                            </p:tgtEl>
                                            <p:attrNameLst>
                                              <p:attrName>ppt_x</p:attrName>
                                            </p:attrNameLst>
                                          </p:cBhvr>
                                          <p:tavLst>
                                            <p:tav tm="0">
                                              <p:val>
                                                <p:strVal val="1+#ppt_w/2"/>
                                              </p:val>
                                            </p:tav>
                                            <p:tav tm="100000">
                                              <p:val>
                                                <p:strVal val="#ppt_x"/>
                                              </p:val>
                                            </p:tav>
                                          </p:tavLst>
                                        </p:anim>
                                        <p:anim calcmode="lin" valueType="num">
                                          <p:cBhvr additive="base">
                                            <p:cTn id="24" dur="1500" fill="hold"/>
                                            <p:tgtEl>
                                              <p:spTgt spid="1127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p:bldP spid="105480" grpId="0"/>
          <p:bldP spid="9"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Kết quả hình ảnh cho hinh anh nha o chuot o An do">
            <a:extLst>
              <a:ext uri="{FF2B5EF4-FFF2-40B4-BE49-F238E27FC236}">
                <a16:creationId xmlns:a16="http://schemas.microsoft.com/office/drawing/2014/main" id="{D0B297F3-241E-4AC8-9A50-6B37BC89F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7129" y="0"/>
            <a:ext cx="3200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7635" name="Picture 3" descr="20140925-chay-viec-mat-tien-ma-van-that-nghiep-2">
            <a:extLst>
              <a:ext uri="{FF2B5EF4-FFF2-40B4-BE49-F238E27FC236}">
                <a16:creationId xmlns:a16="http://schemas.microsoft.com/office/drawing/2014/main" id="{B3A2D34D-FFF7-4C4B-BCFD-98DDCE9E2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7844" y="2571750"/>
            <a:ext cx="32004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7636" name="Picture 4" descr="Kết quả hình ảnh cho hinh anh nha o chuot o An do">
            <a:extLst>
              <a:ext uri="{FF2B5EF4-FFF2-40B4-BE49-F238E27FC236}">
                <a16:creationId xmlns:a16="http://schemas.microsoft.com/office/drawing/2014/main" id="{F1448449-5DC4-4EFE-B7C1-1C983A16F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0429" y="0"/>
            <a:ext cx="33147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7639" name="Picture 7" descr="a1-1435198724_660x0">
            <a:extLst>
              <a:ext uri="{FF2B5EF4-FFF2-40B4-BE49-F238E27FC236}">
                <a16:creationId xmlns:a16="http://schemas.microsoft.com/office/drawing/2014/main" id="{D4C386D1-FA26-45F2-9682-2D4B47C103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0429" y="2568179"/>
            <a:ext cx="33147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1">
            <a:extLst>
              <a:ext uri="{FF2B5EF4-FFF2-40B4-BE49-F238E27FC236}">
                <a16:creationId xmlns:a16="http://schemas.microsoft.com/office/drawing/2014/main" id="{0E50EA8B-61CA-4104-B30F-0DEC73F746DA}"/>
              </a:ext>
            </a:extLst>
          </p:cNvPr>
          <p:cNvSpPr>
            <a:spLocks noChangeArrowheads="1"/>
          </p:cNvSpPr>
          <p:nvPr/>
        </p:nvSpPr>
        <p:spPr bwMode="auto">
          <a:xfrm>
            <a:off x="4466035" y="2275285"/>
            <a:ext cx="1350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685800" fontAlgn="base">
              <a:lnSpc>
                <a:spcPct val="100000"/>
              </a:lnSpc>
              <a:spcBef>
                <a:spcPct val="0"/>
              </a:spcBef>
              <a:spcAft>
                <a:spcPct val="0"/>
              </a:spcAft>
              <a:buNone/>
              <a:defRPr/>
            </a:pPr>
            <a:r>
              <a:rPr lang="en-US" altLang="vi-VN" sz="1800" b="1">
                <a:solidFill>
                  <a:srgbClr val="FF0000"/>
                </a:solidFill>
                <a:latin typeface="#9Slide03 Arima Madurai" panose="00000500000000000000" pitchFamily="2" charset="0"/>
                <a:cs typeface="#9Slide03 Arima Madurai" panose="00000500000000000000" pitchFamily="2" charset="0"/>
              </a:rPr>
              <a:t>Thiếu chỗ ở</a:t>
            </a:r>
            <a:endParaRPr lang="vi-VN" altLang="vi-VN" sz="1800" b="1">
              <a:solidFill>
                <a:srgbClr val="FF0000"/>
              </a:solidFill>
              <a:latin typeface="#9Slide03 Arima Madurai" panose="00000500000000000000" pitchFamily="2" charset="0"/>
              <a:cs typeface="#9Slide03 Arima Madurai" panose="00000500000000000000" pitchFamily="2" charset="0"/>
            </a:endParaRPr>
          </a:p>
        </p:txBody>
      </p:sp>
      <p:sp>
        <p:nvSpPr>
          <p:cNvPr id="12295" name="Rectangle 6">
            <a:extLst>
              <a:ext uri="{FF2B5EF4-FFF2-40B4-BE49-F238E27FC236}">
                <a16:creationId xmlns:a16="http://schemas.microsoft.com/office/drawing/2014/main" id="{619DDB25-302C-4393-A25F-9F0F76A77B57}"/>
              </a:ext>
            </a:extLst>
          </p:cNvPr>
          <p:cNvSpPr>
            <a:spLocks noChangeArrowheads="1"/>
          </p:cNvSpPr>
          <p:nvPr/>
        </p:nvSpPr>
        <p:spPr bwMode="auto">
          <a:xfrm>
            <a:off x="2743201" y="4800600"/>
            <a:ext cx="16498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685800" fontAlgn="base">
              <a:lnSpc>
                <a:spcPct val="100000"/>
              </a:lnSpc>
              <a:spcBef>
                <a:spcPct val="0"/>
              </a:spcBef>
              <a:spcAft>
                <a:spcPct val="0"/>
              </a:spcAft>
              <a:buNone/>
              <a:defRPr/>
            </a:pPr>
            <a:r>
              <a:rPr lang="en-US" altLang="vi-VN" sz="1800" b="1">
                <a:solidFill>
                  <a:srgbClr val="FF0000"/>
                </a:solidFill>
                <a:latin typeface="#9Slide03 Arima Madurai" panose="00000500000000000000" pitchFamily="2" charset="0"/>
                <a:cs typeface="#9Slide03 Arima Madurai" panose="00000500000000000000" pitchFamily="2" charset="0"/>
              </a:rPr>
              <a:t>Thiếu việc làm</a:t>
            </a:r>
            <a:endParaRPr lang="vi-VN" altLang="vi-VN" sz="1800" b="1">
              <a:solidFill>
                <a:srgbClr val="FF0000"/>
              </a:solidFill>
              <a:latin typeface="#9Slide03 Arima Madurai" panose="00000500000000000000" pitchFamily="2" charset="0"/>
              <a:cs typeface="#9Slide03 Arima Madurai" panose="00000500000000000000" pitchFamily="2" charset="0"/>
            </a:endParaRPr>
          </a:p>
        </p:txBody>
      </p:sp>
      <p:sp>
        <p:nvSpPr>
          <p:cNvPr id="12296" name="Rectangle 7">
            <a:extLst>
              <a:ext uri="{FF2B5EF4-FFF2-40B4-BE49-F238E27FC236}">
                <a16:creationId xmlns:a16="http://schemas.microsoft.com/office/drawing/2014/main" id="{76367DD7-9318-413E-BA21-1D14A7DC6851}"/>
              </a:ext>
            </a:extLst>
          </p:cNvPr>
          <p:cNvSpPr>
            <a:spLocks noChangeArrowheads="1"/>
          </p:cNvSpPr>
          <p:nvPr/>
        </p:nvSpPr>
        <p:spPr bwMode="auto">
          <a:xfrm>
            <a:off x="6156723" y="4800600"/>
            <a:ext cx="19752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685800" fontAlgn="base">
              <a:lnSpc>
                <a:spcPct val="100000"/>
              </a:lnSpc>
              <a:spcBef>
                <a:spcPct val="0"/>
              </a:spcBef>
              <a:spcAft>
                <a:spcPct val="0"/>
              </a:spcAft>
              <a:buNone/>
              <a:defRPr/>
            </a:pPr>
            <a:r>
              <a:rPr lang="en-US" altLang="vi-VN" sz="1800" b="1">
                <a:solidFill>
                  <a:srgbClr val="FF0000"/>
                </a:solidFill>
                <a:latin typeface="#9Slide03 Arima Madurai" panose="00000500000000000000" pitchFamily="2" charset="0"/>
                <a:cs typeface="#9Slide03 Arima Madurai" panose="00000500000000000000" pitchFamily="2" charset="0"/>
              </a:rPr>
              <a:t>Ùn tắc giao thông</a:t>
            </a:r>
            <a:endParaRPr lang="vi-VN" altLang="vi-VN" sz="1800" b="1">
              <a:solidFill>
                <a:srgbClr val="FF0000"/>
              </a:solidFill>
              <a:latin typeface="#9Slide03 Arima Madurai" panose="00000500000000000000" pitchFamily="2" charset="0"/>
              <a:cs typeface="#9Slide03 Arima Madurai" panose="00000500000000000000" pitchFamily="2" charset="0"/>
            </a:endParaRPr>
          </a:p>
        </p:txBody>
      </p:sp>
      <p:pic>
        <p:nvPicPr>
          <p:cNvPr id="1026" name="Picture 2" descr="Dân số thế giới tăng tạo sức ép với nguồn tài nguyên và hệ sinh thái | Môi  trường | Vietnam+ (VietnamPlus)">
            <a:extLst>
              <a:ext uri="{FF2B5EF4-FFF2-40B4-BE49-F238E27FC236}">
                <a16:creationId xmlns:a16="http://schemas.microsoft.com/office/drawing/2014/main" id="{38FB4293-5D76-401B-A03B-E3D2318E295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9309" y="3028950"/>
            <a:ext cx="1618060" cy="10355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6BDD8AB-D3D3-4803-BC7C-89BF37B10D16}"/>
              </a:ext>
            </a:extLst>
          </p:cNvPr>
          <p:cNvSpPr txBox="1">
            <a:spLocks noChangeArrowheads="1"/>
          </p:cNvSpPr>
          <p:nvPr/>
        </p:nvSpPr>
        <p:spPr bwMode="auto">
          <a:xfrm>
            <a:off x="-43458" y="2275285"/>
            <a:ext cx="1830587" cy="646331"/>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spcBef>
                <a:spcPct val="0"/>
              </a:spcBef>
              <a:spcAft>
                <a:spcPct val="0"/>
              </a:spcAft>
              <a:defRPr/>
            </a:pPr>
            <a:r>
              <a:rPr lang="en-US" altLang="en-US" sz="3600">
                <a:solidFill>
                  <a:srgbClr val="0000FF"/>
                </a:solidFill>
                <a:latin typeface="#9Slide05 Atlantika" pitchFamily="2" charset="0"/>
                <a:cs typeface="#9Slide03 Arima Madurai" panose="00000500000000000000" pitchFamily="2" charset="0"/>
              </a:rPr>
              <a:t>Khó khăn</a:t>
            </a:r>
            <a:endParaRPr lang="vi-VN" altLang="en-US" sz="3600">
              <a:solidFill>
                <a:srgbClr val="0000FF"/>
              </a:solidFill>
              <a:latin typeface="#9Slide05 Atlantika" pitchFamily="2" charset="0"/>
              <a:cs typeface="#9Slide03 Arima Madurai" panose="00000500000000000000" pitchFamily="2" charset="0"/>
            </a:endParaRPr>
          </a:p>
        </p:txBody>
      </p:sp>
      <p:sp>
        <p:nvSpPr>
          <p:cNvPr id="2" name="Title 1">
            <a:extLst>
              <a:ext uri="{FF2B5EF4-FFF2-40B4-BE49-F238E27FC236}">
                <a16:creationId xmlns:a16="http://schemas.microsoft.com/office/drawing/2014/main" id="{7C70F8D8-5B84-40BE-9BEB-6447BA01CBB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52D93A-3121-41E3-8159-C2FE781D4E8B}"/>
              </a:ext>
            </a:extLst>
          </p:cNvPr>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2000">
                                      <p:stCondLst>
                                        <p:cond delay="0"/>
                                      </p:stCondLst>
                                      <p:childTnLst>
                                        <p:set>
                                          <p:cBhvr>
                                            <p:cTn id="6" dur="1" fill="hold">
                                              <p:stCondLst>
                                                <p:cond delay="0"/>
                                              </p:stCondLst>
                                            </p:cTn>
                                            <p:tgtEl>
                                              <p:spTgt spid="197634"/>
                                            </p:tgtEl>
                                            <p:attrNameLst>
                                              <p:attrName>style.visibility</p:attrName>
                                            </p:attrNameLst>
                                          </p:cBhvr>
                                          <p:to>
                                            <p:strVal val="visible"/>
                                          </p:to>
                                        </p:set>
                                        <p:anim calcmode="lin" valueType="num" p14:bounceEnd="52000">
                                          <p:cBhvr additive="base">
                                            <p:cTn id="7" dur="1500" fill="hold"/>
                                            <p:tgtEl>
                                              <p:spTgt spid="197634"/>
                                            </p:tgtEl>
                                            <p:attrNameLst>
                                              <p:attrName>ppt_x</p:attrName>
                                            </p:attrNameLst>
                                          </p:cBhvr>
                                          <p:tavLst>
                                            <p:tav tm="0">
                                              <p:val>
                                                <p:strVal val="0-#ppt_w/2"/>
                                              </p:val>
                                            </p:tav>
                                            <p:tav tm="100000">
                                              <p:val>
                                                <p:strVal val="#ppt_x"/>
                                              </p:val>
                                            </p:tav>
                                          </p:tavLst>
                                        </p:anim>
                                        <p:anim calcmode="lin" valueType="num" p14:bounceEnd="52000">
                                          <p:cBhvr additive="base">
                                            <p:cTn id="8" dur="1500" fill="hold"/>
                                            <p:tgtEl>
                                              <p:spTgt spid="19763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52000">
                                      <p:stCondLst>
                                        <p:cond delay="0"/>
                                      </p:stCondLst>
                                      <p:childTnLst>
                                        <p:set>
                                          <p:cBhvr>
                                            <p:cTn id="10" dur="1" fill="hold">
                                              <p:stCondLst>
                                                <p:cond delay="0"/>
                                              </p:stCondLst>
                                            </p:cTn>
                                            <p:tgtEl>
                                              <p:spTgt spid="197636"/>
                                            </p:tgtEl>
                                            <p:attrNameLst>
                                              <p:attrName>style.visibility</p:attrName>
                                            </p:attrNameLst>
                                          </p:cBhvr>
                                          <p:to>
                                            <p:strVal val="visible"/>
                                          </p:to>
                                        </p:set>
                                        <p:anim calcmode="lin" valueType="num" p14:bounceEnd="52000">
                                          <p:cBhvr additive="base">
                                            <p:cTn id="11" dur="1500" fill="hold"/>
                                            <p:tgtEl>
                                              <p:spTgt spid="197636"/>
                                            </p:tgtEl>
                                            <p:attrNameLst>
                                              <p:attrName>ppt_x</p:attrName>
                                            </p:attrNameLst>
                                          </p:cBhvr>
                                          <p:tavLst>
                                            <p:tav tm="0">
                                              <p:val>
                                                <p:strVal val="1+#ppt_w/2"/>
                                              </p:val>
                                            </p:tav>
                                            <p:tav tm="100000">
                                              <p:val>
                                                <p:strVal val="#ppt_x"/>
                                              </p:val>
                                            </p:tav>
                                          </p:tavLst>
                                        </p:anim>
                                        <p:anim calcmode="lin" valueType="num" p14:bounceEnd="52000">
                                          <p:cBhvr additive="base">
                                            <p:cTn id="12" dur="1500" fill="hold"/>
                                            <p:tgtEl>
                                              <p:spTgt spid="197636"/>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14:presetBounceEnd="52000">
                                      <p:stCondLst>
                                        <p:cond delay="0"/>
                                      </p:stCondLst>
                                      <p:childTnLst>
                                        <p:set>
                                          <p:cBhvr>
                                            <p:cTn id="14" dur="1" fill="hold">
                                              <p:stCondLst>
                                                <p:cond delay="0"/>
                                              </p:stCondLst>
                                            </p:cTn>
                                            <p:tgtEl>
                                              <p:spTgt spid="12294"/>
                                            </p:tgtEl>
                                            <p:attrNameLst>
                                              <p:attrName>style.visibility</p:attrName>
                                            </p:attrNameLst>
                                          </p:cBhvr>
                                          <p:to>
                                            <p:strVal val="visible"/>
                                          </p:to>
                                        </p:set>
                                        <p:anim calcmode="lin" valueType="num" p14:bounceEnd="52000">
                                          <p:cBhvr additive="base">
                                            <p:cTn id="15" dur="1500" fill="hold"/>
                                            <p:tgtEl>
                                              <p:spTgt spid="12294"/>
                                            </p:tgtEl>
                                            <p:attrNameLst>
                                              <p:attrName>ppt_x</p:attrName>
                                            </p:attrNameLst>
                                          </p:cBhvr>
                                          <p:tavLst>
                                            <p:tav tm="0">
                                              <p:val>
                                                <p:strVal val="#ppt_x"/>
                                              </p:val>
                                            </p:tav>
                                            <p:tav tm="100000">
                                              <p:val>
                                                <p:strVal val="#ppt_x"/>
                                              </p:val>
                                            </p:tav>
                                          </p:tavLst>
                                        </p:anim>
                                        <p:anim calcmode="lin" valueType="num" p14:bounceEnd="52000">
                                          <p:cBhvr additive="base">
                                            <p:cTn id="16" dur="1500" fill="hold"/>
                                            <p:tgtEl>
                                              <p:spTgt spid="1229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2000">
                                      <p:stCondLst>
                                        <p:cond delay="1000"/>
                                      </p:stCondLst>
                                      <p:childTnLst>
                                        <p:set>
                                          <p:cBhvr>
                                            <p:cTn id="18" dur="1" fill="hold">
                                              <p:stCondLst>
                                                <p:cond delay="0"/>
                                              </p:stCondLst>
                                            </p:cTn>
                                            <p:tgtEl>
                                              <p:spTgt spid="197635"/>
                                            </p:tgtEl>
                                            <p:attrNameLst>
                                              <p:attrName>style.visibility</p:attrName>
                                            </p:attrNameLst>
                                          </p:cBhvr>
                                          <p:to>
                                            <p:strVal val="visible"/>
                                          </p:to>
                                        </p:set>
                                        <p:anim calcmode="lin" valueType="num" p14:bounceEnd="52000">
                                          <p:cBhvr additive="base">
                                            <p:cTn id="19" dur="1500" fill="hold"/>
                                            <p:tgtEl>
                                              <p:spTgt spid="197635"/>
                                            </p:tgtEl>
                                            <p:attrNameLst>
                                              <p:attrName>ppt_x</p:attrName>
                                            </p:attrNameLst>
                                          </p:cBhvr>
                                          <p:tavLst>
                                            <p:tav tm="0">
                                              <p:val>
                                                <p:strVal val="#ppt_x"/>
                                              </p:val>
                                            </p:tav>
                                            <p:tav tm="100000">
                                              <p:val>
                                                <p:strVal val="#ppt_x"/>
                                              </p:val>
                                            </p:tav>
                                          </p:tavLst>
                                        </p:anim>
                                        <p:anim calcmode="lin" valueType="num" p14:bounceEnd="52000">
                                          <p:cBhvr additive="base">
                                            <p:cTn id="20" dur="1500" fill="hold"/>
                                            <p:tgtEl>
                                              <p:spTgt spid="19763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2000">
                                      <p:stCondLst>
                                        <p:cond delay="1000"/>
                                      </p:stCondLst>
                                      <p:childTnLst>
                                        <p:set>
                                          <p:cBhvr>
                                            <p:cTn id="22" dur="1" fill="hold">
                                              <p:stCondLst>
                                                <p:cond delay="0"/>
                                              </p:stCondLst>
                                            </p:cTn>
                                            <p:tgtEl>
                                              <p:spTgt spid="12295"/>
                                            </p:tgtEl>
                                            <p:attrNameLst>
                                              <p:attrName>style.visibility</p:attrName>
                                            </p:attrNameLst>
                                          </p:cBhvr>
                                          <p:to>
                                            <p:strVal val="visible"/>
                                          </p:to>
                                        </p:set>
                                        <p:anim calcmode="lin" valueType="num" p14:bounceEnd="52000">
                                          <p:cBhvr additive="base">
                                            <p:cTn id="23" dur="1500" fill="hold"/>
                                            <p:tgtEl>
                                              <p:spTgt spid="12295"/>
                                            </p:tgtEl>
                                            <p:attrNameLst>
                                              <p:attrName>ppt_x</p:attrName>
                                            </p:attrNameLst>
                                          </p:cBhvr>
                                          <p:tavLst>
                                            <p:tav tm="0">
                                              <p:val>
                                                <p:strVal val="#ppt_x"/>
                                              </p:val>
                                            </p:tav>
                                            <p:tav tm="100000">
                                              <p:val>
                                                <p:strVal val="#ppt_x"/>
                                              </p:val>
                                            </p:tav>
                                          </p:tavLst>
                                        </p:anim>
                                        <p:anim calcmode="lin" valueType="num" p14:bounceEnd="52000">
                                          <p:cBhvr additive="base">
                                            <p:cTn id="24" dur="1500" fill="hold"/>
                                            <p:tgtEl>
                                              <p:spTgt spid="1229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52000">
                                      <p:stCondLst>
                                        <p:cond delay="1000"/>
                                      </p:stCondLst>
                                      <p:childTnLst>
                                        <p:set>
                                          <p:cBhvr>
                                            <p:cTn id="26" dur="1" fill="hold">
                                              <p:stCondLst>
                                                <p:cond delay="0"/>
                                              </p:stCondLst>
                                            </p:cTn>
                                            <p:tgtEl>
                                              <p:spTgt spid="197639"/>
                                            </p:tgtEl>
                                            <p:attrNameLst>
                                              <p:attrName>style.visibility</p:attrName>
                                            </p:attrNameLst>
                                          </p:cBhvr>
                                          <p:to>
                                            <p:strVal val="visible"/>
                                          </p:to>
                                        </p:set>
                                        <p:anim calcmode="lin" valueType="num" p14:bounceEnd="52000">
                                          <p:cBhvr additive="base">
                                            <p:cTn id="27" dur="1500" fill="hold"/>
                                            <p:tgtEl>
                                              <p:spTgt spid="197639"/>
                                            </p:tgtEl>
                                            <p:attrNameLst>
                                              <p:attrName>ppt_x</p:attrName>
                                            </p:attrNameLst>
                                          </p:cBhvr>
                                          <p:tavLst>
                                            <p:tav tm="0">
                                              <p:val>
                                                <p:strVal val="#ppt_x"/>
                                              </p:val>
                                            </p:tav>
                                            <p:tav tm="100000">
                                              <p:val>
                                                <p:strVal val="#ppt_x"/>
                                              </p:val>
                                            </p:tav>
                                          </p:tavLst>
                                        </p:anim>
                                        <p:anim calcmode="lin" valueType="num" p14:bounceEnd="52000">
                                          <p:cBhvr additive="base">
                                            <p:cTn id="28" dur="1500" fill="hold"/>
                                            <p:tgtEl>
                                              <p:spTgt spid="19763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2000">
                                      <p:stCondLst>
                                        <p:cond delay="1000"/>
                                      </p:stCondLst>
                                      <p:childTnLst>
                                        <p:set>
                                          <p:cBhvr>
                                            <p:cTn id="30" dur="1" fill="hold">
                                              <p:stCondLst>
                                                <p:cond delay="0"/>
                                              </p:stCondLst>
                                            </p:cTn>
                                            <p:tgtEl>
                                              <p:spTgt spid="12296"/>
                                            </p:tgtEl>
                                            <p:attrNameLst>
                                              <p:attrName>style.visibility</p:attrName>
                                            </p:attrNameLst>
                                          </p:cBhvr>
                                          <p:to>
                                            <p:strVal val="visible"/>
                                          </p:to>
                                        </p:set>
                                        <p:anim calcmode="lin" valueType="num" p14:bounceEnd="52000">
                                          <p:cBhvr additive="base">
                                            <p:cTn id="31" dur="1500" fill="hold"/>
                                            <p:tgtEl>
                                              <p:spTgt spid="12296"/>
                                            </p:tgtEl>
                                            <p:attrNameLst>
                                              <p:attrName>ppt_x</p:attrName>
                                            </p:attrNameLst>
                                          </p:cBhvr>
                                          <p:tavLst>
                                            <p:tav tm="0">
                                              <p:val>
                                                <p:strVal val="#ppt_x"/>
                                              </p:val>
                                            </p:tav>
                                            <p:tav tm="100000">
                                              <p:val>
                                                <p:strVal val="#ppt_x"/>
                                              </p:val>
                                            </p:tav>
                                          </p:tavLst>
                                        </p:anim>
                                        <p:anim calcmode="lin" valueType="num" p14:bounceEnd="52000">
                                          <p:cBhvr additive="base">
                                            <p:cTn id="32" dur="1500" fill="hold"/>
                                            <p:tgtEl>
                                              <p:spTgt spid="122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P spid="1229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7634"/>
                                            </p:tgtEl>
                                            <p:attrNameLst>
                                              <p:attrName>style.visibility</p:attrName>
                                            </p:attrNameLst>
                                          </p:cBhvr>
                                          <p:to>
                                            <p:strVal val="visible"/>
                                          </p:to>
                                        </p:set>
                                        <p:anim calcmode="lin" valueType="num">
                                          <p:cBhvr additive="base">
                                            <p:cTn id="7" dur="1500" fill="hold"/>
                                            <p:tgtEl>
                                              <p:spTgt spid="197634"/>
                                            </p:tgtEl>
                                            <p:attrNameLst>
                                              <p:attrName>ppt_x</p:attrName>
                                            </p:attrNameLst>
                                          </p:cBhvr>
                                          <p:tavLst>
                                            <p:tav tm="0">
                                              <p:val>
                                                <p:strVal val="0-#ppt_w/2"/>
                                              </p:val>
                                            </p:tav>
                                            <p:tav tm="100000">
                                              <p:val>
                                                <p:strVal val="#ppt_x"/>
                                              </p:val>
                                            </p:tav>
                                          </p:tavLst>
                                        </p:anim>
                                        <p:anim calcmode="lin" valueType="num">
                                          <p:cBhvr additive="base">
                                            <p:cTn id="8" dur="1500" fill="hold"/>
                                            <p:tgtEl>
                                              <p:spTgt spid="19763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97636"/>
                                            </p:tgtEl>
                                            <p:attrNameLst>
                                              <p:attrName>style.visibility</p:attrName>
                                            </p:attrNameLst>
                                          </p:cBhvr>
                                          <p:to>
                                            <p:strVal val="visible"/>
                                          </p:to>
                                        </p:set>
                                        <p:anim calcmode="lin" valueType="num">
                                          <p:cBhvr additive="base">
                                            <p:cTn id="11" dur="1500" fill="hold"/>
                                            <p:tgtEl>
                                              <p:spTgt spid="197636"/>
                                            </p:tgtEl>
                                            <p:attrNameLst>
                                              <p:attrName>ppt_x</p:attrName>
                                            </p:attrNameLst>
                                          </p:cBhvr>
                                          <p:tavLst>
                                            <p:tav tm="0">
                                              <p:val>
                                                <p:strVal val="1+#ppt_w/2"/>
                                              </p:val>
                                            </p:tav>
                                            <p:tav tm="100000">
                                              <p:val>
                                                <p:strVal val="#ppt_x"/>
                                              </p:val>
                                            </p:tav>
                                          </p:tavLst>
                                        </p:anim>
                                        <p:anim calcmode="lin" valueType="num">
                                          <p:cBhvr additive="base">
                                            <p:cTn id="12" dur="1500" fill="hold"/>
                                            <p:tgtEl>
                                              <p:spTgt spid="197636"/>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294"/>
                                            </p:tgtEl>
                                            <p:attrNameLst>
                                              <p:attrName>style.visibility</p:attrName>
                                            </p:attrNameLst>
                                          </p:cBhvr>
                                          <p:to>
                                            <p:strVal val="visible"/>
                                          </p:to>
                                        </p:set>
                                        <p:anim calcmode="lin" valueType="num">
                                          <p:cBhvr additive="base">
                                            <p:cTn id="15" dur="1500" fill="hold"/>
                                            <p:tgtEl>
                                              <p:spTgt spid="12294"/>
                                            </p:tgtEl>
                                            <p:attrNameLst>
                                              <p:attrName>ppt_x</p:attrName>
                                            </p:attrNameLst>
                                          </p:cBhvr>
                                          <p:tavLst>
                                            <p:tav tm="0">
                                              <p:val>
                                                <p:strVal val="#ppt_x"/>
                                              </p:val>
                                            </p:tav>
                                            <p:tav tm="100000">
                                              <p:val>
                                                <p:strVal val="#ppt_x"/>
                                              </p:val>
                                            </p:tav>
                                          </p:tavLst>
                                        </p:anim>
                                        <p:anim calcmode="lin" valueType="num">
                                          <p:cBhvr additive="base">
                                            <p:cTn id="16" dur="1500" fill="hold"/>
                                            <p:tgtEl>
                                              <p:spTgt spid="1229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1000"/>
                                      </p:stCondLst>
                                      <p:childTnLst>
                                        <p:set>
                                          <p:cBhvr>
                                            <p:cTn id="18" dur="1" fill="hold">
                                              <p:stCondLst>
                                                <p:cond delay="0"/>
                                              </p:stCondLst>
                                            </p:cTn>
                                            <p:tgtEl>
                                              <p:spTgt spid="197635"/>
                                            </p:tgtEl>
                                            <p:attrNameLst>
                                              <p:attrName>style.visibility</p:attrName>
                                            </p:attrNameLst>
                                          </p:cBhvr>
                                          <p:to>
                                            <p:strVal val="visible"/>
                                          </p:to>
                                        </p:set>
                                        <p:anim calcmode="lin" valueType="num">
                                          <p:cBhvr additive="base">
                                            <p:cTn id="19" dur="1500" fill="hold"/>
                                            <p:tgtEl>
                                              <p:spTgt spid="197635"/>
                                            </p:tgtEl>
                                            <p:attrNameLst>
                                              <p:attrName>ppt_x</p:attrName>
                                            </p:attrNameLst>
                                          </p:cBhvr>
                                          <p:tavLst>
                                            <p:tav tm="0">
                                              <p:val>
                                                <p:strVal val="#ppt_x"/>
                                              </p:val>
                                            </p:tav>
                                            <p:tav tm="100000">
                                              <p:val>
                                                <p:strVal val="#ppt_x"/>
                                              </p:val>
                                            </p:tav>
                                          </p:tavLst>
                                        </p:anim>
                                        <p:anim calcmode="lin" valueType="num">
                                          <p:cBhvr additive="base">
                                            <p:cTn id="20" dur="1500" fill="hold"/>
                                            <p:tgtEl>
                                              <p:spTgt spid="19763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1000"/>
                                      </p:stCondLst>
                                      <p:childTnLst>
                                        <p:set>
                                          <p:cBhvr>
                                            <p:cTn id="22" dur="1" fill="hold">
                                              <p:stCondLst>
                                                <p:cond delay="0"/>
                                              </p:stCondLst>
                                            </p:cTn>
                                            <p:tgtEl>
                                              <p:spTgt spid="12295"/>
                                            </p:tgtEl>
                                            <p:attrNameLst>
                                              <p:attrName>style.visibility</p:attrName>
                                            </p:attrNameLst>
                                          </p:cBhvr>
                                          <p:to>
                                            <p:strVal val="visible"/>
                                          </p:to>
                                        </p:set>
                                        <p:anim calcmode="lin" valueType="num">
                                          <p:cBhvr additive="base">
                                            <p:cTn id="23" dur="1500" fill="hold"/>
                                            <p:tgtEl>
                                              <p:spTgt spid="12295"/>
                                            </p:tgtEl>
                                            <p:attrNameLst>
                                              <p:attrName>ppt_x</p:attrName>
                                            </p:attrNameLst>
                                          </p:cBhvr>
                                          <p:tavLst>
                                            <p:tav tm="0">
                                              <p:val>
                                                <p:strVal val="#ppt_x"/>
                                              </p:val>
                                            </p:tav>
                                            <p:tav tm="100000">
                                              <p:val>
                                                <p:strVal val="#ppt_x"/>
                                              </p:val>
                                            </p:tav>
                                          </p:tavLst>
                                        </p:anim>
                                        <p:anim calcmode="lin" valueType="num">
                                          <p:cBhvr additive="base">
                                            <p:cTn id="24" dur="1500" fill="hold"/>
                                            <p:tgtEl>
                                              <p:spTgt spid="1229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197639"/>
                                            </p:tgtEl>
                                            <p:attrNameLst>
                                              <p:attrName>style.visibility</p:attrName>
                                            </p:attrNameLst>
                                          </p:cBhvr>
                                          <p:to>
                                            <p:strVal val="visible"/>
                                          </p:to>
                                        </p:set>
                                        <p:anim calcmode="lin" valueType="num">
                                          <p:cBhvr additive="base">
                                            <p:cTn id="27" dur="1500" fill="hold"/>
                                            <p:tgtEl>
                                              <p:spTgt spid="197639"/>
                                            </p:tgtEl>
                                            <p:attrNameLst>
                                              <p:attrName>ppt_x</p:attrName>
                                            </p:attrNameLst>
                                          </p:cBhvr>
                                          <p:tavLst>
                                            <p:tav tm="0">
                                              <p:val>
                                                <p:strVal val="#ppt_x"/>
                                              </p:val>
                                            </p:tav>
                                            <p:tav tm="100000">
                                              <p:val>
                                                <p:strVal val="#ppt_x"/>
                                              </p:val>
                                            </p:tav>
                                          </p:tavLst>
                                        </p:anim>
                                        <p:anim calcmode="lin" valueType="num">
                                          <p:cBhvr additive="base">
                                            <p:cTn id="28" dur="1500" fill="hold"/>
                                            <p:tgtEl>
                                              <p:spTgt spid="19763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1000"/>
                                      </p:stCondLst>
                                      <p:childTnLst>
                                        <p:set>
                                          <p:cBhvr>
                                            <p:cTn id="30" dur="1" fill="hold">
                                              <p:stCondLst>
                                                <p:cond delay="0"/>
                                              </p:stCondLst>
                                            </p:cTn>
                                            <p:tgtEl>
                                              <p:spTgt spid="12296"/>
                                            </p:tgtEl>
                                            <p:attrNameLst>
                                              <p:attrName>style.visibility</p:attrName>
                                            </p:attrNameLst>
                                          </p:cBhvr>
                                          <p:to>
                                            <p:strVal val="visible"/>
                                          </p:to>
                                        </p:set>
                                        <p:anim calcmode="lin" valueType="num">
                                          <p:cBhvr additive="base">
                                            <p:cTn id="31" dur="1500" fill="hold"/>
                                            <p:tgtEl>
                                              <p:spTgt spid="12296"/>
                                            </p:tgtEl>
                                            <p:attrNameLst>
                                              <p:attrName>ppt_x</p:attrName>
                                            </p:attrNameLst>
                                          </p:cBhvr>
                                          <p:tavLst>
                                            <p:tav tm="0">
                                              <p:val>
                                                <p:strVal val="#ppt_x"/>
                                              </p:val>
                                            </p:tav>
                                            <p:tav tm="100000">
                                              <p:val>
                                                <p:strVal val="#ppt_x"/>
                                              </p:val>
                                            </p:tav>
                                          </p:tavLst>
                                        </p:anim>
                                        <p:anim calcmode="lin" valueType="num">
                                          <p:cBhvr additive="base">
                                            <p:cTn id="32" dur="1500" fill="hold"/>
                                            <p:tgtEl>
                                              <p:spTgt spid="122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P spid="12296"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5422547-DF89-4BF4-973E-1CFB3F1D88C4}"/>
              </a:ext>
            </a:extLst>
          </p:cNvPr>
          <p:cNvPicPr>
            <a:picLocks noChangeAspect="1"/>
          </p:cNvPicPr>
          <p:nvPr/>
        </p:nvPicPr>
        <p:blipFill rotWithShape="1">
          <a:blip r:embed="rId2"/>
          <a:srcRect l="24817" r="24988" b="-2"/>
          <a:stretch/>
        </p:blipFill>
        <p:spPr>
          <a:xfrm>
            <a:off x="16" y="7"/>
            <a:ext cx="2796629" cy="3148019"/>
          </a:xfrm>
          <a:prstGeom prst="rect">
            <a:avLst/>
          </a:prstGeom>
        </p:spPr>
      </p:pic>
      <p:pic>
        <p:nvPicPr>
          <p:cNvPr id="49154" name="Picture 2" descr="Lời nguyền tài nguyên - Bảo vệ môi trường">
            <a:extLst>
              <a:ext uri="{FF2B5EF4-FFF2-40B4-BE49-F238E27FC236}">
                <a16:creationId xmlns:a16="http://schemas.microsoft.com/office/drawing/2014/main" id="{7B00DD2E-65BB-4E86-A731-62AFFF209B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308" r="8281" b="3"/>
          <a:stretch/>
        </p:blipFill>
        <p:spPr bwMode="auto">
          <a:xfrm>
            <a:off x="2885817" y="4"/>
            <a:ext cx="2765165" cy="3148026"/>
          </a:xfrm>
          <a:custGeom>
            <a:avLst/>
            <a:gdLst/>
            <a:ahLst/>
            <a:cxnLst/>
            <a:rect l="l" t="t" r="r" b="b"/>
            <a:pathLst>
              <a:path w="3686887" h="4197368">
                <a:moveTo>
                  <a:pt x="0" y="0"/>
                </a:moveTo>
                <a:lnTo>
                  <a:pt x="3686887" y="0"/>
                </a:lnTo>
                <a:lnTo>
                  <a:pt x="3686887" y="3832811"/>
                </a:lnTo>
                <a:lnTo>
                  <a:pt x="3497100" y="3826712"/>
                </a:lnTo>
                <a:cubicBezTo>
                  <a:pt x="3497100" y="3826712"/>
                  <a:pt x="3493758" y="3826712"/>
                  <a:pt x="3493758" y="3826712"/>
                </a:cubicBezTo>
                <a:cubicBezTo>
                  <a:pt x="3426914" y="3823370"/>
                  <a:pt x="3363416" y="3823370"/>
                  <a:pt x="3296571" y="3820027"/>
                </a:cubicBezTo>
                <a:cubicBezTo>
                  <a:pt x="3065966" y="3820027"/>
                  <a:pt x="2835360" y="3820027"/>
                  <a:pt x="2608095" y="3820027"/>
                </a:cubicBezTo>
                <a:cubicBezTo>
                  <a:pt x="2384173" y="3910265"/>
                  <a:pt x="2140198" y="3833396"/>
                  <a:pt x="1919619" y="3903581"/>
                </a:cubicBezTo>
                <a:cubicBezTo>
                  <a:pt x="1685670" y="3900239"/>
                  <a:pt x="1465092" y="3970423"/>
                  <a:pt x="1234485" y="4000503"/>
                </a:cubicBezTo>
                <a:cubicBezTo>
                  <a:pt x="1060693" y="4013871"/>
                  <a:pt x="883561" y="3997160"/>
                  <a:pt x="723139" y="4067345"/>
                </a:cubicBezTo>
                <a:cubicBezTo>
                  <a:pt x="661310" y="4095753"/>
                  <a:pt x="606165" y="4128339"/>
                  <a:pt x="583188" y="4172622"/>
                </a:cubicBezTo>
                <a:lnTo>
                  <a:pt x="575662" y="4197368"/>
                </a:lnTo>
                <a:lnTo>
                  <a:pt x="0" y="4197368"/>
                </a:lnTo>
                <a:close/>
              </a:path>
            </a:pathLst>
          </a:custGeom>
          <a:noFill/>
          <a:extLst>
            <a:ext uri="{909E8E84-426E-40DD-AFC4-6F175D3DCCD1}">
              <a14:hiddenFill xmlns:a14="http://schemas.microsoft.com/office/drawing/2010/main">
                <a:solidFill>
                  <a:srgbClr val="FFFFFF"/>
                </a:solidFill>
              </a14:hiddenFill>
            </a:ext>
          </a:extLst>
        </p:spPr>
      </p:pic>
      <p:pic>
        <p:nvPicPr>
          <p:cNvPr id="49156" name="Picture 4" descr="Nguồn tài nguyên ngày càng bị cạn kiệt: Ai phải gánh chịu hậu quả?">
            <a:extLst>
              <a:ext uri="{FF2B5EF4-FFF2-40B4-BE49-F238E27FC236}">
                <a16:creationId xmlns:a16="http://schemas.microsoft.com/office/drawing/2014/main" id="{8AC36E95-CC4C-43F7-8932-917839584F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800" r="12821" b="-2"/>
          <a:stretch/>
        </p:blipFill>
        <p:spPr bwMode="auto">
          <a:xfrm>
            <a:off x="5740156" y="1"/>
            <a:ext cx="3403847" cy="2907935"/>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215743E1-1AA2-4CC6-A71D-6FEB0776208A}"/>
              </a:ext>
            </a:extLst>
          </p:cNvPr>
          <p:cNvPicPr>
            <a:picLocks noChangeAspect="1"/>
          </p:cNvPicPr>
          <p:nvPr/>
        </p:nvPicPr>
        <p:blipFill rotWithShape="1">
          <a:blip r:embed="rId5"/>
          <a:srcRect t="42737" b="948"/>
          <a:stretch/>
        </p:blipFill>
        <p:spPr>
          <a:xfrm>
            <a:off x="15" y="3223269"/>
            <a:ext cx="5127623" cy="1920232"/>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10" name="TextBox 1">
            <a:extLst>
              <a:ext uri="{FF2B5EF4-FFF2-40B4-BE49-F238E27FC236}">
                <a16:creationId xmlns:a16="http://schemas.microsoft.com/office/drawing/2014/main" id="{AECFFB08-442F-4EDD-A7A9-A192587DAB2B}"/>
              </a:ext>
            </a:extLst>
          </p:cNvPr>
          <p:cNvSpPr txBox="1">
            <a:spLocks noChangeArrowheads="1"/>
          </p:cNvSpPr>
          <p:nvPr/>
        </p:nvSpPr>
        <p:spPr bwMode="auto">
          <a:xfrm>
            <a:off x="4972050" y="3005424"/>
            <a:ext cx="3129558" cy="92333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spcBef>
                <a:spcPct val="0"/>
              </a:spcBef>
              <a:spcAft>
                <a:spcPct val="0"/>
              </a:spcAft>
              <a:defRPr/>
            </a:pPr>
            <a:r>
              <a:rPr lang="en-US" altLang="en-US" sz="5400">
                <a:solidFill>
                  <a:srgbClr val="FF0066"/>
                </a:solidFill>
                <a:latin typeface="#9Slide05 Atlantika" pitchFamily="2" charset="0"/>
                <a:cs typeface="#9Slide03 Arima Madurai" panose="00000500000000000000" pitchFamily="2" charset="0"/>
              </a:rPr>
              <a:t>Khó khăn</a:t>
            </a:r>
            <a:endParaRPr lang="vi-VN" altLang="en-US" sz="5400">
              <a:solidFill>
                <a:srgbClr val="FF0066"/>
              </a:solidFill>
              <a:latin typeface="#9Slide05 Atlantika" pitchFamily="2" charset="0"/>
              <a:cs typeface="#9Slide03 Arima Madurai" panose="00000500000000000000" pitchFamily="2" charset="0"/>
            </a:endParaRPr>
          </a:p>
        </p:txBody>
      </p:sp>
      <p:sp>
        <p:nvSpPr>
          <p:cNvPr id="11" name="TextBox 1">
            <a:extLst>
              <a:ext uri="{FF2B5EF4-FFF2-40B4-BE49-F238E27FC236}">
                <a16:creationId xmlns:a16="http://schemas.microsoft.com/office/drawing/2014/main" id="{BF13542D-1A54-4E4A-8B8B-0666C6512DA1}"/>
              </a:ext>
            </a:extLst>
          </p:cNvPr>
          <p:cNvSpPr txBox="1">
            <a:spLocks noChangeArrowheads="1"/>
          </p:cNvSpPr>
          <p:nvPr/>
        </p:nvSpPr>
        <p:spPr bwMode="auto">
          <a:xfrm>
            <a:off x="5182559" y="4003159"/>
            <a:ext cx="3129558" cy="830997"/>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spcBef>
                <a:spcPct val="0"/>
              </a:spcBef>
              <a:spcAft>
                <a:spcPct val="0"/>
              </a:spcAft>
              <a:defRPr/>
            </a:pPr>
            <a:r>
              <a:rPr lang="en-US" altLang="en-US" sz="2400">
                <a:solidFill>
                  <a:srgbClr val="0000FF"/>
                </a:solidFill>
                <a:latin typeface="#9Slide03 Arima Madurai" panose="00000500000000000000" pitchFamily="2" charset="0"/>
                <a:cs typeface="#9Slide03 Arima Madurai" panose="00000500000000000000" pitchFamily="2" charset="0"/>
              </a:rPr>
              <a:t>Tài nguyên cạn kiệt, môi trường ô nhiễm</a:t>
            </a:r>
            <a:endParaRPr lang="vi-VN" altLang="en-US" sz="2400">
              <a:solidFill>
                <a:srgbClr val="0000FF"/>
              </a:solidFill>
              <a:latin typeface="#9Slide03 Arima Madurai" panose="00000500000000000000" pitchFamily="2" charset="0"/>
              <a:cs typeface="#9Slide03 Arima Madurai" panose="00000500000000000000" pitchFamily="2" charset="0"/>
            </a:endParaRPr>
          </a:p>
        </p:txBody>
      </p:sp>
      <p:sp>
        <p:nvSpPr>
          <p:cNvPr id="2" name="Title 1">
            <a:extLst>
              <a:ext uri="{FF2B5EF4-FFF2-40B4-BE49-F238E27FC236}">
                <a16:creationId xmlns:a16="http://schemas.microsoft.com/office/drawing/2014/main" id="{405A18B2-24A6-4085-AF4A-34A98C6738B5}"/>
              </a:ext>
            </a:extLst>
          </p:cNvPr>
          <p:cNvSpPr>
            <a:spLocks noGrp="1"/>
          </p:cNvSpPr>
          <p:nvPr>
            <p:ph type="ctrTitle"/>
          </p:nvPr>
        </p:nvSpPr>
        <p:spPr/>
        <p:txBody>
          <a:bodyPr/>
          <a:lstStyle/>
          <a:p>
            <a:endParaRPr lang="en-US"/>
          </a:p>
        </p:txBody>
      </p:sp>
      <p:sp>
        <p:nvSpPr>
          <p:cNvPr id="5" name="Subtitle 4">
            <a:extLst>
              <a:ext uri="{FF2B5EF4-FFF2-40B4-BE49-F238E27FC236}">
                <a16:creationId xmlns:a16="http://schemas.microsoft.com/office/drawing/2014/main" id="{06B83D3B-B561-4589-B151-EE4EABA9456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89855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3D881C5C-3BDF-4E40-B7F5-70D2A706F5A6}"/>
              </a:ext>
            </a:extLst>
          </p:cNvPr>
          <p:cNvSpPr txBox="1">
            <a:spLocks noChangeArrowheads="1"/>
          </p:cNvSpPr>
          <p:nvPr/>
        </p:nvSpPr>
        <p:spPr bwMode="auto">
          <a:xfrm>
            <a:off x="631031" y="2537223"/>
            <a:ext cx="7881938"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spcBef>
                <a:spcPct val="0"/>
              </a:spcBef>
              <a:spcAft>
                <a:spcPct val="0"/>
              </a:spcAft>
              <a:defRPr/>
            </a:pPr>
            <a:r>
              <a:rPr lang="vi-VN" altLang="vi-VN" sz="3750" dirty="0">
                <a:solidFill>
                  <a:srgbClr val="FF0000"/>
                </a:solidFill>
                <a:latin typeface="Times New Roman" panose="02020603050405020304" pitchFamily="18" charset="0"/>
              </a:rPr>
              <a:t>CẦN LÀM GÌ ĐỂ GIẢM SỰ GIA TĂNG DÂN SỐ Ở CHÂU Á?</a:t>
            </a:r>
          </a:p>
        </p:txBody>
      </p:sp>
      <p:grpSp>
        <p:nvGrpSpPr>
          <p:cNvPr id="3" name="Nhóm 2">
            <a:extLst>
              <a:ext uri="{FF2B5EF4-FFF2-40B4-BE49-F238E27FC236}">
                <a16:creationId xmlns:a16="http://schemas.microsoft.com/office/drawing/2014/main" id="{B41D7958-5254-4C4C-A53E-9C86C0324383}"/>
              </a:ext>
            </a:extLst>
          </p:cNvPr>
          <p:cNvGrpSpPr>
            <a:grpSpLocks noChangeAspect="1"/>
          </p:cNvGrpSpPr>
          <p:nvPr/>
        </p:nvGrpSpPr>
        <p:grpSpPr>
          <a:xfrm>
            <a:off x="3960294" y="771191"/>
            <a:ext cx="1223412" cy="1223412"/>
            <a:chOff x="1682981" y="1096223"/>
            <a:chExt cx="3096000" cy="3096000"/>
          </a:xfrm>
          <a:solidFill>
            <a:srgbClr val="FFCC66"/>
          </a:solidFill>
        </p:grpSpPr>
        <p:sp>
          <p:nvSpPr>
            <p:cNvPr id="4" name="Hình Bầu dục 3">
              <a:extLst>
                <a:ext uri="{FF2B5EF4-FFF2-40B4-BE49-F238E27FC236}">
                  <a16:creationId xmlns:a16="http://schemas.microsoft.com/office/drawing/2014/main" id="{3FACA116-FD96-4256-9534-66D7D247FE66}"/>
                </a:ext>
              </a:extLst>
            </p:cNvPr>
            <p:cNvSpPr/>
            <p:nvPr/>
          </p:nvSpPr>
          <p:spPr>
            <a:xfrm>
              <a:off x="1682981" y="1096223"/>
              <a:ext cx="3096000" cy="309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vi-VN" sz="1350">
                <a:solidFill>
                  <a:prstClr val="white"/>
                </a:solidFill>
                <a:latin typeface="Arial" panose="020B0604020202020204" pitchFamily="34" charset="0"/>
              </a:endParaRPr>
            </a:p>
          </p:txBody>
        </p:sp>
        <p:pic>
          <p:nvPicPr>
            <p:cNvPr id="5" name="Hình ảnh 4" descr="Ảnh có chứa trong nhà&#10;&#10;Mô tả được tạo với mức tin cậy cao">
              <a:extLst>
                <a:ext uri="{FF2B5EF4-FFF2-40B4-BE49-F238E27FC236}">
                  <a16:creationId xmlns:a16="http://schemas.microsoft.com/office/drawing/2014/main" id="{696F2C5D-7DFE-4CD8-82C6-42071EB62B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7249" y="1726097"/>
              <a:ext cx="2467465" cy="1836253"/>
            </a:xfrm>
            <a:prstGeom prst="rect">
              <a:avLst/>
            </a:prstGeom>
            <a:grpFill/>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2" descr="Currency Vector PNG, Vector, PSD, and Clipart With Transparent Background  for Free Download | Pngtree">
            <a:extLst>
              <a:ext uri="{FF2B5EF4-FFF2-40B4-BE49-F238E27FC236}">
                <a16:creationId xmlns:a16="http://schemas.microsoft.com/office/drawing/2014/main" id="{C3D28A52-85BE-4EFE-8A51-E397636B82E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backgroundMark x1="85333" y1="74667" x2="85333" y2="74667"/>
                        <a14:backgroundMark x1="84917" y1="74667" x2="84917" y2="74667"/>
                        <a14:backgroundMark x1="77083" y1="86583" x2="77083" y2="86583"/>
                        <a14:backgroundMark x1="85333" y1="75667" x2="86000" y2="76250"/>
                        <a14:backgroundMark x1="86000" y1="76083" x2="81417" y2="81667"/>
                        <a14:backgroundMark x1="80000" y1="75417" x2="68000" y2="87667"/>
                        <a14:backgroundMark x1="67750" y1="84167" x2="38000" y2="88417"/>
                        <a14:backgroundMark x1="38000" y1="88417" x2="34667" y2="86583"/>
                        <a14:backgroundMark x1="66083" y1="85583" x2="74833" y2="82250"/>
                        <a14:backgroundMark x1="74833" y1="82250" x2="82083" y2="74417"/>
                        <a14:backgroundMark x1="82083" y1="74417" x2="83500" y2="71083"/>
                        <a14:backgroundMark x1="79750" y1="72333" x2="68833" y2="84167"/>
                        <a14:backgroundMark x1="66750" y1="84167" x2="74833" y2="81250"/>
                        <a14:backgroundMark x1="72083" y1="80000" x2="67167" y2="83750"/>
                        <a14:backgroundMark x1="65083" y1="84583" x2="73833" y2="79500"/>
                        <a14:backgroundMark x1="73833" y1="79500" x2="79917" y2="72333"/>
                        <a14:backgroundMark x1="79917" y1="72333" x2="80000" y2="72167"/>
                        <a14:backgroundMark x1="77917" y1="73000" x2="77917" y2="73000"/>
                        <a14:backgroundMark x1="79583" y1="73000" x2="70917" y2="82250"/>
                      </a14:backgroundRemoval>
                    </a14:imgEffect>
                  </a14:imgLayer>
                </a14:imgProps>
              </a:ext>
              <a:ext uri="{28A0092B-C50C-407E-A947-70E740481C1C}">
                <a14:useLocalDpi xmlns:a14="http://schemas.microsoft.com/office/drawing/2010/main" val="0"/>
              </a:ext>
            </a:extLst>
          </a:blip>
          <a:srcRect/>
          <a:stretch>
            <a:fillRect/>
          </a:stretch>
        </p:blipFill>
        <p:spPr bwMode="auto">
          <a:xfrm>
            <a:off x="1556709" y="196336"/>
            <a:ext cx="1053807" cy="1053807"/>
          </a:xfrm>
          <a:prstGeom prst="rect">
            <a:avLst/>
          </a:prstGeom>
          <a:noFill/>
          <a:extLst>
            <a:ext uri="{909E8E84-426E-40DD-AFC4-6F175D3DCCD1}">
              <a14:hiddenFill xmlns:a14="http://schemas.microsoft.com/office/drawing/2010/main">
                <a:solidFill>
                  <a:srgbClr val="FFFFFF"/>
                </a:solidFill>
              </a14:hiddenFill>
            </a:ext>
          </a:extLst>
        </p:spPr>
      </p:pic>
      <p:sp useBgFill="1">
        <p:nvSpPr>
          <p:cNvPr id="19" name="Rectangle 14">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9CDEDF9-F6D8-44CD-9EB7-BF7852179478}"/>
              </a:ext>
            </a:extLst>
          </p:cNvPr>
          <p:cNvPicPr>
            <a:picLocks noChangeAspect="1"/>
          </p:cNvPicPr>
          <p:nvPr/>
        </p:nvPicPr>
        <p:blipFill>
          <a:blip r:embed="rId4"/>
          <a:stretch>
            <a:fillRect/>
          </a:stretch>
        </p:blipFill>
        <p:spPr>
          <a:xfrm>
            <a:off x="2287" y="0"/>
            <a:ext cx="9141713" cy="5143500"/>
          </a:xfrm>
          <a:prstGeom prst="rect">
            <a:avLst/>
          </a:prstGeom>
        </p:spPr>
      </p:pic>
      <p:sp>
        <p:nvSpPr>
          <p:cNvPr id="12" name="Rectangle: Rounded Corners 11">
            <a:extLst>
              <a:ext uri="{FF2B5EF4-FFF2-40B4-BE49-F238E27FC236}">
                <a16:creationId xmlns:a16="http://schemas.microsoft.com/office/drawing/2014/main" id="{A6BF671F-4351-439B-8FA3-98280F39FF0E}"/>
              </a:ext>
            </a:extLst>
          </p:cNvPr>
          <p:cNvSpPr/>
          <p:nvPr/>
        </p:nvSpPr>
        <p:spPr>
          <a:xfrm>
            <a:off x="228601" y="843406"/>
            <a:ext cx="2740911" cy="33285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spcAft>
                <a:spcPts val="600"/>
              </a:spcAft>
            </a:pPr>
            <a:r>
              <a:rPr lang="en-US" sz="6000" b="1">
                <a:solidFill>
                  <a:srgbClr val="FF3399"/>
                </a:solidFill>
                <a:latin typeface="#9Slide07 Cadena" panose="02000503000000020004" pitchFamily="2" charset="0"/>
                <a:ea typeface="+mj-ea"/>
                <a:cs typeface="+mj-cs"/>
              </a:rPr>
              <a:t>Chiếc túi bí mật</a:t>
            </a:r>
          </a:p>
        </p:txBody>
      </p:sp>
      <p:pic>
        <p:nvPicPr>
          <p:cNvPr id="5" name="Picture 4">
            <a:extLst>
              <a:ext uri="{FF2B5EF4-FFF2-40B4-BE49-F238E27FC236}">
                <a16:creationId xmlns:a16="http://schemas.microsoft.com/office/drawing/2014/main" id="{64743C2B-938D-4F81-B3A6-F4220FA5256D}"/>
              </a:ext>
            </a:extLst>
          </p:cNvPr>
          <p:cNvPicPr>
            <a:picLocks noChangeAspect="1"/>
          </p:cNvPicPr>
          <p:nvPr/>
        </p:nvPicPr>
        <p:blipFill rotWithShape="1">
          <a:blip r:embed="rId5"/>
          <a:srcRect l="18100" t="48541" r="15491"/>
          <a:stretch/>
        </p:blipFill>
        <p:spPr>
          <a:xfrm>
            <a:off x="3909864" y="1678078"/>
            <a:ext cx="5192031" cy="4026809"/>
          </a:xfrm>
          <a:prstGeom prst="rect">
            <a:avLst/>
          </a:prstGeom>
        </p:spPr>
      </p:pic>
      <p:pic>
        <p:nvPicPr>
          <p:cNvPr id="3082"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82940784-38C3-46B4-90DF-29EC49A08104}"/>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a:off x="5948187" y="875156"/>
            <a:ext cx="1768475" cy="204345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BEC62D61-B2D6-4650-9DE2-25F5CA7A2030}"/>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a:off x="4867510" y="1352550"/>
            <a:ext cx="1306980" cy="151020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E7A278C4-45D5-42DF-8EBC-F8E6A96443CD}"/>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a:off x="7302600" y="1675098"/>
            <a:ext cx="1168538" cy="135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617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3082"/>
                                        </p:tgtEl>
                                      </p:cBhvr>
                                    </p:animEffect>
                                    <p:animScale>
                                      <p:cBhvr>
                                        <p:cTn id="10" dur="250" autoRev="1" fill="hold"/>
                                        <p:tgtEl>
                                          <p:spTgt spid="3082"/>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20"/>
                                        </p:tgtEl>
                                      </p:cBhvr>
                                    </p:animEffect>
                                    <p:animScale>
                                      <p:cBhvr>
                                        <p:cTn id="13"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72" name="Rectangle 3687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B9F0AFD5-5554-412B-BC02-909FB53CC700}"/>
              </a:ext>
            </a:extLst>
          </p:cNvPr>
          <p:cNvPicPr>
            <a:picLocks noChangeAspect="1"/>
          </p:cNvPicPr>
          <p:nvPr/>
        </p:nvPicPr>
        <p:blipFill rotWithShape="1">
          <a:blip r:embed="rId2"/>
          <a:srcRect t="5752" b="9677"/>
          <a:stretch/>
        </p:blipFill>
        <p:spPr>
          <a:xfrm>
            <a:off x="20" y="961"/>
            <a:ext cx="9143980" cy="5142539"/>
          </a:xfrm>
          <a:prstGeom prst="rect">
            <a:avLst/>
          </a:prstGeom>
        </p:spPr>
      </p:pic>
      <p:sp>
        <p:nvSpPr>
          <p:cNvPr id="36867" name="Rectangle 3">
            <a:extLst>
              <a:ext uri="{FF2B5EF4-FFF2-40B4-BE49-F238E27FC236}">
                <a16:creationId xmlns:a16="http://schemas.microsoft.com/office/drawing/2014/main" id="{FD811037-58C2-46E2-84C3-B8230F97FA55}"/>
              </a:ext>
            </a:extLst>
          </p:cNvPr>
          <p:cNvSpPr>
            <a:spLocks noChangeArrowheads="1"/>
          </p:cNvSpPr>
          <p:nvPr/>
        </p:nvSpPr>
        <p:spPr bwMode="auto">
          <a:xfrm>
            <a:off x="1771650" y="2686050"/>
            <a:ext cx="53006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685800" eaLnBrk="0" fontAlgn="base" hangingPunct="0">
              <a:lnSpc>
                <a:spcPct val="100000"/>
              </a:lnSpc>
              <a:spcBef>
                <a:spcPct val="0"/>
              </a:spcBef>
              <a:spcAft>
                <a:spcPct val="0"/>
              </a:spcAft>
              <a:buFontTx/>
              <a:buChar char="-"/>
            </a:pPr>
            <a:endParaRPr lang="vi-VN" altLang="vi-VN" sz="1800">
              <a:solidFill>
                <a:srgbClr val="000099"/>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2AD5030-6EE3-41ED-801D-7AFE315B1AEB}"/>
              </a:ext>
            </a:extLst>
          </p:cNvPr>
          <p:cNvSpPr txBox="1"/>
          <p:nvPr/>
        </p:nvSpPr>
        <p:spPr>
          <a:xfrm>
            <a:off x="76200" y="209550"/>
            <a:ext cx="3810000" cy="1077218"/>
          </a:xfrm>
          <a:prstGeom prst="rect">
            <a:avLst/>
          </a:prstGeom>
          <a:noFill/>
        </p:spPr>
        <p:txBody>
          <a:bodyPr wrap="square" rtlCol="0">
            <a:spAutoFit/>
          </a:bodyPr>
          <a:lstStyle/>
          <a:p>
            <a:pPr algn="ctr"/>
            <a:r>
              <a:rPr lang="vi-VN" sz="3200">
                <a:solidFill>
                  <a:srgbClr val="2794B3"/>
                </a:solidFill>
                <a:latin typeface="#9Slide07 IcielCadena" panose="02000503000000020004" pitchFamily="2" charset="0"/>
              </a:rPr>
              <a:t>THỰC HIỆN CHÍNH SÁCH DÂN SỐ</a:t>
            </a:r>
            <a:endParaRPr lang="en-US" sz="3200">
              <a:solidFill>
                <a:srgbClr val="2794B3"/>
              </a:solidFill>
              <a:latin typeface="#9Slide07 IcielCadena" panose="02000503000000020004" pitchFamily="2" charset="0"/>
            </a:endParaRPr>
          </a:p>
        </p:txBody>
      </p:sp>
    </p:spTree>
    <p:extLst>
      <p:ext uri="{BB962C8B-B14F-4D97-AF65-F5344CB8AC3E}">
        <p14:creationId xmlns:p14="http://schemas.microsoft.com/office/powerpoint/2010/main" val="3213542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20A597-36F4-40E5-9714-855B2F46BCDB}"/>
              </a:ext>
            </a:extLst>
          </p:cNvPr>
          <p:cNvSpPr/>
          <p:nvPr/>
        </p:nvSpPr>
        <p:spPr>
          <a:xfrm>
            <a:off x="238125" y="217259"/>
            <a:ext cx="8667750" cy="4708981"/>
          </a:xfrm>
          <a:prstGeom prst="rect">
            <a:avLst/>
          </a:prstGeom>
          <a:solidFill>
            <a:schemeClr val="bg1"/>
          </a:solidFill>
          <a:ln w="38100">
            <a:solidFill>
              <a:schemeClr val="bg1"/>
            </a:solidFill>
            <a:prstDash val="sysDash"/>
          </a:ln>
        </p:spPr>
        <p:txBody>
          <a:bodyPr wrap="square">
            <a:spAutoFit/>
          </a:bodyPr>
          <a:lstStyle/>
          <a:p>
            <a:r>
              <a:rPr lang="vi-VN" sz="2000">
                <a:solidFill>
                  <a:srgbClr val="0000FF"/>
                </a:solidFill>
                <a:latin typeface="#9Slide07 IcielBaliho Script" pitchFamily="2" charset="0"/>
                <a:ea typeface="#9Slide02 Noi dung rat dai" panose="02000000000000000000" pitchFamily="2" charset="0"/>
              </a:rPr>
              <a:t>– Năm 1979, chính sách một con được đưa vào áp dụng.</a:t>
            </a:r>
          </a:p>
          <a:p>
            <a:r>
              <a:rPr lang="vi-VN" sz="2000">
                <a:solidFill>
                  <a:srgbClr val="FF0000"/>
                </a:solidFill>
                <a:latin typeface="#9Slide07 IcielBaliho Script" pitchFamily="2" charset="0"/>
                <a:ea typeface="#9Slide02 Noi dung rat dai" panose="02000000000000000000" pitchFamily="2" charset="0"/>
              </a:rPr>
              <a:t>– Năm 1982, chính sách một con được đưa vào Hiến pháp.</a:t>
            </a:r>
          </a:p>
          <a:p>
            <a:r>
              <a:rPr lang="vi-VN" sz="2000">
                <a:solidFill>
                  <a:srgbClr val="0000FF"/>
                </a:solidFill>
                <a:latin typeface="#9Slide07 IcielBaliho Script" pitchFamily="2" charset="0"/>
                <a:ea typeface="#9Slide02 Noi dung rat dai" panose="02000000000000000000" pitchFamily="2" charset="0"/>
              </a:rPr>
              <a:t>– Năm 1984, cho phép các cặp vợ chồng ở nông thôn sinh con thứ hai nếu con thứ nhất là con gái, các cặp vợ chồng dân tộc thiểu số được phép sinh từ 3 – 4 con.</a:t>
            </a:r>
          </a:p>
          <a:p>
            <a:r>
              <a:rPr lang="vi-VN" sz="2000">
                <a:solidFill>
                  <a:srgbClr val="FF0000"/>
                </a:solidFill>
                <a:latin typeface="#9Slide07 IcielBaliho Script" pitchFamily="2" charset="0"/>
                <a:ea typeface="#9Slide02 Noi dung rat dai" panose="02000000000000000000" pitchFamily="2" charset="0"/>
              </a:rPr>
              <a:t>– Năm 1997, cho phép các cặp vợ chồng sống ở thành thị, có thể có hai con nếu cả hai vợ chồng đều là con một.</a:t>
            </a:r>
          </a:p>
          <a:p>
            <a:r>
              <a:rPr lang="vi-VN" sz="2000">
                <a:solidFill>
                  <a:srgbClr val="0000FF"/>
                </a:solidFill>
                <a:latin typeface="#9Slide07 IcielBaliho Script" pitchFamily="2" charset="0"/>
                <a:ea typeface="#9Slide02 Noi dung rat dai" panose="02000000000000000000" pitchFamily="2" charset="0"/>
              </a:rPr>
              <a:t>– Năm 2000, quy định về con thứ tiếp tục được nới lỏng. Các điều kiện phổ biến bao gồm: vợ chồng đều là con một, vợ hoặc chồng là người dân tộc thiểu số, vợ chồng trở về từ nước ngoài, các cặp vợ chồng có con đầu bị khuyết tật.</a:t>
            </a:r>
          </a:p>
          <a:p>
            <a:r>
              <a:rPr lang="vi-VN" sz="2000">
                <a:solidFill>
                  <a:srgbClr val="FF0000"/>
                </a:solidFill>
                <a:latin typeface="#9Slide07 IcielBaliho Script" pitchFamily="2" charset="0"/>
                <a:ea typeface="#9Slide02 Noi dung rat dai" panose="02000000000000000000" pitchFamily="2" charset="0"/>
              </a:rPr>
              <a:t>– Cuối năm 2013, cho phép các cặp vợ chồng trên toàn quốc được sinh con thứ hai nếu cha hoặc mẹ là con một.</a:t>
            </a:r>
          </a:p>
          <a:p>
            <a:r>
              <a:rPr lang="en-US" sz="2000">
                <a:solidFill>
                  <a:srgbClr val="002060"/>
                </a:solidFill>
                <a:latin typeface="#9Slide05 Claudia" pitchFamily="2" charset="0"/>
                <a:ea typeface="#9Slide02 Noi dung rat dai" panose="02000000000000000000" pitchFamily="2" charset="0"/>
              </a:rPr>
              <a:t>=&gt; </a:t>
            </a:r>
            <a:r>
              <a:rPr lang="vi-VN" sz="2000">
                <a:solidFill>
                  <a:srgbClr val="002060"/>
                </a:solidFill>
                <a:latin typeface="#9Slide05 Claudia" pitchFamily="2" charset="0"/>
                <a:ea typeface="#9Slide02 Noi dung rat dai" panose="02000000000000000000" pitchFamily="2" charset="0"/>
              </a:rPr>
              <a:t>Sau hơn 30 năm thi hành chính sách dân số chặt chẽ, Trung Quốc là quốc gia trong nhóm những nước có tỷ lệ sinh đẻ thấp nhất thế giới… </a:t>
            </a:r>
            <a:r>
              <a:rPr lang="en-US" sz="2000">
                <a:solidFill>
                  <a:srgbClr val="002060"/>
                </a:solidFill>
                <a:latin typeface="#9Slide05 Claudia" pitchFamily="2" charset="0"/>
                <a:ea typeface="#9Slide02 Noi dung rat dai" panose="02000000000000000000" pitchFamily="2" charset="0"/>
              </a:rPr>
              <a:t>C</a:t>
            </a:r>
            <a:r>
              <a:rPr lang="vi-VN" sz="2000">
                <a:solidFill>
                  <a:srgbClr val="002060"/>
                </a:solidFill>
                <a:latin typeface="#9Slide05 Claudia" pitchFamily="2" charset="0"/>
                <a:ea typeface="#9Slide02 Noi dung rat dai" panose="02000000000000000000" pitchFamily="2" charset="0"/>
              </a:rPr>
              <a:t>hính sách một con đã tạo ra những nguy cơ tiềm ẩn đối với tăng trưởng kinh tế và ổn định xã hội. Do đó, Trung Quốc hiện đang tích cực thực hiện chính sách hai con để ứng phó</a:t>
            </a:r>
            <a:r>
              <a:rPr lang="en-US" sz="2000">
                <a:solidFill>
                  <a:srgbClr val="002060"/>
                </a:solidFill>
                <a:latin typeface="#9Slide05 Claudia" pitchFamily="2" charset="0"/>
                <a:ea typeface="#9Slide02 Noi dung rat dai" panose="02000000000000000000" pitchFamily="2" charset="0"/>
              </a:rPr>
              <a:t> với thực trạng già hóa dân số.</a:t>
            </a:r>
          </a:p>
        </p:txBody>
      </p:sp>
    </p:spTree>
    <p:extLst>
      <p:ext uri="{BB962C8B-B14F-4D97-AF65-F5344CB8AC3E}">
        <p14:creationId xmlns:p14="http://schemas.microsoft.com/office/powerpoint/2010/main" val="1257286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701178FE-A864-4DB7-BB21-5D6F98DD3785}"/>
              </a:ext>
            </a:extLst>
          </p:cNvPr>
          <p:cNvPicPr>
            <a:picLocks noChangeAspect="1"/>
          </p:cNvPicPr>
          <p:nvPr/>
        </p:nvPicPr>
        <p:blipFill rotWithShape="1">
          <a:blip r:embed="rId2"/>
          <a:srcRect t="16060"/>
          <a:stretch/>
        </p:blipFill>
        <p:spPr>
          <a:xfrm>
            <a:off x="20" y="961"/>
            <a:ext cx="9143980" cy="5142539"/>
          </a:xfrm>
          <a:prstGeom prst="rect">
            <a:avLst/>
          </a:prstGeom>
        </p:spPr>
      </p:pic>
    </p:spTree>
    <p:extLst>
      <p:ext uri="{BB962C8B-B14F-4D97-AF65-F5344CB8AC3E}">
        <p14:creationId xmlns:p14="http://schemas.microsoft.com/office/powerpoint/2010/main" val="847072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Ảnh Phượng 2">
            <a:extLst>
              <a:ext uri="{FF2B5EF4-FFF2-40B4-BE49-F238E27FC236}">
                <a16:creationId xmlns:a16="http://schemas.microsoft.com/office/drawing/2014/main" id="{3E6ABD09-9243-4B8C-8C5E-D5ED0A7FA951}"/>
              </a:ext>
            </a:extLst>
          </p:cNvPr>
          <p:cNvSpPr/>
          <p:nvPr/>
        </p:nvSpPr>
        <p:spPr>
          <a:xfrm>
            <a:off x="304799" y="1850352"/>
            <a:ext cx="3989731" cy="2971766"/>
          </a:xfrm>
          <a:prstGeom prst="rect">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prstClr val="white"/>
              </a:solidFill>
              <a:latin typeface="#9Slide07 IcielBaliho Script"/>
            </a:endParaRPr>
          </a:p>
        </p:txBody>
      </p:sp>
      <p:grpSp>
        <p:nvGrpSpPr>
          <p:cNvPr id="103" name="Tạo hình 16">
            <a:extLst>
              <a:ext uri="{FF2B5EF4-FFF2-40B4-BE49-F238E27FC236}">
                <a16:creationId xmlns:a16="http://schemas.microsoft.com/office/drawing/2014/main" id="{5B95D033-A890-4A2B-A567-A341120FB2F5}"/>
              </a:ext>
            </a:extLst>
          </p:cNvPr>
          <p:cNvGrpSpPr/>
          <p:nvPr/>
        </p:nvGrpSpPr>
        <p:grpSpPr>
          <a:xfrm>
            <a:off x="4533698" y="2733655"/>
            <a:ext cx="490538" cy="492125"/>
            <a:chOff x="4644008" y="2947069"/>
            <a:chExt cx="490538" cy="492125"/>
          </a:xfrm>
        </p:grpSpPr>
        <p:sp>
          <p:nvSpPr>
            <p:cNvPr id="104" name="椭圆 17">
              <a:extLst>
                <a:ext uri="{FF2B5EF4-FFF2-40B4-BE49-F238E27FC236}">
                  <a16:creationId xmlns:a16="http://schemas.microsoft.com/office/drawing/2014/main" id="{D5968242-9655-43B1-818C-E3B94B556E47}"/>
                </a:ext>
              </a:extLst>
            </p:cNvPr>
            <p:cNvSpPr/>
            <p:nvPr/>
          </p:nvSpPr>
          <p:spPr>
            <a:xfrm>
              <a:off x="4644008" y="2947069"/>
              <a:ext cx="490538" cy="492125"/>
            </a:xfrm>
            <a:prstGeom prst="ellipse">
              <a:avLst/>
            </a:prstGeom>
            <a:solidFill>
              <a:srgbClr val="F77A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endParaRPr lang="zh-CN" altLang="en-US">
                <a:solidFill>
                  <a:prstClr val="white"/>
                </a:solidFill>
                <a:latin typeface="#9Slide07 IcielBaliho Script"/>
              </a:endParaRPr>
            </a:p>
          </p:txBody>
        </p:sp>
        <p:sp>
          <p:nvSpPr>
            <p:cNvPr id="105" name="任意多边形 18">
              <a:extLst>
                <a:ext uri="{FF2B5EF4-FFF2-40B4-BE49-F238E27FC236}">
                  <a16:creationId xmlns:a16="http://schemas.microsoft.com/office/drawing/2014/main" id="{EC351AD6-2ABD-49B3-A861-C64805AFDE4F}"/>
                </a:ext>
              </a:extLst>
            </p:cNvPr>
            <p:cNvSpPr/>
            <p:nvPr/>
          </p:nvSpPr>
          <p:spPr>
            <a:xfrm>
              <a:off x="4756721" y="3074069"/>
              <a:ext cx="265112" cy="238125"/>
            </a:xfrm>
            <a:custGeom>
              <a:avLst/>
              <a:gdLst>
                <a:gd name="connsiteX0" fmla="*/ 0 w 264714"/>
                <a:gd name="connsiteY0" fmla="*/ 50792 h 238243"/>
                <a:gd name="connsiteX1" fmla="*/ 2265 w 264714"/>
                <a:gd name="connsiteY1" fmla="*/ 50792 h 238243"/>
                <a:gd name="connsiteX2" fmla="*/ 32565 w 264714"/>
                <a:gd name="connsiteY2" fmla="*/ 171993 h 238243"/>
                <a:gd name="connsiteX3" fmla="*/ 232151 w 264714"/>
                <a:gd name="connsiteY3" fmla="*/ 171993 h 238243"/>
                <a:gd name="connsiteX4" fmla="*/ 262451 w 264714"/>
                <a:gd name="connsiteY4" fmla="*/ 50792 h 238243"/>
                <a:gd name="connsiteX5" fmla="*/ 264714 w 264714"/>
                <a:gd name="connsiteY5" fmla="*/ 50792 h 238243"/>
                <a:gd name="connsiteX6" fmla="*/ 264714 w 264714"/>
                <a:gd name="connsiteY6" fmla="*/ 238243 h 238243"/>
                <a:gd name="connsiteX7" fmla="*/ 0 w 264714"/>
                <a:gd name="connsiteY7" fmla="*/ 238243 h 238243"/>
                <a:gd name="connsiteX8" fmla="*/ 26472 w 264714"/>
                <a:gd name="connsiteY8" fmla="*/ 0 h 238243"/>
                <a:gd name="connsiteX9" fmla="*/ 238243 w 264714"/>
                <a:gd name="connsiteY9" fmla="*/ 0 h 238243"/>
                <a:gd name="connsiteX10" fmla="*/ 205154 w 264714"/>
                <a:gd name="connsiteY10" fmla="*/ 132357 h 238243"/>
                <a:gd name="connsiteX11" fmla="*/ 59561 w 264714"/>
                <a:gd name="connsiteY11" fmla="*/ 132357 h 23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714" h="238243">
                  <a:moveTo>
                    <a:pt x="0" y="50792"/>
                  </a:moveTo>
                  <a:lnTo>
                    <a:pt x="2265" y="50792"/>
                  </a:lnTo>
                  <a:lnTo>
                    <a:pt x="32565" y="171993"/>
                  </a:lnTo>
                  <a:lnTo>
                    <a:pt x="232151" y="171993"/>
                  </a:lnTo>
                  <a:lnTo>
                    <a:pt x="262451" y="50792"/>
                  </a:lnTo>
                  <a:lnTo>
                    <a:pt x="264714" y="50792"/>
                  </a:lnTo>
                  <a:lnTo>
                    <a:pt x="264714" y="238243"/>
                  </a:lnTo>
                  <a:lnTo>
                    <a:pt x="0" y="238243"/>
                  </a:lnTo>
                  <a:close/>
                  <a:moveTo>
                    <a:pt x="26472" y="0"/>
                  </a:moveTo>
                  <a:lnTo>
                    <a:pt x="238243" y="0"/>
                  </a:lnTo>
                  <a:lnTo>
                    <a:pt x="205154" y="132357"/>
                  </a:lnTo>
                  <a:lnTo>
                    <a:pt x="59561" y="13235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prstClr val="white"/>
                </a:solidFill>
                <a:latin typeface="#9Slide07 IcielBaliho Script"/>
              </a:endParaRPr>
            </a:p>
          </p:txBody>
        </p:sp>
      </p:grpSp>
      <p:grpSp>
        <p:nvGrpSpPr>
          <p:cNvPr id="106" name="Tạo hình 19">
            <a:extLst>
              <a:ext uri="{FF2B5EF4-FFF2-40B4-BE49-F238E27FC236}">
                <a16:creationId xmlns:a16="http://schemas.microsoft.com/office/drawing/2014/main" id="{44390170-3E2C-480F-AA93-DAAC6D4949B3}"/>
              </a:ext>
            </a:extLst>
          </p:cNvPr>
          <p:cNvGrpSpPr/>
          <p:nvPr/>
        </p:nvGrpSpPr>
        <p:grpSpPr>
          <a:xfrm>
            <a:off x="4533698" y="1872422"/>
            <a:ext cx="490538" cy="490538"/>
            <a:chOff x="4644008" y="2280319"/>
            <a:chExt cx="490538" cy="490538"/>
          </a:xfrm>
        </p:grpSpPr>
        <p:sp>
          <p:nvSpPr>
            <p:cNvPr id="107" name="椭圆 20">
              <a:extLst>
                <a:ext uri="{FF2B5EF4-FFF2-40B4-BE49-F238E27FC236}">
                  <a16:creationId xmlns:a16="http://schemas.microsoft.com/office/drawing/2014/main" id="{41016898-0ED2-4805-8314-2A8F31002DB0}"/>
                </a:ext>
              </a:extLst>
            </p:cNvPr>
            <p:cNvSpPr/>
            <p:nvPr/>
          </p:nvSpPr>
          <p:spPr>
            <a:xfrm>
              <a:off x="4644008" y="2280319"/>
              <a:ext cx="490538" cy="490538"/>
            </a:xfrm>
            <a:prstGeom prst="ellipse">
              <a:avLst/>
            </a:prstGeom>
            <a:solidFill>
              <a:srgbClr val="2DB2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prstClr val="white"/>
                </a:solidFill>
                <a:latin typeface="#9Slide07 IcielBaliho Script"/>
              </a:endParaRPr>
            </a:p>
          </p:txBody>
        </p:sp>
        <p:pic>
          <p:nvPicPr>
            <p:cNvPr id="108" name="图片 19">
              <a:extLst>
                <a:ext uri="{FF2B5EF4-FFF2-40B4-BE49-F238E27FC236}">
                  <a16:creationId xmlns:a16="http://schemas.microsoft.com/office/drawing/2014/main" id="{827FC0DC-3231-48DF-A31E-2009229C722E}"/>
                </a:ext>
              </a:extLst>
            </p:cNvPr>
            <p:cNvPicPr>
              <a:picLocks noChangeAspect="1"/>
            </p:cNvPicPr>
            <p:nvPr/>
          </p:nvPicPr>
          <p:blipFill>
            <a:blip r:embed="rId4" cstate="print">
              <a:extLst>
                <a:ext uri="{28A0092B-C50C-407E-A947-70E740481C1C}">
                  <a14:useLocalDpi xmlns:a14="http://schemas.microsoft.com/office/drawing/2010/main" val="0"/>
                </a:ext>
              </a:extLst>
            </a:blip>
            <a:srcRect t="5220"/>
            <a:stretch>
              <a:fillRect/>
            </a:stretch>
          </p:blipFill>
          <p:spPr bwMode="auto">
            <a:xfrm>
              <a:off x="4723383" y="2393032"/>
              <a:ext cx="330200"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9" name="Tạo hình 22">
            <a:extLst>
              <a:ext uri="{FF2B5EF4-FFF2-40B4-BE49-F238E27FC236}">
                <a16:creationId xmlns:a16="http://schemas.microsoft.com/office/drawing/2014/main" id="{7DF24F08-2D56-4653-92BB-46AE6FBF8D32}"/>
              </a:ext>
            </a:extLst>
          </p:cNvPr>
          <p:cNvGrpSpPr/>
          <p:nvPr/>
        </p:nvGrpSpPr>
        <p:grpSpPr>
          <a:xfrm>
            <a:off x="4532903" y="4351671"/>
            <a:ext cx="490538" cy="492125"/>
            <a:chOff x="4644008" y="4282157"/>
            <a:chExt cx="490538" cy="492125"/>
          </a:xfrm>
        </p:grpSpPr>
        <p:sp>
          <p:nvSpPr>
            <p:cNvPr id="110" name="椭圆 23">
              <a:extLst>
                <a:ext uri="{FF2B5EF4-FFF2-40B4-BE49-F238E27FC236}">
                  <a16:creationId xmlns:a16="http://schemas.microsoft.com/office/drawing/2014/main" id="{7BBFE46E-A10C-4EE4-B0F3-AD00168E7723}"/>
                </a:ext>
              </a:extLst>
            </p:cNvPr>
            <p:cNvSpPr/>
            <p:nvPr/>
          </p:nvSpPr>
          <p:spPr>
            <a:xfrm>
              <a:off x="4644008" y="4282157"/>
              <a:ext cx="490538" cy="492125"/>
            </a:xfrm>
            <a:prstGeom prst="ellipse">
              <a:avLst/>
            </a:prstGeom>
            <a:solidFill>
              <a:srgbClr val="F77A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endParaRPr lang="zh-CN" altLang="en-US">
                <a:solidFill>
                  <a:prstClr val="white"/>
                </a:solidFill>
                <a:latin typeface="#9Slide07 IcielBaliho Script"/>
              </a:endParaRPr>
            </a:p>
          </p:txBody>
        </p:sp>
        <p:pic>
          <p:nvPicPr>
            <p:cNvPr id="111" name="图片 22">
              <a:extLst>
                <a:ext uri="{FF2B5EF4-FFF2-40B4-BE49-F238E27FC236}">
                  <a16:creationId xmlns:a16="http://schemas.microsoft.com/office/drawing/2014/main" id="{8D16E907-F216-4DFB-BD53-87F2F6D6A35F}"/>
                </a:ext>
              </a:extLst>
            </p:cNvPr>
            <p:cNvPicPr>
              <a:picLocks noChangeAspect="1"/>
            </p:cNvPicPr>
            <p:nvPr/>
          </p:nvPicPr>
          <p:blipFill>
            <a:blip r:embed="rId5">
              <a:extLst>
                <a:ext uri="{28A0092B-C50C-407E-A947-70E740481C1C}">
                  <a14:useLocalDpi xmlns:a14="http://schemas.microsoft.com/office/drawing/2010/main" val="0"/>
                </a:ext>
              </a:extLst>
            </a:blip>
            <a:srcRect l="23180" t="13547" r="24422" b="28755"/>
            <a:stretch>
              <a:fillRect/>
            </a:stretch>
          </p:blipFill>
          <p:spPr bwMode="auto">
            <a:xfrm>
              <a:off x="4756721" y="4382169"/>
              <a:ext cx="265112"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2" name="Tạo hình 25">
            <a:extLst>
              <a:ext uri="{FF2B5EF4-FFF2-40B4-BE49-F238E27FC236}">
                <a16:creationId xmlns:a16="http://schemas.microsoft.com/office/drawing/2014/main" id="{2A2A4F5A-B922-4BE3-8411-85F08CAA1C08}"/>
              </a:ext>
            </a:extLst>
          </p:cNvPr>
          <p:cNvGrpSpPr/>
          <p:nvPr/>
        </p:nvGrpSpPr>
        <p:grpSpPr>
          <a:xfrm>
            <a:off x="4532903" y="3596474"/>
            <a:ext cx="490538" cy="490537"/>
            <a:chOff x="4644008" y="3615407"/>
            <a:chExt cx="490538" cy="490537"/>
          </a:xfrm>
        </p:grpSpPr>
        <p:sp>
          <p:nvSpPr>
            <p:cNvPr id="113" name="椭圆 26">
              <a:extLst>
                <a:ext uri="{FF2B5EF4-FFF2-40B4-BE49-F238E27FC236}">
                  <a16:creationId xmlns:a16="http://schemas.microsoft.com/office/drawing/2014/main" id="{C1F74E7E-AAA6-45E4-9E23-B64B0E9FABAB}"/>
                </a:ext>
              </a:extLst>
            </p:cNvPr>
            <p:cNvSpPr/>
            <p:nvPr/>
          </p:nvSpPr>
          <p:spPr>
            <a:xfrm>
              <a:off x="4644008" y="3615407"/>
              <a:ext cx="490538" cy="490537"/>
            </a:xfrm>
            <a:prstGeom prst="ellipse">
              <a:avLst/>
            </a:prstGeom>
            <a:solidFill>
              <a:srgbClr val="2DB2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endParaRPr lang="zh-CN" altLang="en-US">
                <a:solidFill>
                  <a:prstClr val="white"/>
                </a:solidFill>
                <a:latin typeface="#9Slide07 IcielBaliho Script"/>
              </a:endParaRPr>
            </a:p>
          </p:txBody>
        </p:sp>
        <p:sp>
          <p:nvSpPr>
            <p:cNvPr id="114" name="任意多边形 27">
              <a:extLst>
                <a:ext uri="{FF2B5EF4-FFF2-40B4-BE49-F238E27FC236}">
                  <a16:creationId xmlns:a16="http://schemas.microsoft.com/office/drawing/2014/main" id="{F34B12F3-DB7E-4E37-9637-F7B4D0115B55}"/>
                </a:ext>
              </a:extLst>
            </p:cNvPr>
            <p:cNvSpPr/>
            <p:nvPr/>
          </p:nvSpPr>
          <p:spPr>
            <a:xfrm>
              <a:off x="4755133" y="3750344"/>
              <a:ext cx="268288" cy="220663"/>
            </a:xfrm>
            <a:custGeom>
              <a:avLst/>
              <a:gdLst>
                <a:gd name="connsiteX0" fmla="*/ 226044 w 267903"/>
                <a:gd name="connsiteY0" fmla="*/ 31075 h 219795"/>
                <a:gd name="connsiteX1" fmla="*/ 242835 w 267903"/>
                <a:gd name="connsiteY1" fmla="*/ 31075 h 219795"/>
                <a:gd name="connsiteX2" fmla="*/ 267903 w 267903"/>
                <a:gd name="connsiteY2" fmla="*/ 56143 h 219795"/>
                <a:gd name="connsiteX3" fmla="*/ 267903 w 267903"/>
                <a:gd name="connsiteY3" fmla="*/ 118810 h 219795"/>
                <a:gd name="connsiteX4" fmla="*/ 267903 w 267903"/>
                <a:gd name="connsiteY4" fmla="*/ 156410 h 219795"/>
                <a:gd name="connsiteX5" fmla="*/ 242835 w 267903"/>
                <a:gd name="connsiteY5" fmla="*/ 181478 h 219795"/>
                <a:gd name="connsiteX6" fmla="*/ 223253 w 267903"/>
                <a:gd name="connsiteY6" fmla="*/ 181478 h 219795"/>
                <a:gd name="connsiteX7" fmla="*/ 174775 w 267903"/>
                <a:gd name="connsiteY7" fmla="*/ 219795 h 219795"/>
                <a:gd name="connsiteX8" fmla="*/ 156277 w 267903"/>
                <a:gd name="connsiteY8" fmla="*/ 181478 h 219795"/>
                <a:gd name="connsiteX9" fmla="*/ 25068 w 267903"/>
                <a:gd name="connsiteY9" fmla="*/ 181478 h 219795"/>
                <a:gd name="connsiteX10" fmla="*/ 0 w 267903"/>
                <a:gd name="connsiteY10" fmla="*/ 156410 h 219795"/>
                <a:gd name="connsiteX11" fmla="*/ 0 w 267903"/>
                <a:gd name="connsiteY11" fmla="*/ 138206 h 219795"/>
                <a:gd name="connsiteX12" fmla="*/ 419 w 267903"/>
                <a:gd name="connsiteY12" fmla="*/ 138379 h 219795"/>
                <a:gd name="connsiteX13" fmla="*/ 202343 w 267903"/>
                <a:gd name="connsiteY13" fmla="*/ 138379 h 219795"/>
                <a:gd name="connsiteX14" fmla="*/ 226044 w 267903"/>
                <a:gd name="connsiteY14" fmla="*/ 114678 h 219795"/>
                <a:gd name="connsiteX15" fmla="*/ 19087 w 267903"/>
                <a:gd name="connsiteY15" fmla="*/ 0 h 219795"/>
                <a:gd name="connsiteX16" fmla="*/ 181703 w 267903"/>
                <a:gd name="connsiteY16" fmla="*/ 0 h 219795"/>
                <a:gd name="connsiteX17" fmla="*/ 200790 w 267903"/>
                <a:gd name="connsiteY17" fmla="*/ 19087 h 219795"/>
                <a:gd name="connsiteX18" fmla="*/ 200790 w 267903"/>
                <a:gd name="connsiteY18" fmla="*/ 95432 h 219795"/>
                <a:gd name="connsiteX19" fmla="*/ 181703 w 267903"/>
                <a:gd name="connsiteY19" fmla="*/ 114519 h 219795"/>
                <a:gd name="connsiteX20" fmla="*/ 19087 w 267903"/>
                <a:gd name="connsiteY20" fmla="*/ 114519 h 219795"/>
                <a:gd name="connsiteX21" fmla="*/ 0 w 267903"/>
                <a:gd name="connsiteY21" fmla="*/ 95432 h 219795"/>
                <a:gd name="connsiteX22" fmla="*/ 0 w 267903"/>
                <a:gd name="connsiteY22" fmla="*/ 19087 h 219795"/>
                <a:gd name="connsiteX23" fmla="*/ 19087 w 267903"/>
                <a:gd name="connsiteY23" fmla="*/ 0 h 21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7903" h="219795">
                  <a:moveTo>
                    <a:pt x="226044" y="31075"/>
                  </a:moveTo>
                  <a:lnTo>
                    <a:pt x="242835" y="31075"/>
                  </a:lnTo>
                  <a:cubicBezTo>
                    <a:pt x="256680" y="31075"/>
                    <a:pt x="267903" y="42298"/>
                    <a:pt x="267903" y="56143"/>
                  </a:cubicBezTo>
                  <a:lnTo>
                    <a:pt x="267903" y="118810"/>
                  </a:lnTo>
                  <a:lnTo>
                    <a:pt x="267903" y="156410"/>
                  </a:lnTo>
                  <a:cubicBezTo>
                    <a:pt x="267903" y="170255"/>
                    <a:pt x="256680" y="181478"/>
                    <a:pt x="242835" y="181478"/>
                  </a:cubicBezTo>
                  <a:lnTo>
                    <a:pt x="223253" y="181478"/>
                  </a:lnTo>
                  <a:lnTo>
                    <a:pt x="174775" y="219795"/>
                  </a:lnTo>
                  <a:lnTo>
                    <a:pt x="156277" y="181478"/>
                  </a:lnTo>
                  <a:lnTo>
                    <a:pt x="25068" y="181478"/>
                  </a:lnTo>
                  <a:cubicBezTo>
                    <a:pt x="11223" y="181478"/>
                    <a:pt x="0" y="170255"/>
                    <a:pt x="0" y="156410"/>
                  </a:cubicBezTo>
                  <a:lnTo>
                    <a:pt x="0" y="138206"/>
                  </a:lnTo>
                  <a:lnTo>
                    <a:pt x="419" y="138379"/>
                  </a:lnTo>
                  <a:lnTo>
                    <a:pt x="202343" y="138379"/>
                  </a:lnTo>
                  <a:cubicBezTo>
                    <a:pt x="215433" y="138379"/>
                    <a:pt x="226044" y="127768"/>
                    <a:pt x="226044" y="114678"/>
                  </a:cubicBezTo>
                  <a:close/>
                  <a:moveTo>
                    <a:pt x="19087" y="0"/>
                  </a:moveTo>
                  <a:lnTo>
                    <a:pt x="181703" y="0"/>
                  </a:lnTo>
                  <a:cubicBezTo>
                    <a:pt x="192244" y="0"/>
                    <a:pt x="200790" y="8546"/>
                    <a:pt x="200790" y="19087"/>
                  </a:cubicBezTo>
                  <a:lnTo>
                    <a:pt x="200790" y="95432"/>
                  </a:lnTo>
                  <a:cubicBezTo>
                    <a:pt x="200790" y="105973"/>
                    <a:pt x="192244" y="114519"/>
                    <a:pt x="181703" y="114519"/>
                  </a:cubicBezTo>
                  <a:lnTo>
                    <a:pt x="19087" y="114519"/>
                  </a:lnTo>
                  <a:cubicBezTo>
                    <a:pt x="8546" y="114519"/>
                    <a:pt x="0" y="105973"/>
                    <a:pt x="0" y="95432"/>
                  </a:cubicBezTo>
                  <a:lnTo>
                    <a:pt x="0" y="19087"/>
                  </a:lnTo>
                  <a:cubicBezTo>
                    <a:pt x="0" y="8546"/>
                    <a:pt x="8546" y="0"/>
                    <a:pt x="19087" y="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prstClr val="white"/>
                </a:solidFill>
                <a:latin typeface="#9Slide07 IcielBaliho Script"/>
              </a:endParaRPr>
            </a:p>
          </p:txBody>
        </p:sp>
      </p:grpSp>
      <p:sp>
        <p:nvSpPr>
          <p:cNvPr id="17" name="TextBox 16">
            <a:extLst>
              <a:ext uri="{FF2B5EF4-FFF2-40B4-BE49-F238E27FC236}">
                <a16:creationId xmlns:a16="http://schemas.microsoft.com/office/drawing/2014/main" id="{33A7E9A5-B482-4729-B963-8BEEC677EBC4}"/>
              </a:ext>
            </a:extLst>
          </p:cNvPr>
          <p:cNvSpPr txBox="1"/>
          <p:nvPr/>
        </p:nvSpPr>
        <p:spPr>
          <a:xfrm>
            <a:off x="2509173" y="122827"/>
            <a:ext cx="4047460" cy="600164"/>
          </a:xfrm>
          <a:prstGeom prst="rect">
            <a:avLst/>
          </a:prstGeom>
          <a:noFill/>
        </p:spPr>
        <p:txBody>
          <a:bodyPr wrap="square" rtlCol="0">
            <a:spAutoFit/>
          </a:bodyPr>
          <a:lstStyle/>
          <a:p>
            <a:pPr algn="ctr" defTabSz="685800"/>
            <a:r>
              <a:rPr lang="en-US" sz="3300" b="1" dirty="0">
                <a:solidFill>
                  <a:srgbClr val="D9047A"/>
                </a:solidFill>
                <a:effectLst>
                  <a:outerShdw blurRad="38100" dist="38100" dir="2700000" algn="tl">
                    <a:srgbClr val="000000">
                      <a:alpha val="43137"/>
                    </a:srgbClr>
                  </a:outerShdw>
                </a:effectLst>
                <a:latin typeface="#9Slide03 Roboto Condensed"/>
              </a:rPr>
              <a:t>PHẬT GIÁO</a:t>
            </a:r>
          </a:p>
        </p:txBody>
      </p:sp>
      <p:sp>
        <p:nvSpPr>
          <p:cNvPr id="2" name="TextBox 1">
            <a:extLst>
              <a:ext uri="{FF2B5EF4-FFF2-40B4-BE49-F238E27FC236}">
                <a16:creationId xmlns:a16="http://schemas.microsoft.com/office/drawing/2014/main" id="{7C352D35-EF87-45FF-B612-5F15EF5E53CB}"/>
              </a:ext>
            </a:extLst>
          </p:cNvPr>
          <p:cNvSpPr txBox="1"/>
          <p:nvPr/>
        </p:nvSpPr>
        <p:spPr>
          <a:xfrm>
            <a:off x="304799" y="702522"/>
            <a:ext cx="8716589" cy="992579"/>
          </a:xfrm>
          <a:prstGeom prst="rect">
            <a:avLst/>
          </a:prstGeom>
          <a:solidFill>
            <a:schemeClr val="tx1"/>
          </a:solidFill>
        </p:spPr>
        <p:txBody>
          <a:bodyPr wrap="square" rtlCol="0">
            <a:spAutoFit/>
          </a:bodyPr>
          <a:lstStyle/>
          <a:p>
            <a:pPr algn="just" defTabSz="685800"/>
            <a:r>
              <a:rPr lang="en-US" sz="1950" dirty="0">
                <a:solidFill>
                  <a:schemeClr val="bg1"/>
                </a:solidFill>
                <a:latin typeface="#9Slide07 IcielBaliho Script"/>
              </a:rPr>
              <a:t>- Ng</a:t>
            </a:r>
            <a:r>
              <a:rPr lang="vi-VN" sz="1950" dirty="0">
                <a:solidFill>
                  <a:schemeClr val="bg1"/>
                </a:solidFill>
                <a:latin typeface="#9Slide07 IcielBaliho Script"/>
              </a:rPr>
              <a:t>ư</a:t>
            </a:r>
            <a:r>
              <a:rPr lang="en-US" sz="1950" dirty="0" err="1">
                <a:solidFill>
                  <a:schemeClr val="bg1"/>
                </a:solidFill>
                <a:latin typeface="#9Slide07 IcielBaliho Script"/>
              </a:rPr>
              <a:t>ời</a:t>
            </a:r>
            <a:r>
              <a:rPr lang="en-US" sz="1950" dirty="0">
                <a:solidFill>
                  <a:schemeClr val="bg1"/>
                </a:solidFill>
                <a:latin typeface="#9Slide07 IcielBaliho Script"/>
              </a:rPr>
              <a:t> </a:t>
            </a:r>
            <a:r>
              <a:rPr lang="en-US" sz="1950" dirty="0" err="1">
                <a:solidFill>
                  <a:schemeClr val="bg1"/>
                </a:solidFill>
                <a:latin typeface="#9Slide07 IcielBaliho Script"/>
              </a:rPr>
              <a:t>sáng</a:t>
            </a:r>
            <a:r>
              <a:rPr lang="en-US" sz="1950" dirty="0">
                <a:solidFill>
                  <a:schemeClr val="bg1"/>
                </a:solidFill>
                <a:latin typeface="#9Slide07 IcielBaliho Script"/>
              </a:rPr>
              <a:t> </a:t>
            </a:r>
            <a:r>
              <a:rPr lang="en-US" sz="1950" dirty="0" err="1">
                <a:solidFill>
                  <a:schemeClr val="bg1"/>
                </a:solidFill>
                <a:latin typeface="#9Slide07 IcielBaliho Script"/>
              </a:rPr>
              <a:t>lập</a:t>
            </a:r>
            <a:r>
              <a:rPr lang="en-US" sz="1950" dirty="0">
                <a:solidFill>
                  <a:schemeClr val="bg1"/>
                </a:solidFill>
                <a:latin typeface="#9Slide07 IcielBaliho Script"/>
              </a:rPr>
              <a:t> </a:t>
            </a:r>
            <a:r>
              <a:rPr lang="en-US" sz="1950" dirty="0" err="1">
                <a:solidFill>
                  <a:schemeClr val="bg1"/>
                </a:solidFill>
                <a:latin typeface="#9Slide07 IcielBaliho Script"/>
              </a:rPr>
              <a:t>đạo</a:t>
            </a:r>
            <a:r>
              <a:rPr lang="en-US" sz="1950" dirty="0">
                <a:solidFill>
                  <a:schemeClr val="bg1"/>
                </a:solidFill>
                <a:latin typeface="#9Slide07 IcielBaliho Script"/>
              </a:rPr>
              <a:t> </a:t>
            </a:r>
            <a:r>
              <a:rPr lang="en-US" sz="1950" dirty="0" err="1">
                <a:solidFill>
                  <a:schemeClr val="bg1"/>
                </a:solidFill>
                <a:latin typeface="#9Slide07 IcielBaliho Script"/>
              </a:rPr>
              <a:t>Phật</a:t>
            </a:r>
            <a:r>
              <a:rPr lang="en-US" sz="1950" dirty="0">
                <a:solidFill>
                  <a:schemeClr val="bg1"/>
                </a:solidFill>
                <a:latin typeface="#9Slide07 IcielBaliho Script"/>
              </a:rPr>
              <a:t> </a:t>
            </a:r>
            <a:r>
              <a:rPr lang="en-US" sz="1950" dirty="0" err="1">
                <a:solidFill>
                  <a:schemeClr val="bg1"/>
                </a:solidFill>
                <a:latin typeface="#9Slide07 IcielBaliho Script"/>
              </a:rPr>
              <a:t>là</a:t>
            </a:r>
            <a:r>
              <a:rPr lang="en-US" sz="1950" dirty="0">
                <a:solidFill>
                  <a:schemeClr val="bg1"/>
                </a:solidFill>
                <a:latin typeface="#9Slide07 IcielBaliho Script"/>
              </a:rPr>
              <a:t> 1 ng</a:t>
            </a:r>
            <a:r>
              <a:rPr lang="vi-VN" sz="1950" dirty="0">
                <a:solidFill>
                  <a:schemeClr val="bg1"/>
                </a:solidFill>
                <a:latin typeface="#9Slide07 IcielBaliho Script"/>
              </a:rPr>
              <a:t>ư</a:t>
            </a:r>
            <a:r>
              <a:rPr lang="en-US" sz="1950" dirty="0" err="1">
                <a:solidFill>
                  <a:schemeClr val="bg1"/>
                </a:solidFill>
                <a:latin typeface="#9Slide07 IcielBaliho Script"/>
              </a:rPr>
              <a:t>ời</a:t>
            </a:r>
            <a:r>
              <a:rPr lang="en-US" sz="1950" dirty="0">
                <a:solidFill>
                  <a:schemeClr val="bg1"/>
                </a:solidFill>
                <a:latin typeface="#9Slide07 IcielBaliho Script"/>
              </a:rPr>
              <a:t> </a:t>
            </a:r>
            <a:r>
              <a:rPr lang="en-US" sz="1950" dirty="0" err="1">
                <a:solidFill>
                  <a:schemeClr val="bg1"/>
                </a:solidFill>
                <a:latin typeface="#9Slide07 IcielBaliho Script"/>
              </a:rPr>
              <a:t>sống</a:t>
            </a:r>
            <a:r>
              <a:rPr lang="en-US" sz="1950" dirty="0">
                <a:solidFill>
                  <a:schemeClr val="bg1"/>
                </a:solidFill>
                <a:latin typeface="#9Slide07 IcielBaliho Script"/>
              </a:rPr>
              <a:t> ở </a:t>
            </a:r>
            <a:r>
              <a:rPr lang="en-US" sz="1950" dirty="0" err="1">
                <a:solidFill>
                  <a:schemeClr val="bg1"/>
                </a:solidFill>
                <a:latin typeface="#9Slide07 IcielBaliho Script"/>
              </a:rPr>
              <a:t>Ấn</a:t>
            </a:r>
            <a:r>
              <a:rPr lang="en-US" sz="1950" dirty="0">
                <a:solidFill>
                  <a:schemeClr val="bg1"/>
                </a:solidFill>
                <a:latin typeface="#9Slide07 IcielBaliho Script"/>
              </a:rPr>
              <a:t> </a:t>
            </a:r>
            <a:r>
              <a:rPr lang="en-US" sz="1950" dirty="0" err="1">
                <a:solidFill>
                  <a:schemeClr val="bg1"/>
                </a:solidFill>
                <a:latin typeface="#9Slide07 IcielBaliho Script"/>
              </a:rPr>
              <a:t>Độ</a:t>
            </a:r>
            <a:r>
              <a:rPr lang="en-US" sz="1950" dirty="0">
                <a:solidFill>
                  <a:schemeClr val="bg1"/>
                </a:solidFill>
                <a:latin typeface="#9Slide07 IcielBaliho Script"/>
              </a:rPr>
              <a:t> </a:t>
            </a:r>
            <a:r>
              <a:rPr lang="en-US" sz="1950" dirty="0" err="1">
                <a:solidFill>
                  <a:schemeClr val="bg1"/>
                </a:solidFill>
                <a:latin typeface="#9Slide07 IcielBaliho Script"/>
              </a:rPr>
              <a:t>khoảng</a:t>
            </a:r>
            <a:r>
              <a:rPr lang="en-US" sz="1950" dirty="0">
                <a:solidFill>
                  <a:schemeClr val="bg1"/>
                </a:solidFill>
                <a:latin typeface="#9Slide07 IcielBaliho Script"/>
              </a:rPr>
              <a:t> 2500 </a:t>
            </a:r>
            <a:r>
              <a:rPr lang="en-US" sz="1950" dirty="0" err="1">
                <a:solidFill>
                  <a:schemeClr val="bg1"/>
                </a:solidFill>
                <a:latin typeface="#9Slide07 IcielBaliho Script"/>
              </a:rPr>
              <a:t>năm</a:t>
            </a:r>
            <a:r>
              <a:rPr lang="en-US" sz="1950" dirty="0">
                <a:solidFill>
                  <a:schemeClr val="bg1"/>
                </a:solidFill>
                <a:latin typeface="#9Slide07 IcielBaliho Script"/>
              </a:rPr>
              <a:t> tr</a:t>
            </a:r>
            <a:r>
              <a:rPr lang="vi-VN" sz="1950" dirty="0">
                <a:solidFill>
                  <a:schemeClr val="bg1"/>
                </a:solidFill>
                <a:latin typeface="#9Slide07 IcielBaliho Script"/>
              </a:rPr>
              <a:t>ư</a:t>
            </a:r>
            <a:r>
              <a:rPr lang="en-US" sz="1950" dirty="0" err="1">
                <a:solidFill>
                  <a:schemeClr val="bg1"/>
                </a:solidFill>
                <a:latin typeface="#9Slide07 IcielBaliho Script"/>
              </a:rPr>
              <a:t>ớc</a:t>
            </a:r>
            <a:r>
              <a:rPr lang="en-US" sz="1950" dirty="0">
                <a:solidFill>
                  <a:schemeClr val="bg1"/>
                </a:solidFill>
                <a:latin typeface="#9Slide07 IcielBaliho Script"/>
              </a:rPr>
              <a:t> – </a:t>
            </a:r>
            <a:r>
              <a:rPr lang="en-US" sz="1950" dirty="0" err="1">
                <a:solidFill>
                  <a:schemeClr val="bg1"/>
                </a:solidFill>
                <a:latin typeface="#9Slide07 IcielBaliho Script"/>
              </a:rPr>
              <a:t>Đức</a:t>
            </a:r>
            <a:r>
              <a:rPr lang="en-US" sz="1950" dirty="0">
                <a:solidFill>
                  <a:schemeClr val="bg1"/>
                </a:solidFill>
                <a:latin typeface="#9Slide07 IcielBaliho Script"/>
              </a:rPr>
              <a:t> </a:t>
            </a:r>
            <a:r>
              <a:rPr lang="en-US" sz="1950" dirty="0" err="1">
                <a:solidFill>
                  <a:schemeClr val="bg1"/>
                </a:solidFill>
                <a:latin typeface="#9Slide07 IcielBaliho Script"/>
              </a:rPr>
              <a:t>Phật</a:t>
            </a:r>
            <a:r>
              <a:rPr lang="en-US" sz="1950" dirty="0">
                <a:solidFill>
                  <a:schemeClr val="bg1"/>
                </a:solidFill>
                <a:latin typeface="#9Slide07 IcielBaliho Script"/>
              </a:rPr>
              <a:t> </a:t>
            </a:r>
            <a:r>
              <a:rPr lang="en-US" sz="1950" dirty="0" err="1">
                <a:solidFill>
                  <a:schemeClr val="bg1"/>
                </a:solidFill>
                <a:latin typeface="#9Slide07 IcielBaliho Script"/>
              </a:rPr>
              <a:t>Thích</a:t>
            </a:r>
            <a:r>
              <a:rPr lang="en-US" sz="1950" dirty="0">
                <a:solidFill>
                  <a:schemeClr val="bg1"/>
                </a:solidFill>
                <a:latin typeface="#9Slide07 IcielBaliho Script"/>
              </a:rPr>
              <a:t> Ca.</a:t>
            </a:r>
          </a:p>
          <a:p>
            <a:pPr algn="just" defTabSz="685800"/>
            <a:r>
              <a:rPr lang="en-US" sz="1950" dirty="0">
                <a:solidFill>
                  <a:schemeClr val="bg1"/>
                </a:solidFill>
                <a:latin typeface="#9Slide07 IcielBaliho Script"/>
              </a:rPr>
              <a:t>- </a:t>
            </a:r>
            <a:r>
              <a:rPr lang="en-US" sz="1950" dirty="0" err="1">
                <a:solidFill>
                  <a:schemeClr val="bg1"/>
                </a:solidFill>
                <a:latin typeface="#9Slide07 IcielBaliho Script"/>
              </a:rPr>
              <a:t>Đạo</a:t>
            </a:r>
            <a:r>
              <a:rPr lang="en-US" sz="1950" dirty="0">
                <a:solidFill>
                  <a:schemeClr val="bg1"/>
                </a:solidFill>
                <a:latin typeface="#9Slide07 IcielBaliho Script"/>
              </a:rPr>
              <a:t> </a:t>
            </a:r>
            <a:r>
              <a:rPr lang="en-US" sz="1950" dirty="0" err="1">
                <a:solidFill>
                  <a:schemeClr val="bg1"/>
                </a:solidFill>
                <a:latin typeface="#9Slide07 IcielBaliho Script"/>
              </a:rPr>
              <a:t>Phật</a:t>
            </a:r>
            <a:r>
              <a:rPr lang="en-US" sz="1950" dirty="0">
                <a:solidFill>
                  <a:schemeClr val="bg1"/>
                </a:solidFill>
                <a:latin typeface="#9Slide07 IcielBaliho Script"/>
              </a:rPr>
              <a:t> </a:t>
            </a:r>
            <a:r>
              <a:rPr lang="en-US" sz="1950" dirty="0" err="1">
                <a:solidFill>
                  <a:schemeClr val="bg1"/>
                </a:solidFill>
                <a:latin typeface="#9Slide07 IcielBaliho Script"/>
              </a:rPr>
              <a:t>tập</a:t>
            </a:r>
            <a:r>
              <a:rPr lang="en-US" sz="1950" dirty="0">
                <a:solidFill>
                  <a:schemeClr val="bg1"/>
                </a:solidFill>
                <a:latin typeface="#9Slide07 IcielBaliho Script"/>
              </a:rPr>
              <a:t> </a:t>
            </a:r>
            <a:r>
              <a:rPr lang="en-US" sz="1950" dirty="0" err="1">
                <a:solidFill>
                  <a:schemeClr val="bg1"/>
                </a:solidFill>
                <a:latin typeface="#9Slide07 IcielBaliho Script"/>
              </a:rPr>
              <a:t>trung</a:t>
            </a:r>
            <a:r>
              <a:rPr lang="en-US" sz="1950" dirty="0">
                <a:solidFill>
                  <a:schemeClr val="bg1"/>
                </a:solidFill>
                <a:latin typeface="#9Slide07 IcielBaliho Script"/>
              </a:rPr>
              <a:t> </a:t>
            </a:r>
            <a:r>
              <a:rPr lang="en-US" sz="1950" dirty="0" err="1">
                <a:solidFill>
                  <a:schemeClr val="bg1"/>
                </a:solidFill>
                <a:latin typeface="#9Slide07 IcielBaliho Script"/>
              </a:rPr>
              <a:t>vào</a:t>
            </a:r>
            <a:r>
              <a:rPr lang="en-US" sz="1950" dirty="0">
                <a:solidFill>
                  <a:schemeClr val="bg1"/>
                </a:solidFill>
                <a:latin typeface="#9Slide07 IcielBaliho Script"/>
              </a:rPr>
              <a:t> t</a:t>
            </a:r>
            <a:r>
              <a:rPr lang="vi-VN" sz="1950" dirty="0">
                <a:solidFill>
                  <a:schemeClr val="bg1"/>
                </a:solidFill>
                <a:latin typeface="#9Slide07 IcielBaliho Script"/>
              </a:rPr>
              <a:t>ư</a:t>
            </a:r>
            <a:r>
              <a:rPr lang="en-US" sz="1950" dirty="0">
                <a:solidFill>
                  <a:schemeClr val="bg1"/>
                </a:solidFill>
                <a:latin typeface="#9Slide07 IcielBaliho Script"/>
              </a:rPr>
              <a:t> t</a:t>
            </a:r>
            <a:r>
              <a:rPr lang="vi-VN" sz="1950" dirty="0">
                <a:solidFill>
                  <a:schemeClr val="bg1"/>
                </a:solidFill>
                <a:latin typeface="#9Slide07 IcielBaliho Script"/>
              </a:rPr>
              <a:t>ư</a:t>
            </a:r>
            <a:r>
              <a:rPr lang="en-US" sz="1950" dirty="0" err="1">
                <a:solidFill>
                  <a:schemeClr val="bg1"/>
                </a:solidFill>
                <a:latin typeface="#9Slide07 IcielBaliho Script"/>
              </a:rPr>
              <a:t>ởng</a:t>
            </a:r>
            <a:r>
              <a:rPr lang="en-US" sz="1950" dirty="0">
                <a:solidFill>
                  <a:schemeClr val="bg1"/>
                </a:solidFill>
                <a:latin typeface="#9Slide07 IcielBaliho Script"/>
              </a:rPr>
              <a:t> </a:t>
            </a:r>
            <a:r>
              <a:rPr lang="en-US" sz="1950" dirty="0" err="1">
                <a:solidFill>
                  <a:schemeClr val="bg1"/>
                </a:solidFill>
                <a:latin typeface="#9Slide07 IcielBaliho Script"/>
              </a:rPr>
              <a:t>giải</a:t>
            </a:r>
            <a:r>
              <a:rPr lang="en-US" sz="1950" dirty="0">
                <a:solidFill>
                  <a:schemeClr val="bg1"/>
                </a:solidFill>
                <a:latin typeface="#9Slide07 IcielBaliho Script"/>
              </a:rPr>
              <a:t> </a:t>
            </a:r>
            <a:r>
              <a:rPr lang="en-US" sz="1950" dirty="0" err="1">
                <a:solidFill>
                  <a:schemeClr val="bg1"/>
                </a:solidFill>
                <a:latin typeface="#9Slide07 IcielBaliho Script"/>
              </a:rPr>
              <a:t>thoát</a:t>
            </a:r>
            <a:r>
              <a:rPr lang="en-US" sz="1950" dirty="0">
                <a:solidFill>
                  <a:schemeClr val="bg1"/>
                </a:solidFill>
                <a:latin typeface="#9Slide07 IcielBaliho Script"/>
              </a:rPr>
              <a:t> </a:t>
            </a:r>
            <a:r>
              <a:rPr lang="en-US" sz="1950" dirty="0" err="1">
                <a:solidFill>
                  <a:schemeClr val="bg1"/>
                </a:solidFill>
                <a:latin typeface="#9Slide07 IcielBaliho Script"/>
              </a:rPr>
              <a:t>chúng</a:t>
            </a:r>
            <a:r>
              <a:rPr lang="en-US" sz="1950" dirty="0">
                <a:solidFill>
                  <a:schemeClr val="bg1"/>
                </a:solidFill>
                <a:latin typeface="#9Slide07 IcielBaliho Script"/>
              </a:rPr>
              <a:t> </a:t>
            </a:r>
            <a:r>
              <a:rPr lang="en-US" sz="1950" dirty="0" err="1">
                <a:solidFill>
                  <a:schemeClr val="bg1"/>
                </a:solidFill>
                <a:latin typeface="#9Slide07 IcielBaliho Script"/>
              </a:rPr>
              <a:t>sinh</a:t>
            </a:r>
            <a:r>
              <a:rPr lang="en-US" sz="1950" dirty="0">
                <a:solidFill>
                  <a:schemeClr val="bg1"/>
                </a:solidFill>
                <a:latin typeface="#9Slide07 IcielBaliho Script"/>
              </a:rPr>
              <a:t> </a:t>
            </a:r>
            <a:r>
              <a:rPr lang="en-US" sz="1950" dirty="0" err="1">
                <a:solidFill>
                  <a:schemeClr val="bg1"/>
                </a:solidFill>
                <a:latin typeface="#9Slide07 IcielBaliho Script"/>
              </a:rPr>
              <a:t>khỏi</a:t>
            </a:r>
            <a:r>
              <a:rPr lang="en-US" sz="1950" dirty="0">
                <a:solidFill>
                  <a:schemeClr val="bg1"/>
                </a:solidFill>
                <a:latin typeface="#9Slide07 IcielBaliho Script"/>
              </a:rPr>
              <a:t> </a:t>
            </a:r>
            <a:r>
              <a:rPr lang="en-US" sz="1950" dirty="0" err="1">
                <a:solidFill>
                  <a:schemeClr val="bg1"/>
                </a:solidFill>
                <a:latin typeface="#9Slide07 IcielBaliho Script"/>
              </a:rPr>
              <a:t>bể</a:t>
            </a:r>
            <a:r>
              <a:rPr lang="en-US" sz="1950" dirty="0">
                <a:solidFill>
                  <a:schemeClr val="bg1"/>
                </a:solidFill>
                <a:latin typeface="#9Slide07 IcielBaliho Script"/>
              </a:rPr>
              <a:t> </a:t>
            </a:r>
            <a:r>
              <a:rPr lang="en-US" sz="1950" dirty="0" err="1">
                <a:solidFill>
                  <a:schemeClr val="bg1"/>
                </a:solidFill>
                <a:latin typeface="#9Slide07 IcielBaliho Script"/>
              </a:rPr>
              <a:t>khổ</a:t>
            </a:r>
            <a:r>
              <a:rPr lang="en-US" sz="1950" dirty="0">
                <a:solidFill>
                  <a:schemeClr val="bg1"/>
                </a:solidFill>
                <a:latin typeface="#9Slide07 IcielBaliho Script"/>
              </a:rPr>
              <a:t>, </a:t>
            </a:r>
            <a:r>
              <a:rPr lang="en-US" sz="1950" dirty="0" err="1">
                <a:solidFill>
                  <a:schemeClr val="bg1"/>
                </a:solidFill>
                <a:latin typeface="#9Slide07 IcielBaliho Script"/>
              </a:rPr>
              <a:t>đó</a:t>
            </a:r>
            <a:r>
              <a:rPr lang="en-US" sz="1950" dirty="0">
                <a:solidFill>
                  <a:schemeClr val="bg1"/>
                </a:solidFill>
                <a:latin typeface="#9Slide07 IcielBaliho Script"/>
              </a:rPr>
              <a:t> </a:t>
            </a:r>
            <a:r>
              <a:rPr lang="en-US" sz="1950" dirty="0" err="1">
                <a:solidFill>
                  <a:schemeClr val="bg1"/>
                </a:solidFill>
                <a:latin typeface="#9Slide07 IcielBaliho Script"/>
              </a:rPr>
              <a:t>là</a:t>
            </a:r>
            <a:r>
              <a:rPr lang="en-US" sz="1950" dirty="0">
                <a:solidFill>
                  <a:schemeClr val="bg1"/>
                </a:solidFill>
                <a:latin typeface="#9Slide07 IcielBaliho Script"/>
              </a:rPr>
              <a:t> </a:t>
            </a:r>
            <a:r>
              <a:rPr lang="en-US" sz="1950" dirty="0" err="1">
                <a:solidFill>
                  <a:schemeClr val="bg1"/>
                </a:solidFill>
                <a:latin typeface="#9Slide07 IcielBaliho Script"/>
              </a:rPr>
              <a:t>khái</a:t>
            </a:r>
            <a:r>
              <a:rPr lang="en-US" sz="1950" dirty="0">
                <a:solidFill>
                  <a:schemeClr val="bg1"/>
                </a:solidFill>
                <a:latin typeface="#9Slide07 IcielBaliho Script"/>
              </a:rPr>
              <a:t> </a:t>
            </a:r>
            <a:r>
              <a:rPr lang="en-US" sz="1950" dirty="0" err="1">
                <a:solidFill>
                  <a:schemeClr val="bg1"/>
                </a:solidFill>
                <a:latin typeface="#9Slide07 IcielBaliho Script"/>
              </a:rPr>
              <a:t>niệm</a:t>
            </a:r>
            <a:r>
              <a:rPr lang="en-US" sz="1950" dirty="0">
                <a:solidFill>
                  <a:schemeClr val="bg1"/>
                </a:solidFill>
                <a:latin typeface="#9Slide07 IcielBaliho Script"/>
              </a:rPr>
              <a:t> </a:t>
            </a:r>
            <a:r>
              <a:rPr lang="en-US" sz="1950" dirty="0" err="1">
                <a:solidFill>
                  <a:schemeClr val="bg1"/>
                </a:solidFill>
                <a:latin typeface="#9Slide07 IcielBaliho Script"/>
              </a:rPr>
              <a:t>Tứ</a:t>
            </a:r>
            <a:r>
              <a:rPr lang="en-US" sz="1950" dirty="0">
                <a:solidFill>
                  <a:schemeClr val="bg1"/>
                </a:solidFill>
                <a:latin typeface="#9Slide07 IcielBaliho Script"/>
              </a:rPr>
              <a:t> </a:t>
            </a:r>
            <a:r>
              <a:rPr lang="en-US" sz="1950" dirty="0" err="1">
                <a:solidFill>
                  <a:schemeClr val="bg1"/>
                </a:solidFill>
                <a:latin typeface="#9Slide07 IcielBaliho Script"/>
              </a:rPr>
              <a:t>diệu</a:t>
            </a:r>
            <a:r>
              <a:rPr lang="en-US" sz="1950" dirty="0">
                <a:solidFill>
                  <a:schemeClr val="bg1"/>
                </a:solidFill>
                <a:latin typeface="#9Slide07 IcielBaliho Script"/>
              </a:rPr>
              <a:t> </a:t>
            </a:r>
            <a:r>
              <a:rPr lang="en-US" sz="1950" dirty="0" err="1">
                <a:solidFill>
                  <a:schemeClr val="bg1"/>
                </a:solidFill>
                <a:latin typeface="#9Slide07 IcielBaliho Script"/>
              </a:rPr>
              <a:t>đế</a:t>
            </a:r>
            <a:r>
              <a:rPr lang="en-US" sz="1950" dirty="0">
                <a:solidFill>
                  <a:schemeClr val="bg1"/>
                </a:solidFill>
                <a:latin typeface="#9Slide07 IcielBaliho Script"/>
              </a:rPr>
              <a:t> (</a:t>
            </a:r>
            <a:r>
              <a:rPr lang="en-US" sz="1950" dirty="0" err="1">
                <a:solidFill>
                  <a:schemeClr val="bg1"/>
                </a:solidFill>
                <a:latin typeface="#9Slide07 IcielBaliho Script"/>
              </a:rPr>
              <a:t>bốn</a:t>
            </a:r>
            <a:r>
              <a:rPr lang="en-US" sz="1950" dirty="0">
                <a:solidFill>
                  <a:schemeClr val="bg1"/>
                </a:solidFill>
                <a:latin typeface="#9Slide07 IcielBaliho Script"/>
              </a:rPr>
              <a:t> </a:t>
            </a:r>
            <a:r>
              <a:rPr lang="en-US" sz="1950" dirty="0" err="1">
                <a:solidFill>
                  <a:schemeClr val="bg1"/>
                </a:solidFill>
                <a:latin typeface="#9Slide07 IcielBaliho Script"/>
              </a:rPr>
              <a:t>chân</a:t>
            </a:r>
            <a:r>
              <a:rPr lang="en-US" sz="1950" dirty="0">
                <a:solidFill>
                  <a:schemeClr val="bg1"/>
                </a:solidFill>
                <a:latin typeface="#9Slide07 IcielBaliho Script"/>
              </a:rPr>
              <a:t> </a:t>
            </a:r>
            <a:r>
              <a:rPr lang="en-US" sz="1950" dirty="0" err="1">
                <a:solidFill>
                  <a:schemeClr val="bg1"/>
                </a:solidFill>
                <a:latin typeface="#9Slide07 IcielBaliho Script"/>
              </a:rPr>
              <a:t>lí</a:t>
            </a:r>
            <a:r>
              <a:rPr lang="en-US" sz="1950" dirty="0">
                <a:solidFill>
                  <a:schemeClr val="bg1"/>
                </a:solidFill>
                <a:latin typeface="#9Slide07 IcielBaliho Script"/>
              </a:rPr>
              <a:t> </a:t>
            </a:r>
            <a:r>
              <a:rPr lang="en-US" sz="1950" dirty="0" err="1">
                <a:solidFill>
                  <a:schemeClr val="bg1"/>
                </a:solidFill>
                <a:latin typeface="#9Slide07 IcielBaliho Script"/>
              </a:rPr>
              <a:t>diệu</a:t>
            </a:r>
            <a:r>
              <a:rPr lang="en-US" sz="1950" dirty="0">
                <a:solidFill>
                  <a:schemeClr val="bg1"/>
                </a:solidFill>
                <a:latin typeface="#9Slide07 IcielBaliho Script"/>
              </a:rPr>
              <a:t> </a:t>
            </a:r>
            <a:r>
              <a:rPr lang="en-US" sz="1950" dirty="0" err="1">
                <a:solidFill>
                  <a:schemeClr val="bg1"/>
                </a:solidFill>
                <a:latin typeface="#9Slide07 IcielBaliho Script"/>
              </a:rPr>
              <a:t>kì</a:t>
            </a:r>
            <a:r>
              <a:rPr lang="en-US" sz="1950" dirty="0">
                <a:solidFill>
                  <a:schemeClr val="bg1"/>
                </a:solidFill>
                <a:latin typeface="#9Slide07 IcielBaliho Script"/>
              </a:rPr>
              <a:t>)</a:t>
            </a:r>
          </a:p>
        </p:txBody>
      </p:sp>
      <p:sp>
        <p:nvSpPr>
          <p:cNvPr id="19" name="TextBox 18">
            <a:extLst>
              <a:ext uri="{FF2B5EF4-FFF2-40B4-BE49-F238E27FC236}">
                <a16:creationId xmlns:a16="http://schemas.microsoft.com/office/drawing/2014/main" id="{84E9205E-50AA-4F60-807F-513D62892294}"/>
              </a:ext>
            </a:extLst>
          </p:cNvPr>
          <p:cNvSpPr txBox="1"/>
          <p:nvPr/>
        </p:nvSpPr>
        <p:spPr>
          <a:xfrm>
            <a:off x="5176263" y="1769035"/>
            <a:ext cx="3662937" cy="692497"/>
          </a:xfrm>
          <a:prstGeom prst="rect">
            <a:avLst/>
          </a:prstGeom>
          <a:noFill/>
        </p:spPr>
        <p:txBody>
          <a:bodyPr wrap="square" rtlCol="0">
            <a:spAutoFit/>
          </a:bodyPr>
          <a:lstStyle/>
          <a:p>
            <a:pPr algn="just" defTabSz="685800"/>
            <a:r>
              <a:rPr lang="en-US" sz="1950" dirty="0" err="1">
                <a:solidFill>
                  <a:srgbClr val="000099"/>
                </a:solidFill>
                <a:latin typeface="#9Slide07 IcielBaliho Script"/>
              </a:rPr>
              <a:t>Cuộc</a:t>
            </a:r>
            <a:r>
              <a:rPr lang="en-US" sz="1950" dirty="0">
                <a:solidFill>
                  <a:srgbClr val="000099"/>
                </a:solidFill>
                <a:latin typeface="#9Slide07 IcielBaliho Script"/>
              </a:rPr>
              <a:t> </a:t>
            </a:r>
            <a:r>
              <a:rPr lang="en-US" sz="1950" dirty="0" err="1">
                <a:solidFill>
                  <a:srgbClr val="000099"/>
                </a:solidFill>
                <a:latin typeface="#9Slide07 IcielBaliho Script"/>
              </a:rPr>
              <a:t>sống</a:t>
            </a:r>
            <a:r>
              <a:rPr lang="en-US" sz="1950" dirty="0">
                <a:solidFill>
                  <a:srgbClr val="000099"/>
                </a:solidFill>
                <a:latin typeface="#9Slide07 IcielBaliho Script"/>
              </a:rPr>
              <a:t> </a:t>
            </a:r>
            <a:r>
              <a:rPr lang="en-US" sz="1950" dirty="0" err="1">
                <a:solidFill>
                  <a:srgbClr val="000099"/>
                </a:solidFill>
                <a:latin typeface="#9Slide07 IcielBaliho Script"/>
              </a:rPr>
              <a:t>của</a:t>
            </a:r>
            <a:r>
              <a:rPr lang="en-US" sz="1950" dirty="0">
                <a:solidFill>
                  <a:srgbClr val="000099"/>
                </a:solidFill>
                <a:latin typeface="#9Slide07 IcielBaliho Script"/>
              </a:rPr>
              <a:t> </a:t>
            </a:r>
            <a:r>
              <a:rPr lang="en-US" sz="1950" dirty="0" err="1">
                <a:solidFill>
                  <a:srgbClr val="000099"/>
                </a:solidFill>
                <a:latin typeface="#9Slide07 IcielBaliho Script"/>
              </a:rPr>
              <a:t>chúng</a:t>
            </a:r>
            <a:r>
              <a:rPr lang="en-US" sz="1950" dirty="0">
                <a:solidFill>
                  <a:srgbClr val="000099"/>
                </a:solidFill>
                <a:latin typeface="#9Slide07 IcielBaliho Script"/>
              </a:rPr>
              <a:t> </a:t>
            </a:r>
            <a:r>
              <a:rPr lang="en-US" sz="1950" dirty="0" err="1">
                <a:solidFill>
                  <a:srgbClr val="000099"/>
                </a:solidFill>
                <a:latin typeface="#9Slide07 IcielBaliho Script"/>
              </a:rPr>
              <a:t>sinh</a:t>
            </a:r>
            <a:r>
              <a:rPr lang="en-US" sz="1950" dirty="0">
                <a:solidFill>
                  <a:srgbClr val="000099"/>
                </a:solidFill>
                <a:latin typeface="#9Slide07 IcielBaliho Script"/>
              </a:rPr>
              <a:t> </a:t>
            </a:r>
            <a:r>
              <a:rPr lang="en-US" sz="1950" dirty="0" err="1">
                <a:solidFill>
                  <a:srgbClr val="000099"/>
                </a:solidFill>
                <a:latin typeface="#9Slide07 IcielBaliho Script"/>
              </a:rPr>
              <a:t>chủ</a:t>
            </a:r>
            <a:r>
              <a:rPr lang="en-US" sz="1950" dirty="0">
                <a:solidFill>
                  <a:srgbClr val="000099"/>
                </a:solidFill>
                <a:latin typeface="#9Slide07 IcielBaliho Script"/>
              </a:rPr>
              <a:t> </a:t>
            </a:r>
            <a:r>
              <a:rPr lang="en-US" sz="1950" dirty="0" err="1">
                <a:solidFill>
                  <a:srgbClr val="000099"/>
                </a:solidFill>
                <a:latin typeface="#9Slide07 IcielBaliho Script"/>
              </a:rPr>
              <a:t>yếu</a:t>
            </a:r>
            <a:r>
              <a:rPr lang="en-US" sz="1950" dirty="0">
                <a:solidFill>
                  <a:srgbClr val="000099"/>
                </a:solidFill>
                <a:latin typeface="#9Slide07 IcielBaliho Script"/>
              </a:rPr>
              <a:t> </a:t>
            </a:r>
            <a:r>
              <a:rPr lang="en-US" sz="1950" dirty="0" err="1">
                <a:solidFill>
                  <a:srgbClr val="000099"/>
                </a:solidFill>
                <a:latin typeface="#9Slide07 IcielBaliho Script"/>
              </a:rPr>
              <a:t>là</a:t>
            </a:r>
            <a:r>
              <a:rPr lang="en-US" sz="1950" dirty="0">
                <a:solidFill>
                  <a:srgbClr val="000099"/>
                </a:solidFill>
                <a:latin typeface="#9Slide07 IcielBaliho Script"/>
              </a:rPr>
              <a:t> </a:t>
            </a:r>
            <a:r>
              <a:rPr lang="en-US" sz="1950" dirty="0" err="1">
                <a:solidFill>
                  <a:srgbClr val="000099"/>
                </a:solidFill>
                <a:latin typeface="#9Slide07 IcielBaliho Script"/>
              </a:rPr>
              <a:t>khổ</a:t>
            </a:r>
            <a:r>
              <a:rPr lang="en-US" sz="1950" dirty="0">
                <a:solidFill>
                  <a:srgbClr val="000099"/>
                </a:solidFill>
                <a:latin typeface="#9Slide07 IcielBaliho Script"/>
              </a:rPr>
              <a:t> (</a:t>
            </a:r>
            <a:r>
              <a:rPr lang="en-US" sz="1950" dirty="0" err="1">
                <a:solidFill>
                  <a:srgbClr val="000099"/>
                </a:solidFill>
                <a:latin typeface="#9Slide07 IcielBaliho Script"/>
              </a:rPr>
              <a:t>chân</a:t>
            </a:r>
            <a:r>
              <a:rPr lang="en-US" sz="1950" dirty="0">
                <a:solidFill>
                  <a:srgbClr val="000099"/>
                </a:solidFill>
                <a:latin typeface="#9Slide07 IcielBaliho Script"/>
              </a:rPr>
              <a:t> </a:t>
            </a:r>
            <a:r>
              <a:rPr lang="en-US" sz="1950" dirty="0" err="1">
                <a:solidFill>
                  <a:srgbClr val="000099"/>
                </a:solidFill>
                <a:latin typeface="#9Slide07 IcielBaliho Script"/>
              </a:rPr>
              <a:t>lí</a:t>
            </a:r>
            <a:r>
              <a:rPr lang="en-US" sz="1950" dirty="0">
                <a:solidFill>
                  <a:srgbClr val="000099"/>
                </a:solidFill>
                <a:latin typeface="#9Slide07 IcielBaliho Script"/>
              </a:rPr>
              <a:t> </a:t>
            </a:r>
            <a:r>
              <a:rPr lang="en-US" sz="1950" dirty="0" err="1">
                <a:solidFill>
                  <a:srgbClr val="000099"/>
                </a:solidFill>
                <a:latin typeface="#9Slide07 IcielBaliho Script"/>
              </a:rPr>
              <a:t>về</a:t>
            </a:r>
            <a:r>
              <a:rPr lang="en-US" sz="1950" dirty="0">
                <a:solidFill>
                  <a:srgbClr val="000099"/>
                </a:solidFill>
                <a:latin typeface="#9Slide07 IcielBaliho Script"/>
              </a:rPr>
              <a:t> </a:t>
            </a:r>
            <a:r>
              <a:rPr lang="en-US" sz="1950" b="1" dirty="0" err="1">
                <a:solidFill>
                  <a:srgbClr val="FF0000"/>
                </a:solidFill>
                <a:latin typeface="#9Slide07 IcielBaliho Script"/>
              </a:rPr>
              <a:t>khổ</a:t>
            </a:r>
            <a:r>
              <a:rPr lang="en-US" sz="1950" dirty="0">
                <a:solidFill>
                  <a:srgbClr val="000099"/>
                </a:solidFill>
                <a:latin typeface="#9Slide07 IcielBaliho Script"/>
              </a:rPr>
              <a:t>)</a:t>
            </a:r>
          </a:p>
        </p:txBody>
      </p:sp>
      <p:sp>
        <p:nvSpPr>
          <p:cNvPr id="20" name="TextBox 19">
            <a:extLst>
              <a:ext uri="{FF2B5EF4-FFF2-40B4-BE49-F238E27FC236}">
                <a16:creationId xmlns:a16="http://schemas.microsoft.com/office/drawing/2014/main" id="{F07CCBCD-5F9A-4638-AC07-32DA2FD6C5B9}"/>
              </a:ext>
            </a:extLst>
          </p:cNvPr>
          <p:cNvSpPr txBox="1"/>
          <p:nvPr/>
        </p:nvSpPr>
        <p:spPr>
          <a:xfrm>
            <a:off x="5176263" y="2497829"/>
            <a:ext cx="3662937" cy="992579"/>
          </a:xfrm>
          <a:prstGeom prst="rect">
            <a:avLst/>
          </a:prstGeom>
          <a:noFill/>
        </p:spPr>
        <p:txBody>
          <a:bodyPr wrap="square" rtlCol="0">
            <a:spAutoFit/>
          </a:bodyPr>
          <a:lstStyle/>
          <a:p>
            <a:pPr algn="just" defTabSz="685800"/>
            <a:r>
              <a:rPr lang="en-US" sz="1950" dirty="0" err="1">
                <a:solidFill>
                  <a:srgbClr val="000099"/>
                </a:solidFill>
                <a:latin typeface="#9Slide07 IcielBaliho Script"/>
              </a:rPr>
              <a:t>Nguyên</a:t>
            </a:r>
            <a:r>
              <a:rPr lang="en-US" sz="1950" dirty="0">
                <a:solidFill>
                  <a:srgbClr val="000099"/>
                </a:solidFill>
                <a:latin typeface="#9Slide07 IcielBaliho Script"/>
              </a:rPr>
              <a:t> </a:t>
            </a:r>
            <a:r>
              <a:rPr lang="en-US" sz="1950" dirty="0" err="1">
                <a:solidFill>
                  <a:srgbClr val="000099"/>
                </a:solidFill>
                <a:latin typeface="#9Slide07 IcielBaliho Script"/>
              </a:rPr>
              <a:t>nhân</a:t>
            </a:r>
            <a:r>
              <a:rPr lang="en-US" sz="1950" dirty="0">
                <a:solidFill>
                  <a:srgbClr val="000099"/>
                </a:solidFill>
                <a:latin typeface="#9Slide07 IcielBaliho Script"/>
              </a:rPr>
              <a:t> </a:t>
            </a:r>
            <a:r>
              <a:rPr lang="en-US" sz="1950" dirty="0" err="1">
                <a:solidFill>
                  <a:srgbClr val="000099"/>
                </a:solidFill>
                <a:latin typeface="#9Slide07 IcielBaliho Script"/>
              </a:rPr>
              <a:t>của</a:t>
            </a:r>
            <a:r>
              <a:rPr lang="en-US" sz="1950" dirty="0">
                <a:solidFill>
                  <a:srgbClr val="000099"/>
                </a:solidFill>
                <a:latin typeface="#9Slide07 IcielBaliho Script"/>
              </a:rPr>
              <a:t> </a:t>
            </a:r>
            <a:r>
              <a:rPr lang="en-US" sz="1950" dirty="0" err="1">
                <a:solidFill>
                  <a:srgbClr val="000099"/>
                </a:solidFill>
                <a:latin typeface="#9Slide07 IcielBaliho Script"/>
              </a:rPr>
              <a:t>khổ</a:t>
            </a:r>
            <a:r>
              <a:rPr lang="en-US" sz="1950" dirty="0">
                <a:solidFill>
                  <a:srgbClr val="000099"/>
                </a:solidFill>
                <a:latin typeface="#9Slide07 IcielBaliho Script"/>
              </a:rPr>
              <a:t> </a:t>
            </a:r>
            <a:r>
              <a:rPr lang="en-US" sz="1950" dirty="0" err="1">
                <a:solidFill>
                  <a:srgbClr val="000099"/>
                </a:solidFill>
                <a:latin typeface="#9Slide07 IcielBaliho Script"/>
              </a:rPr>
              <a:t>là</a:t>
            </a:r>
            <a:r>
              <a:rPr lang="en-US" sz="1950" dirty="0">
                <a:solidFill>
                  <a:srgbClr val="000099"/>
                </a:solidFill>
                <a:latin typeface="#9Slide07 IcielBaliho Script"/>
              </a:rPr>
              <a:t> </a:t>
            </a:r>
            <a:r>
              <a:rPr lang="en-US" sz="1950" dirty="0" err="1">
                <a:solidFill>
                  <a:srgbClr val="000099"/>
                </a:solidFill>
                <a:latin typeface="#9Slide07 IcielBaliho Script"/>
              </a:rPr>
              <a:t>bị</a:t>
            </a:r>
            <a:r>
              <a:rPr lang="en-US" sz="1950" dirty="0">
                <a:solidFill>
                  <a:srgbClr val="000099"/>
                </a:solidFill>
                <a:latin typeface="#9Slide07 IcielBaliho Script"/>
              </a:rPr>
              <a:t> </a:t>
            </a:r>
            <a:r>
              <a:rPr lang="en-US" sz="1950" dirty="0" err="1">
                <a:solidFill>
                  <a:srgbClr val="000099"/>
                </a:solidFill>
                <a:latin typeface="#9Slide07 IcielBaliho Script"/>
              </a:rPr>
              <a:t>ràng</a:t>
            </a:r>
            <a:r>
              <a:rPr lang="en-US" sz="1950" dirty="0">
                <a:solidFill>
                  <a:srgbClr val="000099"/>
                </a:solidFill>
                <a:latin typeface="#9Slide07 IcielBaliho Script"/>
              </a:rPr>
              <a:t> </a:t>
            </a:r>
            <a:r>
              <a:rPr lang="en-US" sz="1950" dirty="0" err="1">
                <a:solidFill>
                  <a:srgbClr val="000099"/>
                </a:solidFill>
                <a:latin typeface="#9Slide07 IcielBaliho Script"/>
              </a:rPr>
              <a:t>buộc</a:t>
            </a:r>
            <a:r>
              <a:rPr lang="en-US" sz="1950" dirty="0">
                <a:solidFill>
                  <a:srgbClr val="000099"/>
                </a:solidFill>
                <a:latin typeface="#9Slide07 IcielBaliho Script"/>
              </a:rPr>
              <a:t> </a:t>
            </a:r>
            <a:r>
              <a:rPr lang="en-US" sz="1950" dirty="0" err="1">
                <a:solidFill>
                  <a:srgbClr val="000099"/>
                </a:solidFill>
                <a:latin typeface="#9Slide07 IcielBaliho Script"/>
              </a:rPr>
              <a:t>quá</a:t>
            </a:r>
            <a:r>
              <a:rPr lang="en-US" sz="1950" dirty="0">
                <a:solidFill>
                  <a:srgbClr val="000099"/>
                </a:solidFill>
                <a:latin typeface="#9Slide07 IcielBaliho Script"/>
              </a:rPr>
              <a:t> </a:t>
            </a:r>
            <a:r>
              <a:rPr lang="en-US" sz="1950" dirty="0" err="1">
                <a:solidFill>
                  <a:srgbClr val="000099"/>
                </a:solidFill>
                <a:latin typeface="#9Slide07 IcielBaliho Script"/>
              </a:rPr>
              <a:t>nhiều</a:t>
            </a:r>
            <a:r>
              <a:rPr lang="en-US" sz="1950" dirty="0">
                <a:solidFill>
                  <a:srgbClr val="000099"/>
                </a:solidFill>
                <a:latin typeface="#9Slide07 IcielBaliho Script"/>
              </a:rPr>
              <a:t> </a:t>
            </a:r>
            <a:r>
              <a:rPr lang="en-US" sz="1950" dirty="0" err="1">
                <a:solidFill>
                  <a:srgbClr val="000099"/>
                </a:solidFill>
                <a:latin typeface="#9Slide07 IcielBaliho Script"/>
              </a:rPr>
              <a:t>vào</a:t>
            </a:r>
            <a:r>
              <a:rPr lang="en-US" sz="1950" dirty="0">
                <a:solidFill>
                  <a:srgbClr val="000099"/>
                </a:solidFill>
                <a:latin typeface="#9Slide07 IcielBaliho Script"/>
              </a:rPr>
              <a:t> </a:t>
            </a:r>
            <a:r>
              <a:rPr lang="en-US" sz="1950" dirty="0" err="1">
                <a:solidFill>
                  <a:srgbClr val="000099"/>
                </a:solidFill>
                <a:latin typeface="#9Slide07 IcielBaliho Script"/>
              </a:rPr>
              <a:t>những</a:t>
            </a:r>
            <a:r>
              <a:rPr lang="en-US" sz="1950" dirty="0">
                <a:solidFill>
                  <a:srgbClr val="000099"/>
                </a:solidFill>
                <a:latin typeface="#9Slide07 IcielBaliho Script"/>
              </a:rPr>
              <a:t> ham </a:t>
            </a:r>
            <a:r>
              <a:rPr lang="en-US" sz="1950" dirty="0" err="1">
                <a:solidFill>
                  <a:srgbClr val="000099"/>
                </a:solidFill>
                <a:latin typeface="#9Slide07 IcielBaliho Script"/>
              </a:rPr>
              <a:t>muốn</a:t>
            </a:r>
            <a:r>
              <a:rPr lang="en-US" sz="1950" dirty="0">
                <a:solidFill>
                  <a:srgbClr val="000099"/>
                </a:solidFill>
                <a:latin typeface="#9Slide07 IcielBaliho Script"/>
              </a:rPr>
              <a:t> </a:t>
            </a:r>
            <a:r>
              <a:rPr lang="en-US" sz="1950" dirty="0" err="1">
                <a:solidFill>
                  <a:srgbClr val="000099"/>
                </a:solidFill>
                <a:latin typeface="#9Slide07 IcielBaliho Script"/>
              </a:rPr>
              <a:t>thông</a:t>
            </a:r>
            <a:r>
              <a:rPr lang="en-US" sz="1950" dirty="0">
                <a:solidFill>
                  <a:srgbClr val="000099"/>
                </a:solidFill>
                <a:latin typeface="#9Slide07 IcielBaliho Script"/>
              </a:rPr>
              <a:t> </a:t>
            </a:r>
            <a:r>
              <a:rPr lang="en-US" sz="1950" dirty="0" err="1">
                <a:solidFill>
                  <a:srgbClr val="000099"/>
                </a:solidFill>
                <a:latin typeface="#9Slide07 IcielBaliho Script"/>
              </a:rPr>
              <a:t>thường</a:t>
            </a:r>
            <a:r>
              <a:rPr lang="en-US" sz="1950" dirty="0">
                <a:solidFill>
                  <a:srgbClr val="000099"/>
                </a:solidFill>
                <a:latin typeface="#9Slide07 IcielBaliho Script"/>
              </a:rPr>
              <a:t> (</a:t>
            </a:r>
            <a:r>
              <a:rPr lang="en-US" sz="1950" dirty="0" err="1">
                <a:solidFill>
                  <a:srgbClr val="000099"/>
                </a:solidFill>
                <a:latin typeface="#9Slide07 IcielBaliho Script"/>
              </a:rPr>
              <a:t>chân</a:t>
            </a:r>
            <a:r>
              <a:rPr lang="en-US" sz="1950" dirty="0">
                <a:solidFill>
                  <a:srgbClr val="000099"/>
                </a:solidFill>
                <a:latin typeface="#9Slide07 IcielBaliho Script"/>
              </a:rPr>
              <a:t> </a:t>
            </a:r>
            <a:r>
              <a:rPr lang="en-US" sz="1950" dirty="0" err="1">
                <a:solidFill>
                  <a:srgbClr val="000099"/>
                </a:solidFill>
                <a:latin typeface="#9Slide07 IcielBaliho Script"/>
              </a:rPr>
              <a:t>lí</a:t>
            </a:r>
            <a:r>
              <a:rPr lang="en-US" sz="1950" dirty="0">
                <a:solidFill>
                  <a:srgbClr val="000099"/>
                </a:solidFill>
                <a:latin typeface="#9Slide07 IcielBaliho Script"/>
              </a:rPr>
              <a:t> </a:t>
            </a:r>
            <a:r>
              <a:rPr lang="en-US" sz="1950" dirty="0" err="1">
                <a:solidFill>
                  <a:srgbClr val="000099"/>
                </a:solidFill>
                <a:latin typeface="#9Slide07 IcielBaliho Script"/>
              </a:rPr>
              <a:t>về</a:t>
            </a:r>
            <a:r>
              <a:rPr lang="en-US" sz="1950" dirty="0">
                <a:solidFill>
                  <a:srgbClr val="000099"/>
                </a:solidFill>
                <a:latin typeface="#9Slide07 IcielBaliho Script"/>
              </a:rPr>
              <a:t> </a:t>
            </a:r>
            <a:r>
              <a:rPr lang="en-US" sz="1950" b="1" dirty="0" err="1">
                <a:solidFill>
                  <a:srgbClr val="FF0000"/>
                </a:solidFill>
                <a:latin typeface="#9Slide07 IcielBaliho Script"/>
              </a:rPr>
              <a:t>tập</a:t>
            </a:r>
            <a:r>
              <a:rPr lang="en-US" sz="1950" dirty="0">
                <a:solidFill>
                  <a:srgbClr val="000099"/>
                </a:solidFill>
                <a:latin typeface="#9Slide07 IcielBaliho Script"/>
              </a:rPr>
              <a:t>) </a:t>
            </a:r>
          </a:p>
        </p:txBody>
      </p:sp>
      <p:sp>
        <p:nvSpPr>
          <p:cNvPr id="21" name="TextBox 20">
            <a:extLst>
              <a:ext uri="{FF2B5EF4-FFF2-40B4-BE49-F238E27FC236}">
                <a16:creationId xmlns:a16="http://schemas.microsoft.com/office/drawing/2014/main" id="{AE95CC5C-6C6A-4797-9DF7-5631F179441F}"/>
              </a:ext>
            </a:extLst>
          </p:cNvPr>
          <p:cNvSpPr txBox="1"/>
          <p:nvPr/>
        </p:nvSpPr>
        <p:spPr>
          <a:xfrm>
            <a:off x="5176263" y="3415315"/>
            <a:ext cx="3628835" cy="992579"/>
          </a:xfrm>
          <a:prstGeom prst="rect">
            <a:avLst/>
          </a:prstGeom>
          <a:noFill/>
        </p:spPr>
        <p:txBody>
          <a:bodyPr wrap="square" rtlCol="0">
            <a:spAutoFit/>
          </a:bodyPr>
          <a:lstStyle/>
          <a:p>
            <a:pPr algn="just" defTabSz="685800"/>
            <a:r>
              <a:rPr lang="en-US" sz="1950" dirty="0" err="1">
                <a:solidFill>
                  <a:srgbClr val="000099"/>
                </a:solidFill>
                <a:latin typeface="#9Slide07 IcielBaliho Script"/>
              </a:rPr>
              <a:t>Để</a:t>
            </a:r>
            <a:r>
              <a:rPr lang="en-US" sz="1950" dirty="0">
                <a:solidFill>
                  <a:srgbClr val="000099"/>
                </a:solidFill>
                <a:latin typeface="#9Slide07 IcielBaliho Script"/>
              </a:rPr>
              <a:t> </a:t>
            </a:r>
            <a:r>
              <a:rPr lang="en-US" sz="1950" dirty="0" err="1">
                <a:solidFill>
                  <a:srgbClr val="000099"/>
                </a:solidFill>
                <a:latin typeface="#9Slide07 IcielBaliho Script"/>
              </a:rPr>
              <a:t>khỏi</a:t>
            </a:r>
            <a:r>
              <a:rPr lang="en-US" sz="1950" dirty="0">
                <a:solidFill>
                  <a:srgbClr val="000099"/>
                </a:solidFill>
                <a:latin typeface="#9Slide07 IcielBaliho Script"/>
              </a:rPr>
              <a:t> </a:t>
            </a:r>
            <a:r>
              <a:rPr lang="en-US" sz="1950" dirty="0" err="1">
                <a:solidFill>
                  <a:srgbClr val="000099"/>
                </a:solidFill>
                <a:latin typeface="#9Slide07 IcielBaliho Script"/>
              </a:rPr>
              <a:t>khổ</a:t>
            </a:r>
            <a:r>
              <a:rPr lang="en-US" sz="1950" dirty="0">
                <a:solidFill>
                  <a:srgbClr val="000099"/>
                </a:solidFill>
                <a:latin typeface="#9Slide07 IcielBaliho Script"/>
              </a:rPr>
              <a:t> </a:t>
            </a:r>
            <a:r>
              <a:rPr lang="en-US" sz="1950" dirty="0" err="1">
                <a:solidFill>
                  <a:srgbClr val="000099"/>
                </a:solidFill>
                <a:latin typeface="#9Slide07 IcielBaliho Script"/>
              </a:rPr>
              <a:t>chúng</a:t>
            </a:r>
            <a:r>
              <a:rPr lang="en-US" sz="1950" dirty="0">
                <a:solidFill>
                  <a:srgbClr val="000099"/>
                </a:solidFill>
                <a:latin typeface="#9Slide07 IcielBaliho Script"/>
              </a:rPr>
              <a:t> </a:t>
            </a:r>
            <a:r>
              <a:rPr lang="en-US" sz="1950" dirty="0" err="1">
                <a:solidFill>
                  <a:srgbClr val="000099"/>
                </a:solidFill>
                <a:latin typeface="#9Slide07 IcielBaliho Script"/>
              </a:rPr>
              <a:t>sinh</a:t>
            </a:r>
            <a:r>
              <a:rPr lang="en-US" sz="1950" dirty="0">
                <a:solidFill>
                  <a:srgbClr val="000099"/>
                </a:solidFill>
                <a:latin typeface="#9Slide07 IcielBaliho Script"/>
              </a:rPr>
              <a:t> </a:t>
            </a:r>
            <a:r>
              <a:rPr lang="en-US" sz="1950" dirty="0" err="1">
                <a:solidFill>
                  <a:srgbClr val="000099"/>
                </a:solidFill>
                <a:latin typeface="#9Slide07 IcielBaliho Script"/>
              </a:rPr>
              <a:t>phải</a:t>
            </a:r>
            <a:r>
              <a:rPr lang="en-US" sz="1950" dirty="0">
                <a:solidFill>
                  <a:srgbClr val="000099"/>
                </a:solidFill>
                <a:latin typeface="#9Slide07 IcielBaliho Script"/>
              </a:rPr>
              <a:t> </a:t>
            </a:r>
            <a:r>
              <a:rPr lang="en-US" sz="1950" dirty="0" err="1">
                <a:solidFill>
                  <a:srgbClr val="000099"/>
                </a:solidFill>
                <a:latin typeface="#9Slide07 IcielBaliho Script"/>
              </a:rPr>
              <a:t>diệt</a:t>
            </a:r>
            <a:r>
              <a:rPr lang="en-US" sz="1950" dirty="0">
                <a:solidFill>
                  <a:srgbClr val="000099"/>
                </a:solidFill>
                <a:latin typeface="#9Slide07 IcielBaliho Script"/>
              </a:rPr>
              <a:t> </a:t>
            </a:r>
            <a:r>
              <a:rPr lang="en-US" sz="1950" dirty="0" err="1">
                <a:solidFill>
                  <a:srgbClr val="000099"/>
                </a:solidFill>
                <a:latin typeface="#9Slide07 IcielBaliho Script"/>
              </a:rPr>
              <a:t>trừ</a:t>
            </a:r>
            <a:r>
              <a:rPr lang="en-US" sz="1950" dirty="0">
                <a:solidFill>
                  <a:srgbClr val="000099"/>
                </a:solidFill>
                <a:latin typeface="#9Slide07 IcielBaliho Script"/>
              </a:rPr>
              <a:t> </a:t>
            </a:r>
            <a:r>
              <a:rPr lang="en-US" sz="1950" dirty="0" err="1">
                <a:solidFill>
                  <a:srgbClr val="000099"/>
                </a:solidFill>
                <a:latin typeface="#9Slide07 IcielBaliho Script"/>
              </a:rPr>
              <a:t>tận</a:t>
            </a:r>
            <a:r>
              <a:rPr lang="en-US" sz="1950" dirty="0">
                <a:solidFill>
                  <a:srgbClr val="000099"/>
                </a:solidFill>
                <a:latin typeface="#9Slide07 IcielBaliho Script"/>
              </a:rPr>
              <a:t> </a:t>
            </a:r>
            <a:r>
              <a:rPr lang="en-US" sz="1950" dirty="0" err="1">
                <a:solidFill>
                  <a:srgbClr val="000099"/>
                </a:solidFill>
                <a:latin typeface="#9Slide07 IcielBaliho Script"/>
              </a:rPr>
              <a:t>gốc</a:t>
            </a:r>
            <a:r>
              <a:rPr lang="en-US" sz="1950" dirty="0">
                <a:solidFill>
                  <a:srgbClr val="000099"/>
                </a:solidFill>
                <a:latin typeface="#9Slide07 IcielBaliho Script"/>
              </a:rPr>
              <a:t> </a:t>
            </a:r>
            <a:r>
              <a:rPr lang="en-US" sz="1950" dirty="0" err="1">
                <a:solidFill>
                  <a:srgbClr val="000099"/>
                </a:solidFill>
                <a:latin typeface="#9Slide07 IcielBaliho Script"/>
              </a:rPr>
              <a:t>mọi</a:t>
            </a:r>
            <a:r>
              <a:rPr lang="en-US" sz="1950" dirty="0">
                <a:solidFill>
                  <a:srgbClr val="000099"/>
                </a:solidFill>
                <a:latin typeface="#9Slide07 IcielBaliho Script"/>
              </a:rPr>
              <a:t> ham </a:t>
            </a:r>
            <a:r>
              <a:rPr lang="en-US" sz="1950" dirty="0" err="1">
                <a:solidFill>
                  <a:srgbClr val="000099"/>
                </a:solidFill>
                <a:latin typeface="#9Slide07 IcielBaliho Script"/>
              </a:rPr>
              <a:t>muốn</a:t>
            </a:r>
            <a:r>
              <a:rPr lang="en-US" sz="1950" dirty="0">
                <a:solidFill>
                  <a:srgbClr val="000099"/>
                </a:solidFill>
                <a:latin typeface="#9Slide07 IcielBaliho Script"/>
              </a:rPr>
              <a:t> </a:t>
            </a:r>
            <a:r>
              <a:rPr lang="en-US" sz="1950" dirty="0" err="1">
                <a:solidFill>
                  <a:srgbClr val="000099"/>
                </a:solidFill>
                <a:latin typeface="#9Slide07 IcielBaliho Script"/>
              </a:rPr>
              <a:t>thái</a:t>
            </a:r>
            <a:r>
              <a:rPr lang="en-US" sz="1950" dirty="0">
                <a:solidFill>
                  <a:srgbClr val="000099"/>
                </a:solidFill>
                <a:latin typeface="#9Slide07 IcielBaliho Script"/>
              </a:rPr>
              <a:t> </a:t>
            </a:r>
            <a:r>
              <a:rPr lang="en-US" sz="1950" dirty="0" err="1">
                <a:solidFill>
                  <a:srgbClr val="000099"/>
                </a:solidFill>
                <a:latin typeface="#9Slide07 IcielBaliho Script"/>
              </a:rPr>
              <a:t>quá</a:t>
            </a:r>
            <a:r>
              <a:rPr lang="en-US" sz="1950" dirty="0">
                <a:solidFill>
                  <a:srgbClr val="000099"/>
                </a:solidFill>
                <a:latin typeface="#9Slide07 IcielBaliho Script"/>
              </a:rPr>
              <a:t> (</a:t>
            </a:r>
            <a:r>
              <a:rPr lang="en-US" sz="1950" dirty="0" err="1">
                <a:solidFill>
                  <a:srgbClr val="000099"/>
                </a:solidFill>
                <a:latin typeface="#9Slide07 IcielBaliho Script"/>
              </a:rPr>
              <a:t>chân</a:t>
            </a:r>
            <a:r>
              <a:rPr lang="en-US" sz="1950" dirty="0">
                <a:solidFill>
                  <a:srgbClr val="000099"/>
                </a:solidFill>
                <a:latin typeface="#9Slide07 IcielBaliho Script"/>
              </a:rPr>
              <a:t> </a:t>
            </a:r>
            <a:r>
              <a:rPr lang="en-US" sz="1950" dirty="0" err="1">
                <a:solidFill>
                  <a:srgbClr val="000099"/>
                </a:solidFill>
                <a:latin typeface="#9Slide07 IcielBaliho Script"/>
              </a:rPr>
              <a:t>lí</a:t>
            </a:r>
            <a:r>
              <a:rPr lang="en-US" sz="1950" dirty="0">
                <a:solidFill>
                  <a:srgbClr val="000099"/>
                </a:solidFill>
                <a:latin typeface="#9Slide07 IcielBaliho Script"/>
              </a:rPr>
              <a:t> </a:t>
            </a:r>
            <a:r>
              <a:rPr lang="en-US" sz="1950" dirty="0" err="1">
                <a:solidFill>
                  <a:srgbClr val="000099"/>
                </a:solidFill>
                <a:latin typeface="#9Slide07 IcielBaliho Script"/>
              </a:rPr>
              <a:t>về</a:t>
            </a:r>
            <a:r>
              <a:rPr lang="en-US" sz="1950" dirty="0">
                <a:solidFill>
                  <a:srgbClr val="000099"/>
                </a:solidFill>
                <a:latin typeface="#9Slide07 IcielBaliho Script"/>
              </a:rPr>
              <a:t> </a:t>
            </a:r>
            <a:r>
              <a:rPr lang="en-US" sz="1950" b="1" dirty="0" err="1">
                <a:solidFill>
                  <a:srgbClr val="FF0000"/>
                </a:solidFill>
                <a:latin typeface="#9Slide07 IcielBaliho Script"/>
              </a:rPr>
              <a:t>diệt</a:t>
            </a:r>
            <a:r>
              <a:rPr lang="en-US" sz="1950" dirty="0">
                <a:solidFill>
                  <a:srgbClr val="000099"/>
                </a:solidFill>
                <a:latin typeface="#9Slide07 IcielBaliho Script"/>
              </a:rPr>
              <a:t>)</a:t>
            </a:r>
          </a:p>
        </p:txBody>
      </p:sp>
      <p:sp>
        <p:nvSpPr>
          <p:cNvPr id="22" name="TextBox 21">
            <a:extLst>
              <a:ext uri="{FF2B5EF4-FFF2-40B4-BE49-F238E27FC236}">
                <a16:creationId xmlns:a16="http://schemas.microsoft.com/office/drawing/2014/main" id="{25930F02-44E5-4926-B16C-8647444AD44A}"/>
              </a:ext>
            </a:extLst>
          </p:cNvPr>
          <p:cNvSpPr txBox="1"/>
          <p:nvPr/>
        </p:nvSpPr>
        <p:spPr>
          <a:xfrm>
            <a:off x="5176263" y="4351258"/>
            <a:ext cx="3662937" cy="692497"/>
          </a:xfrm>
          <a:prstGeom prst="rect">
            <a:avLst/>
          </a:prstGeom>
          <a:noFill/>
        </p:spPr>
        <p:txBody>
          <a:bodyPr wrap="square" rtlCol="0">
            <a:spAutoFit/>
          </a:bodyPr>
          <a:lstStyle/>
          <a:p>
            <a:pPr algn="just" defTabSz="685800"/>
            <a:r>
              <a:rPr lang="en-US" sz="1950" dirty="0" err="1">
                <a:solidFill>
                  <a:srgbClr val="000099"/>
                </a:solidFill>
                <a:latin typeface="#9Slide07 IcielBaliho Script"/>
              </a:rPr>
              <a:t>Để</a:t>
            </a:r>
            <a:r>
              <a:rPr lang="en-US" sz="1950" dirty="0">
                <a:solidFill>
                  <a:srgbClr val="000099"/>
                </a:solidFill>
                <a:latin typeface="#9Slide07 IcielBaliho Script"/>
              </a:rPr>
              <a:t> </a:t>
            </a:r>
            <a:r>
              <a:rPr lang="en-US" sz="1950" dirty="0" err="1">
                <a:solidFill>
                  <a:srgbClr val="000099"/>
                </a:solidFill>
                <a:latin typeface="#9Slide07 IcielBaliho Script"/>
              </a:rPr>
              <a:t>diệt</a:t>
            </a:r>
            <a:r>
              <a:rPr lang="en-US" sz="1950" dirty="0">
                <a:solidFill>
                  <a:srgbClr val="000099"/>
                </a:solidFill>
                <a:latin typeface="#9Slide07 IcielBaliho Script"/>
              </a:rPr>
              <a:t> </a:t>
            </a:r>
            <a:r>
              <a:rPr lang="en-US" sz="1950" dirty="0" err="1">
                <a:solidFill>
                  <a:srgbClr val="000099"/>
                </a:solidFill>
                <a:latin typeface="#9Slide07 IcielBaliho Script"/>
              </a:rPr>
              <a:t>được</a:t>
            </a:r>
            <a:r>
              <a:rPr lang="en-US" sz="1950" dirty="0">
                <a:solidFill>
                  <a:srgbClr val="000099"/>
                </a:solidFill>
                <a:latin typeface="#9Slide07 IcielBaliho Script"/>
              </a:rPr>
              <a:t> ham </a:t>
            </a:r>
            <a:r>
              <a:rPr lang="en-US" sz="1950" dirty="0" err="1">
                <a:solidFill>
                  <a:srgbClr val="000099"/>
                </a:solidFill>
                <a:latin typeface="#9Slide07 IcielBaliho Script"/>
              </a:rPr>
              <a:t>muốn</a:t>
            </a:r>
            <a:r>
              <a:rPr lang="en-US" sz="1950" dirty="0">
                <a:solidFill>
                  <a:srgbClr val="000099"/>
                </a:solidFill>
                <a:latin typeface="#9Slide07 IcielBaliho Script"/>
              </a:rPr>
              <a:t> </a:t>
            </a:r>
            <a:r>
              <a:rPr lang="en-US" sz="1950" dirty="0" err="1">
                <a:solidFill>
                  <a:srgbClr val="000099"/>
                </a:solidFill>
                <a:latin typeface="#9Slide07 IcielBaliho Script"/>
              </a:rPr>
              <a:t>phải</a:t>
            </a:r>
            <a:r>
              <a:rPr lang="en-US" sz="1950" dirty="0">
                <a:solidFill>
                  <a:srgbClr val="000099"/>
                </a:solidFill>
                <a:latin typeface="#9Slide07 IcielBaliho Script"/>
              </a:rPr>
              <a:t> </a:t>
            </a:r>
            <a:r>
              <a:rPr lang="en-US" sz="1950" dirty="0" err="1">
                <a:solidFill>
                  <a:srgbClr val="000099"/>
                </a:solidFill>
                <a:latin typeface="#9Slide07 IcielBaliho Script"/>
              </a:rPr>
              <a:t>thực</a:t>
            </a:r>
            <a:r>
              <a:rPr lang="en-US" sz="1950" dirty="0">
                <a:solidFill>
                  <a:srgbClr val="000099"/>
                </a:solidFill>
                <a:latin typeface="#9Slide07 IcielBaliho Script"/>
              </a:rPr>
              <a:t> </a:t>
            </a:r>
            <a:r>
              <a:rPr lang="en-US" sz="1950" dirty="0" err="1">
                <a:solidFill>
                  <a:srgbClr val="000099"/>
                </a:solidFill>
                <a:latin typeface="#9Slide07 IcielBaliho Script"/>
              </a:rPr>
              <a:t>hành</a:t>
            </a:r>
            <a:r>
              <a:rPr lang="en-US" sz="1950" dirty="0">
                <a:solidFill>
                  <a:srgbClr val="000099"/>
                </a:solidFill>
                <a:latin typeface="#9Slide07 IcielBaliho Script"/>
              </a:rPr>
              <a:t> </a:t>
            </a:r>
            <a:r>
              <a:rPr lang="en-US" sz="1950" dirty="0" err="1">
                <a:solidFill>
                  <a:srgbClr val="000099"/>
                </a:solidFill>
                <a:latin typeface="#9Slide07 IcielBaliho Script"/>
              </a:rPr>
              <a:t>đạo</a:t>
            </a:r>
            <a:r>
              <a:rPr lang="en-US" sz="1950" dirty="0">
                <a:solidFill>
                  <a:srgbClr val="000099"/>
                </a:solidFill>
                <a:latin typeface="#9Slide07 IcielBaliho Script"/>
              </a:rPr>
              <a:t> (</a:t>
            </a:r>
            <a:r>
              <a:rPr lang="en-US" sz="1950" dirty="0" err="1">
                <a:solidFill>
                  <a:srgbClr val="000099"/>
                </a:solidFill>
                <a:latin typeface="#9Slide07 IcielBaliho Script"/>
              </a:rPr>
              <a:t>chân</a:t>
            </a:r>
            <a:r>
              <a:rPr lang="en-US" sz="1950" dirty="0">
                <a:solidFill>
                  <a:srgbClr val="000099"/>
                </a:solidFill>
                <a:latin typeface="#9Slide07 IcielBaliho Script"/>
              </a:rPr>
              <a:t> </a:t>
            </a:r>
            <a:r>
              <a:rPr lang="en-US" sz="1950" dirty="0" err="1">
                <a:solidFill>
                  <a:srgbClr val="000099"/>
                </a:solidFill>
                <a:latin typeface="#9Slide07 IcielBaliho Script"/>
              </a:rPr>
              <a:t>lí</a:t>
            </a:r>
            <a:r>
              <a:rPr lang="en-US" sz="1950" dirty="0">
                <a:solidFill>
                  <a:srgbClr val="000099"/>
                </a:solidFill>
                <a:latin typeface="#9Slide07 IcielBaliho Script"/>
              </a:rPr>
              <a:t> </a:t>
            </a:r>
            <a:r>
              <a:rPr lang="en-US" sz="1950" dirty="0" err="1">
                <a:solidFill>
                  <a:srgbClr val="000099"/>
                </a:solidFill>
                <a:latin typeface="#9Slide07 IcielBaliho Script"/>
              </a:rPr>
              <a:t>về</a:t>
            </a:r>
            <a:r>
              <a:rPr lang="en-US" sz="1950" dirty="0">
                <a:solidFill>
                  <a:srgbClr val="FF0000"/>
                </a:solidFill>
                <a:latin typeface="#9Slide07 IcielBaliho Script"/>
              </a:rPr>
              <a:t> </a:t>
            </a:r>
            <a:r>
              <a:rPr lang="en-US" sz="1950" b="1" dirty="0" err="1">
                <a:solidFill>
                  <a:srgbClr val="FF0000"/>
                </a:solidFill>
                <a:latin typeface="#9Slide07 IcielBaliho Script"/>
              </a:rPr>
              <a:t>đạo</a:t>
            </a:r>
            <a:r>
              <a:rPr lang="en-US" sz="1950" dirty="0">
                <a:solidFill>
                  <a:srgbClr val="000099"/>
                </a:solidFill>
                <a:latin typeface="#9Slide07 IcielBaliho Script"/>
              </a:rPr>
              <a:t>)</a:t>
            </a:r>
          </a:p>
        </p:txBody>
      </p:sp>
    </p:spTree>
    <p:extLst>
      <p:ext uri="{BB962C8B-B14F-4D97-AF65-F5344CB8AC3E}">
        <p14:creationId xmlns:p14="http://schemas.microsoft.com/office/powerpoint/2010/main" val="1392108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strips(upRight)">
                                      <p:cBhvr>
                                        <p:cTn id="7" dur="1000"/>
                                        <p:tgtEl>
                                          <p:spTgt spid="1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up)">
                                      <p:cBhvr>
                                        <p:cTn id="12" dur="10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up)">
                                      <p:cBhvr>
                                        <p:cTn id="17" dur="10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up)">
                                      <p:cBhvr>
                                        <p:cTn id="22" dur="1000"/>
                                        <p:tgtEl>
                                          <p:spTgt spid="2">
                                            <p:txEl>
                                              <p:pRg st="1" end="1"/>
                                            </p:txEl>
                                          </p:spTgt>
                                        </p:tgtEl>
                                      </p:cBhvr>
                                    </p:animEffect>
                                  </p:childTnLst>
                                </p:cTn>
                              </p:par>
                            </p:childTnLst>
                          </p:cTn>
                        </p:par>
                        <p:par>
                          <p:cTn id="23" fill="hold">
                            <p:stCondLst>
                              <p:cond delay="1000"/>
                            </p:stCondLst>
                            <p:childTnLst>
                              <p:par>
                                <p:cTn id="24" presetID="49" presetClass="entr" presetSubtype="0" decel="10000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 calcmode="lin" valueType="num">
                                      <p:cBhvr>
                                        <p:cTn id="26" dur="1000" fill="hold"/>
                                        <p:tgtEl>
                                          <p:spTgt spid="106"/>
                                        </p:tgtEl>
                                        <p:attrNameLst>
                                          <p:attrName>ppt_w</p:attrName>
                                        </p:attrNameLst>
                                      </p:cBhvr>
                                      <p:tavLst>
                                        <p:tav tm="0">
                                          <p:val>
                                            <p:fltVal val="0"/>
                                          </p:val>
                                        </p:tav>
                                        <p:tav tm="100000">
                                          <p:val>
                                            <p:strVal val="#ppt_w"/>
                                          </p:val>
                                        </p:tav>
                                      </p:tavLst>
                                    </p:anim>
                                    <p:anim calcmode="lin" valueType="num">
                                      <p:cBhvr>
                                        <p:cTn id="27" dur="1000" fill="hold"/>
                                        <p:tgtEl>
                                          <p:spTgt spid="106"/>
                                        </p:tgtEl>
                                        <p:attrNameLst>
                                          <p:attrName>ppt_h</p:attrName>
                                        </p:attrNameLst>
                                      </p:cBhvr>
                                      <p:tavLst>
                                        <p:tav tm="0">
                                          <p:val>
                                            <p:fltVal val="0"/>
                                          </p:val>
                                        </p:tav>
                                        <p:tav tm="100000">
                                          <p:val>
                                            <p:strVal val="#ppt_h"/>
                                          </p:val>
                                        </p:tav>
                                      </p:tavLst>
                                    </p:anim>
                                    <p:anim calcmode="lin" valueType="num">
                                      <p:cBhvr>
                                        <p:cTn id="28" dur="1000" fill="hold"/>
                                        <p:tgtEl>
                                          <p:spTgt spid="106"/>
                                        </p:tgtEl>
                                        <p:attrNameLst>
                                          <p:attrName>style.rotation</p:attrName>
                                        </p:attrNameLst>
                                      </p:cBhvr>
                                      <p:tavLst>
                                        <p:tav tm="0">
                                          <p:val>
                                            <p:fltVal val="360"/>
                                          </p:val>
                                        </p:tav>
                                        <p:tav tm="100000">
                                          <p:val>
                                            <p:fltVal val="0"/>
                                          </p:val>
                                        </p:tav>
                                      </p:tavLst>
                                    </p:anim>
                                    <p:animEffect transition="in" filter="fade">
                                      <p:cBhvr>
                                        <p:cTn id="29" dur="1000"/>
                                        <p:tgtEl>
                                          <p:spTgt spid="106"/>
                                        </p:tgtEl>
                                      </p:cBhvr>
                                    </p:animEffect>
                                  </p:childTnLst>
                                </p:cTn>
                              </p:par>
                            </p:childTnLst>
                          </p:cTn>
                        </p:par>
                        <p:par>
                          <p:cTn id="30" fill="hold">
                            <p:stCondLst>
                              <p:cond delay="2000"/>
                            </p:stCondLst>
                            <p:childTnLst>
                              <p:par>
                                <p:cTn id="31" presetID="22" presetClass="entr" presetSubtype="1"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wipe(up)">
                                      <p:cBhvr>
                                        <p:cTn id="33" dur="1000"/>
                                        <p:tgtEl>
                                          <p:spTgt spid="1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9" presetClass="entr" presetSubtype="0" decel="100000" fill="hold" nodeType="clickEffect">
                                  <p:stCondLst>
                                    <p:cond delay="0"/>
                                  </p:stCondLst>
                                  <p:childTnLst>
                                    <p:set>
                                      <p:cBhvr>
                                        <p:cTn id="37" dur="1" fill="hold">
                                          <p:stCondLst>
                                            <p:cond delay="0"/>
                                          </p:stCondLst>
                                        </p:cTn>
                                        <p:tgtEl>
                                          <p:spTgt spid="103"/>
                                        </p:tgtEl>
                                        <p:attrNameLst>
                                          <p:attrName>style.visibility</p:attrName>
                                        </p:attrNameLst>
                                      </p:cBhvr>
                                      <p:to>
                                        <p:strVal val="visible"/>
                                      </p:to>
                                    </p:set>
                                    <p:anim calcmode="lin" valueType="num">
                                      <p:cBhvr>
                                        <p:cTn id="38" dur="1000" fill="hold"/>
                                        <p:tgtEl>
                                          <p:spTgt spid="103"/>
                                        </p:tgtEl>
                                        <p:attrNameLst>
                                          <p:attrName>ppt_w</p:attrName>
                                        </p:attrNameLst>
                                      </p:cBhvr>
                                      <p:tavLst>
                                        <p:tav tm="0">
                                          <p:val>
                                            <p:fltVal val="0"/>
                                          </p:val>
                                        </p:tav>
                                        <p:tav tm="100000">
                                          <p:val>
                                            <p:strVal val="#ppt_w"/>
                                          </p:val>
                                        </p:tav>
                                      </p:tavLst>
                                    </p:anim>
                                    <p:anim calcmode="lin" valueType="num">
                                      <p:cBhvr>
                                        <p:cTn id="39" dur="1000" fill="hold"/>
                                        <p:tgtEl>
                                          <p:spTgt spid="103"/>
                                        </p:tgtEl>
                                        <p:attrNameLst>
                                          <p:attrName>ppt_h</p:attrName>
                                        </p:attrNameLst>
                                      </p:cBhvr>
                                      <p:tavLst>
                                        <p:tav tm="0">
                                          <p:val>
                                            <p:fltVal val="0"/>
                                          </p:val>
                                        </p:tav>
                                        <p:tav tm="100000">
                                          <p:val>
                                            <p:strVal val="#ppt_h"/>
                                          </p:val>
                                        </p:tav>
                                      </p:tavLst>
                                    </p:anim>
                                    <p:anim calcmode="lin" valueType="num">
                                      <p:cBhvr>
                                        <p:cTn id="40" dur="1000" fill="hold"/>
                                        <p:tgtEl>
                                          <p:spTgt spid="103"/>
                                        </p:tgtEl>
                                        <p:attrNameLst>
                                          <p:attrName>style.rotation</p:attrName>
                                        </p:attrNameLst>
                                      </p:cBhvr>
                                      <p:tavLst>
                                        <p:tav tm="0">
                                          <p:val>
                                            <p:fltVal val="360"/>
                                          </p:val>
                                        </p:tav>
                                        <p:tav tm="100000">
                                          <p:val>
                                            <p:fltVal val="0"/>
                                          </p:val>
                                        </p:tav>
                                      </p:tavLst>
                                    </p:anim>
                                    <p:animEffect transition="in" filter="fade">
                                      <p:cBhvr>
                                        <p:cTn id="41" dur="1000"/>
                                        <p:tgtEl>
                                          <p:spTgt spid="103"/>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animEffect transition="in" filter="wipe(up)">
                                      <p:cBhvr>
                                        <p:cTn id="45" dur="1000"/>
                                        <p:tgtEl>
                                          <p:spTgt spid="2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9" presetClass="entr" presetSubtype="0" decel="100000" fill="hold" nodeType="clickEffect">
                                  <p:stCondLst>
                                    <p:cond delay="0"/>
                                  </p:stCondLst>
                                  <p:childTnLst>
                                    <p:set>
                                      <p:cBhvr>
                                        <p:cTn id="49" dur="1" fill="hold">
                                          <p:stCondLst>
                                            <p:cond delay="0"/>
                                          </p:stCondLst>
                                        </p:cTn>
                                        <p:tgtEl>
                                          <p:spTgt spid="112"/>
                                        </p:tgtEl>
                                        <p:attrNameLst>
                                          <p:attrName>style.visibility</p:attrName>
                                        </p:attrNameLst>
                                      </p:cBhvr>
                                      <p:to>
                                        <p:strVal val="visible"/>
                                      </p:to>
                                    </p:set>
                                    <p:anim calcmode="lin" valueType="num">
                                      <p:cBhvr>
                                        <p:cTn id="50" dur="1000" fill="hold"/>
                                        <p:tgtEl>
                                          <p:spTgt spid="112"/>
                                        </p:tgtEl>
                                        <p:attrNameLst>
                                          <p:attrName>ppt_w</p:attrName>
                                        </p:attrNameLst>
                                      </p:cBhvr>
                                      <p:tavLst>
                                        <p:tav tm="0">
                                          <p:val>
                                            <p:fltVal val="0"/>
                                          </p:val>
                                        </p:tav>
                                        <p:tav tm="100000">
                                          <p:val>
                                            <p:strVal val="#ppt_w"/>
                                          </p:val>
                                        </p:tav>
                                      </p:tavLst>
                                    </p:anim>
                                    <p:anim calcmode="lin" valueType="num">
                                      <p:cBhvr>
                                        <p:cTn id="51" dur="1000" fill="hold"/>
                                        <p:tgtEl>
                                          <p:spTgt spid="112"/>
                                        </p:tgtEl>
                                        <p:attrNameLst>
                                          <p:attrName>ppt_h</p:attrName>
                                        </p:attrNameLst>
                                      </p:cBhvr>
                                      <p:tavLst>
                                        <p:tav tm="0">
                                          <p:val>
                                            <p:fltVal val="0"/>
                                          </p:val>
                                        </p:tav>
                                        <p:tav tm="100000">
                                          <p:val>
                                            <p:strVal val="#ppt_h"/>
                                          </p:val>
                                        </p:tav>
                                      </p:tavLst>
                                    </p:anim>
                                    <p:anim calcmode="lin" valueType="num">
                                      <p:cBhvr>
                                        <p:cTn id="52" dur="1000" fill="hold"/>
                                        <p:tgtEl>
                                          <p:spTgt spid="112"/>
                                        </p:tgtEl>
                                        <p:attrNameLst>
                                          <p:attrName>style.rotation</p:attrName>
                                        </p:attrNameLst>
                                      </p:cBhvr>
                                      <p:tavLst>
                                        <p:tav tm="0">
                                          <p:val>
                                            <p:fltVal val="360"/>
                                          </p:val>
                                        </p:tav>
                                        <p:tav tm="100000">
                                          <p:val>
                                            <p:fltVal val="0"/>
                                          </p:val>
                                        </p:tav>
                                      </p:tavLst>
                                    </p:anim>
                                    <p:animEffect transition="in" filter="fade">
                                      <p:cBhvr>
                                        <p:cTn id="53" dur="1000"/>
                                        <p:tgtEl>
                                          <p:spTgt spid="112"/>
                                        </p:tgtEl>
                                      </p:cBhvr>
                                    </p:animEffect>
                                  </p:childTnLst>
                                </p:cTn>
                              </p:par>
                            </p:childTnLst>
                          </p:cTn>
                        </p:par>
                      </p:childTnLst>
                    </p:cTn>
                  </p:par>
                  <p:par>
                    <p:cTn id="54" fill="hold">
                      <p:stCondLst>
                        <p:cond delay="indefinite"/>
                      </p:stCondLst>
                      <p:childTnLst>
                        <p:par>
                          <p:cTn id="55" fill="hold">
                            <p:stCondLst>
                              <p:cond delay="0"/>
                            </p:stCondLst>
                            <p:childTnLst>
                              <p:par>
                                <p:cTn id="56" presetID="49" presetClass="entr" presetSubtype="0" decel="100000" fill="hold" nodeType="clickEffect">
                                  <p:stCondLst>
                                    <p:cond delay="0"/>
                                  </p:stCondLst>
                                  <p:childTnLst>
                                    <p:set>
                                      <p:cBhvr>
                                        <p:cTn id="57" dur="1" fill="hold">
                                          <p:stCondLst>
                                            <p:cond delay="0"/>
                                          </p:stCondLst>
                                        </p:cTn>
                                        <p:tgtEl>
                                          <p:spTgt spid="109"/>
                                        </p:tgtEl>
                                        <p:attrNameLst>
                                          <p:attrName>style.visibility</p:attrName>
                                        </p:attrNameLst>
                                      </p:cBhvr>
                                      <p:to>
                                        <p:strVal val="visible"/>
                                      </p:to>
                                    </p:set>
                                    <p:anim calcmode="lin" valueType="num">
                                      <p:cBhvr>
                                        <p:cTn id="58" dur="1000" fill="hold"/>
                                        <p:tgtEl>
                                          <p:spTgt spid="109"/>
                                        </p:tgtEl>
                                        <p:attrNameLst>
                                          <p:attrName>ppt_w</p:attrName>
                                        </p:attrNameLst>
                                      </p:cBhvr>
                                      <p:tavLst>
                                        <p:tav tm="0">
                                          <p:val>
                                            <p:fltVal val="0"/>
                                          </p:val>
                                        </p:tav>
                                        <p:tav tm="100000">
                                          <p:val>
                                            <p:strVal val="#ppt_w"/>
                                          </p:val>
                                        </p:tav>
                                      </p:tavLst>
                                    </p:anim>
                                    <p:anim calcmode="lin" valueType="num">
                                      <p:cBhvr>
                                        <p:cTn id="59" dur="1000" fill="hold"/>
                                        <p:tgtEl>
                                          <p:spTgt spid="109"/>
                                        </p:tgtEl>
                                        <p:attrNameLst>
                                          <p:attrName>ppt_h</p:attrName>
                                        </p:attrNameLst>
                                      </p:cBhvr>
                                      <p:tavLst>
                                        <p:tav tm="0">
                                          <p:val>
                                            <p:fltVal val="0"/>
                                          </p:val>
                                        </p:tav>
                                        <p:tav tm="100000">
                                          <p:val>
                                            <p:strVal val="#ppt_h"/>
                                          </p:val>
                                        </p:tav>
                                      </p:tavLst>
                                    </p:anim>
                                    <p:anim calcmode="lin" valueType="num">
                                      <p:cBhvr>
                                        <p:cTn id="60" dur="1000" fill="hold"/>
                                        <p:tgtEl>
                                          <p:spTgt spid="109"/>
                                        </p:tgtEl>
                                        <p:attrNameLst>
                                          <p:attrName>style.rotation</p:attrName>
                                        </p:attrNameLst>
                                      </p:cBhvr>
                                      <p:tavLst>
                                        <p:tav tm="0">
                                          <p:val>
                                            <p:fltVal val="360"/>
                                          </p:val>
                                        </p:tav>
                                        <p:tav tm="100000">
                                          <p:val>
                                            <p:fltVal val="0"/>
                                          </p:val>
                                        </p:tav>
                                      </p:tavLst>
                                    </p:anim>
                                    <p:animEffect transition="in" filter="fade">
                                      <p:cBhvr>
                                        <p:cTn id="61" dur="1000"/>
                                        <p:tgtEl>
                                          <p:spTgt spid="109"/>
                                        </p:tgtEl>
                                      </p:cBhvr>
                                    </p:animEffect>
                                  </p:childTnLst>
                                </p:cTn>
                              </p:par>
                            </p:childTnLst>
                          </p:cTn>
                        </p:par>
                        <p:par>
                          <p:cTn id="62" fill="hold">
                            <p:stCondLst>
                              <p:cond delay="1000"/>
                            </p:stCondLst>
                            <p:childTnLst>
                              <p:par>
                                <p:cTn id="63" presetID="22" presetClass="entr" presetSubtype="1" fill="hold" grpId="0" nodeType="afterEffect">
                                  <p:stCondLst>
                                    <p:cond delay="0"/>
                                  </p:stCondLst>
                                  <p:childTnLst>
                                    <p:set>
                                      <p:cBhvr>
                                        <p:cTn id="64" dur="1" fill="hold">
                                          <p:stCondLst>
                                            <p:cond delay="0"/>
                                          </p:stCondLst>
                                        </p:cTn>
                                        <p:tgtEl>
                                          <p:spTgt spid="21">
                                            <p:txEl>
                                              <p:pRg st="0" end="0"/>
                                            </p:txEl>
                                          </p:spTgt>
                                        </p:tgtEl>
                                        <p:attrNameLst>
                                          <p:attrName>style.visibility</p:attrName>
                                        </p:attrNameLst>
                                      </p:cBhvr>
                                      <p:to>
                                        <p:strVal val="visible"/>
                                      </p:to>
                                    </p:set>
                                    <p:animEffect transition="in" filter="wipe(up)">
                                      <p:cBhvr>
                                        <p:cTn id="65" dur="1000"/>
                                        <p:tgtEl>
                                          <p:spTgt spid="21">
                                            <p:txEl>
                                              <p:pRg st="0" end="0"/>
                                            </p:txEl>
                                          </p:spTgt>
                                        </p:tgtEl>
                                      </p:cBhvr>
                                    </p:animEffect>
                                  </p:childTnLst>
                                </p:cTn>
                              </p:par>
                            </p:childTnLst>
                          </p:cTn>
                        </p:par>
                        <p:par>
                          <p:cTn id="66" fill="hold">
                            <p:stCondLst>
                              <p:cond delay="2000"/>
                            </p:stCondLst>
                            <p:childTnLst>
                              <p:par>
                                <p:cTn id="67" presetID="22" presetClass="entr" presetSubtype="1" fill="hold" grpId="0" nodeType="afterEffect">
                                  <p:stCondLst>
                                    <p:cond delay="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ldLvl="0" animBg="1"/>
      <p:bldP spid="2" grpId="0" build="p" animBg="1"/>
      <p:bldP spid="19" grpId="0" build="p"/>
      <p:bldP spid="20" grpId="0" build="p"/>
      <p:bldP spid="21" grpId="0" build="p"/>
      <p:bldP spid="2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4BFAE"/>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40D92-6B5E-418E-9CAB-E4A1EB03ADD1}"/>
              </a:ext>
            </a:extLst>
          </p:cNvPr>
          <p:cNvPicPr>
            <a:picLocks noChangeAspect="1"/>
          </p:cNvPicPr>
          <p:nvPr/>
        </p:nvPicPr>
        <p:blipFill>
          <a:blip r:embed="rId2"/>
          <a:stretch>
            <a:fillRect/>
          </a:stretch>
        </p:blipFill>
        <p:spPr>
          <a:xfrm>
            <a:off x="254001" y="142875"/>
            <a:ext cx="8635998" cy="4857749"/>
          </a:xfrm>
          <a:prstGeom prst="rect">
            <a:avLst/>
          </a:prstGeom>
        </p:spPr>
      </p:pic>
      <p:sp>
        <p:nvSpPr>
          <p:cNvPr id="3" name="TextBox 2">
            <a:extLst>
              <a:ext uri="{FF2B5EF4-FFF2-40B4-BE49-F238E27FC236}">
                <a16:creationId xmlns:a16="http://schemas.microsoft.com/office/drawing/2014/main" id="{9132ABB4-AE66-44CA-966A-2E421E0545A3}"/>
              </a:ext>
            </a:extLst>
          </p:cNvPr>
          <p:cNvSpPr txBox="1"/>
          <p:nvPr/>
        </p:nvSpPr>
        <p:spPr>
          <a:xfrm>
            <a:off x="288160" y="4585546"/>
            <a:ext cx="3845126" cy="392415"/>
          </a:xfrm>
          <a:prstGeom prst="rect">
            <a:avLst/>
          </a:prstGeom>
          <a:noFill/>
        </p:spPr>
        <p:txBody>
          <a:bodyPr wrap="square" rtlCol="0">
            <a:spAutoFit/>
          </a:bodyPr>
          <a:lstStyle/>
          <a:p>
            <a:pPr algn="just" defTabSz="685800"/>
            <a:r>
              <a:rPr lang="en-US" sz="1950" dirty="0" err="1">
                <a:solidFill>
                  <a:srgbClr val="0000FF"/>
                </a:solidFill>
                <a:latin typeface="#9Slide07 IcielBaliho Script"/>
              </a:rPr>
              <a:t>Chùa</a:t>
            </a:r>
            <a:r>
              <a:rPr lang="en-US" sz="1950" dirty="0">
                <a:solidFill>
                  <a:srgbClr val="0000FF"/>
                </a:solidFill>
                <a:latin typeface="#9Slide07 IcielBaliho Script"/>
              </a:rPr>
              <a:t> Tam </a:t>
            </a:r>
            <a:r>
              <a:rPr lang="en-US" sz="1950" dirty="0" err="1">
                <a:solidFill>
                  <a:srgbClr val="0000FF"/>
                </a:solidFill>
                <a:latin typeface="#9Slide07 IcielBaliho Script"/>
              </a:rPr>
              <a:t>Chúc</a:t>
            </a:r>
            <a:r>
              <a:rPr lang="en-US" sz="1950" dirty="0">
                <a:solidFill>
                  <a:srgbClr val="0000FF"/>
                </a:solidFill>
                <a:latin typeface="#9Slide07 IcielBaliho Script"/>
              </a:rPr>
              <a:t> – </a:t>
            </a:r>
            <a:r>
              <a:rPr lang="en-US" sz="1950" dirty="0" err="1">
                <a:solidFill>
                  <a:srgbClr val="0000FF"/>
                </a:solidFill>
                <a:latin typeface="#9Slide07 IcielBaliho Script"/>
              </a:rPr>
              <a:t>Việt</a:t>
            </a:r>
            <a:r>
              <a:rPr lang="en-US" sz="1950" dirty="0">
                <a:solidFill>
                  <a:srgbClr val="0000FF"/>
                </a:solidFill>
                <a:latin typeface="#9Slide07 IcielBaliho Script"/>
              </a:rPr>
              <a:t> Nam</a:t>
            </a:r>
          </a:p>
        </p:txBody>
      </p:sp>
    </p:spTree>
    <p:extLst>
      <p:ext uri="{BB962C8B-B14F-4D97-AF65-F5344CB8AC3E}">
        <p14:creationId xmlns:p14="http://schemas.microsoft.com/office/powerpoint/2010/main" val="10291506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2AA68B5-CCDB-4411-9ECA-9F9B6E3A5FF2}"/>
              </a:ext>
            </a:extLst>
          </p:cNvPr>
          <p:cNvSpPr txBox="1"/>
          <p:nvPr/>
        </p:nvSpPr>
        <p:spPr>
          <a:xfrm>
            <a:off x="5078796" y="360545"/>
            <a:ext cx="3459897" cy="90027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400" b="1" kern="1200">
                <a:solidFill>
                  <a:srgbClr val="D9047A"/>
                </a:solidFill>
                <a:latin typeface="+mj-lt"/>
                <a:ea typeface="+mj-ea"/>
                <a:cs typeface="+mj-cs"/>
              </a:rPr>
              <a:t>ĐẠO HIN-ĐU (Ấn Độ giáo) </a:t>
            </a:r>
            <a:r>
              <a:rPr lang="en-US" sz="2400" b="1" kern="1200">
                <a:solidFill>
                  <a:srgbClr val="0000FF"/>
                </a:solidFill>
                <a:latin typeface="+mj-lt"/>
                <a:ea typeface="+mj-ea"/>
                <a:cs typeface="+mj-cs"/>
              </a:rPr>
              <a:t>Tôn giáo của người Ấn Độ </a:t>
            </a:r>
          </a:p>
        </p:txBody>
      </p:sp>
      <p:sp>
        <p:nvSpPr>
          <p:cNvPr id="29" name="Rectangle 2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59810" y="161401"/>
            <a:ext cx="555498"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675" y="266219"/>
            <a:ext cx="4638730" cy="44364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group of people posing for a photo&#10;&#10;Description automatically generated">
            <a:extLst>
              <a:ext uri="{FF2B5EF4-FFF2-40B4-BE49-F238E27FC236}">
                <a16:creationId xmlns:a16="http://schemas.microsoft.com/office/drawing/2014/main" id="{A0BD7114-3CA7-4511-B34E-23932671C0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183" y="796018"/>
            <a:ext cx="4221013" cy="3376810"/>
          </a:xfrm>
          <a:prstGeom prst="rect">
            <a:avLst/>
          </a:prstGeom>
        </p:spPr>
      </p:pic>
      <p:sp>
        <p:nvSpPr>
          <p:cNvPr id="33" name="Rectangle 3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58339" y="1458684"/>
            <a:ext cx="301752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623E116-E0B4-44B5-883D-FAD39C524FA0}"/>
              </a:ext>
            </a:extLst>
          </p:cNvPr>
          <p:cNvSpPr txBox="1"/>
          <p:nvPr/>
        </p:nvSpPr>
        <p:spPr>
          <a:xfrm>
            <a:off x="5063476" y="1608591"/>
            <a:ext cx="3807245" cy="2804733"/>
          </a:xfrm>
          <a:prstGeom prst="rect">
            <a:avLst/>
          </a:prstGeom>
        </p:spPr>
        <p:txBody>
          <a:bodyPr vert="horz" lIns="91440" tIns="45720" rIns="91440" bIns="45720" rtlCol="0" anchor="ctr">
            <a:normAutofit lnSpcReduction="10000"/>
          </a:bodyPr>
          <a:lstStyle/>
          <a:p>
            <a:pPr>
              <a:lnSpc>
                <a:spcPct val="90000"/>
              </a:lnSpc>
              <a:spcAft>
                <a:spcPts val="600"/>
              </a:spcAft>
            </a:pPr>
            <a:r>
              <a:rPr lang="en-US" sz="1600"/>
              <a:t>- Là tôn giáo cổ xưa nhất, lớn nhất ở Ấn Độ (thu hút hơn 80% dân số Ấn Độ). Gồm 3 giai đoạn:</a:t>
            </a:r>
          </a:p>
          <a:p>
            <a:pPr>
              <a:lnSpc>
                <a:spcPct val="90000"/>
              </a:lnSpc>
              <a:spcAft>
                <a:spcPts val="600"/>
              </a:spcAft>
            </a:pPr>
            <a:r>
              <a:rPr lang="en-US" sz="1600"/>
              <a:t>+ Giai đoạn Vệ Đà: đặt nền móng về thần điện, giáo lí và nghi thức.</a:t>
            </a:r>
          </a:p>
          <a:p>
            <a:pPr>
              <a:lnSpc>
                <a:spcPct val="90000"/>
              </a:lnSpc>
              <a:spcAft>
                <a:spcPts val="600"/>
              </a:spcAft>
            </a:pPr>
            <a:r>
              <a:rPr lang="en-US" sz="1600"/>
              <a:t>+ Giai đoạn Bàlamôn </a:t>
            </a:r>
          </a:p>
          <a:p>
            <a:pPr>
              <a:lnSpc>
                <a:spcPct val="90000"/>
              </a:lnSpc>
              <a:spcAft>
                <a:spcPts val="600"/>
              </a:spcAft>
            </a:pPr>
            <a:r>
              <a:rPr lang="en-US" sz="1600"/>
              <a:t>+ Giai đoạn Hin-đu.</a:t>
            </a:r>
          </a:p>
          <a:p>
            <a:pPr>
              <a:lnSpc>
                <a:spcPct val="90000"/>
              </a:lnSpc>
              <a:spcAft>
                <a:spcPts val="600"/>
              </a:spcAft>
            </a:pPr>
            <a:r>
              <a:rPr lang="en-US" sz="1600"/>
              <a:t>- 3 yếu tố cốt lõi: Dharma (Đạo), Varna (đẳng cấp) và Ashrama (các giai đoạn của con người). Các vị thần đã được trừu tượng hoá thành 3 chủ thể Brahma, Vishnu và Shiva, đại diện cho 3 lực lượng phổ biến của vũ trụ: sáng tạo, bảo tồn và phá hoại.</a:t>
            </a:r>
          </a:p>
        </p:txBody>
      </p:sp>
      <p:sp>
        <p:nvSpPr>
          <p:cNvPr id="35" name="Rectangle 3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57884" y="4540020"/>
            <a:ext cx="555498"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729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4BFAE"/>
        </a:solidFill>
        <a:effectLst/>
      </p:bgPr>
    </p:bg>
    <p:spTree>
      <p:nvGrpSpPr>
        <p:cNvPr id="1" name=""/>
        <p:cNvGrpSpPr/>
        <p:nvPr/>
      </p:nvGrpSpPr>
      <p:grpSpPr>
        <a:xfrm>
          <a:off x="0" y="0"/>
          <a:ext cx="0" cy="0"/>
          <a:chOff x="0" y="0"/>
          <a:chExt cx="0" cy="0"/>
        </a:xfrm>
      </p:grpSpPr>
      <p:pic>
        <p:nvPicPr>
          <p:cNvPr id="4098" name="Picture 2" descr="Du Lịch Ấn Độ - Chiêm Ngưỡng Varasani Lộng Lẫy Bên Sông Hàn | Blog Du Lịch  Ấn Độ | Offtrack Travel">
            <a:extLst>
              <a:ext uri="{FF2B5EF4-FFF2-40B4-BE49-F238E27FC236}">
                <a16:creationId xmlns:a16="http://schemas.microsoft.com/office/drawing/2014/main" id="{A840299C-4333-4D30-BD19-4CD0899E44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46" r="-1" b="9153"/>
          <a:stretch/>
        </p:blipFill>
        <p:spPr bwMode="auto">
          <a:xfrm>
            <a:off x="241300" y="241300"/>
            <a:ext cx="8661401" cy="46609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7006B79-C76F-465B-A54F-545BC32F1642}"/>
              </a:ext>
            </a:extLst>
          </p:cNvPr>
          <p:cNvSpPr txBox="1"/>
          <p:nvPr/>
        </p:nvSpPr>
        <p:spPr>
          <a:xfrm>
            <a:off x="475836" y="366613"/>
            <a:ext cx="3845126" cy="392415"/>
          </a:xfrm>
          <a:prstGeom prst="rect">
            <a:avLst/>
          </a:prstGeom>
          <a:noFill/>
        </p:spPr>
        <p:txBody>
          <a:bodyPr wrap="square" rtlCol="0">
            <a:spAutoFit/>
          </a:bodyPr>
          <a:lstStyle/>
          <a:p>
            <a:pPr algn="just" defTabSz="685800"/>
            <a:r>
              <a:rPr lang="en-US" sz="1950" dirty="0" err="1">
                <a:solidFill>
                  <a:prstClr val="white"/>
                </a:solidFill>
                <a:latin typeface="#9Slide07 IcielBaliho Script"/>
              </a:rPr>
              <a:t>Sông</a:t>
            </a:r>
            <a:r>
              <a:rPr lang="en-US" sz="1950" dirty="0">
                <a:solidFill>
                  <a:prstClr val="white"/>
                </a:solidFill>
                <a:latin typeface="#9Slide07 IcielBaliho Script"/>
              </a:rPr>
              <a:t> </a:t>
            </a:r>
            <a:r>
              <a:rPr lang="en-US" sz="1950" dirty="0" err="1">
                <a:solidFill>
                  <a:prstClr val="white"/>
                </a:solidFill>
                <a:latin typeface="#9Slide07 IcielBaliho Script"/>
              </a:rPr>
              <a:t>Hằng</a:t>
            </a:r>
            <a:r>
              <a:rPr lang="en-US" sz="1950" dirty="0">
                <a:solidFill>
                  <a:prstClr val="white"/>
                </a:solidFill>
                <a:latin typeface="#9Slide07 IcielBaliho Script"/>
              </a:rPr>
              <a:t> - </a:t>
            </a:r>
            <a:r>
              <a:rPr lang="en-US" sz="1950" dirty="0" err="1">
                <a:solidFill>
                  <a:prstClr val="white"/>
                </a:solidFill>
                <a:latin typeface="#9Slide07 IcielBaliho Script"/>
              </a:rPr>
              <a:t>Ấn</a:t>
            </a:r>
            <a:r>
              <a:rPr lang="en-US" sz="1950" dirty="0">
                <a:solidFill>
                  <a:prstClr val="white"/>
                </a:solidFill>
                <a:latin typeface="#9Slide07 IcielBaliho Script"/>
              </a:rPr>
              <a:t> </a:t>
            </a:r>
            <a:r>
              <a:rPr lang="en-US" sz="1950" dirty="0" err="1">
                <a:solidFill>
                  <a:prstClr val="white"/>
                </a:solidFill>
                <a:latin typeface="#9Slide07 IcielBaliho Script"/>
              </a:rPr>
              <a:t>Độ</a:t>
            </a:r>
            <a:endParaRPr lang="en-US" sz="1950" dirty="0">
              <a:solidFill>
                <a:prstClr val="white"/>
              </a:solidFill>
              <a:latin typeface="#9Slide07 IcielBaliho Script"/>
            </a:endParaRPr>
          </a:p>
        </p:txBody>
      </p:sp>
    </p:spTree>
    <p:extLst>
      <p:ext uri="{BB962C8B-B14F-4D97-AF65-F5344CB8AC3E}">
        <p14:creationId xmlns:p14="http://schemas.microsoft.com/office/powerpoint/2010/main" val="30960467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01A263B-AE93-4120-9D31-ACB0C2593421}"/>
              </a:ext>
            </a:extLst>
          </p:cNvPr>
          <p:cNvSpPr txBox="1"/>
          <p:nvPr/>
        </p:nvSpPr>
        <p:spPr>
          <a:xfrm>
            <a:off x="442170" y="642135"/>
            <a:ext cx="3420438" cy="84605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a:solidFill>
                  <a:srgbClr val="D9047A"/>
                </a:solidFill>
                <a:effectLst>
                  <a:outerShdw blurRad="38100" dist="38100" dir="2700000" algn="tl">
                    <a:srgbClr val="000000">
                      <a:alpha val="43137"/>
                    </a:srgbClr>
                  </a:outerShdw>
                </a:effectLst>
                <a:latin typeface="+mj-lt"/>
                <a:ea typeface="+mj-ea"/>
                <a:cs typeface="+mj-cs"/>
              </a:rPr>
              <a:t>ĐẠO KI-TÔ</a:t>
            </a:r>
          </a:p>
        </p:txBody>
      </p:sp>
      <p:grpSp>
        <p:nvGrpSpPr>
          <p:cNvPr id="19" name="Group 1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12613"/>
            <a:ext cx="266396" cy="505095"/>
            <a:chOff x="0" y="823811"/>
            <a:chExt cx="355196" cy="673460"/>
          </a:xfrm>
        </p:grpSpPr>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1567926"/>
            <a:ext cx="322326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89F4837-C496-4EE2-BFAB-A63673791C60}"/>
              </a:ext>
            </a:extLst>
          </p:cNvPr>
          <p:cNvSpPr txBox="1"/>
          <p:nvPr/>
        </p:nvSpPr>
        <p:spPr>
          <a:xfrm>
            <a:off x="443039" y="1747878"/>
            <a:ext cx="3419569" cy="2984689"/>
          </a:xfrm>
          <a:prstGeom prst="rect">
            <a:avLst/>
          </a:prstGeom>
        </p:spPr>
        <p:txBody>
          <a:bodyPr vert="horz" lIns="91440" tIns="45720" rIns="91440" bIns="45720" rtlCol="0" anchor="ctr">
            <a:normAutofit/>
          </a:bodyPr>
          <a:lstStyle/>
          <a:p>
            <a:pPr>
              <a:lnSpc>
                <a:spcPct val="90000"/>
              </a:lnSpc>
              <a:spcAft>
                <a:spcPts val="600"/>
              </a:spcAft>
            </a:pPr>
            <a:r>
              <a:rPr lang="en-US" sz="2000"/>
              <a:t>- Chúa Giê-su thuộc chủng do thái, sinh ở 1 làng nhỏ thuộc Palestin, cha là Thánh Josseph làm nghề thợ mộc, mẹ là Đức mẹ đồng trinh Maria.</a:t>
            </a:r>
          </a:p>
          <a:p>
            <a:pPr>
              <a:lnSpc>
                <a:spcPct val="90000"/>
              </a:lnSpc>
              <a:spcAft>
                <a:spcPts val="600"/>
              </a:spcAft>
            </a:pPr>
            <a:r>
              <a:rPr lang="en-US" sz="2000"/>
              <a:t>- Ki-tô giáo coi Giê-su là Chúa Trời giáng thế để cứu nhân loại, Chúa luôn luôn nhân từ với mọi người: Chúa là tình yêu, ko phải khiếp sợ, …</a:t>
            </a:r>
          </a:p>
        </p:txBody>
      </p:sp>
      <p:sp>
        <p:nvSpPr>
          <p:cNvPr id="25" name="Rectangle 2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85389"/>
            <a:ext cx="4507025" cy="437593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98FB4EB-513A-4BB9-8A97-CE92CA48C1C2}"/>
              </a:ext>
            </a:extLst>
          </p:cNvPr>
          <p:cNvPicPr>
            <a:picLocks noChangeAspect="1"/>
          </p:cNvPicPr>
          <p:nvPr/>
        </p:nvPicPr>
        <p:blipFill rotWithShape="1">
          <a:blip r:embed="rId3"/>
          <a:srcRect l="10518" r="9022" b="4"/>
          <a:stretch/>
        </p:blipFill>
        <p:spPr>
          <a:xfrm>
            <a:off x="4483341" y="599514"/>
            <a:ext cx="4069057" cy="3944472"/>
          </a:xfrm>
          <a:prstGeom prst="rect">
            <a:avLst/>
          </a:prstGeom>
        </p:spPr>
      </p:pic>
    </p:spTree>
    <p:extLst>
      <p:ext uri="{BB962C8B-B14F-4D97-AF65-F5344CB8AC3E}">
        <p14:creationId xmlns:p14="http://schemas.microsoft.com/office/powerpoint/2010/main" val="2762600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up)">
                                      <p:cBhvr>
                                        <p:cTn id="7" dur="125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up)">
                                      <p:cBhvr>
                                        <p:cTn id="12" dur="125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2741303-C182-4FA3-90FB-AF740C57A86B}"/>
              </a:ext>
            </a:extLst>
          </p:cNvPr>
          <p:cNvPicPr>
            <a:picLocks noChangeAspect="1"/>
          </p:cNvPicPr>
          <p:nvPr/>
        </p:nvPicPr>
        <p:blipFill rotWithShape="1">
          <a:blip r:embed="rId2"/>
          <a:srcRect l="2701"/>
          <a:stretch/>
        </p:blipFill>
        <p:spPr>
          <a:xfrm>
            <a:off x="246987" y="10"/>
            <a:ext cx="8897013" cy="51434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Tree>
    <p:extLst>
      <p:ext uri="{BB962C8B-B14F-4D97-AF65-F5344CB8AC3E}">
        <p14:creationId xmlns:p14="http://schemas.microsoft.com/office/powerpoint/2010/main" val="3192995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6B8D4AD-BA95-4EE2-A50A-AAE4F9544D2C}"/>
              </a:ext>
            </a:extLst>
          </p:cNvPr>
          <p:cNvPicPr>
            <a:picLocks noChangeAspect="1"/>
          </p:cNvPicPr>
          <p:nvPr/>
        </p:nvPicPr>
        <p:blipFill rotWithShape="1">
          <a:blip r:embed="rId3"/>
          <a:srcRect r="3" b="5122"/>
          <a:stretch/>
        </p:blipFill>
        <p:spPr>
          <a:xfrm>
            <a:off x="20" y="10"/>
            <a:ext cx="7252212" cy="51434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E9AA4A97-4243-460B-AEE8-4B6D92449477}"/>
              </a:ext>
            </a:extLst>
          </p:cNvPr>
          <p:cNvSpPr txBox="1"/>
          <p:nvPr/>
        </p:nvSpPr>
        <p:spPr>
          <a:xfrm>
            <a:off x="5715000" y="510778"/>
            <a:ext cx="2866642" cy="142493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a:solidFill>
                  <a:srgbClr val="D9047A"/>
                </a:solidFill>
                <a:effectLst>
                  <a:outerShdw blurRad="38100" dist="38100" dir="2700000" algn="tl">
                    <a:srgbClr val="000000">
                      <a:alpha val="43137"/>
                    </a:srgbClr>
                  </a:outerShdw>
                </a:effectLst>
                <a:latin typeface="+mj-lt"/>
                <a:ea typeface="+mj-ea"/>
                <a:cs typeface="+mj-cs"/>
              </a:rPr>
              <a:t>ĐẠO HỒI</a:t>
            </a:r>
          </a:p>
        </p:txBody>
      </p:sp>
      <p:sp>
        <p:nvSpPr>
          <p:cNvPr id="14" name="TextBox 13">
            <a:extLst>
              <a:ext uri="{FF2B5EF4-FFF2-40B4-BE49-F238E27FC236}">
                <a16:creationId xmlns:a16="http://schemas.microsoft.com/office/drawing/2014/main" id="{5413421E-2164-47E5-A2A6-5805F4CE9210}"/>
              </a:ext>
            </a:extLst>
          </p:cNvPr>
          <p:cNvSpPr txBox="1"/>
          <p:nvPr/>
        </p:nvSpPr>
        <p:spPr>
          <a:xfrm>
            <a:off x="5648706" y="1825650"/>
            <a:ext cx="3190493" cy="2807072"/>
          </a:xfrm>
          <a:prstGeom prst="rect">
            <a:avLst/>
          </a:prstGeom>
        </p:spPr>
        <p:txBody>
          <a:bodyPr vert="horz" lIns="91440" tIns="45720" rIns="91440" bIns="45720" rtlCol="0">
            <a:noAutofit/>
          </a:bodyPr>
          <a:lstStyle/>
          <a:p>
            <a:pPr>
              <a:lnSpc>
                <a:spcPct val="90000"/>
              </a:lnSpc>
              <a:spcAft>
                <a:spcPts val="600"/>
              </a:spcAft>
            </a:pPr>
            <a:r>
              <a:rPr lang="en-US"/>
              <a:t>- Đạo Hồi tiếng Ả-rập có nghĩa là “thuận lòng”, tức là thuận lòng Thánh Ala.</a:t>
            </a:r>
          </a:p>
          <a:p>
            <a:pPr>
              <a:lnSpc>
                <a:spcPct val="90000"/>
              </a:lnSpc>
              <a:spcAft>
                <a:spcPts val="600"/>
              </a:spcAft>
            </a:pPr>
            <a:r>
              <a:rPr lang="en-US"/>
              <a:t>- Người sáng lập đạo Hồi là </a:t>
            </a:r>
            <a:r>
              <a:rPr lang="en-US">
                <a:solidFill>
                  <a:srgbClr val="D9047A"/>
                </a:solidFill>
              </a:rPr>
              <a:t>giáo chủ Muhammand</a:t>
            </a:r>
            <a:r>
              <a:rPr lang="en-US"/>
              <a:t> (Đấng tiên tri Mô-ha-mét) – xuất thân từ 1 gia đình nghèo khó ko được đi học nhưng lại có trí lực siêu phàm, tầm nhìn xa trông rộng và lòng nhân ái bao dung. Ông đã thống nhất bán đảo Ả-rập và khởi xướng đạo Hồi.</a:t>
            </a:r>
          </a:p>
        </p:txBody>
      </p:sp>
    </p:spTree>
    <p:extLst>
      <p:ext uri="{BB962C8B-B14F-4D97-AF65-F5344CB8AC3E}">
        <p14:creationId xmlns:p14="http://schemas.microsoft.com/office/powerpoint/2010/main" val="2739555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E6A73F-0693-43B3-8885-44A42DCEFC16}"/>
              </a:ext>
            </a:extLst>
          </p:cNvPr>
          <p:cNvPicPr>
            <a:picLocks noChangeAspect="1"/>
          </p:cNvPicPr>
          <p:nvPr/>
        </p:nvPicPr>
        <p:blipFill>
          <a:blip r:embed="rId2"/>
          <a:stretch>
            <a:fillRect/>
          </a:stretch>
        </p:blipFill>
        <p:spPr>
          <a:xfrm>
            <a:off x="-1" y="0"/>
            <a:ext cx="9226641" cy="5143500"/>
          </a:xfrm>
          <a:prstGeom prst="rect">
            <a:avLst/>
          </a:prstGeom>
        </p:spPr>
      </p:pic>
      <p:pic>
        <p:nvPicPr>
          <p:cNvPr id="3" name="Picture 2">
            <a:hlinkClick r:id="rId3" action="ppaction://hlinksldjump"/>
            <a:extLst>
              <a:ext uri="{FF2B5EF4-FFF2-40B4-BE49-F238E27FC236}">
                <a16:creationId xmlns:a16="http://schemas.microsoft.com/office/drawing/2014/main" id="{3E0A0DCA-033C-4F42-AB81-1068C69FCA4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77" b="92113" l="9732" r="91611">
                        <a14:foregroundMark x1="91946" y1="64789" x2="91946" y2="64789"/>
                        <a14:foregroundMark x1="87248" y1="88732" x2="87248" y2="88732"/>
                        <a14:foregroundMark x1="20805" y1="92113" x2="20805" y2="92113"/>
                        <a14:foregroundMark x1="22483" y1="92113" x2="32215" y2="92113"/>
                      </a14:backgroundRemoval>
                    </a14:imgEffect>
                  </a14:imgLayer>
                </a14:imgProps>
              </a:ext>
            </a:extLst>
          </a:blip>
          <a:srcRect l="6094" r="3633" b="-4"/>
          <a:stretch/>
        </p:blipFill>
        <p:spPr>
          <a:xfrm>
            <a:off x="7162800" y="2210821"/>
            <a:ext cx="1731006" cy="2303982"/>
          </a:xfrm>
          <a:prstGeom prst="rect">
            <a:avLst/>
          </a:prstGeom>
        </p:spPr>
      </p:pic>
      <p:pic>
        <p:nvPicPr>
          <p:cNvPr id="4" name="Picture 3">
            <a:hlinkClick r:id="rId6" action="ppaction://hlinksldjump"/>
            <a:extLst>
              <a:ext uri="{FF2B5EF4-FFF2-40B4-BE49-F238E27FC236}">
                <a16:creationId xmlns:a16="http://schemas.microsoft.com/office/drawing/2014/main" id="{54FC515C-011C-47F3-9830-9A61863E3D7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296" b="96620" l="9732" r="92282">
                        <a14:foregroundMark x1="92282" y1="63944" x2="92282" y2="63944"/>
                        <a14:foregroundMark x1="81879" y1="90986" x2="81879" y2="90986"/>
                        <a14:foregroundMark x1="69799" y1="90986" x2="69799" y2="90986"/>
                        <a14:foregroundMark x1="62081" y1="95493" x2="59396" y2="96620"/>
                      </a14:backgroundRemoval>
                    </a14:imgEffect>
                  </a14:imgLayer>
                </a14:imgProps>
              </a:ext>
            </a:extLst>
          </a:blip>
          <a:srcRect l="6027" r="3701" b="-4"/>
          <a:stretch/>
        </p:blipFill>
        <p:spPr>
          <a:xfrm>
            <a:off x="4777195" y="2170659"/>
            <a:ext cx="1791353" cy="2384306"/>
          </a:xfrm>
          <a:prstGeom prst="rect">
            <a:avLst/>
          </a:prstGeom>
        </p:spPr>
      </p:pic>
      <p:pic>
        <p:nvPicPr>
          <p:cNvPr id="5" name="Picture 4">
            <a:hlinkClick r:id="rId9" action="ppaction://hlinksldjump"/>
            <a:extLst>
              <a:ext uri="{FF2B5EF4-FFF2-40B4-BE49-F238E27FC236}">
                <a16:creationId xmlns:a16="http://schemas.microsoft.com/office/drawing/2014/main" id="{CC6C6098-9E65-4F03-9510-B9B370EBF591}"/>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577" b="94930" l="9732" r="89933">
                        <a14:foregroundMark x1="89262" y1="70141" x2="89262" y2="70141"/>
                        <a14:foregroundMark x1="84564" y1="91549" x2="84564" y2="91549"/>
                        <a14:foregroundMark x1="29530" y1="89296" x2="29530" y2="89296"/>
                        <a14:foregroundMark x1="28859" y1="89296" x2="28859" y2="89296"/>
                        <a14:foregroundMark x1="41946" y1="88732" x2="47651" y2="89296"/>
                        <a14:foregroundMark x1="23154" y1="90704" x2="23154" y2="90704"/>
                        <a14:foregroundMark x1="29530" y1="94930" x2="40268" y2="93521"/>
                        <a14:foregroundMark x1="89262" y1="91549" x2="89262" y2="91549"/>
                      </a14:backgroundRemoval>
                    </a14:imgEffect>
                  </a14:imgLayer>
                </a14:imgProps>
              </a:ext>
            </a:extLst>
          </a:blip>
          <a:srcRect l="5980" r="3747" b="-4"/>
          <a:stretch/>
        </p:blipFill>
        <p:spPr>
          <a:xfrm>
            <a:off x="2578398" y="2249284"/>
            <a:ext cx="1702108" cy="2265519"/>
          </a:xfrm>
          <a:prstGeom prst="rect">
            <a:avLst/>
          </a:prstGeom>
        </p:spPr>
      </p:pic>
      <p:pic>
        <p:nvPicPr>
          <p:cNvPr id="6" name="Picture 5">
            <a:hlinkClick r:id="rId12" action="ppaction://hlinksldjump"/>
            <a:extLst>
              <a:ext uri="{FF2B5EF4-FFF2-40B4-BE49-F238E27FC236}">
                <a16:creationId xmlns:a16="http://schemas.microsoft.com/office/drawing/2014/main" id="{954D5A3A-C416-427B-8029-ACE48B981932}"/>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605" b="93220" l="9699" r="91639">
                        <a14:foregroundMark x1="91639" y1="65819" x2="91639" y2="65819"/>
                        <a14:foregroundMark x1="85284" y1="88701" x2="85284" y2="88701"/>
                        <a14:foregroundMark x1="24415" y1="90113" x2="24415" y2="90113"/>
                        <a14:foregroundMark x1="25084" y1="90113" x2="29766" y2="91243"/>
                        <a14:foregroundMark x1="64548" y1="93220" x2="64548" y2="93220"/>
                        <a14:foregroundMark x1="64548" y1="93220" x2="64548" y2="93220"/>
                        <a14:foregroundMark x1="63880" y1="92938" x2="63880" y2="92938"/>
                      </a14:backgroundRemoval>
                    </a14:imgEffect>
                  </a14:imgLayer>
                </a14:imgProps>
              </a:ext>
            </a:extLst>
          </a:blip>
          <a:srcRect l="6119" r="4171" b="6"/>
          <a:stretch/>
        </p:blipFill>
        <p:spPr>
          <a:xfrm>
            <a:off x="381000" y="2249285"/>
            <a:ext cx="1702108" cy="2265518"/>
          </a:xfrm>
          <a:prstGeom prst="rect">
            <a:avLst/>
          </a:prstGeom>
        </p:spPr>
      </p:pic>
      <p:pic>
        <p:nvPicPr>
          <p:cNvPr id="8"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07D653B1-1B07-4D33-A987-6C0CA0F715DB}"/>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rot="492039">
            <a:off x="8245506" y="4303394"/>
            <a:ext cx="910140" cy="10606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CBC1149E-43BA-42E0-BAE3-57D08FF468FA}"/>
              </a:ext>
            </a:extLst>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a:off x="7162801" y="263387"/>
            <a:ext cx="596852" cy="6955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Giáng sinh sao lấp Lánh Clip nghệ thuật - ngôi sao lấp lánh png tải về -  Miễn phí trong suốt Trang Trí Giáng Sinh png Tải về.">
            <a:extLst>
              <a:ext uri="{FF2B5EF4-FFF2-40B4-BE49-F238E27FC236}">
                <a16:creationId xmlns:a16="http://schemas.microsoft.com/office/drawing/2014/main" id="{868F9642-303C-4F72-9EDA-DD9EB0D07415}"/>
              </a:ext>
            </a:extLst>
          </p:cNvPr>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2212" b="94615" l="10000" r="90000">
                        <a14:foregroundMark x1="29222" y1="8654" x2="29222" y2="8654"/>
                        <a14:foregroundMark x1="72222" y1="10577" x2="72222" y2="10577"/>
                        <a14:foregroundMark x1="67444" y1="12115" x2="67444" y2="12115"/>
                        <a14:foregroundMark x1="46889" y1="14615" x2="49111" y2="15096"/>
                        <a14:foregroundMark x1="70222" y1="6635" x2="70222" y2="6635"/>
                        <a14:foregroundMark x1="80556" y1="3462" x2="80556" y2="3462"/>
                        <a14:foregroundMark x1="80000" y1="2212" x2="80000" y2="2212"/>
                        <a14:foregroundMark x1="71444" y1="38269" x2="71444" y2="38269"/>
                        <a14:foregroundMark x1="71444" y1="38269" x2="71444" y2="38269"/>
                        <a14:foregroundMark x1="73111" y1="24423" x2="73111" y2="24423"/>
                        <a14:foregroundMark x1="71667" y1="30096" x2="71667" y2="30096"/>
                        <a14:foregroundMark x1="62222" y1="30865" x2="73000" y2="27115"/>
                        <a14:foregroundMark x1="73000" y1="27115" x2="74000" y2="25673"/>
                        <a14:foregroundMark x1="50000" y1="64904" x2="50000" y2="64904"/>
                        <a14:foregroundMark x1="50000" y1="65192" x2="50000" y2="65192"/>
                        <a14:foregroundMark x1="46333" y1="43942" x2="46333" y2="43942"/>
                        <a14:foregroundMark x1="46556" y1="44231" x2="48000" y2="44423"/>
                        <a14:foregroundMark x1="44556" y1="41442" x2="45444" y2="41442"/>
                        <a14:foregroundMark x1="30000" y1="82212" x2="30000" y2="82212"/>
                        <a14:foregroundMark x1="30000" y1="82019" x2="30000" y2="82019"/>
                        <a14:foregroundMark x1="26556" y1="76538" x2="28889" y2="78269"/>
                        <a14:foregroundMark x1="41778" y1="92885" x2="41778" y2="92885"/>
                        <a14:foregroundMark x1="41444" y1="94038" x2="41444" y2="94038"/>
                        <a14:foregroundMark x1="41111" y1="94038" x2="41111" y2="94038"/>
                        <a14:foregroundMark x1="40556" y1="93846" x2="40556" y2="94615"/>
                        <a14:foregroundMark x1="40556" y1="94615" x2="40556" y2="94615"/>
                        <a14:foregroundMark x1="15778" y1="21731" x2="26556" y2="23942"/>
                        <a14:foregroundMark x1="15778" y1="21731" x2="25444" y2="21250"/>
                      </a14:backgroundRemoval>
                    </a14:imgEffect>
                  </a14:imgLayer>
                </a14:imgProps>
              </a:ext>
              <a:ext uri="{28A0092B-C50C-407E-A947-70E740481C1C}">
                <a14:useLocalDpi xmlns:a14="http://schemas.microsoft.com/office/drawing/2010/main" val="0"/>
              </a:ext>
            </a:extLst>
          </a:blip>
          <a:srcRect/>
          <a:stretch>
            <a:fillRect/>
          </a:stretch>
        </p:blipFill>
        <p:spPr bwMode="auto">
          <a:xfrm>
            <a:off x="8789014" y="4653621"/>
            <a:ext cx="713731" cy="831787"/>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50+ Ảnh GIF cực đẹp">
            <a:extLst>
              <a:ext uri="{FF2B5EF4-FFF2-40B4-BE49-F238E27FC236}">
                <a16:creationId xmlns:a16="http://schemas.microsoft.com/office/drawing/2014/main" id="{73032A11-7631-45C9-A68D-DD64087A0D0E}"/>
              </a:ext>
            </a:extLst>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4280506" y="628697"/>
            <a:ext cx="4972003" cy="6286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50+ Ảnh GIF cực đẹp">
            <a:extLst>
              <a:ext uri="{FF2B5EF4-FFF2-40B4-BE49-F238E27FC236}">
                <a16:creationId xmlns:a16="http://schemas.microsoft.com/office/drawing/2014/main" id="{C11B8C2A-2EB1-4A58-A59B-645908DEC9AE}"/>
              </a:ext>
            </a:extLst>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25868" y="628697"/>
            <a:ext cx="4743497" cy="60578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A8B96AF3-15BD-43DF-B56F-1BAB5F4EF11B}"/>
              </a:ext>
            </a:extLst>
          </p:cNvPr>
          <p:cNvSpPr/>
          <p:nvPr/>
        </p:nvSpPr>
        <p:spPr>
          <a:xfrm>
            <a:off x="256511" y="600684"/>
            <a:ext cx="8008486" cy="12260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spcAft>
                <a:spcPts val="600"/>
              </a:spcAft>
            </a:pPr>
            <a:r>
              <a:rPr lang="en-US" sz="6000" b="1">
                <a:solidFill>
                  <a:srgbClr val="FF3399"/>
                </a:solidFill>
                <a:latin typeface="#9Slide07 Cadena" panose="02000503000000020004" pitchFamily="2" charset="0"/>
                <a:ea typeface="+mj-ea"/>
                <a:cs typeface="+mj-cs"/>
              </a:rPr>
              <a:t>Chiếc túi bí mật</a:t>
            </a:r>
          </a:p>
        </p:txBody>
      </p:sp>
    </p:spTree>
    <p:extLst>
      <p:ext uri="{BB962C8B-B14F-4D97-AF65-F5344CB8AC3E}">
        <p14:creationId xmlns:p14="http://schemas.microsoft.com/office/powerpoint/2010/main" val="25006956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5"/>
                                        </p:tgtEl>
                                        <p:attrNameLst>
                                          <p:attrName>ppt_x</p:attrName>
                                        </p:attrNameLst>
                                      </p:cBhvr>
                                      <p:tavLst>
                                        <p:tav tm="0">
                                          <p:val>
                                            <p:strVal val="ppt_x"/>
                                          </p:val>
                                        </p:tav>
                                        <p:tav tm="100000">
                                          <p:val>
                                            <p:strVal val="ppt_x"/>
                                          </p:val>
                                        </p:tav>
                                      </p:tavLst>
                                    </p:anim>
                                    <p:anim calcmode="lin" valueType="num">
                                      <p:cBhvr additive="base">
                                        <p:cTn id="20" dur="500"/>
                                        <p:tgtEl>
                                          <p:spTgt spid="5"/>
                                        </p:tgtEl>
                                        <p:attrNameLst>
                                          <p:attrName>ppt_y</p:attrName>
                                        </p:attrNameLst>
                                      </p:cBhvr>
                                      <p:tavLst>
                                        <p:tav tm="0">
                                          <p:val>
                                            <p:strVal val="ppt_y"/>
                                          </p:val>
                                        </p:tav>
                                        <p:tav tm="100000">
                                          <p:val>
                                            <p:strVal val="1+ppt_h/2"/>
                                          </p:val>
                                        </p:tav>
                                      </p:tavLst>
                                    </p:anim>
                                    <p:set>
                                      <p:cBhvr>
                                        <p:cTn id="21"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4"/>
                                        </p:tgtEl>
                                        <p:attrNameLst>
                                          <p:attrName>ppt_x</p:attrName>
                                        </p:attrNameLst>
                                      </p:cBhvr>
                                      <p:tavLst>
                                        <p:tav tm="0">
                                          <p:val>
                                            <p:strVal val="ppt_x"/>
                                          </p:val>
                                        </p:tav>
                                        <p:tav tm="100000">
                                          <p:val>
                                            <p:strVal val="ppt_x"/>
                                          </p:val>
                                        </p:tav>
                                      </p:tavLst>
                                    </p:anim>
                                    <p:anim calcmode="lin" valueType="num">
                                      <p:cBhvr additive="base">
                                        <p:cTn id="27" dur="500"/>
                                        <p:tgtEl>
                                          <p:spTgt spid="4"/>
                                        </p:tgtEl>
                                        <p:attrNameLst>
                                          <p:attrName>ppt_y</p:attrName>
                                        </p:attrNameLst>
                                      </p:cBhvr>
                                      <p:tavLst>
                                        <p:tav tm="0">
                                          <p:val>
                                            <p:strVal val="ppt_y"/>
                                          </p:val>
                                        </p:tav>
                                        <p:tav tm="100000">
                                          <p:val>
                                            <p:strVal val="1+ppt_h/2"/>
                                          </p:val>
                                        </p:tav>
                                      </p:tavLst>
                                    </p:anim>
                                    <p:set>
                                      <p:cBhvr>
                                        <p:cTn id="28"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3"/>
                                        </p:tgtEl>
                                        <p:attrNameLst>
                                          <p:attrName>ppt_x</p:attrName>
                                        </p:attrNameLst>
                                      </p:cBhvr>
                                      <p:tavLst>
                                        <p:tav tm="0">
                                          <p:val>
                                            <p:strVal val="ppt_x"/>
                                          </p:val>
                                        </p:tav>
                                        <p:tav tm="100000">
                                          <p:val>
                                            <p:strVal val="ppt_x"/>
                                          </p:val>
                                        </p:tav>
                                      </p:tavLst>
                                    </p:anim>
                                    <p:anim calcmode="lin" valueType="num">
                                      <p:cBhvr additive="base">
                                        <p:cTn id="34" dur="500"/>
                                        <p:tgtEl>
                                          <p:spTgt spid="3"/>
                                        </p:tgtEl>
                                        <p:attrNameLst>
                                          <p:attrName>ppt_y</p:attrName>
                                        </p:attrNameLst>
                                      </p:cBhvr>
                                      <p:tavLst>
                                        <p:tav tm="0">
                                          <p:val>
                                            <p:strVal val="ppt_y"/>
                                          </p:val>
                                        </p:tav>
                                        <p:tav tm="100000">
                                          <p:val>
                                            <p:strVal val="1+ppt_h/2"/>
                                          </p:val>
                                        </p:tav>
                                      </p:tavLst>
                                    </p:anim>
                                    <p:set>
                                      <p:cBhvr>
                                        <p:cTn id="3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194"/>
                                        </p:tgtEl>
                                        <p:attrNameLst>
                                          <p:attrName>style.visibility</p:attrName>
                                        </p:attrNameLst>
                                      </p:cBhvr>
                                      <p:to>
                                        <p:strVal val="visible"/>
                                      </p:to>
                                    </p:set>
                                    <p:anim calcmode="lin" valueType="num">
                                      <p:cBhvr additive="base">
                                        <p:cTn id="45" dur="500" fill="hold"/>
                                        <p:tgtEl>
                                          <p:spTgt spid="8194"/>
                                        </p:tgtEl>
                                        <p:attrNameLst>
                                          <p:attrName>ppt_x</p:attrName>
                                        </p:attrNameLst>
                                      </p:cBhvr>
                                      <p:tavLst>
                                        <p:tav tm="0">
                                          <p:val>
                                            <p:strVal val="#ppt_x"/>
                                          </p:val>
                                        </p:tav>
                                        <p:tav tm="100000">
                                          <p:val>
                                            <p:strVal val="#ppt_x"/>
                                          </p:val>
                                        </p:tav>
                                      </p:tavLst>
                                    </p:anim>
                                    <p:anim calcmode="lin" valueType="num">
                                      <p:cBhvr additive="base">
                                        <p:cTn id="46"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A926005C-D78E-4B23-A547-AB31626A30B7}"/>
              </a:ext>
            </a:extLst>
          </p:cNvPr>
          <p:cNvPicPr>
            <a:picLocks noChangeAspect="1"/>
          </p:cNvPicPr>
          <p:nvPr/>
        </p:nvPicPr>
        <p:blipFill rotWithShape="1">
          <a:blip r:embed="rId2"/>
          <a:srcRect t="30211"/>
          <a:stretch/>
        </p:blipFill>
        <p:spPr>
          <a:xfrm>
            <a:off x="20" y="10"/>
            <a:ext cx="5527522" cy="5143490"/>
          </a:xfrm>
          <a:prstGeom prst="rect">
            <a:avLst/>
          </a:prstGeom>
        </p:spPr>
      </p:pic>
      <p:pic>
        <p:nvPicPr>
          <p:cNvPr id="16" name="Picture 15">
            <a:extLst>
              <a:ext uri="{FF2B5EF4-FFF2-40B4-BE49-F238E27FC236}">
                <a16:creationId xmlns:a16="http://schemas.microsoft.com/office/drawing/2014/main" id="{1C9147B8-9972-40C3-B061-09E15E518965}"/>
              </a:ext>
            </a:extLst>
          </p:cNvPr>
          <p:cNvPicPr>
            <a:picLocks noChangeAspect="1"/>
          </p:cNvPicPr>
          <p:nvPr/>
        </p:nvPicPr>
        <p:blipFill rotWithShape="1">
          <a:blip r:embed="rId3"/>
          <a:srcRect l="10189" r="8404" b="4"/>
          <a:stretch/>
        </p:blipFill>
        <p:spPr>
          <a:xfrm>
            <a:off x="5650992" y="10"/>
            <a:ext cx="3493008" cy="2510018"/>
          </a:xfrm>
          <a:prstGeom prst="rect">
            <a:avLst/>
          </a:prstGeom>
        </p:spPr>
      </p:pic>
      <p:pic>
        <p:nvPicPr>
          <p:cNvPr id="12" name="Picture 11">
            <a:extLst>
              <a:ext uri="{FF2B5EF4-FFF2-40B4-BE49-F238E27FC236}">
                <a16:creationId xmlns:a16="http://schemas.microsoft.com/office/drawing/2014/main" id="{56688C0A-4EE9-4C73-8A00-208A08119FAD}"/>
              </a:ext>
            </a:extLst>
          </p:cNvPr>
          <p:cNvPicPr>
            <a:picLocks noChangeAspect="1"/>
          </p:cNvPicPr>
          <p:nvPr/>
        </p:nvPicPr>
        <p:blipFill rotWithShape="1">
          <a:blip r:embed="rId4"/>
          <a:srcRect l="11889" r="4610" b="-4"/>
          <a:stretch/>
        </p:blipFill>
        <p:spPr>
          <a:xfrm>
            <a:off x="5650992" y="2614412"/>
            <a:ext cx="3493010" cy="2510028"/>
          </a:xfrm>
          <a:prstGeom prst="rect">
            <a:avLst/>
          </a:prstGeom>
        </p:spPr>
      </p:pic>
    </p:spTree>
    <p:extLst>
      <p:ext uri="{BB962C8B-B14F-4D97-AF65-F5344CB8AC3E}">
        <p14:creationId xmlns:p14="http://schemas.microsoft.com/office/powerpoint/2010/main" val="389199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0" y="228179"/>
            <a:ext cx="9429243" cy="751488"/>
          </a:xfrm>
          <a:prstGeom prst="rect">
            <a:avLst/>
          </a:prstGeom>
        </p:spPr>
        <p:txBody>
          <a:bodyPr vert="horz" wrap="square" lIns="0" tIns="12700" rIns="0" bIns="0" rtlCol="0">
            <a:spAutoFit/>
          </a:bodyPr>
          <a:lstStyle/>
          <a:p>
            <a:pPr marL="12700">
              <a:lnSpc>
                <a:spcPct val="100000"/>
              </a:lnSpc>
              <a:spcBef>
                <a:spcPts val="100"/>
              </a:spcBef>
            </a:pPr>
            <a:r>
              <a:rPr lang="vi-VN" sz="4800" b="0">
                <a:solidFill>
                  <a:srgbClr val="D9047A"/>
                </a:solidFill>
                <a:latin typeface="#9Slide07 Cadena" panose="02000503000000020004" pitchFamily="2" charset="0"/>
                <a:cs typeface="Verdana"/>
              </a:rPr>
              <a:t>Vòng 2: Truy tìm mật mã</a:t>
            </a:r>
            <a:endParaRPr sz="4800" b="0">
              <a:solidFill>
                <a:srgbClr val="D9047A"/>
              </a:solidFill>
              <a:latin typeface="#9Slide07 Cadena" panose="02000503000000020004" pitchFamily="2" charset="0"/>
              <a:cs typeface="Verdana"/>
            </a:endParaRPr>
          </a:p>
        </p:txBody>
      </p:sp>
      <p:sp>
        <p:nvSpPr>
          <p:cNvPr id="3" name="object 3"/>
          <p:cNvSpPr/>
          <p:nvPr/>
        </p:nvSpPr>
        <p:spPr>
          <a:xfrm>
            <a:off x="457200" y="1352550"/>
            <a:ext cx="5823585" cy="3206750"/>
          </a:xfrm>
          <a:custGeom>
            <a:avLst/>
            <a:gdLst/>
            <a:ahLst/>
            <a:cxnLst/>
            <a:rect l="l" t="t" r="r" b="b"/>
            <a:pathLst>
              <a:path w="5823585" h="3206750">
                <a:moveTo>
                  <a:pt x="0" y="534415"/>
                </a:moveTo>
                <a:lnTo>
                  <a:pt x="2184" y="485773"/>
                </a:lnTo>
                <a:lnTo>
                  <a:pt x="8610" y="438354"/>
                </a:lnTo>
                <a:lnTo>
                  <a:pt x="19090" y="392347"/>
                </a:lnTo>
                <a:lnTo>
                  <a:pt x="33434" y="347941"/>
                </a:lnTo>
                <a:lnTo>
                  <a:pt x="51455" y="305325"/>
                </a:lnTo>
                <a:lnTo>
                  <a:pt x="72964" y="264686"/>
                </a:lnTo>
                <a:lnTo>
                  <a:pt x="97771" y="226215"/>
                </a:lnTo>
                <a:lnTo>
                  <a:pt x="125689" y="190099"/>
                </a:lnTo>
                <a:lnTo>
                  <a:pt x="156529" y="156527"/>
                </a:lnTo>
                <a:lnTo>
                  <a:pt x="190101" y="125688"/>
                </a:lnTo>
                <a:lnTo>
                  <a:pt x="226218" y="97771"/>
                </a:lnTo>
                <a:lnTo>
                  <a:pt x="264690" y="72963"/>
                </a:lnTo>
                <a:lnTo>
                  <a:pt x="305329" y="51455"/>
                </a:lnTo>
                <a:lnTo>
                  <a:pt x="347947" y="33434"/>
                </a:lnTo>
                <a:lnTo>
                  <a:pt x="392355" y="19089"/>
                </a:lnTo>
                <a:lnTo>
                  <a:pt x="438363" y="8610"/>
                </a:lnTo>
                <a:lnTo>
                  <a:pt x="485784" y="2183"/>
                </a:lnTo>
                <a:lnTo>
                  <a:pt x="534428" y="0"/>
                </a:lnTo>
                <a:lnTo>
                  <a:pt x="5288788" y="0"/>
                </a:lnTo>
                <a:lnTo>
                  <a:pt x="5337430" y="2183"/>
                </a:lnTo>
                <a:lnTo>
                  <a:pt x="5384849" y="8610"/>
                </a:lnTo>
                <a:lnTo>
                  <a:pt x="5430856" y="19089"/>
                </a:lnTo>
                <a:lnTo>
                  <a:pt x="5475262" y="33434"/>
                </a:lnTo>
                <a:lnTo>
                  <a:pt x="5517878" y="51455"/>
                </a:lnTo>
                <a:lnTo>
                  <a:pt x="5558517" y="72963"/>
                </a:lnTo>
                <a:lnTo>
                  <a:pt x="5596988" y="97771"/>
                </a:lnTo>
                <a:lnTo>
                  <a:pt x="5633104" y="125688"/>
                </a:lnTo>
                <a:lnTo>
                  <a:pt x="5666676" y="156527"/>
                </a:lnTo>
                <a:lnTo>
                  <a:pt x="5697515" y="190099"/>
                </a:lnTo>
                <a:lnTo>
                  <a:pt x="5725432" y="226215"/>
                </a:lnTo>
                <a:lnTo>
                  <a:pt x="5750240" y="264686"/>
                </a:lnTo>
                <a:lnTo>
                  <a:pt x="5771748" y="305325"/>
                </a:lnTo>
                <a:lnTo>
                  <a:pt x="5789769" y="347941"/>
                </a:lnTo>
                <a:lnTo>
                  <a:pt x="5804114" y="392347"/>
                </a:lnTo>
                <a:lnTo>
                  <a:pt x="5814593" y="438354"/>
                </a:lnTo>
                <a:lnTo>
                  <a:pt x="5821020" y="485773"/>
                </a:lnTo>
                <a:lnTo>
                  <a:pt x="5823204" y="534415"/>
                </a:lnTo>
                <a:lnTo>
                  <a:pt x="5823204" y="2672080"/>
                </a:lnTo>
                <a:lnTo>
                  <a:pt x="5821020" y="2720722"/>
                </a:lnTo>
                <a:lnTo>
                  <a:pt x="5814593" y="2768141"/>
                </a:lnTo>
                <a:lnTo>
                  <a:pt x="5804114" y="2814148"/>
                </a:lnTo>
                <a:lnTo>
                  <a:pt x="5789769" y="2858554"/>
                </a:lnTo>
                <a:lnTo>
                  <a:pt x="5771748" y="2901170"/>
                </a:lnTo>
                <a:lnTo>
                  <a:pt x="5750240" y="2941809"/>
                </a:lnTo>
                <a:lnTo>
                  <a:pt x="5725432" y="2980280"/>
                </a:lnTo>
                <a:lnTo>
                  <a:pt x="5697515" y="3016396"/>
                </a:lnTo>
                <a:lnTo>
                  <a:pt x="5666676" y="3049968"/>
                </a:lnTo>
                <a:lnTo>
                  <a:pt x="5633104" y="3080807"/>
                </a:lnTo>
                <a:lnTo>
                  <a:pt x="5596988" y="3108724"/>
                </a:lnTo>
                <a:lnTo>
                  <a:pt x="5558517" y="3133532"/>
                </a:lnTo>
                <a:lnTo>
                  <a:pt x="5517878" y="3155040"/>
                </a:lnTo>
                <a:lnTo>
                  <a:pt x="5475262" y="3173061"/>
                </a:lnTo>
                <a:lnTo>
                  <a:pt x="5430856" y="3187406"/>
                </a:lnTo>
                <a:lnTo>
                  <a:pt x="5384849" y="3197885"/>
                </a:lnTo>
                <a:lnTo>
                  <a:pt x="5337430" y="3204312"/>
                </a:lnTo>
                <a:lnTo>
                  <a:pt x="5288788" y="3206496"/>
                </a:lnTo>
                <a:lnTo>
                  <a:pt x="534428" y="3206496"/>
                </a:lnTo>
                <a:lnTo>
                  <a:pt x="485784" y="3204312"/>
                </a:lnTo>
                <a:lnTo>
                  <a:pt x="438363" y="3197885"/>
                </a:lnTo>
                <a:lnTo>
                  <a:pt x="392355" y="3187406"/>
                </a:lnTo>
                <a:lnTo>
                  <a:pt x="347947" y="3173061"/>
                </a:lnTo>
                <a:lnTo>
                  <a:pt x="305329" y="3155040"/>
                </a:lnTo>
                <a:lnTo>
                  <a:pt x="264690" y="3133532"/>
                </a:lnTo>
                <a:lnTo>
                  <a:pt x="226218" y="3108724"/>
                </a:lnTo>
                <a:lnTo>
                  <a:pt x="190101" y="3080807"/>
                </a:lnTo>
                <a:lnTo>
                  <a:pt x="156529" y="3049968"/>
                </a:lnTo>
                <a:lnTo>
                  <a:pt x="125689" y="3016396"/>
                </a:lnTo>
                <a:lnTo>
                  <a:pt x="97771" y="2980280"/>
                </a:lnTo>
                <a:lnTo>
                  <a:pt x="72964" y="2941809"/>
                </a:lnTo>
                <a:lnTo>
                  <a:pt x="51455" y="2901170"/>
                </a:lnTo>
                <a:lnTo>
                  <a:pt x="33434" y="2858554"/>
                </a:lnTo>
                <a:lnTo>
                  <a:pt x="19090" y="2814148"/>
                </a:lnTo>
                <a:lnTo>
                  <a:pt x="8610" y="2768141"/>
                </a:lnTo>
                <a:lnTo>
                  <a:pt x="2184" y="2720722"/>
                </a:lnTo>
                <a:lnTo>
                  <a:pt x="0" y="2672080"/>
                </a:lnTo>
                <a:lnTo>
                  <a:pt x="0" y="534415"/>
                </a:lnTo>
                <a:close/>
              </a:path>
            </a:pathLst>
          </a:custGeom>
          <a:solidFill>
            <a:schemeClr val="bg1"/>
          </a:solidFill>
          <a:ln w="28575">
            <a:solidFill>
              <a:srgbClr val="D9047A"/>
            </a:solidFill>
            <a:prstDash val="sysDash"/>
          </a:ln>
        </p:spPr>
        <p:txBody>
          <a:bodyPr wrap="square" lIns="0" tIns="0" rIns="0" bIns="0" rtlCol="0"/>
          <a:lstStyle/>
          <a:p>
            <a:endParaRPr>
              <a:solidFill>
                <a:schemeClr val="bg1"/>
              </a:solidFill>
            </a:endParaRPr>
          </a:p>
        </p:txBody>
      </p:sp>
      <p:sp>
        <p:nvSpPr>
          <p:cNvPr id="4" name="object 4"/>
          <p:cNvSpPr txBox="1"/>
          <p:nvPr/>
        </p:nvSpPr>
        <p:spPr>
          <a:xfrm>
            <a:off x="838200" y="1631353"/>
            <a:ext cx="5312171" cy="2167901"/>
          </a:xfrm>
          <a:prstGeom prst="rect">
            <a:avLst/>
          </a:prstGeom>
        </p:spPr>
        <p:txBody>
          <a:bodyPr vert="horz" wrap="square" lIns="0" tIns="13335" rIns="0" bIns="0" rtlCol="0">
            <a:spAutoFit/>
          </a:bodyPr>
          <a:lstStyle/>
          <a:p>
            <a:pPr marL="12065" algn="ctr">
              <a:lnSpc>
                <a:spcPct val="100000"/>
              </a:lnSpc>
              <a:tabLst>
                <a:tab pos="148590" algn="l"/>
              </a:tabLst>
            </a:pPr>
            <a:r>
              <a:rPr lang="en-US" sz="2800" spc="-55">
                <a:solidFill>
                  <a:srgbClr val="FF0000"/>
                </a:solidFill>
                <a:latin typeface="#9Slide07 IcielBaliho Script" pitchFamily="2" charset="0"/>
                <a:cs typeface="Carlito"/>
              </a:rPr>
              <a:t>Nhiệm vụ: Các nhóm có 3 phút  đọc phần 2 </a:t>
            </a:r>
            <a:endParaRPr lang="vi-VN" sz="2800" spc="-55">
              <a:solidFill>
                <a:srgbClr val="FF0000"/>
              </a:solidFill>
              <a:latin typeface="#9Slide07 IcielBaliho Script" pitchFamily="2" charset="0"/>
              <a:cs typeface="Carlito"/>
            </a:endParaRPr>
          </a:p>
          <a:p>
            <a:pPr marL="12065" algn="ctr">
              <a:lnSpc>
                <a:spcPct val="100000"/>
              </a:lnSpc>
              <a:tabLst>
                <a:tab pos="148590" algn="l"/>
              </a:tabLst>
            </a:pPr>
            <a:r>
              <a:rPr lang="en-US" sz="2800" spc="-55">
                <a:solidFill>
                  <a:srgbClr val="0000FF"/>
                </a:solidFill>
                <a:latin typeface="#9Slide07 IcielBaliho Script" pitchFamily="2" charset="0"/>
                <a:cs typeface="Carlito"/>
              </a:rPr>
              <a:t>+ Ghi nhớ những từ khóa quan trọn</a:t>
            </a:r>
            <a:r>
              <a:rPr lang="vi-VN" sz="2800" spc="-55">
                <a:solidFill>
                  <a:srgbClr val="0000FF"/>
                </a:solidFill>
                <a:latin typeface="#9Slide07 IcielBaliho Script" pitchFamily="2" charset="0"/>
                <a:cs typeface="Carlito"/>
              </a:rPr>
              <a:t>g, các nhóm sẽ viết đáp án vào bảng phụ để trả lời câu hỏi.</a:t>
            </a:r>
          </a:p>
          <a:p>
            <a:pPr marL="12065">
              <a:lnSpc>
                <a:spcPct val="100000"/>
              </a:lnSpc>
              <a:tabLst>
                <a:tab pos="148590" algn="l"/>
              </a:tabLst>
            </a:pPr>
            <a:r>
              <a:rPr lang="en-US" sz="2800" spc="-55">
                <a:solidFill>
                  <a:srgbClr val="0000FF"/>
                </a:solidFill>
                <a:latin typeface="#9Slide07 IcielBaliho Script" pitchFamily="2" charset="0"/>
                <a:cs typeface="Carlito"/>
              </a:rPr>
              <a:t>+ </a:t>
            </a:r>
            <a:r>
              <a:rPr lang="vi-VN" sz="2800" spc="-55">
                <a:solidFill>
                  <a:srgbClr val="0000FF"/>
                </a:solidFill>
                <a:latin typeface="#9Slide07 IcielBaliho Script" pitchFamily="2" charset="0"/>
                <a:cs typeface="Carlito"/>
              </a:rPr>
              <a:t>Đ</a:t>
            </a:r>
            <a:r>
              <a:rPr lang="en-US" sz="2800" spc="-55">
                <a:solidFill>
                  <a:srgbClr val="0000FF"/>
                </a:solidFill>
                <a:latin typeface="#9Slide07 IcielBaliho Script" pitchFamily="2" charset="0"/>
                <a:cs typeface="Carlito"/>
              </a:rPr>
              <a:t>úng +10 điểm, sai không bị trừ  điểm</a:t>
            </a:r>
            <a:endParaRPr sz="2000">
              <a:solidFill>
                <a:srgbClr val="0000FF"/>
              </a:solidFill>
              <a:latin typeface="#9Slide07 IcielBaliho Script" pitchFamily="2" charset="0"/>
              <a:cs typeface="Carlito"/>
            </a:endParaRPr>
          </a:p>
        </p:txBody>
      </p:sp>
      <p:pic>
        <p:nvPicPr>
          <p:cNvPr id="2050" name="Picture 2" descr="Nút Tải Về Tài Nguyên Biểu Tượng - Nút bắt Đầu png tải về - Miễn phí trong  suốt Văn Bản png Tải về.">
            <a:extLst>
              <a:ext uri="{FF2B5EF4-FFF2-40B4-BE49-F238E27FC236}">
                <a16:creationId xmlns:a16="http://schemas.microsoft.com/office/drawing/2014/main" id="{E7A00CE1-894F-4400-9EF5-5ED4F84AAF6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875" b="90000" l="3667" r="96111">
                        <a14:foregroundMark x1="81444" y1="21875" x2="81444" y2="21875"/>
                        <a14:foregroundMark x1="82333" y1="24375" x2="82333" y2="24375"/>
                        <a14:foregroundMark x1="87889" y1="48375" x2="87889" y2="48375"/>
                        <a14:foregroundMark x1="87889" y1="53375" x2="87889" y2="53375"/>
                        <a14:foregroundMark x1="84000" y1="66000" x2="83444" y2="66125"/>
                        <a14:foregroundMark x1="87000" y1="70500" x2="86778" y2="71125"/>
                        <a14:foregroundMark x1="82667" y1="76750" x2="62000" y2="84125"/>
                        <a14:foregroundMark x1="48556" y1="87625" x2="30000" y2="89000"/>
                        <a14:foregroundMark x1="30000" y1="89000" x2="22000" y2="85750"/>
                        <a14:foregroundMark x1="22000" y1="85750" x2="15889" y2="74375"/>
                        <a14:foregroundMark x1="15889" y1="74375" x2="13333" y2="61125"/>
                        <a14:foregroundMark x1="13333" y1="61125" x2="15667" y2="52875"/>
                        <a14:foregroundMark x1="12889" y1="41375" x2="12889" y2="41375"/>
                        <a14:foregroundMark x1="11556" y1="41500" x2="12333" y2="40500"/>
                        <a14:foregroundMark x1="17444" y1="30125" x2="17444" y2="30125"/>
                        <a14:foregroundMark x1="44000" y1="13250" x2="44000" y2="13250"/>
                        <a14:foregroundMark x1="30333" y1="16375" x2="19667" y2="19875"/>
                        <a14:foregroundMark x1="20111" y1="19250" x2="40444" y2="11000"/>
                        <a14:foregroundMark x1="46556" y1="8500" x2="46556" y2="8500"/>
                        <a14:foregroundMark x1="72444" y1="14000" x2="76444" y2="13375"/>
                        <a14:foregroundMark x1="67667" y1="9875" x2="67667" y2="9875"/>
                        <a14:foregroundMark x1="94444" y1="64250" x2="94444" y2="64250"/>
                        <a14:foregroundMark x1="94444" y1="64250" x2="94444" y2="64250"/>
                        <a14:foregroundMark x1="90778" y1="67375" x2="90778" y2="67375"/>
                        <a14:foregroundMark x1="83778" y1="74250" x2="83778" y2="74250"/>
                        <a14:foregroundMark x1="5778" y1="77500" x2="5778" y2="77500"/>
                        <a14:foregroundMark x1="9000" y1="79750" x2="10000" y2="80250"/>
                        <a14:foregroundMark x1="14556" y1="84375" x2="16778" y2="85125"/>
                        <a14:foregroundMark x1="18778" y1="86625" x2="20222" y2="89500"/>
                        <a14:foregroundMark x1="4222" y1="40125" x2="4222" y2="40125"/>
                        <a14:foregroundMark x1="3667" y1="40500" x2="4222" y2="42000"/>
                        <a14:foregroundMark x1="47111" y1="2875" x2="47111" y2="2875"/>
                        <a14:foregroundMark x1="88778" y1="70500" x2="88778" y2="70500"/>
                        <a14:foregroundMark x1="85889" y1="74625" x2="85889" y2="74625"/>
                        <a14:foregroundMark x1="80556" y1="77500" x2="81667" y2="77375"/>
                        <a14:foregroundMark x1="83111" y1="76500" x2="83111" y2="76500"/>
                        <a14:foregroundMark x1="85667" y1="84375" x2="85667" y2="84375"/>
                        <a14:foregroundMark x1="81778" y1="80875" x2="81778" y2="80875"/>
                        <a14:foregroundMark x1="95444" y1="65750" x2="95444" y2="65750"/>
                        <a14:foregroundMark x1="96111" y1="63500" x2="96111" y2="63500"/>
                        <a14:foregroundMark x1="92222" y1="57500" x2="92222" y2="57500"/>
                      </a14:backgroundRemoval>
                    </a14:imgEffect>
                  </a14:imgLayer>
                </a14:imgProps>
              </a:ext>
              <a:ext uri="{28A0092B-C50C-407E-A947-70E740481C1C}">
                <a14:useLocalDpi xmlns:a14="http://schemas.microsoft.com/office/drawing/2010/main" val="0"/>
              </a:ext>
            </a:extLst>
          </a:blip>
          <a:srcRect/>
          <a:stretch>
            <a:fillRect/>
          </a:stretch>
        </p:blipFill>
        <p:spPr bwMode="auto">
          <a:xfrm>
            <a:off x="6928745" y="1439261"/>
            <a:ext cx="1377055" cy="12240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C7E187D-CA72-4DFF-9D87-1F90BE2D9CE7}"/>
              </a:ext>
            </a:extLst>
          </p:cNvPr>
          <p:cNvPicPr>
            <a:picLocks noChangeAspect="1"/>
          </p:cNvPicPr>
          <p:nvPr/>
        </p:nvPicPr>
        <p:blipFill rotWithShape="1">
          <a:blip r:embed="rId4"/>
          <a:srcRect l="16735" t="19048" r="17189" b="23209"/>
          <a:stretch/>
        </p:blipFill>
        <p:spPr>
          <a:xfrm>
            <a:off x="6531371" y="2879129"/>
            <a:ext cx="2384009" cy="2227600"/>
          </a:xfrm>
          <a:prstGeom prst="rect">
            <a:avLst/>
          </a:prstGeom>
        </p:spPr>
      </p:pic>
    </p:spTree>
    <p:extLst>
      <p:ext uri="{BB962C8B-B14F-4D97-AF65-F5344CB8AC3E}">
        <p14:creationId xmlns:p14="http://schemas.microsoft.com/office/powerpoint/2010/main" val="3418267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4">
            <a:extLst>
              <a:ext uri="{FF2B5EF4-FFF2-40B4-BE49-F238E27FC236}">
                <a16:creationId xmlns:a16="http://schemas.microsoft.com/office/drawing/2014/main" id="{99D2260B-F90F-44DC-A77E-F735122B7A33}"/>
              </a:ext>
            </a:extLst>
          </p:cNvPr>
          <p:cNvPicPr>
            <a:picLocks noChangeAspect="1"/>
          </p:cNvPicPr>
          <p:nvPr/>
        </p:nvPicPr>
        <p:blipFill>
          <a:blip r:embed="rId5"/>
          <a:stretch>
            <a:fillRect/>
          </a:stretch>
        </p:blipFill>
        <p:spPr>
          <a:xfrm rot="5400000">
            <a:off x="6429020" y="2930109"/>
            <a:ext cx="735953" cy="286025"/>
          </a:xfrm>
          <a:prstGeom prst="rect">
            <a:avLst/>
          </a:prstGeom>
        </p:spPr>
      </p:pic>
      <p:pic>
        <p:nvPicPr>
          <p:cNvPr id="10" name="3">
            <a:extLst>
              <a:ext uri="{FF2B5EF4-FFF2-40B4-BE49-F238E27FC236}">
                <a16:creationId xmlns:a16="http://schemas.microsoft.com/office/drawing/2014/main" id="{46439FB1-7642-41C3-B701-F4EC7D1D0A18}"/>
              </a:ext>
            </a:extLst>
          </p:cNvPr>
          <p:cNvPicPr>
            <a:picLocks noChangeAspect="1"/>
          </p:cNvPicPr>
          <p:nvPr/>
        </p:nvPicPr>
        <p:blipFill>
          <a:blip r:embed="rId6"/>
          <a:stretch>
            <a:fillRect/>
          </a:stretch>
        </p:blipFill>
        <p:spPr>
          <a:xfrm>
            <a:off x="6553668" y="2494099"/>
            <a:ext cx="605564" cy="235350"/>
          </a:xfrm>
          <a:prstGeom prst="rect">
            <a:avLst/>
          </a:prstGeom>
        </p:spPr>
      </p:pic>
      <p:pic>
        <p:nvPicPr>
          <p:cNvPr id="11" name="2">
            <a:extLst>
              <a:ext uri="{FF2B5EF4-FFF2-40B4-BE49-F238E27FC236}">
                <a16:creationId xmlns:a16="http://schemas.microsoft.com/office/drawing/2014/main" id="{689876F3-23D2-4F2E-BFF0-34B990B73AEA}"/>
              </a:ext>
            </a:extLst>
          </p:cNvPr>
          <p:cNvPicPr>
            <a:picLocks noChangeAspect="1"/>
          </p:cNvPicPr>
          <p:nvPr/>
        </p:nvPicPr>
        <p:blipFill>
          <a:blip r:embed="rId7"/>
          <a:stretch>
            <a:fillRect/>
          </a:stretch>
        </p:blipFill>
        <p:spPr>
          <a:xfrm rot="16200000">
            <a:off x="6133633" y="2513640"/>
            <a:ext cx="682178" cy="265126"/>
          </a:xfrm>
          <a:prstGeom prst="rect">
            <a:avLst/>
          </a:prstGeom>
        </p:spPr>
      </p:pic>
      <p:pic>
        <p:nvPicPr>
          <p:cNvPr id="12" name="1">
            <a:extLst>
              <a:ext uri="{FF2B5EF4-FFF2-40B4-BE49-F238E27FC236}">
                <a16:creationId xmlns:a16="http://schemas.microsoft.com/office/drawing/2014/main" id="{6707A293-903E-4B64-8304-9CF89CB5C037}"/>
              </a:ext>
            </a:extLst>
          </p:cNvPr>
          <p:cNvPicPr>
            <a:picLocks noChangeAspect="1"/>
          </p:cNvPicPr>
          <p:nvPr/>
        </p:nvPicPr>
        <p:blipFill>
          <a:blip r:embed="rId8"/>
          <a:stretch>
            <a:fillRect/>
          </a:stretch>
        </p:blipFill>
        <p:spPr>
          <a:xfrm rot="19650527">
            <a:off x="6842269" y="2688021"/>
            <a:ext cx="633926" cy="246373"/>
          </a:xfrm>
          <a:prstGeom prst="rect">
            <a:avLst/>
          </a:prstGeom>
        </p:spPr>
      </p:pic>
      <p:sp>
        <p:nvSpPr>
          <p:cNvPr id="42" name="TextBox 41">
            <a:extLst>
              <a:ext uri="{FF2B5EF4-FFF2-40B4-BE49-F238E27FC236}">
                <a16:creationId xmlns:a16="http://schemas.microsoft.com/office/drawing/2014/main" id="{C8624134-3E86-45B2-8853-06D14D26D64B}"/>
              </a:ext>
            </a:extLst>
          </p:cNvPr>
          <p:cNvSpPr txBox="1"/>
          <p:nvPr/>
        </p:nvSpPr>
        <p:spPr>
          <a:xfrm>
            <a:off x="4425134" y="1315205"/>
            <a:ext cx="4457700" cy="715581"/>
          </a:xfrm>
          <a:prstGeom prst="rect">
            <a:avLst/>
          </a:prstGeom>
          <a:noFill/>
        </p:spPr>
        <p:txBody>
          <a:bodyPr wrap="square" rtlCol="0">
            <a:spAutoFit/>
          </a:bodyPr>
          <a:lstStyle/>
          <a:p>
            <a:pPr algn="ctr" defTabSz="685800">
              <a:defRPr/>
            </a:pPr>
            <a:r>
              <a:rPr lang="en-US" sz="4050" b="1">
                <a:ln w="38100">
                  <a:solidFill>
                    <a:srgbClr val="475D6B"/>
                  </a:solidFill>
                  <a:prstDash val="solid"/>
                </a:ln>
                <a:noFill/>
                <a:latin typeface="Tahoma" panose="020B0604030504040204" pitchFamily="34" charset="0"/>
                <a:ea typeface="Tahoma" panose="020B0604030504040204" pitchFamily="34" charset="0"/>
                <a:cs typeface="Tahoma" panose="020B0604030504040204" pitchFamily="34" charset="0"/>
              </a:rPr>
              <a:t>TÌM MẬT MÃ</a:t>
            </a:r>
          </a:p>
        </p:txBody>
      </p:sp>
      <p:pic>
        <p:nvPicPr>
          <p:cNvPr id="3" name="Picture 2">
            <a:extLst>
              <a:ext uri="{FF2B5EF4-FFF2-40B4-BE49-F238E27FC236}">
                <a16:creationId xmlns:a16="http://schemas.microsoft.com/office/drawing/2014/main" id="{96670446-3115-44F6-9B45-557A634D5A5B}"/>
              </a:ext>
            </a:extLst>
          </p:cNvPr>
          <p:cNvPicPr>
            <a:picLocks noChangeAspect="1"/>
          </p:cNvPicPr>
          <p:nvPr/>
        </p:nvPicPr>
        <p:blipFill>
          <a:blip r:embed="rId9"/>
          <a:stretch>
            <a:fillRect/>
          </a:stretch>
        </p:blipFill>
        <p:spPr>
          <a:xfrm>
            <a:off x="1257366" y="2508236"/>
            <a:ext cx="1471581" cy="1426424"/>
          </a:xfrm>
          <a:prstGeom prst="rect">
            <a:avLst/>
          </a:prstGeom>
        </p:spPr>
      </p:pic>
      <p:pic>
        <p:nvPicPr>
          <p:cNvPr id="2" name="Jigsaw Puzzle">
            <a:hlinkClick r:id="" action="ppaction://media"/>
            <a:extLst>
              <a:ext uri="{FF2B5EF4-FFF2-40B4-BE49-F238E27FC236}">
                <a16:creationId xmlns:a16="http://schemas.microsoft.com/office/drawing/2014/main" id="{5B1A47EF-09C9-4AF1-84E6-7C6CB7FB5B9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04099" y="4622276"/>
            <a:ext cx="365522" cy="365522"/>
          </a:xfrm>
          <a:prstGeom prst="rect">
            <a:avLst/>
          </a:prstGeom>
        </p:spPr>
      </p:pic>
      <p:pic>
        <p:nvPicPr>
          <p:cNvPr id="17" name="Picture 16">
            <a:extLst>
              <a:ext uri="{FF2B5EF4-FFF2-40B4-BE49-F238E27FC236}">
                <a16:creationId xmlns:a16="http://schemas.microsoft.com/office/drawing/2014/main" id="{70A34BE6-ED42-41DF-897F-F731B27F18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28093" y="2613796"/>
            <a:ext cx="720881" cy="1426424"/>
          </a:xfrm>
          <a:prstGeom prst="rect">
            <a:avLst/>
          </a:prstGeom>
        </p:spPr>
      </p:pic>
      <p:pic>
        <p:nvPicPr>
          <p:cNvPr id="21" name="Picture 20">
            <a:extLst>
              <a:ext uri="{FF2B5EF4-FFF2-40B4-BE49-F238E27FC236}">
                <a16:creationId xmlns:a16="http://schemas.microsoft.com/office/drawing/2014/main" id="{813E1AE1-7643-4785-BA16-F7C6737746D2}"/>
              </a:ext>
            </a:extLst>
          </p:cNvPr>
          <p:cNvPicPr>
            <a:picLocks noChangeAspect="1"/>
          </p:cNvPicPr>
          <p:nvPr/>
        </p:nvPicPr>
        <p:blipFill>
          <a:blip r:embed="rId12"/>
          <a:stretch>
            <a:fillRect/>
          </a:stretch>
        </p:blipFill>
        <p:spPr>
          <a:xfrm>
            <a:off x="4655995" y="1097829"/>
            <a:ext cx="1467740" cy="1467740"/>
          </a:xfrm>
          <a:prstGeom prst="rect">
            <a:avLst/>
          </a:prstGeom>
        </p:spPr>
      </p:pic>
      <p:pic>
        <p:nvPicPr>
          <p:cNvPr id="24" name="Picture 23" descr="A close up of a logo&#10;&#10;Description automatically generated">
            <a:extLst>
              <a:ext uri="{FF2B5EF4-FFF2-40B4-BE49-F238E27FC236}">
                <a16:creationId xmlns:a16="http://schemas.microsoft.com/office/drawing/2014/main" id="{B1BC13BA-A5F8-483D-8360-44343CD2F58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713048">
            <a:off x="2277369" y="1832380"/>
            <a:ext cx="402411" cy="326400"/>
          </a:xfrm>
          <a:prstGeom prst="rect">
            <a:avLst/>
          </a:prstGeom>
        </p:spPr>
      </p:pic>
      <p:pic>
        <p:nvPicPr>
          <p:cNvPr id="43" name="Picture 42" descr="A picture containing yellow&#10;&#10;Description automatically generated">
            <a:extLst>
              <a:ext uri="{FF2B5EF4-FFF2-40B4-BE49-F238E27FC236}">
                <a16:creationId xmlns:a16="http://schemas.microsoft.com/office/drawing/2014/main" id="{315D7AC1-BBF4-4FDA-B68C-206CDCBECA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39122" y="1723613"/>
            <a:ext cx="2286000" cy="2286000"/>
          </a:xfrm>
          <a:prstGeom prst="rect">
            <a:avLst/>
          </a:prstGeom>
        </p:spPr>
      </p:pic>
      <p:pic>
        <p:nvPicPr>
          <p:cNvPr id="53" name="Picture 52">
            <a:extLst>
              <a:ext uri="{FF2B5EF4-FFF2-40B4-BE49-F238E27FC236}">
                <a16:creationId xmlns:a16="http://schemas.microsoft.com/office/drawing/2014/main" id="{23659039-4F72-4787-86D5-CFF51CFD64FA}"/>
              </a:ext>
            </a:extLst>
          </p:cNvPr>
          <p:cNvPicPr>
            <a:picLocks noChangeAspect="1"/>
          </p:cNvPicPr>
          <p:nvPr/>
        </p:nvPicPr>
        <p:blipFill>
          <a:blip r:embed="rId15">
            <a:duotone>
              <a:prstClr val="black"/>
              <a:schemeClr val="tx2">
                <a:tint val="45000"/>
                <a:satMod val="400000"/>
              </a:schemeClr>
            </a:duotone>
          </a:blip>
          <a:stretch>
            <a:fillRect/>
          </a:stretch>
        </p:blipFill>
        <p:spPr>
          <a:xfrm>
            <a:off x="7707360" y="2571750"/>
            <a:ext cx="876538" cy="876538"/>
          </a:xfrm>
          <a:prstGeom prst="rect">
            <a:avLst/>
          </a:prstGeom>
        </p:spPr>
      </p:pic>
      <p:pic>
        <p:nvPicPr>
          <p:cNvPr id="61" name="Picture 60" descr="A close up of a logo&#10;&#10;Description automatically generated">
            <a:extLst>
              <a:ext uri="{FF2B5EF4-FFF2-40B4-BE49-F238E27FC236}">
                <a16:creationId xmlns:a16="http://schemas.microsoft.com/office/drawing/2014/main" id="{74319678-FE85-4B26-8107-D247CF332EC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70319" y="342900"/>
            <a:ext cx="234440" cy="190188"/>
          </a:xfrm>
          <a:prstGeom prst="rect">
            <a:avLst/>
          </a:prstGeom>
        </p:spPr>
      </p:pic>
      <p:sp>
        <p:nvSpPr>
          <p:cNvPr id="4" name="TextBox 3">
            <a:extLst>
              <a:ext uri="{FF2B5EF4-FFF2-40B4-BE49-F238E27FC236}">
                <a16:creationId xmlns:a16="http://schemas.microsoft.com/office/drawing/2014/main" id="{F0FBA157-C684-4B43-86AF-7AA55958D3B7}"/>
              </a:ext>
            </a:extLst>
          </p:cNvPr>
          <p:cNvSpPr txBox="1"/>
          <p:nvPr/>
        </p:nvSpPr>
        <p:spPr>
          <a:xfrm>
            <a:off x="4579118" y="104503"/>
            <a:ext cx="184731" cy="300082"/>
          </a:xfrm>
          <a:prstGeom prst="rect">
            <a:avLst/>
          </a:prstGeom>
          <a:noFill/>
        </p:spPr>
        <p:txBody>
          <a:bodyPr wrap="none" rtlCol="0">
            <a:spAutoFit/>
          </a:bodyPr>
          <a:lstStyle/>
          <a:p>
            <a:pPr defTabSz="685800"/>
            <a:endParaRPr lang="en-US" sz="1350">
              <a:solidFill>
                <a:prstClr val="black"/>
              </a:solidFill>
              <a:latin typeface="Calibri" panose="020F0502020204030204"/>
            </a:endParaRPr>
          </a:p>
        </p:txBody>
      </p:sp>
    </p:spTree>
    <p:extLst>
      <p:ext uri="{BB962C8B-B14F-4D97-AF65-F5344CB8AC3E}">
        <p14:creationId xmlns:p14="http://schemas.microsoft.com/office/powerpoint/2010/main" val="4256195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848" fill="hold"/>
                                        <p:tgtEl>
                                          <p:spTgt spid="2"/>
                                        </p:tgtEl>
                                      </p:cBhvr>
                                    </p:cmd>
                                  </p:childTnLst>
                                </p:cTn>
                              </p:par>
                              <p:par>
                                <p:cTn id="7" presetID="63" presetClass="path" presetSubtype="0" repeatCount="indefinite" accel="50000" decel="50000" autoRev="1" fill="hold" nodeType="withEffect">
                                  <p:stCondLst>
                                    <p:cond delay="0"/>
                                  </p:stCondLst>
                                  <p:childTnLst>
                                    <p:animMotion origin="layout" path="M 2.77778E-7 -2.83951E-6 L 0.31597 -0.00308 " pathEditMode="relative" rAng="0" ptsTypes="AA">
                                      <p:cBhvr>
                                        <p:cTn id="8" dur="4000" fill="hold"/>
                                        <p:tgtEl>
                                          <p:spTgt spid="21"/>
                                        </p:tgtEl>
                                        <p:attrNameLst>
                                          <p:attrName>ppt_x</p:attrName>
                                          <p:attrName>ppt_y</p:attrName>
                                        </p:attrNameLst>
                                      </p:cBhvr>
                                      <p:rCtr x="15799" y="-154"/>
                                    </p:animMotion>
                                  </p:childTnLst>
                                </p:cTn>
                              </p:par>
                              <p:par>
                                <p:cTn id="9" presetID="26" presetClass="emph" presetSubtype="0" repeatCount="indefinite" fill="hold" nodeType="withEffect">
                                  <p:stCondLst>
                                    <p:cond delay="0"/>
                                  </p:stCondLst>
                                  <p:endCondLst>
                                    <p:cond evt="onNext" delay="0">
                                      <p:tgtEl>
                                        <p:sldTgt/>
                                      </p:tgtEl>
                                    </p:cond>
                                  </p:endCondLst>
                                  <p:childTnLst>
                                    <p:animEffect transition="out" filter="fade">
                                      <p:cBhvr>
                                        <p:cTn id="10" dur="500" tmFilter="0, 0; .2, .5; .8, .5; 1, 0"/>
                                        <p:tgtEl>
                                          <p:spTgt spid="53"/>
                                        </p:tgtEl>
                                      </p:cBhvr>
                                    </p:animEffect>
                                    <p:animScale>
                                      <p:cBhvr>
                                        <p:cTn id="11"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a:extLst>
              <a:ext uri="{FF2B5EF4-FFF2-40B4-BE49-F238E27FC236}">
                <a16:creationId xmlns:a16="http://schemas.microsoft.com/office/drawing/2014/main" id="{F00FF06E-DBE0-484E-BD9B-941BEFC086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2277369" y="1832380"/>
            <a:ext cx="402411" cy="326400"/>
          </a:xfrm>
          <a:prstGeom prst="rect">
            <a:avLst/>
          </a:prstGeom>
        </p:spPr>
      </p:pic>
      <p:sp>
        <p:nvSpPr>
          <p:cNvPr id="42" name="TextBox 41">
            <a:extLst>
              <a:ext uri="{FF2B5EF4-FFF2-40B4-BE49-F238E27FC236}">
                <a16:creationId xmlns:a16="http://schemas.microsoft.com/office/drawing/2014/main" id="{C8624134-3E86-45B2-8853-06D14D26D64B}"/>
              </a:ext>
            </a:extLst>
          </p:cNvPr>
          <p:cNvSpPr txBox="1"/>
          <p:nvPr/>
        </p:nvSpPr>
        <p:spPr>
          <a:xfrm>
            <a:off x="4572000" y="803118"/>
            <a:ext cx="4457700" cy="830997"/>
          </a:xfrm>
          <a:prstGeom prst="rect">
            <a:avLst/>
          </a:prstGeom>
          <a:noFill/>
        </p:spPr>
        <p:txBody>
          <a:bodyPr wrap="square" rtlCol="0">
            <a:spAutoFit/>
          </a:bodyPr>
          <a:lstStyle/>
          <a:p>
            <a:pPr algn="ctr" defTabSz="685800">
              <a:defRPr/>
            </a:pPr>
            <a:r>
              <a:rPr lang="vi-VN" sz="2400">
                <a:solidFill>
                  <a:srgbClr val="002060"/>
                </a:solidFill>
                <a:latin typeface="Tahoma" panose="020B0604030504040204" pitchFamily="34" charset="0"/>
                <a:ea typeface="Tahoma" panose="020B0604030504040204" pitchFamily="34" charset="0"/>
                <a:cs typeface="Tahoma" panose="020B0604030504040204" pitchFamily="34" charset="0"/>
              </a:rPr>
              <a:t>Câu 1: Mật độ dân số châu Á năm 2020?</a:t>
            </a:r>
            <a:endParaRPr lang="en-US" sz="24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8" name="TextBox 47">
            <a:extLst>
              <a:ext uri="{FF2B5EF4-FFF2-40B4-BE49-F238E27FC236}">
                <a16:creationId xmlns:a16="http://schemas.microsoft.com/office/drawing/2014/main" id="{5548E7CF-D360-4144-AF33-65AED6B91676}"/>
              </a:ext>
            </a:extLst>
          </p:cNvPr>
          <p:cNvSpPr txBox="1"/>
          <p:nvPr/>
        </p:nvSpPr>
        <p:spPr>
          <a:xfrm>
            <a:off x="5344962" y="2292943"/>
            <a:ext cx="156004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150 người/km2</a:t>
            </a:r>
            <a:endParaRPr lang="en-US" sz="1700">
              <a:solidFill>
                <a:srgbClr val="C00000"/>
              </a:solidFill>
              <a:latin typeface="Calibri" panose="020F0502020204030204"/>
            </a:endParaRPr>
          </a:p>
        </p:txBody>
      </p:sp>
      <p:pic>
        <p:nvPicPr>
          <p:cNvPr id="4" name="Picture 3">
            <a:extLst>
              <a:ext uri="{FF2B5EF4-FFF2-40B4-BE49-F238E27FC236}">
                <a16:creationId xmlns:a16="http://schemas.microsoft.com/office/drawing/2014/main" id="{FFEBB429-0DF6-432D-9419-9B40A21B09C7}"/>
              </a:ext>
            </a:extLst>
          </p:cNvPr>
          <p:cNvPicPr>
            <a:picLocks noChangeAspect="1"/>
          </p:cNvPicPr>
          <p:nvPr/>
        </p:nvPicPr>
        <p:blipFill>
          <a:blip r:embed="rId12"/>
          <a:stretch>
            <a:fillRect/>
          </a:stretch>
        </p:blipFill>
        <p:spPr>
          <a:xfrm>
            <a:off x="1257367" y="2104481"/>
            <a:ext cx="1476893" cy="1830179"/>
          </a:xfrm>
          <a:prstGeom prst="rect">
            <a:avLst/>
          </a:prstGeom>
        </p:spPr>
      </p:pic>
      <p:pic>
        <p:nvPicPr>
          <p:cNvPr id="3" name="Picture 2">
            <a:extLst>
              <a:ext uri="{FF2B5EF4-FFF2-40B4-BE49-F238E27FC236}">
                <a16:creationId xmlns:a16="http://schemas.microsoft.com/office/drawing/2014/main" id="{96670446-3115-44F6-9B45-557A634D5A5B}"/>
              </a:ext>
            </a:extLst>
          </p:cNvPr>
          <p:cNvPicPr>
            <a:picLocks noChangeAspect="1"/>
          </p:cNvPicPr>
          <p:nvPr/>
        </p:nvPicPr>
        <p:blipFill>
          <a:blip r:embed="rId13"/>
          <a:stretch>
            <a:fillRect/>
          </a:stretch>
        </p:blipFill>
        <p:spPr>
          <a:xfrm>
            <a:off x="1257366" y="2508236"/>
            <a:ext cx="1471581" cy="1426424"/>
          </a:xfrm>
          <a:prstGeom prst="rect">
            <a:avLst/>
          </a:prstGeom>
        </p:spPr>
      </p:pic>
      <p:pic>
        <p:nvPicPr>
          <p:cNvPr id="9" name="4">
            <a:extLst>
              <a:ext uri="{FF2B5EF4-FFF2-40B4-BE49-F238E27FC236}">
                <a16:creationId xmlns:a16="http://schemas.microsoft.com/office/drawing/2014/main" id="{99D2260B-F90F-44DC-A77E-F735122B7A33}"/>
              </a:ext>
            </a:extLst>
          </p:cNvPr>
          <p:cNvPicPr>
            <a:picLocks noChangeAspect="1"/>
          </p:cNvPicPr>
          <p:nvPr/>
        </p:nvPicPr>
        <p:blipFill>
          <a:blip r:embed="rId14"/>
          <a:stretch>
            <a:fillRect/>
          </a:stretch>
        </p:blipFill>
        <p:spPr>
          <a:xfrm>
            <a:off x="3575506" y="4426808"/>
            <a:ext cx="1047079" cy="406943"/>
          </a:xfrm>
          <a:prstGeom prst="rect">
            <a:avLst/>
          </a:prstGeom>
        </p:spPr>
      </p:pic>
      <p:pic>
        <p:nvPicPr>
          <p:cNvPr id="10" name="3">
            <a:extLst>
              <a:ext uri="{FF2B5EF4-FFF2-40B4-BE49-F238E27FC236}">
                <a16:creationId xmlns:a16="http://schemas.microsoft.com/office/drawing/2014/main" id="{46439FB1-7642-41C3-B701-F4EC7D1D0A18}"/>
              </a:ext>
            </a:extLst>
          </p:cNvPr>
          <p:cNvPicPr>
            <a:picLocks noChangeAspect="1"/>
          </p:cNvPicPr>
          <p:nvPr/>
        </p:nvPicPr>
        <p:blipFill>
          <a:blip r:embed="rId15"/>
          <a:stretch>
            <a:fillRect/>
          </a:stretch>
        </p:blipFill>
        <p:spPr>
          <a:xfrm>
            <a:off x="2447124" y="4426808"/>
            <a:ext cx="1047079" cy="406943"/>
          </a:xfrm>
          <a:prstGeom prst="rect">
            <a:avLst/>
          </a:prstGeom>
        </p:spPr>
      </p:pic>
      <p:pic>
        <p:nvPicPr>
          <p:cNvPr id="11" name="2">
            <a:extLst>
              <a:ext uri="{FF2B5EF4-FFF2-40B4-BE49-F238E27FC236}">
                <a16:creationId xmlns:a16="http://schemas.microsoft.com/office/drawing/2014/main" id="{689876F3-23D2-4F2E-BFF0-34B990B73AEA}"/>
              </a:ext>
            </a:extLst>
          </p:cNvPr>
          <p:cNvPicPr>
            <a:picLocks noChangeAspect="1"/>
          </p:cNvPicPr>
          <p:nvPr/>
        </p:nvPicPr>
        <p:blipFill>
          <a:blip r:embed="rId16"/>
          <a:stretch>
            <a:fillRect/>
          </a:stretch>
        </p:blipFill>
        <p:spPr>
          <a:xfrm>
            <a:off x="1318741" y="4426808"/>
            <a:ext cx="1047079" cy="406943"/>
          </a:xfrm>
          <a:prstGeom prst="rect">
            <a:avLst/>
          </a:prstGeom>
        </p:spPr>
      </p:pic>
      <p:pic>
        <p:nvPicPr>
          <p:cNvPr id="14" name="Picture 13">
            <a:extLst>
              <a:ext uri="{FF2B5EF4-FFF2-40B4-BE49-F238E27FC236}">
                <a16:creationId xmlns:a16="http://schemas.microsoft.com/office/drawing/2014/main" id="{3638472D-1DB4-4C08-846B-A7E60A2DC2D2}"/>
              </a:ext>
            </a:extLst>
          </p:cNvPr>
          <p:cNvPicPr>
            <a:picLocks noChangeAspect="1"/>
          </p:cNvPicPr>
          <p:nvPr/>
        </p:nvPicPr>
        <p:blipFill>
          <a:blip r:embed="rId17"/>
          <a:stretch>
            <a:fillRect/>
          </a:stretch>
        </p:blipFill>
        <p:spPr>
          <a:xfrm>
            <a:off x="490203" y="3866343"/>
            <a:ext cx="685859" cy="685859"/>
          </a:xfrm>
          <a:prstGeom prst="rect">
            <a:avLst/>
          </a:prstGeom>
        </p:spPr>
      </p:pic>
      <p:pic>
        <p:nvPicPr>
          <p:cNvPr id="19" name="Magic sound effect">
            <a:hlinkClick r:id="" action="ppaction://media"/>
            <a:extLst>
              <a:ext uri="{FF2B5EF4-FFF2-40B4-BE49-F238E27FC236}">
                <a16:creationId xmlns:a16="http://schemas.microsoft.com/office/drawing/2014/main" id="{E56DA454-0B95-400A-A86B-160928009588}"/>
              </a:ext>
            </a:extLst>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8"/>
          <a:stretch>
            <a:fillRect/>
          </a:stretch>
        </p:blipFill>
        <p:spPr>
          <a:xfrm>
            <a:off x="9384224" y="3322506"/>
            <a:ext cx="365522" cy="365522"/>
          </a:xfrm>
          <a:prstGeom prst="rect">
            <a:avLst/>
          </a:prstGeom>
        </p:spPr>
      </p:pic>
      <p:pic>
        <p:nvPicPr>
          <p:cNvPr id="25" name="Picture 24" descr="A close up of a logo&#10;&#10;Description automatically generated">
            <a:extLst>
              <a:ext uri="{FF2B5EF4-FFF2-40B4-BE49-F238E27FC236}">
                <a16:creationId xmlns:a16="http://schemas.microsoft.com/office/drawing/2014/main" id="{B1334589-9074-49BA-B231-2FD5E0824E6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720296" y="-2406024"/>
            <a:ext cx="3703409" cy="2078444"/>
          </a:xfrm>
          <a:prstGeom prst="rect">
            <a:avLst/>
          </a:prstGeom>
        </p:spPr>
      </p:pic>
      <p:pic>
        <p:nvPicPr>
          <p:cNvPr id="31" name="Picture 30">
            <a:extLst>
              <a:ext uri="{FF2B5EF4-FFF2-40B4-BE49-F238E27FC236}">
                <a16:creationId xmlns:a16="http://schemas.microsoft.com/office/drawing/2014/main" id="{DC510AF4-FDAB-4D21-8224-9C0B089ED103}"/>
              </a:ext>
            </a:extLst>
          </p:cNvPr>
          <p:cNvPicPr>
            <a:picLocks noChangeAspect="1"/>
          </p:cNvPicPr>
          <p:nvPr/>
        </p:nvPicPr>
        <p:blipFill>
          <a:blip r:embed="rId20" cstate="print">
            <a:biLevel thresh="25000"/>
            <a:extLst>
              <a:ext uri="{28A0092B-C50C-407E-A947-70E740481C1C}">
                <a14:useLocalDpi xmlns:a14="http://schemas.microsoft.com/office/drawing/2010/main" val="0"/>
              </a:ext>
            </a:extLst>
          </a:blip>
          <a:stretch>
            <a:fillRect/>
          </a:stretch>
        </p:blipFill>
        <p:spPr>
          <a:xfrm>
            <a:off x="1098734" y="1770492"/>
            <a:ext cx="1769796" cy="1637722"/>
          </a:xfrm>
          <a:prstGeom prst="rect">
            <a:avLst/>
          </a:prstGeom>
        </p:spPr>
      </p:pic>
      <p:grpSp>
        <p:nvGrpSpPr>
          <p:cNvPr id="18" name="Group 17">
            <a:extLst>
              <a:ext uri="{FF2B5EF4-FFF2-40B4-BE49-F238E27FC236}">
                <a16:creationId xmlns:a16="http://schemas.microsoft.com/office/drawing/2014/main" id="{8B8EDFF5-DC0F-49F4-9C3D-795EAC2AF4B2}"/>
              </a:ext>
            </a:extLst>
          </p:cNvPr>
          <p:cNvGrpSpPr/>
          <p:nvPr/>
        </p:nvGrpSpPr>
        <p:grpSpPr>
          <a:xfrm>
            <a:off x="1403569" y="1960542"/>
            <a:ext cx="1189193" cy="1189191"/>
            <a:chOff x="1740753" y="2562737"/>
            <a:chExt cx="1833577" cy="1833577"/>
          </a:xfrm>
        </p:grpSpPr>
        <p:pic>
          <p:nvPicPr>
            <p:cNvPr id="8" name="Picture 7" descr="A picture containing invertebrate, animal&#10;&#10;Description automatically generated">
              <a:extLst>
                <a:ext uri="{FF2B5EF4-FFF2-40B4-BE49-F238E27FC236}">
                  <a16:creationId xmlns:a16="http://schemas.microsoft.com/office/drawing/2014/main" id="{BD256619-9050-494C-92FF-07090FE9226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a:extLst>
                <a:ext uri="{FF2B5EF4-FFF2-40B4-BE49-F238E27FC236}">
                  <a16:creationId xmlns:a16="http://schemas.microsoft.com/office/drawing/2014/main" id="{07BE3BC8-6F94-4508-B5F3-94435B1CCB90}"/>
                </a:ext>
              </a:extLst>
            </p:cNvPr>
            <p:cNvSpPr/>
            <p:nvPr/>
          </p:nvSpPr>
          <p:spPr>
            <a:xfrm>
              <a:off x="1860958" y="2981248"/>
              <a:ext cx="1593168" cy="996558"/>
            </a:xfrm>
            <a:prstGeom prst="rect">
              <a:avLst/>
            </a:prstGeom>
          </p:spPr>
          <p:txBody>
            <a:bodyPr wrap="square" anchor="ctr">
              <a:spAutoFit/>
            </a:bodyPr>
            <a:lstStyle/>
            <a:p>
              <a:pPr algn="ctr" defTabSz="685800">
                <a:defRPr/>
              </a:pPr>
              <a:r>
                <a:rPr lang="en-US" sz="1200">
                  <a:solidFill>
                    <a:srgbClr val="D9047A"/>
                  </a:solidFill>
                  <a:latin typeface="Tahoma" panose="020B0604030504040204" pitchFamily="34" charset="0"/>
                  <a:ea typeface="Tahoma" panose="020B0604030504040204" pitchFamily="34" charset="0"/>
                  <a:cs typeface="Tahoma" panose="020B0604030504040204" pitchFamily="34" charset="0"/>
                </a:rPr>
                <a:t>Trí thức là kho báu quý giá nhất</a:t>
              </a:r>
            </a:p>
          </p:txBody>
        </p:sp>
      </p:grpSp>
      <p:pic>
        <p:nvPicPr>
          <p:cNvPr id="40" name="Picture 39">
            <a:extLst>
              <a:ext uri="{FF2B5EF4-FFF2-40B4-BE49-F238E27FC236}">
                <a16:creationId xmlns:a16="http://schemas.microsoft.com/office/drawing/2014/main" id="{7351ADC6-20B3-4CCF-9DF8-8EA4AC622084}"/>
              </a:ext>
            </a:extLst>
          </p:cNvPr>
          <p:cNvPicPr>
            <a:picLocks noChangeAspect="1"/>
          </p:cNvPicPr>
          <p:nvPr/>
        </p:nvPicPr>
        <p:blipFill>
          <a:blip r:embed="rId22"/>
          <a:stretch>
            <a:fillRect/>
          </a:stretch>
        </p:blipFill>
        <p:spPr>
          <a:xfrm>
            <a:off x="4968824" y="2282447"/>
            <a:ext cx="402371" cy="374936"/>
          </a:xfrm>
          <a:prstGeom prst="rect">
            <a:avLst/>
          </a:prstGeom>
        </p:spPr>
      </p:pic>
      <p:pic>
        <p:nvPicPr>
          <p:cNvPr id="41" name="Picture 40">
            <a:extLst>
              <a:ext uri="{FF2B5EF4-FFF2-40B4-BE49-F238E27FC236}">
                <a16:creationId xmlns:a16="http://schemas.microsoft.com/office/drawing/2014/main" id="{F1052473-D994-457E-AB27-BD41BE79A8A3}"/>
              </a:ext>
            </a:extLst>
          </p:cNvPr>
          <p:cNvPicPr>
            <a:picLocks noChangeAspect="1"/>
          </p:cNvPicPr>
          <p:nvPr/>
        </p:nvPicPr>
        <p:blipFill>
          <a:blip r:embed="rId23"/>
          <a:stretch>
            <a:fillRect/>
          </a:stretch>
        </p:blipFill>
        <p:spPr>
          <a:xfrm>
            <a:off x="4989325" y="2885186"/>
            <a:ext cx="402371" cy="374936"/>
          </a:xfrm>
          <a:prstGeom prst="rect">
            <a:avLst/>
          </a:prstGeom>
        </p:spPr>
      </p:pic>
      <p:pic>
        <p:nvPicPr>
          <p:cNvPr id="43" name="Picture 42">
            <a:extLst>
              <a:ext uri="{FF2B5EF4-FFF2-40B4-BE49-F238E27FC236}">
                <a16:creationId xmlns:a16="http://schemas.microsoft.com/office/drawing/2014/main" id="{05A3363A-AC58-4D37-8194-5A9B4BB15277}"/>
              </a:ext>
            </a:extLst>
          </p:cNvPr>
          <p:cNvPicPr>
            <a:picLocks noChangeAspect="1"/>
          </p:cNvPicPr>
          <p:nvPr/>
        </p:nvPicPr>
        <p:blipFill>
          <a:blip r:embed="rId24"/>
          <a:stretch>
            <a:fillRect/>
          </a:stretch>
        </p:blipFill>
        <p:spPr>
          <a:xfrm>
            <a:off x="6939780" y="2277502"/>
            <a:ext cx="402371" cy="374936"/>
          </a:xfrm>
          <a:prstGeom prst="rect">
            <a:avLst/>
          </a:prstGeom>
        </p:spPr>
      </p:pic>
      <p:pic>
        <p:nvPicPr>
          <p:cNvPr id="45" name="Picture 44">
            <a:extLst>
              <a:ext uri="{FF2B5EF4-FFF2-40B4-BE49-F238E27FC236}">
                <a16:creationId xmlns:a16="http://schemas.microsoft.com/office/drawing/2014/main" id="{27D23464-1C39-48E0-A01B-636B156BDD35}"/>
              </a:ext>
            </a:extLst>
          </p:cNvPr>
          <p:cNvPicPr>
            <a:picLocks noChangeAspect="1"/>
          </p:cNvPicPr>
          <p:nvPr/>
        </p:nvPicPr>
        <p:blipFill>
          <a:blip r:embed="rId25"/>
          <a:stretch>
            <a:fillRect/>
          </a:stretch>
        </p:blipFill>
        <p:spPr>
          <a:xfrm>
            <a:off x="6939780" y="2882383"/>
            <a:ext cx="402371" cy="374936"/>
          </a:xfrm>
          <a:prstGeom prst="rect">
            <a:avLst/>
          </a:prstGeom>
        </p:spPr>
      </p:pic>
      <p:pic>
        <p:nvPicPr>
          <p:cNvPr id="47" name="Picture 46">
            <a:extLst>
              <a:ext uri="{FF2B5EF4-FFF2-40B4-BE49-F238E27FC236}">
                <a16:creationId xmlns:a16="http://schemas.microsoft.com/office/drawing/2014/main" id="{F237EE6E-08B3-4C0C-A022-57AC16576CCC}"/>
              </a:ext>
            </a:extLst>
          </p:cNvPr>
          <p:cNvPicPr>
            <a:picLocks noChangeAspect="1"/>
          </p:cNvPicPr>
          <p:nvPr/>
        </p:nvPicPr>
        <p:blipFill>
          <a:blip r:embed="rId26"/>
          <a:stretch>
            <a:fillRect/>
          </a:stretch>
        </p:blipFill>
        <p:spPr>
          <a:xfrm>
            <a:off x="4747107" y="2196717"/>
            <a:ext cx="681287" cy="681287"/>
          </a:xfrm>
          <a:prstGeom prst="rect">
            <a:avLst/>
          </a:prstGeom>
        </p:spPr>
      </p:pic>
      <p:pic>
        <p:nvPicPr>
          <p:cNvPr id="12" name="1">
            <a:extLst>
              <a:ext uri="{FF2B5EF4-FFF2-40B4-BE49-F238E27FC236}">
                <a16:creationId xmlns:a16="http://schemas.microsoft.com/office/drawing/2014/main" id="{6707A293-903E-4B64-8304-9CF89CB5C037}"/>
              </a:ext>
            </a:extLst>
          </p:cNvPr>
          <p:cNvPicPr>
            <a:picLocks noChangeAspect="1"/>
          </p:cNvPicPr>
          <p:nvPr/>
        </p:nvPicPr>
        <p:blipFill>
          <a:blip r:embed="rId27"/>
          <a:stretch>
            <a:fillRect/>
          </a:stretch>
        </p:blipFill>
        <p:spPr>
          <a:xfrm>
            <a:off x="190359" y="4426808"/>
            <a:ext cx="1047079" cy="406943"/>
          </a:xfrm>
          <a:prstGeom prst="rect">
            <a:avLst/>
          </a:prstGeom>
        </p:spPr>
      </p:pic>
      <p:pic>
        <p:nvPicPr>
          <p:cNvPr id="15" name="Picture 14">
            <a:extLst>
              <a:ext uri="{FF2B5EF4-FFF2-40B4-BE49-F238E27FC236}">
                <a16:creationId xmlns:a16="http://schemas.microsoft.com/office/drawing/2014/main" id="{FEB7FC6F-C70F-4469-B6D6-83FF1C41AB5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883266" y="3220804"/>
            <a:ext cx="177713" cy="300422"/>
          </a:xfrm>
          <a:prstGeom prst="rect">
            <a:avLst/>
          </a:prstGeom>
        </p:spPr>
      </p:pic>
      <p:sp>
        <p:nvSpPr>
          <p:cNvPr id="29" name="TextBox 28">
            <a:extLst>
              <a:ext uri="{FF2B5EF4-FFF2-40B4-BE49-F238E27FC236}">
                <a16:creationId xmlns:a16="http://schemas.microsoft.com/office/drawing/2014/main" id="{4BE9F40D-0DB4-4B71-B169-484D90824FD4}"/>
              </a:ext>
            </a:extLst>
          </p:cNvPr>
          <p:cNvSpPr txBox="1"/>
          <p:nvPr/>
        </p:nvSpPr>
        <p:spPr>
          <a:xfrm>
            <a:off x="7275494" y="2326469"/>
            <a:ext cx="156004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152 người/km2</a:t>
            </a:r>
            <a:endParaRPr lang="en-US" sz="1700">
              <a:solidFill>
                <a:srgbClr val="C00000"/>
              </a:solidFill>
              <a:latin typeface="Calibri" panose="020F0502020204030204"/>
            </a:endParaRPr>
          </a:p>
        </p:txBody>
      </p:sp>
      <p:sp>
        <p:nvSpPr>
          <p:cNvPr id="30" name="TextBox 29">
            <a:extLst>
              <a:ext uri="{FF2B5EF4-FFF2-40B4-BE49-F238E27FC236}">
                <a16:creationId xmlns:a16="http://schemas.microsoft.com/office/drawing/2014/main" id="{F91C21CF-939A-4C79-8CD9-D07AA10A33A2}"/>
              </a:ext>
            </a:extLst>
          </p:cNvPr>
          <p:cNvSpPr txBox="1"/>
          <p:nvPr/>
        </p:nvSpPr>
        <p:spPr>
          <a:xfrm>
            <a:off x="5339314" y="2919718"/>
            <a:ext cx="156004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153 người/km2</a:t>
            </a:r>
            <a:endParaRPr lang="en-US" sz="1700">
              <a:solidFill>
                <a:srgbClr val="C00000"/>
              </a:solidFill>
              <a:latin typeface="Calibri" panose="020F0502020204030204"/>
            </a:endParaRPr>
          </a:p>
        </p:txBody>
      </p:sp>
      <p:sp>
        <p:nvSpPr>
          <p:cNvPr id="32" name="TextBox 31">
            <a:extLst>
              <a:ext uri="{FF2B5EF4-FFF2-40B4-BE49-F238E27FC236}">
                <a16:creationId xmlns:a16="http://schemas.microsoft.com/office/drawing/2014/main" id="{DE6FA31E-8DD8-4BB8-95E5-EBAA1C655CB0}"/>
              </a:ext>
            </a:extLst>
          </p:cNvPr>
          <p:cNvSpPr txBox="1"/>
          <p:nvPr/>
        </p:nvSpPr>
        <p:spPr>
          <a:xfrm>
            <a:off x="7275493" y="2913368"/>
            <a:ext cx="156004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155 người/km2</a:t>
            </a:r>
            <a:endParaRPr lang="en-US" sz="1700">
              <a:solidFill>
                <a:srgbClr val="C00000"/>
              </a:solidFill>
              <a:latin typeface="Calibri" panose="020F0502020204030204"/>
            </a:endParaRPr>
          </a:p>
        </p:txBody>
      </p:sp>
    </p:spTree>
    <p:extLst>
      <p:ext uri="{BB962C8B-B14F-4D97-AF65-F5344CB8AC3E}">
        <p14:creationId xmlns:p14="http://schemas.microsoft.com/office/powerpoint/2010/main" val="2714704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5" presetClass="emph" presetSubtype="0" fill="hold" nodeType="afterEffect">
                                  <p:stCondLst>
                                    <p:cond delay="0"/>
                                  </p:stCondLst>
                                  <p:childTnLst>
                                    <p:anim calcmode="discrete" valueType="str">
                                      <p:cBhvr>
                                        <p:cTn id="24"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3"/>
                                            </p:cond>
                                          </p:stCondLst>
                                          <p:endCondLst>
                                            <p:cond evt="onStopAudio" delay="0">
                                              <p:tgtEl>
                                                <p:sldTgt/>
                                              </p:tgtEl>
                                            </p:cond>
                                          </p:endCondLst>
                                        </p:cTn>
                                        <p:tgtEl>
                                          <p:sndTgt r:embed="rId4" name="CLICK.WAV"/>
                                        </p:tgtEl>
                                      </p:cMediaNode>
                                    </p:audio>
                                  </p:subTnLst>
                                </p:cTn>
                              </p:par>
                            </p:childTnLst>
                          </p:cTn>
                        </p:par>
                        <p:par>
                          <p:cTn id="25" fill="hold">
                            <p:stCondLst>
                              <p:cond delay="3500"/>
                            </p:stCondLst>
                            <p:childTnLst>
                              <p:par>
                                <p:cTn id="26" presetID="35" presetClass="emph" presetSubtype="0" fill="hold" nodeType="afterEffect">
                                  <p:stCondLst>
                                    <p:cond delay="0"/>
                                  </p:stCondLst>
                                  <p:childTnLst>
                                    <p:anim calcmode="discrete" valueType="str">
                                      <p:cBhvr>
                                        <p:cTn id="27"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6"/>
                                            </p:cond>
                                          </p:stCondLst>
                                          <p:endCondLst>
                                            <p:cond evt="onStopAudio" delay="0">
                                              <p:tgtEl>
                                                <p:sldTgt/>
                                              </p:tgtEl>
                                            </p:cond>
                                          </p:endCondLst>
                                        </p:cTn>
                                        <p:tgtEl>
                                          <p:sndTgt r:embed="rId4" name="CLICK.WAV"/>
                                        </p:tgtEl>
                                      </p:cMediaNode>
                                    </p:audio>
                                  </p:subTnLst>
                                </p:cTn>
                              </p:par>
                            </p:childTnLst>
                          </p:cTn>
                        </p:par>
                        <p:par>
                          <p:cTn id="28" fill="hold">
                            <p:stCondLst>
                              <p:cond delay="4000"/>
                            </p:stCondLst>
                            <p:childTnLst>
                              <p:par>
                                <p:cTn id="29" presetID="32" presetClass="emph" presetSubtype="0" fill="hold" nodeType="after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Check mark.wav"/>
                                        </p:tgtEl>
                                      </p:cMediaNode>
                                    </p:audio>
                                  </p:sub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2" presetClass="entr" presetSubtype="4"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par>
                                <p:cTn id="41" presetID="1" presetClass="exit" presetSubtype="0" fill="hold" nodeType="withEffect">
                                  <p:stCondLst>
                                    <p:cond delay="1000"/>
                                  </p:stCondLst>
                                  <p:childTnLst>
                                    <p:set>
                                      <p:cBhvr>
                                        <p:cTn id="42" dur="1" fill="hold">
                                          <p:stCondLst>
                                            <p:cond delay="0"/>
                                          </p:stCondLst>
                                        </p:cTn>
                                        <p:tgtEl>
                                          <p:spTgt spid="14"/>
                                        </p:tgtEl>
                                        <p:attrNameLst>
                                          <p:attrName>style.visibility</p:attrName>
                                        </p:attrNameLst>
                                      </p:cBhvr>
                                      <p:to>
                                        <p:strVal val="hidden"/>
                                      </p:to>
                                    </p:set>
                                  </p:childTnLst>
                                </p:cTn>
                              </p:par>
                              <p:par>
                                <p:cTn id="43" presetID="10" presetClass="exit" presetSubtype="0" fill="hold" nodeType="withEffect">
                                  <p:stCondLst>
                                    <p:cond delay="100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10" presetClass="exit" presetSubtype="0" fill="hold" nodeType="withEffect">
                                  <p:stCondLst>
                                    <p:cond delay="100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10" presetClass="exit" presetSubtype="0" fill="hold" nodeType="withEffect">
                                  <p:stCondLst>
                                    <p:cond delay="100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5500"/>
                            </p:stCondLst>
                            <p:childTnLst>
                              <p:par>
                                <p:cTn id="53" presetID="64" presetClass="path" presetSubtype="0" accel="50000" decel="50000" fill="hold" nodeType="afterEffect">
                                  <p:stCondLst>
                                    <p:cond delay="0"/>
                                  </p:stCondLst>
                                  <p:childTnLst>
                                    <p:animMotion origin="layout" path="M -4.79167E-6 -1.48148E-6 L 0.39623 -0.50324 " pathEditMode="relative" rAng="0" ptsTypes="AA">
                                      <p:cBhvr>
                                        <p:cTn id="54" dur="2000" fill="hold"/>
                                        <p:tgtEl>
                                          <p:spTgt spid="12"/>
                                        </p:tgtEl>
                                        <p:attrNameLst>
                                          <p:attrName>ppt_x</p:attrName>
                                          <p:attrName>ppt_y</p:attrName>
                                        </p:attrNameLst>
                                      </p:cBhvr>
                                      <p:rCtr x="19805" y="-25162"/>
                                    </p:animMotion>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par>
                          <p:cTn id="55" fill="hold">
                            <p:stCondLst>
                              <p:cond delay="7500"/>
                            </p:stCondLst>
                            <p:childTnLst>
                              <p:par>
                                <p:cTn id="56" presetID="6" presetClass="emph" presetSubtype="0" fill="hold" nodeType="afterEffect">
                                  <p:stCondLst>
                                    <p:cond delay="0"/>
                                  </p:stCondLst>
                                  <p:childTnLst>
                                    <p:animScale>
                                      <p:cBhvr>
                                        <p:cTn id="57" dur="1000" fill="hold"/>
                                        <p:tgtEl>
                                          <p:spTgt spid="12"/>
                                        </p:tgtEl>
                                      </p:cBhvr>
                                      <p:by x="300000" y="300000"/>
                                    </p:animScale>
                                  </p:childTnLst>
                                </p:cTn>
                              </p:par>
                              <p:par>
                                <p:cTn id="58" presetID="8" presetClass="emph" presetSubtype="0" fill="hold" nodeType="withEffect">
                                  <p:stCondLst>
                                    <p:cond delay="0"/>
                                  </p:stCondLst>
                                  <p:childTnLst>
                                    <p:animRot by="21600000">
                                      <p:cBhvr>
                                        <p:cTn id="59" dur="4000" fill="hold"/>
                                        <p:tgtEl>
                                          <p:spTgt spid="12"/>
                                        </p:tgtEl>
                                        <p:attrNameLst>
                                          <p:attrName>r</p:attrName>
                                        </p:attrNameLst>
                                      </p:cBhvr>
                                    </p:animRot>
                                  </p:childTnLst>
                                  <p:subTnLst>
                                    <p:audio>
                                      <p:cMediaNode>
                                        <p:cTn display="0" masterRel="sameClick">
                                          <p:stCondLst>
                                            <p:cond evt="begin" delay="0">
                                              <p:tn val="58"/>
                                            </p:cond>
                                          </p:stCondLst>
                                          <p:endCondLst>
                                            <p:cond evt="onStopAudio" delay="0">
                                              <p:tgtEl>
                                                <p:sldTgt/>
                                              </p:tgtEl>
                                            </p:cond>
                                          </p:endCondLst>
                                        </p:cTn>
                                        <p:tgtEl>
                                          <p:sndTgt r:embed="rId7" name="APPLAUSE.WAV"/>
                                        </p:tgtEl>
                                      </p:cMediaNode>
                                    </p:audio>
                                  </p:subTnLst>
                                </p:cTn>
                              </p:par>
                            </p:childTnLst>
                          </p:cTn>
                        </p:par>
                        <p:par>
                          <p:cTn id="60" fill="hold">
                            <p:stCondLst>
                              <p:cond delay="11500"/>
                            </p:stCondLst>
                            <p:childTnLst>
                              <p:par>
                                <p:cTn id="61" presetID="42" presetClass="path" presetSubtype="0" accel="50000" decel="50000" fill="hold" nodeType="afterEffect">
                                  <p:stCondLst>
                                    <p:cond delay="0"/>
                                  </p:stCondLst>
                                  <p:childTnLst>
                                    <p:animMotion origin="layout" path="M 0.39623 -0.50324 L 0.13894 -0.24722 " pathEditMode="relative" rAng="0" ptsTypes="AA">
                                      <p:cBhvr>
                                        <p:cTn id="62" dur="2000" fill="hold"/>
                                        <p:tgtEl>
                                          <p:spTgt spid="12"/>
                                        </p:tgtEl>
                                        <p:attrNameLst>
                                          <p:attrName>ppt_x</p:attrName>
                                          <p:attrName>ppt_y</p:attrName>
                                        </p:attrNameLst>
                                      </p:cBhvr>
                                      <p:rCtr x="-12865" y="12801"/>
                                    </p:animMotion>
                                  </p:childTnLst>
                                  <p:subTnLst>
                                    <p:audio>
                                      <p:cMediaNode>
                                        <p:cTn display="0" masterRel="sameClick">
                                          <p:stCondLst>
                                            <p:cond evt="begin" delay="0">
                                              <p:tn val="61"/>
                                            </p:cond>
                                          </p:stCondLst>
                                          <p:endCondLst>
                                            <p:cond evt="onStopAudio" delay="0">
                                              <p:tgtEl>
                                                <p:sldTgt/>
                                              </p:tgtEl>
                                            </p:cond>
                                          </p:endCondLst>
                                        </p:cTn>
                                        <p:tgtEl>
                                          <p:sndTgt r:embed="rId6" name="CHIMES.WAV"/>
                                        </p:tgtEl>
                                      </p:cMediaNode>
                                    </p:audio>
                                  </p:subTnLst>
                                </p:cTn>
                              </p:par>
                              <p:par>
                                <p:cTn id="63" presetID="6" presetClass="emph" presetSubtype="0" fill="hold" nodeType="withEffect">
                                  <p:stCondLst>
                                    <p:cond delay="0"/>
                                  </p:stCondLst>
                                  <p:childTnLst>
                                    <p:animScale>
                                      <p:cBhvr>
                                        <p:cTn id="64" dur="2000" fill="hold"/>
                                        <p:tgtEl>
                                          <p:spTgt spid="12"/>
                                        </p:tgtEl>
                                      </p:cBhvr>
                                      <p:by x="20000" y="20000"/>
                                    </p:animScale>
                                  </p:childTnLst>
                                </p:cTn>
                              </p:par>
                              <p:par>
                                <p:cTn id="65" presetID="8" presetClass="emph" presetSubtype="0" fill="hold" nodeType="withEffect">
                                  <p:stCondLst>
                                    <p:cond delay="0"/>
                                  </p:stCondLst>
                                  <p:childTnLst>
                                    <p:animRot by="-1800000">
                                      <p:cBhvr>
                                        <p:cTn id="66" dur="2000" fill="hold"/>
                                        <p:tgtEl>
                                          <p:spTgt spid="12"/>
                                        </p:tgtEl>
                                        <p:attrNameLst>
                                          <p:attrName>r</p:attrName>
                                        </p:attrNameLst>
                                      </p:cBhvr>
                                    </p:animRot>
                                  </p:childTnLst>
                                </p:cTn>
                              </p:par>
                              <p:par>
                                <p:cTn id="67" presetID="22" presetClass="exit" presetSubtype="8" fill="hold" nodeType="withEffect">
                                  <p:stCondLst>
                                    <p:cond delay="1750"/>
                                  </p:stCondLst>
                                  <p:childTnLst>
                                    <p:animEffect transition="out" filter="wipe(left)">
                                      <p:cBhvr>
                                        <p:cTn id="68" dur="250"/>
                                        <p:tgtEl>
                                          <p:spTgt spid="12"/>
                                        </p:tgtEl>
                                      </p:cBhvr>
                                    </p:animEffect>
                                    <p:set>
                                      <p:cBhvr>
                                        <p:cTn id="69" dur="1" fill="hold">
                                          <p:stCondLst>
                                            <p:cond delay="249"/>
                                          </p:stCondLst>
                                        </p:cTn>
                                        <p:tgtEl>
                                          <p:spTgt spid="12"/>
                                        </p:tgtEl>
                                        <p:attrNameLst>
                                          <p:attrName>style.visibility</p:attrName>
                                        </p:attrNameLst>
                                      </p:cBhvr>
                                      <p:to>
                                        <p:strVal val="hidden"/>
                                      </p:to>
                                    </p:set>
                                  </p:childTnLst>
                                </p:cTn>
                              </p:par>
                              <p:par>
                                <p:cTn id="70" presetID="53" presetClass="exit" presetSubtype="32" fill="hold" nodeType="withEffect">
                                  <p:stCondLst>
                                    <p:cond delay="1750"/>
                                  </p:stCondLst>
                                  <p:childTnLst>
                                    <p:anim calcmode="lin" valueType="num">
                                      <p:cBhvr>
                                        <p:cTn id="71" dur="250"/>
                                        <p:tgtEl>
                                          <p:spTgt spid="12"/>
                                        </p:tgtEl>
                                        <p:attrNameLst>
                                          <p:attrName>ppt_w</p:attrName>
                                        </p:attrNameLst>
                                      </p:cBhvr>
                                      <p:tavLst>
                                        <p:tav tm="0">
                                          <p:val>
                                            <p:strVal val="ppt_w"/>
                                          </p:val>
                                        </p:tav>
                                        <p:tav tm="100000">
                                          <p:val>
                                            <p:fltVal val="0"/>
                                          </p:val>
                                        </p:tav>
                                      </p:tavLst>
                                    </p:anim>
                                    <p:anim calcmode="lin" valueType="num">
                                      <p:cBhvr>
                                        <p:cTn id="72" dur="250"/>
                                        <p:tgtEl>
                                          <p:spTgt spid="12"/>
                                        </p:tgtEl>
                                        <p:attrNameLst>
                                          <p:attrName>ppt_h</p:attrName>
                                        </p:attrNameLst>
                                      </p:cBhvr>
                                      <p:tavLst>
                                        <p:tav tm="0">
                                          <p:val>
                                            <p:strVal val="ppt_h"/>
                                          </p:val>
                                        </p:tav>
                                        <p:tav tm="100000">
                                          <p:val>
                                            <p:fltVal val="0"/>
                                          </p:val>
                                        </p:tav>
                                      </p:tavLst>
                                    </p:anim>
                                    <p:animEffect transition="out" filter="fade">
                                      <p:cBhvr>
                                        <p:cTn id="73" dur="250"/>
                                        <p:tgtEl>
                                          <p:spTgt spid="12"/>
                                        </p:tgtEl>
                                      </p:cBhvr>
                                    </p:animEffect>
                                    <p:set>
                                      <p:cBhvr>
                                        <p:cTn id="74" dur="1" fill="hold">
                                          <p:stCondLst>
                                            <p:cond delay="249"/>
                                          </p:stCondLst>
                                        </p:cTn>
                                        <p:tgtEl>
                                          <p:spTgt spid="12"/>
                                        </p:tgtEl>
                                        <p:attrNameLst>
                                          <p:attrName>style.visibility</p:attrName>
                                        </p:attrNameLst>
                                      </p:cBhvr>
                                      <p:to>
                                        <p:strVal val="hidden"/>
                                      </p:to>
                                    </p:set>
                                  </p:childTnLst>
                                </p:cTn>
                              </p:par>
                              <p:par>
                                <p:cTn id="75" presetID="55" presetClass="entr" presetSubtype="0" fill="hold" nodeType="withEffect">
                                  <p:stCondLst>
                                    <p:cond delay="1800"/>
                                  </p:stCondLst>
                                  <p:childTnLst>
                                    <p:set>
                                      <p:cBhvr>
                                        <p:cTn id="76" dur="1" fill="hold">
                                          <p:stCondLst>
                                            <p:cond delay="0"/>
                                          </p:stCondLst>
                                        </p:cTn>
                                        <p:tgtEl>
                                          <p:spTgt spid="15"/>
                                        </p:tgtEl>
                                        <p:attrNameLst>
                                          <p:attrName>style.visibility</p:attrName>
                                        </p:attrNameLst>
                                      </p:cBhvr>
                                      <p:to>
                                        <p:strVal val="visible"/>
                                      </p:to>
                                    </p:set>
                                    <p:anim calcmode="lin" valueType="num">
                                      <p:cBhvr>
                                        <p:cTn id="77" dur="250" fill="hold"/>
                                        <p:tgtEl>
                                          <p:spTgt spid="15"/>
                                        </p:tgtEl>
                                        <p:attrNameLst>
                                          <p:attrName>ppt_w</p:attrName>
                                        </p:attrNameLst>
                                      </p:cBhvr>
                                      <p:tavLst>
                                        <p:tav tm="0">
                                          <p:val>
                                            <p:strVal val="#ppt_w*0.70"/>
                                          </p:val>
                                        </p:tav>
                                        <p:tav tm="100000">
                                          <p:val>
                                            <p:strVal val="#ppt_w"/>
                                          </p:val>
                                        </p:tav>
                                      </p:tavLst>
                                    </p:anim>
                                    <p:anim calcmode="lin" valueType="num">
                                      <p:cBhvr>
                                        <p:cTn id="78" dur="250" fill="hold"/>
                                        <p:tgtEl>
                                          <p:spTgt spid="15"/>
                                        </p:tgtEl>
                                        <p:attrNameLst>
                                          <p:attrName>ppt_h</p:attrName>
                                        </p:attrNameLst>
                                      </p:cBhvr>
                                      <p:tavLst>
                                        <p:tav tm="0">
                                          <p:val>
                                            <p:strVal val="#ppt_h"/>
                                          </p:val>
                                        </p:tav>
                                        <p:tav tm="100000">
                                          <p:val>
                                            <p:strVal val="#ppt_h"/>
                                          </p:val>
                                        </p:tav>
                                      </p:tavLst>
                                    </p:anim>
                                    <p:animEffect transition="in" filter="fade">
                                      <p:cBhvr>
                                        <p:cTn id="79" dur="250"/>
                                        <p:tgtEl>
                                          <p:spTgt spid="15"/>
                                        </p:tgtEl>
                                      </p:cBhvr>
                                    </p:animEffect>
                                  </p:childTnLst>
                                  <p:subTnLst>
                                    <p:audio>
                                      <p:cMediaNode>
                                        <p:cTn display="0" masterRel="sameClick">
                                          <p:stCondLst>
                                            <p:cond evt="begin" delay="0">
                                              <p:tn val="75"/>
                                            </p:cond>
                                          </p:stCondLst>
                                          <p:endCondLst>
                                            <p:cond evt="onStopAudio" delay="0">
                                              <p:tgtEl>
                                                <p:sldTgt/>
                                              </p:tgtEl>
                                            </p:cond>
                                          </p:endCondLst>
                                        </p:cTn>
                                        <p:tgtEl>
                                          <p:sndTgt r:embed="rId8" name="CASHREG.WAV"/>
                                        </p:tgtEl>
                                      </p:cMediaNode>
                                    </p:audio>
                                  </p:subTnLst>
                                </p:cTn>
                              </p:par>
                              <p:par>
                                <p:cTn id="80" presetID="8" presetClass="emph" presetSubtype="0" fill="hold" nodeType="withEffect">
                                  <p:stCondLst>
                                    <p:cond delay="3000"/>
                                  </p:stCondLst>
                                  <p:childTnLst>
                                    <p:animRot by="21600000">
                                      <p:cBhvr>
                                        <p:cTn id="81" dur="4000" fill="hold"/>
                                        <p:tgtEl>
                                          <p:spTgt spid="15"/>
                                        </p:tgtEl>
                                        <p:attrNameLst>
                                          <p:attrName>r</p:attrName>
                                        </p:attrNameLst>
                                      </p:cBhvr>
                                    </p:animRot>
                                  </p:childTnLst>
                                  <p:subTnLst>
                                    <p:audio>
                                      <p:cMediaNode>
                                        <p:cTn display="0" masterRel="sameClick">
                                          <p:stCondLst>
                                            <p:cond evt="begin" delay="0">
                                              <p:tn val="80"/>
                                            </p:cond>
                                          </p:stCondLst>
                                          <p:endCondLst>
                                            <p:cond evt="onStopAudio" delay="0">
                                              <p:tgtEl>
                                                <p:sldTgt/>
                                              </p:tgtEl>
                                            </p:cond>
                                          </p:endCondLst>
                                        </p:cTn>
                                        <p:tgtEl>
                                          <p:sndTgt r:embed="rId9" name="wheelspin.wav"/>
                                        </p:tgtEl>
                                      </p:cMediaNode>
                                    </p:audio>
                                  </p:subTnLst>
                                </p:cTn>
                              </p:par>
                            </p:childTnLst>
                          </p:cTn>
                        </p:par>
                        <p:par>
                          <p:cTn id="82" fill="hold">
                            <p:stCondLst>
                              <p:cond delay="18500"/>
                            </p:stCondLst>
                            <p:childTnLst>
                              <p:par>
                                <p:cTn id="83" presetID="1" presetClass="exit" presetSubtype="0" fill="hold" nodeType="afterEffect">
                                  <p:stCondLst>
                                    <p:cond delay="0"/>
                                  </p:stCondLst>
                                  <p:childTnLst>
                                    <p:set>
                                      <p:cBhvr>
                                        <p:cTn id="84"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8" name="CASHREG.WAV"/>
                                        </p:tgtEl>
                                      </p:cMediaNode>
                                    </p:audio>
                                  </p:sub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42" presetClass="entr" presetSubtype="0" fill="hold" nodeType="withEffect">
                                  <p:stCondLst>
                                    <p:cond delay="225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par>
                                <p:cTn id="95" presetID="12" presetClass="entr" presetSubtype="4" fill="hold" nodeType="withEffect">
                                  <p:stCondLst>
                                    <p:cond delay="225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p:tgtEl>
                                          <p:spTgt spid="18"/>
                                        </p:tgtEl>
                                        <p:attrNameLst>
                                          <p:attrName>ppt_y</p:attrName>
                                        </p:attrNameLst>
                                      </p:cBhvr>
                                      <p:tavLst>
                                        <p:tav tm="0">
                                          <p:val>
                                            <p:strVal val="#ppt_y+#ppt_h*1.125000"/>
                                          </p:val>
                                        </p:tav>
                                        <p:tav tm="100000">
                                          <p:val>
                                            <p:strVal val="#ppt_y"/>
                                          </p:val>
                                        </p:tav>
                                      </p:tavLst>
                                    </p:anim>
                                    <p:animEffect transition="in" filter="wipe(up)">
                                      <p:cBhvr>
                                        <p:cTn id="98" dur="500"/>
                                        <p:tgtEl>
                                          <p:spTgt spid="18"/>
                                        </p:tgtEl>
                                      </p:cBhvr>
                                    </p:animEffect>
                                  </p:childTnLst>
                                </p:cTn>
                              </p:par>
                              <p:par>
                                <p:cTn id="99" presetID="64" presetClass="path" presetSubtype="0" repeatCount="indefinite" accel="50000" decel="50000" autoRev="1" fill="hold" nodeType="withEffect">
                                  <p:stCondLst>
                                    <p:cond delay="2250"/>
                                  </p:stCondLst>
                                  <p:childTnLst>
                                    <p:animMotion origin="layout" path="M 4.16667E-7 7.40741E-7 L 4.16667E-7 -0.01945 " pathEditMode="relative" rAng="0" ptsTypes="AA">
                                      <p:cBhvr>
                                        <p:cTn id="100" dur="1000" fill="hold"/>
                                        <p:tgtEl>
                                          <p:spTgt spid="18"/>
                                        </p:tgtEl>
                                        <p:attrNameLst>
                                          <p:attrName>ppt_x</p:attrName>
                                          <p:attrName>ppt_y</p:attrName>
                                        </p:attrNameLst>
                                      </p:cBhvr>
                                      <p:rCtr x="0" y="-972"/>
                                    </p:animMotion>
                                  </p:childTnLst>
                                </p:cTn>
                              </p:par>
                              <p:par>
                                <p:cTn id="101" presetID="1" presetClass="mediacall" presetSubtype="0" fill="hold" nodeType="withEffect">
                                  <p:stCondLst>
                                    <p:cond delay="2250"/>
                                  </p:stCondLst>
                                  <p:childTnLst>
                                    <p:cmd type="call" cmd="playFrom(0.0)">
                                      <p:cBhvr>
                                        <p:cTn id="10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3" fill="hold" display="0">
                  <p:stCondLst>
                    <p:cond delay="indefinite"/>
                  </p:stCondLst>
                  <p:endCondLst>
                    <p:cond evt="onStopAudio" delay="0">
                      <p:tgtEl>
                        <p:sldTgt/>
                      </p:tgtEl>
                    </p:cond>
                  </p:endCondLst>
                </p:cTn>
                <p:tgtEl>
                  <p:spTgt spid="1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a:extLst>
              <a:ext uri="{FF2B5EF4-FFF2-40B4-BE49-F238E27FC236}">
                <a16:creationId xmlns:a16="http://schemas.microsoft.com/office/drawing/2014/main" id="{F00FF06E-DBE0-484E-BD9B-941BEFC086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2277369" y="1832380"/>
            <a:ext cx="402411" cy="326400"/>
          </a:xfrm>
          <a:prstGeom prst="rect">
            <a:avLst/>
          </a:prstGeom>
        </p:spPr>
      </p:pic>
      <p:sp>
        <p:nvSpPr>
          <p:cNvPr id="42" name="TextBox 41">
            <a:extLst>
              <a:ext uri="{FF2B5EF4-FFF2-40B4-BE49-F238E27FC236}">
                <a16:creationId xmlns:a16="http://schemas.microsoft.com/office/drawing/2014/main" id="{C8624134-3E86-45B2-8853-06D14D26D64B}"/>
              </a:ext>
            </a:extLst>
          </p:cNvPr>
          <p:cNvSpPr txBox="1"/>
          <p:nvPr/>
        </p:nvSpPr>
        <p:spPr>
          <a:xfrm>
            <a:off x="4359728" y="613475"/>
            <a:ext cx="4457700" cy="1400383"/>
          </a:xfrm>
          <a:prstGeom prst="rect">
            <a:avLst/>
          </a:prstGeom>
          <a:noFill/>
        </p:spPr>
        <p:txBody>
          <a:bodyPr wrap="square" rtlCol="0">
            <a:spAutoFit/>
          </a:bodyPr>
          <a:lstStyle/>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Câu 2: Các khu vực tập trung đông dân cư ở châu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a. Đông Á            b. Đông Nam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c. Trung Á            d. Nam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e. Bắc Á               g. Tây Á</a:t>
            </a:r>
            <a:endParaRPr lang="en-US" sz="17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8" name="TextBox 47">
            <a:extLst>
              <a:ext uri="{FF2B5EF4-FFF2-40B4-BE49-F238E27FC236}">
                <a16:creationId xmlns:a16="http://schemas.microsoft.com/office/drawing/2014/main" id="{5548E7CF-D360-4144-AF33-65AED6B91676}"/>
              </a:ext>
            </a:extLst>
          </p:cNvPr>
          <p:cNvSpPr txBox="1"/>
          <p:nvPr/>
        </p:nvSpPr>
        <p:spPr>
          <a:xfrm>
            <a:off x="5491409" y="2347789"/>
            <a:ext cx="710451" cy="353943"/>
          </a:xfrm>
          <a:prstGeom prst="rect">
            <a:avLst/>
          </a:prstGeom>
          <a:noFill/>
        </p:spPr>
        <p:txBody>
          <a:bodyPr wrap="none" rtlCol="0">
            <a:spAutoFit/>
          </a:bodyPr>
          <a:lstStyle/>
          <a:p>
            <a:pPr defTabSz="685800">
              <a:defRPr/>
            </a:pPr>
            <a:r>
              <a:rPr lang="en-US" sz="1700">
                <a:solidFill>
                  <a:srgbClr val="C00000"/>
                </a:solidFill>
                <a:latin typeface="Calibri" panose="020F0502020204030204"/>
              </a:rPr>
              <a:t>a; b; c</a:t>
            </a:r>
          </a:p>
        </p:txBody>
      </p:sp>
      <p:sp>
        <p:nvSpPr>
          <p:cNvPr id="49" name="TextBox 48">
            <a:extLst>
              <a:ext uri="{FF2B5EF4-FFF2-40B4-BE49-F238E27FC236}">
                <a16:creationId xmlns:a16="http://schemas.microsoft.com/office/drawing/2014/main" id="{D7A6994F-0630-4713-8748-399C79D2DD9F}"/>
              </a:ext>
            </a:extLst>
          </p:cNvPr>
          <p:cNvSpPr txBox="1"/>
          <p:nvPr/>
        </p:nvSpPr>
        <p:spPr>
          <a:xfrm>
            <a:off x="5491409" y="2952671"/>
            <a:ext cx="708848" cy="353943"/>
          </a:xfrm>
          <a:prstGeom prst="rect">
            <a:avLst/>
          </a:prstGeom>
          <a:noFill/>
        </p:spPr>
        <p:txBody>
          <a:bodyPr wrap="none" rtlCol="0">
            <a:spAutoFit/>
          </a:bodyPr>
          <a:lstStyle/>
          <a:p>
            <a:pPr defTabSz="685800">
              <a:defRPr/>
            </a:pPr>
            <a:r>
              <a:rPr lang="en-US" sz="1700">
                <a:solidFill>
                  <a:srgbClr val="C00000"/>
                </a:solidFill>
                <a:latin typeface="Calibri" panose="020F0502020204030204"/>
              </a:rPr>
              <a:t>b; c; </a:t>
            </a:r>
            <a:r>
              <a:rPr lang="vi-VN" sz="1700">
                <a:solidFill>
                  <a:srgbClr val="C00000"/>
                </a:solidFill>
                <a:latin typeface="Calibri" panose="020F0502020204030204"/>
              </a:rPr>
              <a:t>g</a:t>
            </a:r>
            <a:endParaRPr lang="en-US" sz="1700">
              <a:solidFill>
                <a:srgbClr val="C00000"/>
              </a:solidFill>
              <a:latin typeface="Calibri" panose="020F0502020204030204"/>
            </a:endParaRPr>
          </a:p>
        </p:txBody>
      </p:sp>
      <p:sp>
        <p:nvSpPr>
          <p:cNvPr id="50" name="TextBox 49">
            <a:extLst>
              <a:ext uri="{FF2B5EF4-FFF2-40B4-BE49-F238E27FC236}">
                <a16:creationId xmlns:a16="http://schemas.microsoft.com/office/drawing/2014/main" id="{301BFAFA-D38F-44D0-AA98-393BAFBBEA3F}"/>
              </a:ext>
            </a:extLst>
          </p:cNvPr>
          <p:cNvSpPr txBox="1"/>
          <p:nvPr/>
        </p:nvSpPr>
        <p:spPr>
          <a:xfrm>
            <a:off x="7386912" y="2286637"/>
            <a:ext cx="731290" cy="353943"/>
          </a:xfrm>
          <a:prstGeom prst="rect">
            <a:avLst/>
          </a:prstGeom>
          <a:noFill/>
        </p:spPr>
        <p:txBody>
          <a:bodyPr wrap="none" rtlCol="0">
            <a:spAutoFit/>
          </a:bodyPr>
          <a:lstStyle/>
          <a:p>
            <a:pPr defTabSz="685800">
              <a:defRPr/>
            </a:pPr>
            <a:r>
              <a:rPr lang="en-US" sz="1700">
                <a:solidFill>
                  <a:srgbClr val="C00000"/>
                </a:solidFill>
                <a:latin typeface="Calibri" panose="020F0502020204030204"/>
              </a:rPr>
              <a:t>a; b; </a:t>
            </a:r>
            <a:r>
              <a:rPr lang="vi-VN" sz="1700">
                <a:solidFill>
                  <a:srgbClr val="C00000"/>
                </a:solidFill>
                <a:latin typeface="Calibri" panose="020F0502020204030204"/>
              </a:rPr>
              <a:t>d</a:t>
            </a:r>
            <a:endParaRPr lang="en-US" sz="1700">
              <a:solidFill>
                <a:srgbClr val="C00000"/>
              </a:solidFill>
              <a:latin typeface="Calibri" panose="020F0502020204030204"/>
            </a:endParaRPr>
          </a:p>
        </p:txBody>
      </p:sp>
      <p:sp>
        <p:nvSpPr>
          <p:cNvPr id="51" name="TextBox 50">
            <a:extLst>
              <a:ext uri="{FF2B5EF4-FFF2-40B4-BE49-F238E27FC236}">
                <a16:creationId xmlns:a16="http://schemas.microsoft.com/office/drawing/2014/main" id="{B6B0843E-F541-4888-BD4B-46E0AF2BF2D3}"/>
              </a:ext>
            </a:extLst>
          </p:cNvPr>
          <p:cNvSpPr txBox="1"/>
          <p:nvPr/>
        </p:nvSpPr>
        <p:spPr>
          <a:xfrm>
            <a:off x="7435804" y="2952671"/>
            <a:ext cx="60946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c,d,e</a:t>
            </a:r>
            <a:endParaRPr lang="en-US" sz="1700">
              <a:solidFill>
                <a:srgbClr val="C00000"/>
              </a:solidFill>
              <a:latin typeface="Calibri" panose="020F0502020204030204"/>
            </a:endParaRPr>
          </a:p>
        </p:txBody>
      </p:sp>
      <p:pic>
        <p:nvPicPr>
          <p:cNvPr id="4" name="Picture 3">
            <a:extLst>
              <a:ext uri="{FF2B5EF4-FFF2-40B4-BE49-F238E27FC236}">
                <a16:creationId xmlns:a16="http://schemas.microsoft.com/office/drawing/2014/main" id="{FFEBB429-0DF6-432D-9419-9B40A21B09C7}"/>
              </a:ext>
            </a:extLst>
          </p:cNvPr>
          <p:cNvPicPr>
            <a:picLocks noChangeAspect="1"/>
          </p:cNvPicPr>
          <p:nvPr/>
        </p:nvPicPr>
        <p:blipFill>
          <a:blip r:embed="rId12"/>
          <a:stretch>
            <a:fillRect/>
          </a:stretch>
        </p:blipFill>
        <p:spPr>
          <a:xfrm>
            <a:off x="1257367" y="2104481"/>
            <a:ext cx="1476893" cy="1830179"/>
          </a:xfrm>
          <a:prstGeom prst="rect">
            <a:avLst/>
          </a:prstGeom>
        </p:spPr>
      </p:pic>
      <p:pic>
        <p:nvPicPr>
          <p:cNvPr id="3" name="Picture 2">
            <a:extLst>
              <a:ext uri="{FF2B5EF4-FFF2-40B4-BE49-F238E27FC236}">
                <a16:creationId xmlns:a16="http://schemas.microsoft.com/office/drawing/2014/main" id="{96670446-3115-44F6-9B45-557A634D5A5B}"/>
              </a:ext>
            </a:extLst>
          </p:cNvPr>
          <p:cNvPicPr>
            <a:picLocks noChangeAspect="1"/>
          </p:cNvPicPr>
          <p:nvPr/>
        </p:nvPicPr>
        <p:blipFill>
          <a:blip r:embed="rId13"/>
          <a:stretch>
            <a:fillRect/>
          </a:stretch>
        </p:blipFill>
        <p:spPr>
          <a:xfrm>
            <a:off x="1257366" y="2508236"/>
            <a:ext cx="1471581" cy="1426424"/>
          </a:xfrm>
          <a:prstGeom prst="rect">
            <a:avLst/>
          </a:prstGeom>
        </p:spPr>
      </p:pic>
      <p:pic>
        <p:nvPicPr>
          <p:cNvPr id="9" name="4">
            <a:extLst>
              <a:ext uri="{FF2B5EF4-FFF2-40B4-BE49-F238E27FC236}">
                <a16:creationId xmlns:a16="http://schemas.microsoft.com/office/drawing/2014/main" id="{99D2260B-F90F-44DC-A77E-F735122B7A33}"/>
              </a:ext>
            </a:extLst>
          </p:cNvPr>
          <p:cNvPicPr>
            <a:picLocks noChangeAspect="1"/>
          </p:cNvPicPr>
          <p:nvPr/>
        </p:nvPicPr>
        <p:blipFill>
          <a:blip r:embed="rId14"/>
          <a:stretch>
            <a:fillRect/>
          </a:stretch>
        </p:blipFill>
        <p:spPr>
          <a:xfrm>
            <a:off x="3575506" y="4426808"/>
            <a:ext cx="1047079" cy="406943"/>
          </a:xfrm>
          <a:prstGeom prst="rect">
            <a:avLst/>
          </a:prstGeom>
        </p:spPr>
      </p:pic>
      <p:pic>
        <p:nvPicPr>
          <p:cNvPr id="10" name="1">
            <a:extLst>
              <a:ext uri="{FF2B5EF4-FFF2-40B4-BE49-F238E27FC236}">
                <a16:creationId xmlns:a16="http://schemas.microsoft.com/office/drawing/2014/main" id="{46439FB1-7642-41C3-B701-F4EC7D1D0A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2645" y="4426808"/>
            <a:ext cx="1042507" cy="406943"/>
          </a:xfrm>
          <a:prstGeom prst="rect">
            <a:avLst/>
          </a:prstGeom>
        </p:spPr>
      </p:pic>
      <p:pic>
        <p:nvPicPr>
          <p:cNvPr id="11" name="2">
            <a:extLst>
              <a:ext uri="{FF2B5EF4-FFF2-40B4-BE49-F238E27FC236}">
                <a16:creationId xmlns:a16="http://schemas.microsoft.com/office/drawing/2014/main" id="{689876F3-23D2-4F2E-BFF0-34B990B73AEA}"/>
              </a:ext>
            </a:extLst>
          </p:cNvPr>
          <p:cNvPicPr>
            <a:picLocks noChangeAspect="1"/>
          </p:cNvPicPr>
          <p:nvPr/>
        </p:nvPicPr>
        <p:blipFill>
          <a:blip r:embed="rId16"/>
          <a:stretch>
            <a:fillRect/>
          </a:stretch>
        </p:blipFill>
        <p:spPr>
          <a:xfrm>
            <a:off x="1318741" y="4426808"/>
            <a:ext cx="1047079" cy="406943"/>
          </a:xfrm>
          <a:prstGeom prst="rect">
            <a:avLst/>
          </a:prstGeom>
        </p:spPr>
      </p:pic>
      <p:pic>
        <p:nvPicPr>
          <p:cNvPr id="14" name="Picture 13">
            <a:extLst>
              <a:ext uri="{FF2B5EF4-FFF2-40B4-BE49-F238E27FC236}">
                <a16:creationId xmlns:a16="http://schemas.microsoft.com/office/drawing/2014/main" id="{3638472D-1DB4-4C08-846B-A7E60A2DC2D2}"/>
              </a:ext>
            </a:extLst>
          </p:cNvPr>
          <p:cNvPicPr>
            <a:picLocks noChangeAspect="1"/>
          </p:cNvPicPr>
          <p:nvPr/>
        </p:nvPicPr>
        <p:blipFill>
          <a:blip r:embed="rId17"/>
          <a:stretch>
            <a:fillRect/>
          </a:stretch>
        </p:blipFill>
        <p:spPr>
          <a:xfrm>
            <a:off x="2734260" y="3921714"/>
            <a:ext cx="685859" cy="685859"/>
          </a:xfrm>
          <a:prstGeom prst="rect">
            <a:avLst/>
          </a:prstGeom>
        </p:spPr>
      </p:pic>
      <p:pic>
        <p:nvPicPr>
          <p:cNvPr id="19" name="Magic sound effect">
            <a:hlinkClick r:id="" action="ppaction://media"/>
            <a:extLst>
              <a:ext uri="{FF2B5EF4-FFF2-40B4-BE49-F238E27FC236}">
                <a16:creationId xmlns:a16="http://schemas.microsoft.com/office/drawing/2014/main" id="{E56DA454-0B95-400A-A86B-160928009588}"/>
              </a:ext>
            </a:extLst>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8"/>
          <a:stretch>
            <a:fillRect/>
          </a:stretch>
        </p:blipFill>
        <p:spPr>
          <a:xfrm>
            <a:off x="9384224" y="3322506"/>
            <a:ext cx="365522" cy="365522"/>
          </a:xfrm>
          <a:prstGeom prst="rect">
            <a:avLst/>
          </a:prstGeom>
        </p:spPr>
      </p:pic>
      <p:pic>
        <p:nvPicPr>
          <p:cNvPr id="25" name="Picture 24" descr="A close up of a logo&#10;&#10;Description automatically generated">
            <a:extLst>
              <a:ext uri="{FF2B5EF4-FFF2-40B4-BE49-F238E27FC236}">
                <a16:creationId xmlns:a16="http://schemas.microsoft.com/office/drawing/2014/main" id="{B1334589-9074-49BA-B231-2FD5E0824E6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720296" y="-2406024"/>
            <a:ext cx="3703409" cy="2078444"/>
          </a:xfrm>
          <a:prstGeom prst="rect">
            <a:avLst/>
          </a:prstGeom>
        </p:spPr>
      </p:pic>
      <p:pic>
        <p:nvPicPr>
          <p:cNvPr id="31" name="Picture 30">
            <a:extLst>
              <a:ext uri="{FF2B5EF4-FFF2-40B4-BE49-F238E27FC236}">
                <a16:creationId xmlns:a16="http://schemas.microsoft.com/office/drawing/2014/main" id="{DC510AF4-FDAB-4D21-8224-9C0B089ED103}"/>
              </a:ext>
            </a:extLst>
          </p:cNvPr>
          <p:cNvPicPr>
            <a:picLocks noChangeAspect="1"/>
          </p:cNvPicPr>
          <p:nvPr/>
        </p:nvPicPr>
        <p:blipFill>
          <a:blip r:embed="rId20" cstate="print">
            <a:biLevel thresh="25000"/>
            <a:extLst>
              <a:ext uri="{28A0092B-C50C-407E-A947-70E740481C1C}">
                <a14:useLocalDpi xmlns:a14="http://schemas.microsoft.com/office/drawing/2010/main" val="0"/>
              </a:ext>
            </a:extLst>
          </a:blip>
          <a:stretch>
            <a:fillRect/>
          </a:stretch>
        </p:blipFill>
        <p:spPr>
          <a:xfrm>
            <a:off x="1098734" y="1770492"/>
            <a:ext cx="1769796" cy="1637722"/>
          </a:xfrm>
          <a:prstGeom prst="rect">
            <a:avLst/>
          </a:prstGeom>
        </p:spPr>
      </p:pic>
      <p:grpSp>
        <p:nvGrpSpPr>
          <p:cNvPr id="18" name="Group 17">
            <a:extLst>
              <a:ext uri="{FF2B5EF4-FFF2-40B4-BE49-F238E27FC236}">
                <a16:creationId xmlns:a16="http://schemas.microsoft.com/office/drawing/2014/main" id="{8B8EDFF5-DC0F-49F4-9C3D-795EAC2AF4B2}"/>
              </a:ext>
            </a:extLst>
          </p:cNvPr>
          <p:cNvGrpSpPr/>
          <p:nvPr/>
        </p:nvGrpSpPr>
        <p:grpSpPr>
          <a:xfrm>
            <a:off x="1403569" y="1960542"/>
            <a:ext cx="1189193" cy="1189191"/>
            <a:chOff x="1740753" y="2562737"/>
            <a:chExt cx="1833577" cy="1833577"/>
          </a:xfrm>
        </p:grpSpPr>
        <p:pic>
          <p:nvPicPr>
            <p:cNvPr id="8" name="Picture 7" descr="A picture containing invertebrate, animal&#10;&#10;Description automatically generated">
              <a:extLst>
                <a:ext uri="{FF2B5EF4-FFF2-40B4-BE49-F238E27FC236}">
                  <a16:creationId xmlns:a16="http://schemas.microsoft.com/office/drawing/2014/main" id="{BD256619-9050-494C-92FF-07090FE9226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a:extLst>
                <a:ext uri="{FF2B5EF4-FFF2-40B4-BE49-F238E27FC236}">
                  <a16:creationId xmlns:a16="http://schemas.microsoft.com/office/drawing/2014/main" id="{07BE3BC8-6F94-4508-B5F3-94435B1CCB90}"/>
                </a:ext>
              </a:extLst>
            </p:cNvPr>
            <p:cNvSpPr/>
            <p:nvPr/>
          </p:nvSpPr>
          <p:spPr>
            <a:xfrm>
              <a:off x="1860958" y="2981248"/>
              <a:ext cx="1593168" cy="996558"/>
            </a:xfrm>
            <a:prstGeom prst="rect">
              <a:avLst/>
            </a:prstGeom>
          </p:spPr>
          <p:txBody>
            <a:bodyPr wrap="square" anchor="ctr">
              <a:spAutoFit/>
            </a:bodyPr>
            <a:lstStyle/>
            <a:p>
              <a:pPr algn="ctr" defTabSz="685800">
                <a:defRPr/>
              </a:pPr>
              <a:r>
                <a:rPr lang="vi-VN" sz="1200">
                  <a:solidFill>
                    <a:srgbClr val="D9047A"/>
                  </a:solidFill>
                  <a:latin typeface="Tahoma" panose="020B0604030504040204" pitchFamily="34" charset="0"/>
                  <a:ea typeface="Tahoma" panose="020B0604030504040204" pitchFamily="34" charset="0"/>
                  <a:cs typeface="Tahoma" panose="020B0604030504040204" pitchFamily="34" charset="0"/>
                </a:rPr>
                <a:t>Hãy đọc sách mỗi ngày</a:t>
              </a:r>
              <a:endParaRPr lang="en-US" sz="1200">
                <a:solidFill>
                  <a:srgbClr val="D9047A"/>
                </a:solidFill>
                <a:latin typeface="Tahoma" panose="020B0604030504040204" pitchFamily="34" charset="0"/>
                <a:ea typeface="Tahoma" panose="020B0604030504040204" pitchFamily="34" charset="0"/>
                <a:cs typeface="Tahoma" panose="020B0604030504040204" pitchFamily="34" charset="0"/>
              </a:endParaRPr>
            </a:p>
          </p:txBody>
        </p:sp>
      </p:grpSp>
      <p:pic>
        <p:nvPicPr>
          <p:cNvPr id="40" name="Picture 39">
            <a:extLst>
              <a:ext uri="{FF2B5EF4-FFF2-40B4-BE49-F238E27FC236}">
                <a16:creationId xmlns:a16="http://schemas.microsoft.com/office/drawing/2014/main" id="{7351ADC6-20B3-4CCF-9DF8-8EA4AC622084}"/>
              </a:ext>
            </a:extLst>
          </p:cNvPr>
          <p:cNvPicPr>
            <a:picLocks noChangeAspect="1"/>
          </p:cNvPicPr>
          <p:nvPr/>
        </p:nvPicPr>
        <p:blipFill>
          <a:blip r:embed="rId22"/>
          <a:stretch>
            <a:fillRect/>
          </a:stretch>
        </p:blipFill>
        <p:spPr>
          <a:xfrm>
            <a:off x="5041873" y="2298822"/>
            <a:ext cx="402371" cy="374936"/>
          </a:xfrm>
          <a:prstGeom prst="rect">
            <a:avLst/>
          </a:prstGeom>
        </p:spPr>
      </p:pic>
      <p:pic>
        <p:nvPicPr>
          <p:cNvPr id="41" name="Picture 40">
            <a:extLst>
              <a:ext uri="{FF2B5EF4-FFF2-40B4-BE49-F238E27FC236}">
                <a16:creationId xmlns:a16="http://schemas.microsoft.com/office/drawing/2014/main" id="{F1052473-D994-457E-AB27-BD41BE79A8A3}"/>
              </a:ext>
            </a:extLst>
          </p:cNvPr>
          <p:cNvPicPr>
            <a:picLocks noChangeAspect="1"/>
          </p:cNvPicPr>
          <p:nvPr/>
        </p:nvPicPr>
        <p:blipFill>
          <a:blip r:embed="rId23"/>
          <a:stretch>
            <a:fillRect/>
          </a:stretch>
        </p:blipFill>
        <p:spPr>
          <a:xfrm>
            <a:off x="5041873" y="2903703"/>
            <a:ext cx="402371" cy="374936"/>
          </a:xfrm>
          <a:prstGeom prst="rect">
            <a:avLst/>
          </a:prstGeom>
        </p:spPr>
      </p:pic>
      <p:pic>
        <p:nvPicPr>
          <p:cNvPr id="43" name="Picture 42">
            <a:extLst>
              <a:ext uri="{FF2B5EF4-FFF2-40B4-BE49-F238E27FC236}">
                <a16:creationId xmlns:a16="http://schemas.microsoft.com/office/drawing/2014/main" id="{05A3363A-AC58-4D37-8194-5A9B4BB15277}"/>
              </a:ext>
            </a:extLst>
          </p:cNvPr>
          <p:cNvPicPr>
            <a:picLocks noChangeAspect="1"/>
          </p:cNvPicPr>
          <p:nvPr/>
        </p:nvPicPr>
        <p:blipFill>
          <a:blip r:embed="rId24"/>
          <a:stretch>
            <a:fillRect/>
          </a:stretch>
        </p:blipFill>
        <p:spPr>
          <a:xfrm>
            <a:off x="6919132" y="2320768"/>
            <a:ext cx="402371" cy="374936"/>
          </a:xfrm>
          <a:prstGeom prst="rect">
            <a:avLst/>
          </a:prstGeom>
        </p:spPr>
      </p:pic>
      <p:pic>
        <p:nvPicPr>
          <p:cNvPr id="45" name="Picture 44">
            <a:extLst>
              <a:ext uri="{FF2B5EF4-FFF2-40B4-BE49-F238E27FC236}">
                <a16:creationId xmlns:a16="http://schemas.microsoft.com/office/drawing/2014/main" id="{27D23464-1C39-48E0-A01B-636B156BDD35}"/>
              </a:ext>
            </a:extLst>
          </p:cNvPr>
          <p:cNvPicPr>
            <a:picLocks noChangeAspect="1"/>
          </p:cNvPicPr>
          <p:nvPr/>
        </p:nvPicPr>
        <p:blipFill>
          <a:blip r:embed="rId25"/>
          <a:stretch>
            <a:fillRect/>
          </a:stretch>
        </p:blipFill>
        <p:spPr>
          <a:xfrm>
            <a:off x="6919133" y="2903703"/>
            <a:ext cx="402371" cy="374936"/>
          </a:xfrm>
          <a:prstGeom prst="rect">
            <a:avLst/>
          </a:prstGeom>
        </p:spPr>
      </p:pic>
      <p:pic>
        <p:nvPicPr>
          <p:cNvPr id="47" name="Picture 46">
            <a:extLst>
              <a:ext uri="{FF2B5EF4-FFF2-40B4-BE49-F238E27FC236}">
                <a16:creationId xmlns:a16="http://schemas.microsoft.com/office/drawing/2014/main" id="{F237EE6E-08B3-4C0C-A022-57AC16576CCC}"/>
              </a:ext>
            </a:extLst>
          </p:cNvPr>
          <p:cNvPicPr>
            <a:picLocks noChangeAspect="1"/>
          </p:cNvPicPr>
          <p:nvPr/>
        </p:nvPicPr>
        <p:blipFill>
          <a:blip r:embed="rId26"/>
          <a:stretch>
            <a:fillRect/>
          </a:stretch>
        </p:blipFill>
        <p:spPr>
          <a:xfrm>
            <a:off x="6698425" y="2229463"/>
            <a:ext cx="681287" cy="681287"/>
          </a:xfrm>
          <a:prstGeom prst="rect">
            <a:avLst/>
          </a:prstGeom>
        </p:spPr>
      </p:pic>
      <p:pic>
        <p:nvPicPr>
          <p:cNvPr id="12" name="3">
            <a:extLst>
              <a:ext uri="{FF2B5EF4-FFF2-40B4-BE49-F238E27FC236}">
                <a16:creationId xmlns:a16="http://schemas.microsoft.com/office/drawing/2014/main" id="{6707A293-903E-4B64-8304-9CF89CB5C03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449410" y="4426807"/>
            <a:ext cx="1042507" cy="406943"/>
          </a:xfrm>
          <a:prstGeom prst="rect">
            <a:avLst/>
          </a:prstGeom>
        </p:spPr>
      </p:pic>
      <p:pic>
        <p:nvPicPr>
          <p:cNvPr id="15" name="Picture 14">
            <a:extLst>
              <a:ext uri="{FF2B5EF4-FFF2-40B4-BE49-F238E27FC236}">
                <a16:creationId xmlns:a16="http://schemas.microsoft.com/office/drawing/2014/main" id="{FEB7FC6F-C70F-4469-B6D6-83FF1C41AB5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883266" y="3220804"/>
            <a:ext cx="177713" cy="300422"/>
          </a:xfrm>
          <a:prstGeom prst="rect">
            <a:avLst/>
          </a:prstGeom>
        </p:spPr>
      </p:pic>
    </p:spTree>
    <p:extLst>
      <p:ext uri="{BB962C8B-B14F-4D97-AF65-F5344CB8AC3E}">
        <p14:creationId xmlns:p14="http://schemas.microsoft.com/office/powerpoint/2010/main" val="1301841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5" presetClass="emph" presetSubtype="0" fill="hold" nodeType="afterEffect">
                                  <p:stCondLst>
                                    <p:cond delay="0"/>
                                  </p:stCondLst>
                                  <p:childTnLst>
                                    <p:anim calcmode="discrete" valueType="str">
                                      <p:cBhvr>
                                        <p:cTn id="24"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3"/>
                                            </p:cond>
                                          </p:stCondLst>
                                          <p:endCondLst>
                                            <p:cond evt="onStopAudio" delay="0">
                                              <p:tgtEl>
                                                <p:sldTgt/>
                                              </p:tgtEl>
                                            </p:cond>
                                          </p:endCondLst>
                                        </p:cTn>
                                        <p:tgtEl>
                                          <p:sndTgt r:embed="rId4" name="CLICK.WAV"/>
                                        </p:tgtEl>
                                      </p:cMediaNode>
                                    </p:audio>
                                  </p:subTnLst>
                                </p:cTn>
                              </p:par>
                            </p:childTnLst>
                          </p:cTn>
                        </p:par>
                        <p:par>
                          <p:cTn id="25" fill="hold">
                            <p:stCondLst>
                              <p:cond delay="3500"/>
                            </p:stCondLst>
                            <p:childTnLst>
                              <p:par>
                                <p:cTn id="26" presetID="35" presetClass="emph" presetSubtype="0" fill="hold" nodeType="afterEffect">
                                  <p:stCondLst>
                                    <p:cond delay="0"/>
                                  </p:stCondLst>
                                  <p:childTnLst>
                                    <p:anim calcmode="discrete" valueType="str">
                                      <p:cBhvr>
                                        <p:cTn id="27"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6"/>
                                            </p:cond>
                                          </p:stCondLst>
                                          <p:endCondLst>
                                            <p:cond evt="onStopAudio" delay="0">
                                              <p:tgtEl>
                                                <p:sldTgt/>
                                              </p:tgtEl>
                                            </p:cond>
                                          </p:endCondLst>
                                        </p:cTn>
                                        <p:tgtEl>
                                          <p:sndTgt r:embed="rId4" name="CLICK.WAV"/>
                                        </p:tgtEl>
                                      </p:cMediaNode>
                                    </p:audio>
                                  </p:subTnLst>
                                </p:cTn>
                              </p:par>
                            </p:childTnLst>
                          </p:cTn>
                        </p:par>
                        <p:par>
                          <p:cTn id="28" fill="hold">
                            <p:stCondLst>
                              <p:cond delay="4000"/>
                            </p:stCondLst>
                            <p:childTnLst>
                              <p:par>
                                <p:cTn id="29" presetID="32" presetClass="emph" presetSubtype="0" fill="hold" nodeType="after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Check mark.wav"/>
                                        </p:tgtEl>
                                      </p:cMediaNode>
                                    </p:audio>
                                  </p:sub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2" presetClass="entr" presetSubtype="4"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par>
                                <p:cTn id="41" presetID="1" presetClass="exit" presetSubtype="0" fill="hold" nodeType="withEffect">
                                  <p:stCondLst>
                                    <p:cond delay="1000"/>
                                  </p:stCondLst>
                                  <p:childTnLst>
                                    <p:set>
                                      <p:cBhvr>
                                        <p:cTn id="42" dur="1" fill="hold">
                                          <p:stCondLst>
                                            <p:cond delay="0"/>
                                          </p:stCondLst>
                                        </p:cTn>
                                        <p:tgtEl>
                                          <p:spTgt spid="14"/>
                                        </p:tgtEl>
                                        <p:attrNameLst>
                                          <p:attrName>style.visibility</p:attrName>
                                        </p:attrNameLst>
                                      </p:cBhvr>
                                      <p:to>
                                        <p:strVal val="hidden"/>
                                      </p:to>
                                    </p:set>
                                  </p:childTnLst>
                                </p:cTn>
                              </p:par>
                              <p:par>
                                <p:cTn id="43" presetID="10" presetClass="exit" presetSubtype="0" fill="hold" nodeType="withEffect">
                                  <p:stCondLst>
                                    <p:cond delay="100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xit" presetSubtype="0" fill="hold" nodeType="withEffect">
                                  <p:stCondLst>
                                    <p:cond delay="100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nodeType="withEffect">
                                  <p:stCondLst>
                                    <p:cond delay="100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5500"/>
                            </p:stCondLst>
                            <p:childTnLst>
                              <p:par>
                                <p:cTn id="53" presetID="64" presetClass="path" presetSubtype="0" accel="50000" decel="50000" fill="hold" nodeType="afterEffect">
                                  <p:stCondLst>
                                    <p:cond delay="0"/>
                                  </p:stCondLst>
                                  <p:childTnLst>
                                    <p:animMotion origin="layout" path="M 2.08333E-7 -1.48148E-6 L 0.1474 -0.50208 " pathEditMode="relative" rAng="0" ptsTypes="AA">
                                      <p:cBhvr>
                                        <p:cTn id="54" dur="2000" fill="hold"/>
                                        <p:tgtEl>
                                          <p:spTgt spid="12"/>
                                        </p:tgtEl>
                                        <p:attrNameLst>
                                          <p:attrName>ppt_x</p:attrName>
                                          <p:attrName>ppt_y</p:attrName>
                                        </p:attrNameLst>
                                      </p:cBhvr>
                                      <p:rCtr x="7370" y="-25116"/>
                                    </p:animMotion>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par>
                          <p:cTn id="55" fill="hold">
                            <p:stCondLst>
                              <p:cond delay="7500"/>
                            </p:stCondLst>
                            <p:childTnLst>
                              <p:par>
                                <p:cTn id="56" presetID="6" presetClass="emph" presetSubtype="0" fill="hold" nodeType="afterEffect">
                                  <p:stCondLst>
                                    <p:cond delay="0"/>
                                  </p:stCondLst>
                                  <p:childTnLst>
                                    <p:animScale>
                                      <p:cBhvr>
                                        <p:cTn id="57" dur="1000" fill="hold"/>
                                        <p:tgtEl>
                                          <p:spTgt spid="12"/>
                                        </p:tgtEl>
                                      </p:cBhvr>
                                      <p:by x="300000" y="300000"/>
                                    </p:animScale>
                                  </p:childTnLst>
                                </p:cTn>
                              </p:par>
                              <p:par>
                                <p:cTn id="58" presetID="8" presetClass="emph" presetSubtype="0" fill="hold" nodeType="withEffect">
                                  <p:stCondLst>
                                    <p:cond delay="0"/>
                                  </p:stCondLst>
                                  <p:childTnLst>
                                    <p:animRot by="21600000">
                                      <p:cBhvr>
                                        <p:cTn id="59" dur="4000" fill="hold"/>
                                        <p:tgtEl>
                                          <p:spTgt spid="12"/>
                                        </p:tgtEl>
                                        <p:attrNameLst>
                                          <p:attrName>r</p:attrName>
                                        </p:attrNameLst>
                                      </p:cBhvr>
                                    </p:animRot>
                                  </p:childTnLst>
                                  <p:subTnLst>
                                    <p:audio>
                                      <p:cMediaNode>
                                        <p:cTn display="0" masterRel="sameClick">
                                          <p:stCondLst>
                                            <p:cond evt="begin" delay="0">
                                              <p:tn val="58"/>
                                            </p:cond>
                                          </p:stCondLst>
                                          <p:endCondLst>
                                            <p:cond evt="onStopAudio" delay="0">
                                              <p:tgtEl>
                                                <p:sldTgt/>
                                              </p:tgtEl>
                                            </p:cond>
                                          </p:endCondLst>
                                        </p:cTn>
                                        <p:tgtEl>
                                          <p:sndTgt r:embed="rId7" name="APPLAUSE.WAV"/>
                                        </p:tgtEl>
                                      </p:cMediaNode>
                                    </p:audio>
                                  </p:subTnLst>
                                </p:cTn>
                              </p:par>
                            </p:childTnLst>
                          </p:cTn>
                        </p:par>
                        <p:par>
                          <p:cTn id="60" fill="hold">
                            <p:stCondLst>
                              <p:cond delay="11500"/>
                            </p:stCondLst>
                            <p:childTnLst>
                              <p:par>
                                <p:cTn id="61" presetID="42" presetClass="path" presetSubtype="0" accel="50000" decel="50000" fill="hold" nodeType="afterEffect">
                                  <p:stCondLst>
                                    <p:cond delay="0"/>
                                  </p:stCondLst>
                                  <p:childTnLst>
                                    <p:animMotion origin="layout" path="M 0.1474 -0.50208 L -0.10794 -0.25092 " pathEditMode="relative" rAng="0" ptsTypes="AA">
                                      <p:cBhvr>
                                        <p:cTn id="62" dur="2000" fill="hold"/>
                                        <p:tgtEl>
                                          <p:spTgt spid="12"/>
                                        </p:tgtEl>
                                        <p:attrNameLst>
                                          <p:attrName>ppt_x</p:attrName>
                                          <p:attrName>ppt_y</p:attrName>
                                        </p:attrNameLst>
                                      </p:cBhvr>
                                      <p:rCtr x="-12773" y="12546"/>
                                    </p:animMotion>
                                  </p:childTnLst>
                                  <p:subTnLst>
                                    <p:audio>
                                      <p:cMediaNode>
                                        <p:cTn display="0" masterRel="sameClick">
                                          <p:stCondLst>
                                            <p:cond evt="begin" delay="0">
                                              <p:tn val="61"/>
                                            </p:cond>
                                          </p:stCondLst>
                                          <p:endCondLst>
                                            <p:cond evt="onStopAudio" delay="0">
                                              <p:tgtEl>
                                                <p:sldTgt/>
                                              </p:tgtEl>
                                            </p:cond>
                                          </p:endCondLst>
                                        </p:cTn>
                                        <p:tgtEl>
                                          <p:sndTgt r:embed="rId6" name="CHIMES.WAV"/>
                                        </p:tgtEl>
                                      </p:cMediaNode>
                                    </p:audio>
                                  </p:subTnLst>
                                </p:cTn>
                              </p:par>
                              <p:par>
                                <p:cTn id="63" presetID="6" presetClass="emph" presetSubtype="0" fill="hold" nodeType="withEffect">
                                  <p:stCondLst>
                                    <p:cond delay="0"/>
                                  </p:stCondLst>
                                  <p:childTnLst>
                                    <p:animScale>
                                      <p:cBhvr>
                                        <p:cTn id="64" dur="2000" fill="hold"/>
                                        <p:tgtEl>
                                          <p:spTgt spid="12"/>
                                        </p:tgtEl>
                                      </p:cBhvr>
                                      <p:by x="20000" y="20000"/>
                                    </p:animScale>
                                  </p:childTnLst>
                                </p:cTn>
                              </p:par>
                              <p:par>
                                <p:cTn id="65" presetID="8" presetClass="emph" presetSubtype="0" fill="hold" nodeType="withEffect">
                                  <p:stCondLst>
                                    <p:cond delay="0"/>
                                  </p:stCondLst>
                                  <p:childTnLst>
                                    <p:animRot by="-1800000">
                                      <p:cBhvr>
                                        <p:cTn id="66" dur="2000" fill="hold"/>
                                        <p:tgtEl>
                                          <p:spTgt spid="12"/>
                                        </p:tgtEl>
                                        <p:attrNameLst>
                                          <p:attrName>r</p:attrName>
                                        </p:attrNameLst>
                                      </p:cBhvr>
                                    </p:animRot>
                                  </p:childTnLst>
                                </p:cTn>
                              </p:par>
                              <p:par>
                                <p:cTn id="67" presetID="22" presetClass="exit" presetSubtype="8" fill="hold" nodeType="withEffect">
                                  <p:stCondLst>
                                    <p:cond delay="1750"/>
                                  </p:stCondLst>
                                  <p:childTnLst>
                                    <p:animEffect transition="out" filter="wipe(left)">
                                      <p:cBhvr>
                                        <p:cTn id="68" dur="250"/>
                                        <p:tgtEl>
                                          <p:spTgt spid="12"/>
                                        </p:tgtEl>
                                      </p:cBhvr>
                                    </p:animEffect>
                                    <p:set>
                                      <p:cBhvr>
                                        <p:cTn id="69" dur="1" fill="hold">
                                          <p:stCondLst>
                                            <p:cond delay="249"/>
                                          </p:stCondLst>
                                        </p:cTn>
                                        <p:tgtEl>
                                          <p:spTgt spid="12"/>
                                        </p:tgtEl>
                                        <p:attrNameLst>
                                          <p:attrName>style.visibility</p:attrName>
                                        </p:attrNameLst>
                                      </p:cBhvr>
                                      <p:to>
                                        <p:strVal val="hidden"/>
                                      </p:to>
                                    </p:set>
                                  </p:childTnLst>
                                </p:cTn>
                              </p:par>
                              <p:par>
                                <p:cTn id="70" presetID="53" presetClass="exit" presetSubtype="32" fill="hold" nodeType="withEffect">
                                  <p:stCondLst>
                                    <p:cond delay="1750"/>
                                  </p:stCondLst>
                                  <p:childTnLst>
                                    <p:anim calcmode="lin" valueType="num">
                                      <p:cBhvr>
                                        <p:cTn id="71" dur="250"/>
                                        <p:tgtEl>
                                          <p:spTgt spid="12"/>
                                        </p:tgtEl>
                                        <p:attrNameLst>
                                          <p:attrName>ppt_w</p:attrName>
                                        </p:attrNameLst>
                                      </p:cBhvr>
                                      <p:tavLst>
                                        <p:tav tm="0">
                                          <p:val>
                                            <p:strVal val="ppt_w"/>
                                          </p:val>
                                        </p:tav>
                                        <p:tav tm="100000">
                                          <p:val>
                                            <p:fltVal val="0"/>
                                          </p:val>
                                        </p:tav>
                                      </p:tavLst>
                                    </p:anim>
                                    <p:anim calcmode="lin" valueType="num">
                                      <p:cBhvr>
                                        <p:cTn id="72" dur="250"/>
                                        <p:tgtEl>
                                          <p:spTgt spid="12"/>
                                        </p:tgtEl>
                                        <p:attrNameLst>
                                          <p:attrName>ppt_h</p:attrName>
                                        </p:attrNameLst>
                                      </p:cBhvr>
                                      <p:tavLst>
                                        <p:tav tm="0">
                                          <p:val>
                                            <p:strVal val="ppt_h"/>
                                          </p:val>
                                        </p:tav>
                                        <p:tav tm="100000">
                                          <p:val>
                                            <p:fltVal val="0"/>
                                          </p:val>
                                        </p:tav>
                                      </p:tavLst>
                                    </p:anim>
                                    <p:animEffect transition="out" filter="fade">
                                      <p:cBhvr>
                                        <p:cTn id="73" dur="250"/>
                                        <p:tgtEl>
                                          <p:spTgt spid="12"/>
                                        </p:tgtEl>
                                      </p:cBhvr>
                                    </p:animEffect>
                                    <p:set>
                                      <p:cBhvr>
                                        <p:cTn id="74" dur="1" fill="hold">
                                          <p:stCondLst>
                                            <p:cond delay="249"/>
                                          </p:stCondLst>
                                        </p:cTn>
                                        <p:tgtEl>
                                          <p:spTgt spid="12"/>
                                        </p:tgtEl>
                                        <p:attrNameLst>
                                          <p:attrName>style.visibility</p:attrName>
                                        </p:attrNameLst>
                                      </p:cBhvr>
                                      <p:to>
                                        <p:strVal val="hidden"/>
                                      </p:to>
                                    </p:set>
                                  </p:childTnLst>
                                </p:cTn>
                              </p:par>
                              <p:par>
                                <p:cTn id="75" presetID="55" presetClass="entr" presetSubtype="0" fill="hold" nodeType="withEffect">
                                  <p:stCondLst>
                                    <p:cond delay="1800"/>
                                  </p:stCondLst>
                                  <p:childTnLst>
                                    <p:set>
                                      <p:cBhvr>
                                        <p:cTn id="76" dur="1" fill="hold">
                                          <p:stCondLst>
                                            <p:cond delay="0"/>
                                          </p:stCondLst>
                                        </p:cTn>
                                        <p:tgtEl>
                                          <p:spTgt spid="15"/>
                                        </p:tgtEl>
                                        <p:attrNameLst>
                                          <p:attrName>style.visibility</p:attrName>
                                        </p:attrNameLst>
                                      </p:cBhvr>
                                      <p:to>
                                        <p:strVal val="visible"/>
                                      </p:to>
                                    </p:set>
                                    <p:anim calcmode="lin" valueType="num">
                                      <p:cBhvr>
                                        <p:cTn id="77" dur="250" fill="hold"/>
                                        <p:tgtEl>
                                          <p:spTgt spid="15"/>
                                        </p:tgtEl>
                                        <p:attrNameLst>
                                          <p:attrName>ppt_w</p:attrName>
                                        </p:attrNameLst>
                                      </p:cBhvr>
                                      <p:tavLst>
                                        <p:tav tm="0">
                                          <p:val>
                                            <p:strVal val="#ppt_w*0.70"/>
                                          </p:val>
                                        </p:tav>
                                        <p:tav tm="100000">
                                          <p:val>
                                            <p:strVal val="#ppt_w"/>
                                          </p:val>
                                        </p:tav>
                                      </p:tavLst>
                                    </p:anim>
                                    <p:anim calcmode="lin" valueType="num">
                                      <p:cBhvr>
                                        <p:cTn id="78" dur="250" fill="hold"/>
                                        <p:tgtEl>
                                          <p:spTgt spid="15"/>
                                        </p:tgtEl>
                                        <p:attrNameLst>
                                          <p:attrName>ppt_h</p:attrName>
                                        </p:attrNameLst>
                                      </p:cBhvr>
                                      <p:tavLst>
                                        <p:tav tm="0">
                                          <p:val>
                                            <p:strVal val="#ppt_h"/>
                                          </p:val>
                                        </p:tav>
                                        <p:tav tm="100000">
                                          <p:val>
                                            <p:strVal val="#ppt_h"/>
                                          </p:val>
                                        </p:tav>
                                      </p:tavLst>
                                    </p:anim>
                                    <p:animEffect transition="in" filter="fade">
                                      <p:cBhvr>
                                        <p:cTn id="79" dur="250"/>
                                        <p:tgtEl>
                                          <p:spTgt spid="15"/>
                                        </p:tgtEl>
                                      </p:cBhvr>
                                    </p:animEffect>
                                  </p:childTnLst>
                                  <p:subTnLst>
                                    <p:audio>
                                      <p:cMediaNode>
                                        <p:cTn display="0" masterRel="sameClick">
                                          <p:stCondLst>
                                            <p:cond evt="begin" delay="0">
                                              <p:tn val="75"/>
                                            </p:cond>
                                          </p:stCondLst>
                                          <p:endCondLst>
                                            <p:cond evt="onStopAudio" delay="0">
                                              <p:tgtEl>
                                                <p:sldTgt/>
                                              </p:tgtEl>
                                            </p:cond>
                                          </p:endCondLst>
                                        </p:cTn>
                                        <p:tgtEl>
                                          <p:sndTgt r:embed="rId8" name="CASHREG.WAV"/>
                                        </p:tgtEl>
                                      </p:cMediaNode>
                                    </p:audio>
                                  </p:subTnLst>
                                </p:cTn>
                              </p:par>
                              <p:par>
                                <p:cTn id="80" presetID="8" presetClass="emph" presetSubtype="0" fill="hold" nodeType="withEffect">
                                  <p:stCondLst>
                                    <p:cond delay="3000"/>
                                  </p:stCondLst>
                                  <p:childTnLst>
                                    <p:animRot by="21600000">
                                      <p:cBhvr>
                                        <p:cTn id="81" dur="4000" fill="hold"/>
                                        <p:tgtEl>
                                          <p:spTgt spid="15"/>
                                        </p:tgtEl>
                                        <p:attrNameLst>
                                          <p:attrName>r</p:attrName>
                                        </p:attrNameLst>
                                      </p:cBhvr>
                                    </p:animRot>
                                  </p:childTnLst>
                                  <p:subTnLst>
                                    <p:audio>
                                      <p:cMediaNode>
                                        <p:cTn display="0" masterRel="sameClick">
                                          <p:stCondLst>
                                            <p:cond evt="begin" delay="0">
                                              <p:tn val="80"/>
                                            </p:cond>
                                          </p:stCondLst>
                                          <p:endCondLst>
                                            <p:cond evt="onStopAudio" delay="0">
                                              <p:tgtEl>
                                                <p:sldTgt/>
                                              </p:tgtEl>
                                            </p:cond>
                                          </p:endCondLst>
                                        </p:cTn>
                                        <p:tgtEl>
                                          <p:sndTgt r:embed="rId9" name="wheelspin.wav"/>
                                        </p:tgtEl>
                                      </p:cMediaNode>
                                    </p:audio>
                                  </p:subTnLst>
                                </p:cTn>
                              </p:par>
                            </p:childTnLst>
                          </p:cTn>
                        </p:par>
                        <p:par>
                          <p:cTn id="82" fill="hold">
                            <p:stCondLst>
                              <p:cond delay="18500"/>
                            </p:stCondLst>
                            <p:childTnLst>
                              <p:par>
                                <p:cTn id="83" presetID="1" presetClass="exit" presetSubtype="0" fill="hold" nodeType="afterEffect">
                                  <p:stCondLst>
                                    <p:cond delay="0"/>
                                  </p:stCondLst>
                                  <p:childTnLst>
                                    <p:set>
                                      <p:cBhvr>
                                        <p:cTn id="84"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8" name="CASHREG.WAV"/>
                                        </p:tgtEl>
                                      </p:cMediaNode>
                                    </p:audio>
                                  </p:sub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42" presetClass="entr" presetSubtype="0" fill="hold" nodeType="withEffect">
                                  <p:stCondLst>
                                    <p:cond delay="225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par>
                                <p:cTn id="95" presetID="12" presetClass="entr" presetSubtype="4" fill="hold" nodeType="withEffect">
                                  <p:stCondLst>
                                    <p:cond delay="225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p:tgtEl>
                                          <p:spTgt spid="18"/>
                                        </p:tgtEl>
                                        <p:attrNameLst>
                                          <p:attrName>ppt_y</p:attrName>
                                        </p:attrNameLst>
                                      </p:cBhvr>
                                      <p:tavLst>
                                        <p:tav tm="0">
                                          <p:val>
                                            <p:strVal val="#ppt_y+#ppt_h*1.125000"/>
                                          </p:val>
                                        </p:tav>
                                        <p:tav tm="100000">
                                          <p:val>
                                            <p:strVal val="#ppt_y"/>
                                          </p:val>
                                        </p:tav>
                                      </p:tavLst>
                                    </p:anim>
                                    <p:animEffect transition="in" filter="wipe(up)">
                                      <p:cBhvr>
                                        <p:cTn id="98" dur="500"/>
                                        <p:tgtEl>
                                          <p:spTgt spid="18"/>
                                        </p:tgtEl>
                                      </p:cBhvr>
                                    </p:animEffect>
                                  </p:childTnLst>
                                </p:cTn>
                              </p:par>
                              <p:par>
                                <p:cTn id="99" presetID="64" presetClass="path" presetSubtype="0" repeatCount="indefinite" accel="50000" decel="50000" autoRev="1" fill="hold" nodeType="withEffect">
                                  <p:stCondLst>
                                    <p:cond delay="2250"/>
                                  </p:stCondLst>
                                  <p:childTnLst>
                                    <p:animMotion origin="layout" path="M 4.16667E-7 7.40741E-7 L 4.16667E-7 -0.01945 " pathEditMode="relative" rAng="0" ptsTypes="AA">
                                      <p:cBhvr>
                                        <p:cTn id="100" dur="1000" fill="hold"/>
                                        <p:tgtEl>
                                          <p:spTgt spid="18"/>
                                        </p:tgtEl>
                                        <p:attrNameLst>
                                          <p:attrName>ppt_x</p:attrName>
                                          <p:attrName>ppt_y</p:attrName>
                                        </p:attrNameLst>
                                      </p:cBhvr>
                                      <p:rCtr x="0" y="-972"/>
                                    </p:animMotion>
                                  </p:childTnLst>
                                </p:cTn>
                              </p:par>
                              <p:par>
                                <p:cTn id="101" presetID="1" presetClass="mediacall" presetSubtype="0" fill="hold" nodeType="withEffect">
                                  <p:stCondLst>
                                    <p:cond delay="2250"/>
                                  </p:stCondLst>
                                  <p:childTnLst>
                                    <p:cmd type="call" cmd="playFrom(0.0)">
                                      <p:cBhvr>
                                        <p:cTn id="10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3" fill="hold" display="0">
                  <p:stCondLst>
                    <p:cond delay="indefinite"/>
                  </p:stCondLst>
                  <p:endCondLst>
                    <p:cond evt="onStopAudio" delay="0">
                      <p:tgtEl>
                        <p:sldTgt/>
                      </p:tgtEl>
                    </p:cond>
                  </p:endCondLst>
                </p:cTn>
                <p:tgtEl>
                  <p:spTgt spid="1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a:extLst>
              <a:ext uri="{FF2B5EF4-FFF2-40B4-BE49-F238E27FC236}">
                <a16:creationId xmlns:a16="http://schemas.microsoft.com/office/drawing/2014/main" id="{F00FF06E-DBE0-484E-BD9B-941BEFC086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2277369" y="1832380"/>
            <a:ext cx="402411" cy="326400"/>
          </a:xfrm>
          <a:prstGeom prst="rect">
            <a:avLst/>
          </a:prstGeom>
        </p:spPr>
      </p:pic>
      <p:pic>
        <p:nvPicPr>
          <p:cNvPr id="4" name="Picture 3">
            <a:extLst>
              <a:ext uri="{FF2B5EF4-FFF2-40B4-BE49-F238E27FC236}">
                <a16:creationId xmlns:a16="http://schemas.microsoft.com/office/drawing/2014/main" id="{FFEBB429-0DF6-432D-9419-9B40A21B09C7}"/>
              </a:ext>
            </a:extLst>
          </p:cNvPr>
          <p:cNvPicPr>
            <a:picLocks noChangeAspect="1"/>
          </p:cNvPicPr>
          <p:nvPr/>
        </p:nvPicPr>
        <p:blipFill>
          <a:blip r:embed="rId12"/>
          <a:stretch>
            <a:fillRect/>
          </a:stretch>
        </p:blipFill>
        <p:spPr>
          <a:xfrm>
            <a:off x="1257367" y="2104481"/>
            <a:ext cx="1476893" cy="1830179"/>
          </a:xfrm>
          <a:prstGeom prst="rect">
            <a:avLst/>
          </a:prstGeom>
        </p:spPr>
      </p:pic>
      <p:pic>
        <p:nvPicPr>
          <p:cNvPr id="3" name="Picture 2">
            <a:extLst>
              <a:ext uri="{FF2B5EF4-FFF2-40B4-BE49-F238E27FC236}">
                <a16:creationId xmlns:a16="http://schemas.microsoft.com/office/drawing/2014/main" id="{96670446-3115-44F6-9B45-557A634D5A5B}"/>
              </a:ext>
            </a:extLst>
          </p:cNvPr>
          <p:cNvPicPr>
            <a:picLocks noChangeAspect="1"/>
          </p:cNvPicPr>
          <p:nvPr/>
        </p:nvPicPr>
        <p:blipFill>
          <a:blip r:embed="rId13"/>
          <a:stretch>
            <a:fillRect/>
          </a:stretch>
        </p:blipFill>
        <p:spPr>
          <a:xfrm>
            <a:off x="1257366" y="2508236"/>
            <a:ext cx="1471581" cy="1426424"/>
          </a:xfrm>
          <a:prstGeom prst="rect">
            <a:avLst/>
          </a:prstGeom>
        </p:spPr>
      </p:pic>
      <p:pic>
        <p:nvPicPr>
          <p:cNvPr id="19" name="Magic sound effect">
            <a:hlinkClick r:id="" action="ppaction://media"/>
            <a:extLst>
              <a:ext uri="{FF2B5EF4-FFF2-40B4-BE49-F238E27FC236}">
                <a16:creationId xmlns:a16="http://schemas.microsoft.com/office/drawing/2014/main" id="{E56DA454-0B95-400A-A86B-160928009588}"/>
              </a:ext>
            </a:extLst>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4"/>
          <a:stretch>
            <a:fillRect/>
          </a:stretch>
        </p:blipFill>
        <p:spPr>
          <a:xfrm>
            <a:off x="9384224" y="3322506"/>
            <a:ext cx="365522" cy="365522"/>
          </a:xfrm>
          <a:prstGeom prst="rect">
            <a:avLst/>
          </a:prstGeom>
        </p:spPr>
      </p:pic>
      <p:pic>
        <p:nvPicPr>
          <p:cNvPr id="25" name="Picture 24" descr="A close up of a logo&#10;&#10;Description automatically generated">
            <a:extLst>
              <a:ext uri="{FF2B5EF4-FFF2-40B4-BE49-F238E27FC236}">
                <a16:creationId xmlns:a16="http://schemas.microsoft.com/office/drawing/2014/main" id="{B1334589-9074-49BA-B231-2FD5E0824E6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720296" y="-2406024"/>
            <a:ext cx="3703409" cy="2078444"/>
          </a:xfrm>
          <a:prstGeom prst="rect">
            <a:avLst/>
          </a:prstGeom>
        </p:spPr>
      </p:pic>
      <p:pic>
        <p:nvPicPr>
          <p:cNvPr id="31" name="Picture 30">
            <a:extLst>
              <a:ext uri="{FF2B5EF4-FFF2-40B4-BE49-F238E27FC236}">
                <a16:creationId xmlns:a16="http://schemas.microsoft.com/office/drawing/2014/main" id="{DC510AF4-FDAB-4D21-8224-9C0B089ED103}"/>
              </a:ext>
            </a:extLst>
          </p:cNvPr>
          <p:cNvPicPr>
            <a:picLocks noChangeAspect="1"/>
          </p:cNvPicPr>
          <p:nvPr/>
        </p:nvPicPr>
        <p:blipFill>
          <a:blip r:embed="rId16" cstate="print">
            <a:biLevel thresh="25000"/>
            <a:extLst>
              <a:ext uri="{28A0092B-C50C-407E-A947-70E740481C1C}">
                <a14:useLocalDpi xmlns:a14="http://schemas.microsoft.com/office/drawing/2010/main" val="0"/>
              </a:ext>
            </a:extLst>
          </a:blip>
          <a:stretch>
            <a:fillRect/>
          </a:stretch>
        </p:blipFill>
        <p:spPr>
          <a:xfrm>
            <a:off x="1098734" y="1770492"/>
            <a:ext cx="1769796" cy="1637722"/>
          </a:xfrm>
          <a:prstGeom prst="rect">
            <a:avLst/>
          </a:prstGeom>
        </p:spPr>
      </p:pic>
      <p:grpSp>
        <p:nvGrpSpPr>
          <p:cNvPr id="18" name="Group 17">
            <a:extLst>
              <a:ext uri="{FF2B5EF4-FFF2-40B4-BE49-F238E27FC236}">
                <a16:creationId xmlns:a16="http://schemas.microsoft.com/office/drawing/2014/main" id="{8B8EDFF5-DC0F-49F4-9C3D-795EAC2AF4B2}"/>
              </a:ext>
            </a:extLst>
          </p:cNvPr>
          <p:cNvGrpSpPr/>
          <p:nvPr/>
        </p:nvGrpSpPr>
        <p:grpSpPr>
          <a:xfrm>
            <a:off x="1403569" y="1960542"/>
            <a:ext cx="1189193" cy="1189191"/>
            <a:chOff x="1740753" y="2562737"/>
            <a:chExt cx="1833577" cy="1833577"/>
          </a:xfrm>
        </p:grpSpPr>
        <p:pic>
          <p:nvPicPr>
            <p:cNvPr id="8" name="Picture 7" descr="A picture containing invertebrate, animal&#10;&#10;Description automatically generated">
              <a:extLst>
                <a:ext uri="{FF2B5EF4-FFF2-40B4-BE49-F238E27FC236}">
                  <a16:creationId xmlns:a16="http://schemas.microsoft.com/office/drawing/2014/main" id="{BD256619-9050-494C-92FF-07090FE922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a:extLst>
                <a:ext uri="{FF2B5EF4-FFF2-40B4-BE49-F238E27FC236}">
                  <a16:creationId xmlns:a16="http://schemas.microsoft.com/office/drawing/2014/main" id="{07BE3BC8-6F94-4508-B5F3-94435B1CCB90}"/>
                </a:ext>
              </a:extLst>
            </p:cNvPr>
            <p:cNvSpPr/>
            <p:nvPr/>
          </p:nvSpPr>
          <p:spPr>
            <a:xfrm>
              <a:off x="1860958" y="3123612"/>
              <a:ext cx="1593168" cy="711827"/>
            </a:xfrm>
            <a:prstGeom prst="rect">
              <a:avLst/>
            </a:prstGeom>
          </p:spPr>
          <p:txBody>
            <a:bodyPr wrap="square" anchor="ctr">
              <a:spAutoFit/>
            </a:bodyPr>
            <a:lstStyle/>
            <a:p>
              <a:pPr algn="ctr" defTabSz="685800">
                <a:defRPr/>
              </a:pPr>
              <a:r>
                <a:rPr lang="vi-VN" sz="1200">
                  <a:solidFill>
                    <a:srgbClr val="D9047A"/>
                  </a:solidFill>
                  <a:latin typeface="Tahoma" panose="020B0604030504040204" pitchFamily="34" charset="0"/>
                  <a:ea typeface="Tahoma" panose="020B0604030504040204" pitchFamily="34" charset="0"/>
                  <a:cs typeface="Tahoma" panose="020B0604030504040204" pitchFamily="34" charset="0"/>
                </a:rPr>
                <a:t>Học một biết mười</a:t>
              </a:r>
              <a:endParaRPr lang="en-US" sz="1200">
                <a:solidFill>
                  <a:srgbClr val="D9047A"/>
                </a:solidFill>
                <a:latin typeface="Tahoma" panose="020B0604030504040204" pitchFamily="34" charset="0"/>
                <a:ea typeface="Tahoma" panose="020B0604030504040204" pitchFamily="34" charset="0"/>
                <a:cs typeface="Tahoma" panose="020B0604030504040204" pitchFamily="34" charset="0"/>
              </a:endParaRPr>
            </a:p>
          </p:txBody>
        </p:sp>
      </p:grpSp>
      <p:pic>
        <p:nvPicPr>
          <p:cNvPr id="40" name="Picture 39">
            <a:extLst>
              <a:ext uri="{FF2B5EF4-FFF2-40B4-BE49-F238E27FC236}">
                <a16:creationId xmlns:a16="http://schemas.microsoft.com/office/drawing/2014/main" id="{7351ADC6-20B3-4CCF-9DF8-8EA4AC622084}"/>
              </a:ext>
            </a:extLst>
          </p:cNvPr>
          <p:cNvPicPr>
            <a:picLocks noChangeAspect="1"/>
          </p:cNvPicPr>
          <p:nvPr/>
        </p:nvPicPr>
        <p:blipFill>
          <a:blip r:embed="rId18"/>
          <a:stretch>
            <a:fillRect/>
          </a:stretch>
        </p:blipFill>
        <p:spPr>
          <a:xfrm>
            <a:off x="5254626" y="2283853"/>
            <a:ext cx="402371" cy="374936"/>
          </a:xfrm>
          <a:prstGeom prst="rect">
            <a:avLst/>
          </a:prstGeom>
        </p:spPr>
      </p:pic>
      <p:pic>
        <p:nvPicPr>
          <p:cNvPr id="41" name="Picture 40">
            <a:extLst>
              <a:ext uri="{FF2B5EF4-FFF2-40B4-BE49-F238E27FC236}">
                <a16:creationId xmlns:a16="http://schemas.microsoft.com/office/drawing/2014/main" id="{F1052473-D994-457E-AB27-BD41BE79A8A3}"/>
              </a:ext>
            </a:extLst>
          </p:cNvPr>
          <p:cNvPicPr>
            <a:picLocks noChangeAspect="1"/>
          </p:cNvPicPr>
          <p:nvPr/>
        </p:nvPicPr>
        <p:blipFill>
          <a:blip r:embed="rId19"/>
          <a:stretch>
            <a:fillRect/>
          </a:stretch>
        </p:blipFill>
        <p:spPr>
          <a:xfrm>
            <a:off x="5254626" y="2888734"/>
            <a:ext cx="402371" cy="374936"/>
          </a:xfrm>
          <a:prstGeom prst="rect">
            <a:avLst/>
          </a:prstGeom>
        </p:spPr>
      </p:pic>
      <p:pic>
        <p:nvPicPr>
          <p:cNvPr id="43" name="Picture 42">
            <a:extLst>
              <a:ext uri="{FF2B5EF4-FFF2-40B4-BE49-F238E27FC236}">
                <a16:creationId xmlns:a16="http://schemas.microsoft.com/office/drawing/2014/main" id="{05A3363A-AC58-4D37-8194-5A9B4BB15277}"/>
              </a:ext>
            </a:extLst>
          </p:cNvPr>
          <p:cNvPicPr>
            <a:picLocks noChangeAspect="1"/>
          </p:cNvPicPr>
          <p:nvPr/>
        </p:nvPicPr>
        <p:blipFill>
          <a:blip r:embed="rId20"/>
          <a:stretch>
            <a:fillRect/>
          </a:stretch>
        </p:blipFill>
        <p:spPr>
          <a:xfrm>
            <a:off x="7131886" y="2283853"/>
            <a:ext cx="402371" cy="374936"/>
          </a:xfrm>
          <a:prstGeom prst="rect">
            <a:avLst/>
          </a:prstGeom>
        </p:spPr>
      </p:pic>
      <p:pic>
        <p:nvPicPr>
          <p:cNvPr id="45" name="Picture 44">
            <a:extLst>
              <a:ext uri="{FF2B5EF4-FFF2-40B4-BE49-F238E27FC236}">
                <a16:creationId xmlns:a16="http://schemas.microsoft.com/office/drawing/2014/main" id="{27D23464-1C39-48E0-A01B-636B156BDD35}"/>
              </a:ext>
            </a:extLst>
          </p:cNvPr>
          <p:cNvPicPr>
            <a:picLocks noChangeAspect="1"/>
          </p:cNvPicPr>
          <p:nvPr/>
        </p:nvPicPr>
        <p:blipFill>
          <a:blip r:embed="rId21"/>
          <a:stretch>
            <a:fillRect/>
          </a:stretch>
        </p:blipFill>
        <p:spPr>
          <a:xfrm>
            <a:off x="7131886" y="2888734"/>
            <a:ext cx="402371" cy="374936"/>
          </a:xfrm>
          <a:prstGeom prst="rect">
            <a:avLst/>
          </a:prstGeom>
        </p:spPr>
      </p:pic>
      <p:pic>
        <p:nvPicPr>
          <p:cNvPr id="47" name="Picture 46">
            <a:extLst>
              <a:ext uri="{FF2B5EF4-FFF2-40B4-BE49-F238E27FC236}">
                <a16:creationId xmlns:a16="http://schemas.microsoft.com/office/drawing/2014/main" id="{F237EE6E-08B3-4C0C-A022-57AC16576CCC}"/>
              </a:ext>
            </a:extLst>
          </p:cNvPr>
          <p:cNvPicPr>
            <a:picLocks noChangeAspect="1"/>
          </p:cNvPicPr>
          <p:nvPr/>
        </p:nvPicPr>
        <p:blipFill>
          <a:blip r:embed="rId22"/>
          <a:stretch>
            <a:fillRect/>
          </a:stretch>
        </p:blipFill>
        <p:spPr>
          <a:xfrm>
            <a:off x="5040654" y="2809089"/>
            <a:ext cx="681287" cy="681287"/>
          </a:xfrm>
          <a:prstGeom prst="rect">
            <a:avLst/>
          </a:prstGeom>
        </p:spPr>
      </p:pic>
      <p:pic>
        <p:nvPicPr>
          <p:cNvPr id="30" name="1">
            <a:extLst>
              <a:ext uri="{FF2B5EF4-FFF2-40B4-BE49-F238E27FC236}">
                <a16:creationId xmlns:a16="http://schemas.microsoft.com/office/drawing/2014/main" id="{09DD6665-D3B7-4B16-8A54-AB836C4816E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92244" y="4426808"/>
            <a:ext cx="1042507" cy="406943"/>
          </a:xfrm>
          <a:prstGeom prst="rect">
            <a:avLst/>
          </a:prstGeom>
        </p:spPr>
      </p:pic>
      <p:pic>
        <p:nvPicPr>
          <p:cNvPr id="9" name="4">
            <a:extLst>
              <a:ext uri="{FF2B5EF4-FFF2-40B4-BE49-F238E27FC236}">
                <a16:creationId xmlns:a16="http://schemas.microsoft.com/office/drawing/2014/main" id="{99D2260B-F90F-44DC-A77E-F735122B7A33}"/>
              </a:ext>
            </a:extLst>
          </p:cNvPr>
          <p:cNvPicPr>
            <a:picLocks noChangeAspect="1"/>
          </p:cNvPicPr>
          <p:nvPr/>
        </p:nvPicPr>
        <p:blipFill>
          <a:blip r:embed="rId24"/>
          <a:stretch>
            <a:fillRect/>
          </a:stretch>
        </p:blipFill>
        <p:spPr>
          <a:xfrm>
            <a:off x="3575506" y="4426808"/>
            <a:ext cx="1047079" cy="406943"/>
          </a:xfrm>
          <a:prstGeom prst="rect">
            <a:avLst/>
          </a:prstGeom>
        </p:spPr>
      </p:pic>
      <p:pic>
        <p:nvPicPr>
          <p:cNvPr id="10" name="3">
            <a:extLst>
              <a:ext uri="{FF2B5EF4-FFF2-40B4-BE49-F238E27FC236}">
                <a16:creationId xmlns:a16="http://schemas.microsoft.com/office/drawing/2014/main" id="{46439FB1-7642-41C3-B701-F4EC7D1D0A18}"/>
              </a:ext>
            </a:extLst>
          </p:cNvPr>
          <p:cNvPicPr>
            <a:picLocks noChangeAspect="1"/>
          </p:cNvPicPr>
          <p:nvPr/>
        </p:nvPicPr>
        <p:blipFill>
          <a:blip r:embed="rId25"/>
          <a:stretch>
            <a:fillRect/>
          </a:stretch>
        </p:blipFill>
        <p:spPr>
          <a:xfrm>
            <a:off x="2447124" y="4426808"/>
            <a:ext cx="1047079" cy="406943"/>
          </a:xfrm>
          <a:prstGeom prst="rect">
            <a:avLst/>
          </a:prstGeom>
        </p:spPr>
      </p:pic>
      <p:pic>
        <p:nvPicPr>
          <p:cNvPr id="12" name="2">
            <a:extLst>
              <a:ext uri="{FF2B5EF4-FFF2-40B4-BE49-F238E27FC236}">
                <a16:creationId xmlns:a16="http://schemas.microsoft.com/office/drawing/2014/main" id="{6707A293-903E-4B64-8304-9CF89CB5C037}"/>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321027" y="4426808"/>
            <a:ext cx="1042507" cy="406943"/>
          </a:xfrm>
          <a:prstGeom prst="rect">
            <a:avLst/>
          </a:prstGeom>
        </p:spPr>
      </p:pic>
      <p:pic>
        <p:nvPicPr>
          <p:cNvPr id="14" name="Picture 13">
            <a:extLst>
              <a:ext uri="{FF2B5EF4-FFF2-40B4-BE49-F238E27FC236}">
                <a16:creationId xmlns:a16="http://schemas.microsoft.com/office/drawing/2014/main" id="{3638472D-1DB4-4C08-846B-A7E60A2DC2D2}"/>
              </a:ext>
            </a:extLst>
          </p:cNvPr>
          <p:cNvPicPr>
            <a:picLocks noChangeAspect="1"/>
          </p:cNvPicPr>
          <p:nvPr/>
        </p:nvPicPr>
        <p:blipFill>
          <a:blip r:embed="rId27"/>
          <a:stretch>
            <a:fillRect/>
          </a:stretch>
        </p:blipFill>
        <p:spPr>
          <a:xfrm>
            <a:off x="1629192" y="3900361"/>
            <a:ext cx="685859" cy="685859"/>
          </a:xfrm>
          <a:prstGeom prst="rect">
            <a:avLst/>
          </a:prstGeom>
        </p:spPr>
      </p:pic>
      <p:pic>
        <p:nvPicPr>
          <p:cNvPr id="15" name="Picture 14">
            <a:extLst>
              <a:ext uri="{FF2B5EF4-FFF2-40B4-BE49-F238E27FC236}">
                <a16:creationId xmlns:a16="http://schemas.microsoft.com/office/drawing/2014/main" id="{FEB7FC6F-C70F-4469-B6D6-83FF1C41AB5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883266" y="3220804"/>
            <a:ext cx="177713" cy="300422"/>
          </a:xfrm>
          <a:prstGeom prst="rect">
            <a:avLst/>
          </a:prstGeom>
        </p:spPr>
      </p:pic>
      <p:sp>
        <p:nvSpPr>
          <p:cNvPr id="29" name="TextBox 28">
            <a:extLst>
              <a:ext uri="{FF2B5EF4-FFF2-40B4-BE49-F238E27FC236}">
                <a16:creationId xmlns:a16="http://schemas.microsoft.com/office/drawing/2014/main" id="{6C7F39E6-DBDA-41AB-8A87-7B35A3C43EAC}"/>
              </a:ext>
            </a:extLst>
          </p:cNvPr>
          <p:cNvSpPr txBox="1"/>
          <p:nvPr/>
        </p:nvSpPr>
        <p:spPr>
          <a:xfrm>
            <a:off x="4359728" y="613475"/>
            <a:ext cx="4457700" cy="1138773"/>
          </a:xfrm>
          <a:prstGeom prst="rect">
            <a:avLst/>
          </a:prstGeom>
          <a:noFill/>
        </p:spPr>
        <p:txBody>
          <a:bodyPr wrap="square" rtlCol="0">
            <a:spAutoFit/>
          </a:bodyPr>
          <a:lstStyle/>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Câu 3: Các khu vực thưa dân cư ở châu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a. Đông Á            b. Đông Nam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c. Trung Á            d. Nam Á</a:t>
            </a:r>
          </a:p>
          <a:p>
            <a:pPr defTabSz="685800">
              <a:defRPr/>
            </a:pPr>
            <a:r>
              <a:rPr lang="vi-VN" sz="1700">
                <a:solidFill>
                  <a:srgbClr val="002060"/>
                </a:solidFill>
                <a:latin typeface="Tahoma" panose="020B0604030504040204" pitchFamily="34" charset="0"/>
                <a:ea typeface="Tahoma" panose="020B0604030504040204" pitchFamily="34" charset="0"/>
                <a:cs typeface="Tahoma" panose="020B0604030504040204" pitchFamily="34" charset="0"/>
              </a:rPr>
              <a:t>e. Bắc Á               g. Tây Á</a:t>
            </a:r>
            <a:endParaRPr lang="en-US" sz="170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2" name="TextBox 31">
            <a:extLst>
              <a:ext uri="{FF2B5EF4-FFF2-40B4-BE49-F238E27FC236}">
                <a16:creationId xmlns:a16="http://schemas.microsoft.com/office/drawing/2014/main" id="{3E26827B-DC2C-4419-915A-352F18F7E432}"/>
              </a:ext>
            </a:extLst>
          </p:cNvPr>
          <p:cNvSpPr txBox="1"/>
          <p:nvPr/>
        </p:nvSpPr>
        <p:spPr>
          <a:xfrm>
            <a:off x="5556797" y="2294349"/>
            <a:ext cx="731290" cy="353943"/>
          </a:xfrm>
          <a:prstGeom prst="rect">
            <a:avLst/>
          </a:prstGeom>
          <a:noFill/>
        </p:spPr>
        <p:txBody>
          <a:bodyPr wrap="none" rtlCol="0">
            <a:spAutoFit/>
          </a:bodyPr>
          <a:lstStyle/>
          <a:p>
            <a:pPr defTabSz="685800">
              <a:defRPr/>
            </a:pPr>
            <a:r>
              <a:rPr lang="en-US" sz="1700">
                <a:solidFill>
                  <a:srgbClr val="C00000"/>
                </a:solidFill>
                <a:latin typeface="Calibri" panose="020F0502020204030204"/>
              </a:rPr>
              <a:t>a; b; </a:t>
            </a:r>
            <a:r>
              <a:rPr lang="vi-VN" sz="1700">
                <a:solidFill>
                  <a:srgbClr val="C00000"/>
                </a:solidFill>
                <a:latin typeface="Calibri" panose="020F0502020204030204"/>
              </a:rPr>
              <a:t>d</a:t>
            </a:r>
            <a:endParaRPr lang="en-US" sz="1700">
              <a:solidFill>
                <a:srgbClr val="C00000"/>
              </a:solidFill>
              <a:latin typeface="Calibri" panose="020F0502020204030204"/>
            </a:endParaRPr>
          </a:p>
        </p:txBody>
      </p:sp>
      <p:sp>
        <p:nvSpPr>
          <p:cNvPr id="33" name="TextBox 32">
            <a:extLst>
              <a:ext uri="{FF2B5EF4-FFF2-40B4-BE49-F238E27FC236}">
                <a16:creationId xmlns:a16="http://schemas.microsoft.com/office/drawing/2014/main" id="{D750FDA6-9E48-4848-873A-D22C20A41B8F}"/>
              </a:ext>
            </a:extLst>
          </p:cNvPr>
          <p:cNvSpPr txBox="1"/>
          <p:nvPr/>
        </p:nvSpPr>
        <p:spPr>
          <a:xfrm>
            <a:off x="5722249" y="2868294"/>
            <a:ext cx="704039"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c</a:t>
            </a:r>
            <a:r>
              <a:rPr lang="en-US" sz="1700">
                <a:solidFill>
                  <a:srgbClr val="C00000"/>
                </a:solidFill>
                <a:latin typeface="Calibri" panose="020F0502020204030204"/>
              </a:rPr>
              <a:t>; </a:t>
            </a:r>
            <a:r>
              <a:rPr lang="vi-VN" sz="1700">
                <a:solidFill>
                  <a:srgbClr val="C00000"/>
                </a:solidFill>
                <a:latin typeface="Calibri" panose="020F0502020204030204"/>
              </a:rPr>
              <a:t>e</a:t>
            </a:r>
            <a:r>
              <a:rPr lang="en-US" sz="1700">
                <a:solidFill>
                  <a:srgbClr val="C00000"/>
                </a:solidFill>
                <a:latin typeface="Calibri" panose="020F0502020204030204"/>
              </a:rPr>
              <a:t>; </a:t>
            </a:r>
            <a:r>
              <a:rPr lang="vi-VN" sz="1700">
                <a:solidFill>
                  <a:srgbClr val="C00000"/>
                </a:solidFill>
                <a:latin typeface="Calibri" panose="020F0502020204030204"/>
              </a:rPr>
              <a:t>g</a:t>
            </a:r>
            <a:endParaRPr lang="en-US" sz="1700">
              <a:solidFill>
                <a:srgbClr val="C00000"/>
              </a:solidFill>
              <a:latin typeface="Calibri" panose="020F0502020204030204"/>
            </a:endParaRPr>
          </a:p>
        </p:txBody>
      </p:sp>
      <p:sp>
        <p:nvSpPr>
          <p:cNvPr id="34" name="TextBox 33">
            <a:extLst>
              <a:ext uri="{FF2B5EF4-FFF2-40B4-BE49-F238E27FC236}">
                <a16:creationId xmlns:a16="http://schemas.microsoft.com/office/drawing/2014/main" id="{5D58CE29-9B5F-4237-90F7-713BBEA46A84}"/>
              </a:ext>
            </a:extLst>
          </p:cNvPr>
          <p:cNvSpPr txBox="1"/>
          <p:nvPr/>
        </p:nvSpPr>
        <p:spPr>
          <a:xfrm>
            <a:off x="7435804" y="2269973"/>
            <a:ext cx="726481" cy="353943"/>
          </a:xfrm>
          <a:prstGeom prst="rect">
            <a:avLst/>
          </a:prstGeom>
          <a:noFill/>
        </p:spPr>
        <p:txBody>
          <a:bodyPr wrap="none" rtlCol="0">
            <a:spAutoFit/>
          </a:bodyPr>
          <a:lstStyle/>
          <a:p>
            <a:pPr defTabSz="685800">
              <a:defRPr/>
            </a:pPr>
            <a:r>
              <a:rPr lang="en-US" sz="1700">
                <a:solidFill>
                  <a:srgbClr val="C00000"/>
                </a:solidFill>
                <a:latin typeface="Calibri" panose="020F0502020204030204"/>
              </a:rPr>
              <a:t>a; b; </a:t>
            </a:r>
            <a:r>
              <a:rPr lang="vi-VN" sz="1700">
                <a:solidFill>
                  <a:srgbClr val="C00000"/>
                </a:solidFill>
                <a:latin typeface="Calibri" panose="020F0502020204030204"/>
              </a:rPr>
              <a:t>e</a:t>
            </a:r>
            <a:endParaRPr lang="en-US" sz="1700">
              <a:solidFill>
                <a:srgbClr val="C00000"/>
              </a:solidFill>
              <a:latin typeface="Calibri" panose="020F0502020204030204"/>
            </a:endParaRPr>
          </a:p>
        </p:txBody>
      </p:sp>
      <p:sp>
        <p:nvSpPr>
          <p:cNvPr id="35" name="TextBox 34">
            <a:extLst>
              <a:ext uri="{FF2B5EF4-FFF2-40B4-BE49-F238E27FC236}">
                <a16:creationId xmlns:a16="http://schemas.microsoft.com/office/drawing/2014/main" id="{CC30942B-15D1-4ED3-8724-A2915C1E3650}"/>
              </a:ext>
            </a:extLst>
          </p:cNvPr>
          <p:cNvSpPr txBox="1"/>
          <p:nvPr/>
        </p:nvSpPr>
        <p:spPr>
          <a:xfrm>
            <a:off x="7496718" y="2899230"/>
            <a:ext cx="609462" cy="353943"/>
          </a:xfrm>
          <a:prstGeom prst="rect">
            <a:avLst/>
          </a:prstGeom>
          <a:noFill/>
        </p:spPr>
        <p:txBody>
          <a:bodyPr wrap="none" rtlCol="0">
            <a:spAutoFit/>
          </a:bodyPr>
          <a:lstStyle/>
          <a:p>
            <a:pPr defTabSz="685800">
              <a:defRPr/>
            </a:pPr>
            <a:r>
              <a:rPr lang="vi-VN" sz="1700">
                <a:solidFill>
                  <a:srgbClr val="C00000"/>
                </a:solidFill>
                <a:latin typeface="Calibri" panose="020F0502020204030204"/>
              </a:rPr>
              <a:t>c,d,e</a:t>
            </a:r>
            <a:endParaRPr lang="en-US" sz="1700">
              <a:solidFill>
                <a:srgbClr val="C00000"/>
              </a:solidFill>
              <a:latin typeface="Calibri" panose="020F0502020204030204"/>
            </a:endParaRPr>
          </a:p>
        </p:txBody>
      </p:sp>
    </p:spTree>
    <p:extLst>
      <p:ext uri="{BB962C8B-B14F-4D97-AF65-F5344CB8AC3E}">
        <p14:creationId xmlns:p14="http://schemas.microsoft.com/office/powerpoint/2010/main" val="3492429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3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3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5" presetClass="emph" presetSubtype="0" fill="hold" nodeType="afterEffect">
                                  <p:stCondLst>
                                    <p:cond delay="0"/>
                                  </p:stCondLst>
                                  <p:childTnLst>
                                    <p:anim calcmode="discrete" valueType="str">
                                      <p:cBhvr>
                                        <p:cTn id="24"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3"/>
                                            </p:cond>
                                          </p:stCondLst>
                                          <p:endCondLst>
                                            <p:cond evt="onStopAudio" delay="0">
                                              <p:tgtEl>
                                                <p:sldTgt/>
                                              </p:tgtEl>
                                            </p:cond>
                                          </p:endCondLst>
                                        </p:cTn>
                                        <p:tgtEl>
                                          <p:sndTgt r:embed="rId4" name="CLICK.WAV"/>
                                        </p:tgtEl>
                                      </p:cMediaNode>
                                    </p:audio>
                                  </p:subTnLst>
                                </p:cTn>
                              </p:par>
                            </p:childTnLst>
                          </p:cTn>
                        </p:par>
                        <p:par>
                          <p:cTn id="25" fill="hold">
                            <p:stCondLst>
                              <p:cond delay="3500"/>
                            </p:stCondLst>
                            <p:childTnLst>
                              <p:par>
                                <p:cTn id="26" presetID="35" presetClass="emph" presetSubtype="0" fill="hold" nodeType="afterEffect">
                                  <p:stCondLst>
                                    <p:cond delay="0"/>
                                  </p:stCondLst>
                                  <p:childTnLst>
                                    <p:anim calcmode="discrete" valueType="str">
                                      <p:cBhvr>
                                        <p:cTn id="27"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6"/>
                                            </p:cond>
                                          </p:stCondLst>
                                          <p:endCondLst>
                                            <p:cond evt="onStopAudio" delay="0">
                                              <p:tgtEl>
                                                <p:sldTgt/>
                                              </p:tgtEl>
                                            </p:cond>
                                          </p:endCondLst>
                                        </p:cTn>
                                        <p:tgtEl>
                                          <p:sndTgt r:embed="rId4" name="CLICK.WAV"/>
                                        </p:tgtEl>
                                      </p:cMediaNode>
                                    </p:audio>
                                  </p:subTnLst>
                                </p:cTn>
                              </p:par>
                            </p:childTnLst>
                          </p:cTn>
                        </p:par>
                        <p:par>
                          <p:cTn id="28" fill="hold">
                            <p:stCondLst>
                              <p:cond delay="4000"/>
                            </p:stCondLst>
                            <p:childTnLst>
                              <p:par>
                                <p:cTn id="29" presetID="32" presetClass="emph" presetSubtype="0" fill="hold" nodeType="after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Check mark.wav"/>
                                        </p:tgtEl>
                                      </p:cMediaNode>
                                    </p:audio>
                                  </p:sub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2" presetClass="entr" presetSubtype="4"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par>
                                <p:cTn id="41" presetID="1" presetClass="exit" presetSubtype="0" fill="hold" nodeType="withEffect">
                                  <p:stCondLst>
                                    <p:cond delay="1000"/>
                                  </p:stCondLst>
                                  <p:childTnLst>
                                    <p:set>
                                      <p:cBhvr>
                                        <p:cTn id="42" dur="1" fill="hold">
                                          <p:stCondLst>
                                            <p:cond delay="0"/>
                                          </p:stCondLst>
                                        </p:cTn>
                                        <p:tgtEl>
                                          <p:spTgt spid="14"/>
                                        </p:tgtEl>
                                        <p:attrNameLst>
                                          <p:attrName>style.visibility</p:attrName>
                                        </p:attrNameLst>
                                      </p:cBhvr>
                                      <p:to>
                                        <p:strVal val="hidden"/>
                                      </p:to>
                                    </p:set>
                                  </p:childTnLst>
                                </p:cTn>
                              </p:par>
                              <p:par>
                                <p:cTn id="43" presetID="10" presetClass="exit" presetSubtype="0" fill="hold" nodeType="withEffect">
                                  <p:stCondLst>
                                    <p:cond delay="1000"/>
                                  </p:stCondLst>
                                  <p:childTnLst>
                                    <p:animEffect transition="out" filter="fade">
                                      <p:cBhvr>
                                        <p:cTn id="44" dur="500"/>
                                        <p:tgtEl>
                                          <p:spTgt spid="30"/>
                                        </p:tgtEl>
                                      </p:cBhvr>
                                    </p:animEffect>
                                    <p:set>
                                      <p:cBhvr>
                                        <p:cTn id="45" dur="1" fill="hold">
                                          <p:stCondLst>
                                            <p:cond delay="499"/>
                                          </p:stCondLst>
                                        </p:cTn>
                                        <p:tgtEl>
                                          <p:spTgt spid="30"/>
                                        </p:tgtEl>
                                        <p:attrNameLst>
                                          <p:attrName>style.visibility</p:attrName>
                                        </p:attrNameLst>
                                      </p:cBhvr>
                                      <p:to>
                                        <p:strVal val="hidden"/>
                                      </p:to>
                                    </p:set>
                                  </p:childTnLst>
                                </p:cTn>
                              </p:par>
                              <p:par>
                                <p:cTn id="46" presetID="10" presetClass="exit" presetSubtype="0" fill="hold" nodeType="withEffect">
                                  <p:stCondLst>
                                    <p:cond delay="100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10" presetClass="exit" presetSubtype="0" fill="hold" nodeType="withEffect">
                                  <p:stCondLst>
                                    <p:cond delay="100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5500"/>
                            </p:stCondLst>
                            <p:childTnLst>
                              <p:par>
                                <p:cTn id="53" presetID="64" presetClass="path" presetSubtype="0" accel="50000" decel="50000" fill="hold" nodeType="afterEffect">
                                  <p:stCondLst>
                                    <p:cond delay="0"/>
                                  </p:stCondLst>
                                  <p:childTnLst>
                                    <p:animMotion origin="layout" path="M -2.29167E-6 -1.48148E-6 L 0.2711 -0.50163 " pathEditMode="relative" rAng="0" ptsTypes="AA">
                                      <p:cBhvr>
                                        <p:cTn id="54" dur="2000" fill="hold"/>
                                        <p:tgtEl>
                                          <p:spTgt spid="12"/>
                                        </p:tgtEl>
                                        <p:attrNameLst>
                                          <p:attrName>ppt_x</p:attrName>
                                          <p:attrName>ppt_y</p:attrName>
                                        </p:attrNameLst>
                                      </p:cBhvr>
                                      <p:rCtr x="13568" y="-24907"/>
                                    </p:animMotion>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par>
                          <p:cTn id="55" fill="hold">
                            <p:stCondLst>
                              <p:cond delay="7500"/>
                            </p:stCondLst>
                            <p:childTnLst>
                              <p:par>
                                <p:cTn id="56" presetID="6" presetClass="emph" presetSubtype="0" fill="hold" nodeType="afterEffect">
                                  <p:stCondLst>
                                    <p:cond delay="0"/>
                                  </p:stCondLst>
                                  <p:childTnLst>
                                    <p:animScale>
                                      <p:cBhvr>
                                        <p:cTn id="57" dur="1000" fill="hold"/>
                                        <p:tgtEl>
                                          <p:spTgt spid="12"/>
                                        </p:tgtEl>
                                      </p:cBhvr>
                                      <p:by x="300000" y="300000"/>
                                    </p:animScale>
                                  </p:childTnLst>
                                </p:cTn>
                              </p:par>
                              <p:par>
                                <p:cTn id="58" presetID="8" presetClass="emph" presetSubtype="0" fill="hold" nodeType="withEffect">
                                  <p:stCondLst>
                                    <p:cond delay="0"/>
                                  </p:stCondLst>
                                  <p:childTnLst>
                                    <p:animRot by="21600000">
                                      <p:cBhvr>
                                        <p:cTn id="59" dur="4000" fill="hold"/>
                                        <p:tgtEl>
                                          <p:spTgt spid="12"/>
                                        </p:tgtEl>
                                        <p:attrNameLst>
                                          <p:attrName>r</p:attrName>
                                        </p:attrNameLst>
                                      </p:cBhvr>
                                    </p:animRot>
                                  </p:childTnLst>
                                  <p:subTnLst>
                                    <p:audio>
                                      <p:cMediaNode>
                                        <p:cTn display="0" masterRel="sameClick">
                                          <p:stCondLst>
                                            <p:cond evt="begin" delay="0">
                                              <p:tn val="58"/>
                                            </p:cond>
                                          </p:stCondLst>
                                          <p:endCondLst>
                                            <p:cond evt="onStopAudio" delay="0">
                                              <p:tgtEl>
                                                <p:sldTgt/>
                                              </p:tgtEl>
                                            </p:cond>
                                          </p:endCondLst>
                                        </p:cTn>
                                        <p:tgtEl>
                                          <p:sndTgt r:embed="rId7" name="APPLAUSE.WAV"/>
                                        </p:tgtEl>
                                      </p:cMediaNode>
                                    </p:audio>
                                  </p:subTnLst>
                                </p:cTn>
                              </p:par>
                            </p:childTnLst>
                          </p:cTn>
                        </p:par>
                        <p:par>
                          <p:cTn id="60" fill="hold">
                            <p:stCondLst>
                              <p:cond delay="11500"/>
                            </p:stCondLst>
                            <p:childTnLst>
                              <p:par>
                                <p:cTn id="61" presetID="42" presetClass="path" presetSubtype="0" accel="50000" decel="50000" fill="hold" nodeType="afterEffect">
                                  <p:stCondLst>
                                    <p:cond delay="0"/>
                                  </p:stCondLst>
                                  <p:childTnLst>
                                    <p:animMotion origin="layout" path="M 0.2711 -0.50162 L 0.01667 -0.25092 " pathEditMode="relative" rAng="0" ptsTypes="AA">
                                      <p:cBhvr>
                                        <p:cTn id="62" dur="2000" fill="hold"/>
                                        <p:tgtEl>
                                          <p:spTgt spid="12"/>
                                        </p:tgtEl>
                                        <p:attrNameLst>
                                          <p:attrName>ppt_x</p:attrName>
                                          <p:attrName>ppt_y</p:attrName>
                                        </p:attrNameLst>
                                      </p:cBhvr>
                                      <p:rCtr x="-12721" y="12523"/>
                                    </p:animMotion>
                                  </p:childTnLst>
                                  <p:subTnLst>
                                    <p:audio>
                                      <p:cMediaNode>
                                        <p:cTn display="0" masterRel="sameClick">
                                          <p:stCondLst>
                                            <p:cond evt="begin" delay="0">
                                              <p:tn val="61"/>
                                            </p:cond>
                                          </p:stCondLst>
                                          <p:endCondLst>
                                            <p:cond evt="onStopAudio" delay="0">
                                              <p:tgtEl>
                                                <p:sldTgt/>
                                              </p:tgtEl>
                                            </p:cond>
                                          </p:endCondLst>
                                        </p:cTn>
                                        <p:tgtEl>
                                          <p:sndTgt r:embed="rId6" name="CHIMES.WAV"/>
                                        </p:tgtEl>
                                      </p:cMediaNode>
                                    </p:audio>
                                  </p:subTnLst>
                                </p:cTn>
                              </p:par>
                              <p:par>
                                <p:cTn id="63" presetID="6" presetClass="emph" presetSubtype="0" fill="hold" nodeType="withEffect">
                                  <p:stCondLst>
                                    <p:cond delay="0"/>
                                  </p:stCondLst>
                                  <p:childTnLst>
                                    <p:animScale>
                                      <p:cBhvr>
                                        <p:cTn id="64" dur="2000" fill="hold"/>
                                        <p:tgtEl>
                                          <p:spTgt spid="12"/>
                                        </p:tgtEl>
                                      </p:cBhvr>
                                      <p:by x="20000" y="20000"/>
                                    </p:animScale>
                                  </p:childTnLst>
                                </p:cTn>
                              </p:par>
                              <p:par>
                                <p:cTn id="65" presetID="8" presetClass="emph" presetSubtype="0" fill="hold" nodeType="withEffect">
                                  <p:stCondLst>
                                    <p:cond delay="0"/>
                                  </p:stCondLst>
                                  <p:childTnLst>
                                    <p:animRot by="-1800000">
                                      <p:cBhvr>
                                        <p:cTn id="66" dur="2000" fill="hold"/>
                                        <p:tgtEl>
                                          <p:spTgt spid="12"/>
                                        </p:tgtEl>
                                        <p:attrNameLst>
                                          <p:attrName>r</p:attrName>
                                        </p:attrNameLst>
                                      </p:cBhvr>
                                    </p:animRot>
                                  </p:childTnLst>
                                </p:cTn>
                              </p:par>
                              <p:par>
                                <p:cTn id="67" presetID="22" presetClass="exit" presetSubtype="8" fill="hold" nodeType="withEffect">
                                  <p:stCondLst>
                                    <p:cond delay="1750"/>
                                  </p:stCondLst>
                                  <p:childTnLst>
                                    <p:animEffect transition="out" filter="wipe(left)">
                                      <p:cBhvr>
                                        <p:cTn id="68" dur="250"/>
                                        <p:tgtEl>
                                          <p:spTgt spid="12"/>
                                        </p:tgtEl>
                                      </p:cBhvr>
                                    </p:animEffect>
                                    <p:set>
                                      <p:cBhvr>
                                        <p:cTn id="69" dur="1" fill="hold">
                                          <p:stCondLst>
                                            <p:cond delay="249"/>
                                          </p:stCondLst>
                                        </p:cTn>
                                        <p:tgtEl>
                                          <p:spTgt spid="12"/>
                                        </p:tgtEl>
                                        <p:attrNameLst>
                                          <p:attrName>style.visibility</p:attrName>
                                        </p:attrNameLst>
                                      </p:cBhvr>
                                      <p:to>
                                        <p:strVal val="hidden"/>
                                      </p:to>
                                    </p:set>
                                  </p:childTnLst>
                                </p:cTn>
                              </p:par>
                              <p:par>
                                <p:cTn id="70" presetID="53" presetClass="exit" presetSubtype="32" fill="hold" nodeType="withEffect">
                                  <p:stCondLst>
                                    <p:cond delay="1750"/>
                                  </p:stCondLst>
                                  <p:childTnLst>
                                    <p:anim calcmode="lin" valueType="num">
                                      <p:cBhvr>
                                        <p:cTn id="71" dur="250"/>
                                        <p:tgtEl>
                                          <p:spTgt spid="12"/>
                                        </p:tgtEl>
                                        <p:attrNameLst>
                                          <p:attrName>ppt_w</p:attrName>
                                        </p:attrNameLst>
                                      </p:cBhvr>
                                      <p:tavLst>
                                        <p:tav tm="0">
                                          <p:val>
                                            <p:strVal val="ppt_w"/>
                                          </p:val>
                                        </p:tav>
                                        <p:tav tm="100000">
                                          <p:val>
                                            <p:fltVal val="0"/>
                                          </p:val>
                                        </p:tav>
                                      </p:tavLst>
                                    </p:anim>
                                    <p:anim calcmode="lin" valueType="num">
                                      <p:cBhvr>
                                        <p:cTn id="72" dur="250"/>
                                        <p:tgtEl>
                                          <p:spTgt spid="12"/>
                                        </p:tgtEl>
                                        <p:attrNameLst>
                                          <p:attrName>ppt_h</p:attrName>
                                        </p:attrNameLst>
                                      </p:cBhvr>
                                      <p:tavLst>
                                        <p:tav tm="0">
                                          <p:val>
                                            <p:strVal val="ppt_h"/>
                                          </p:val>
                                        </p:tav>
                                        <p:tav tm="100000">
                                          <p:val>
                                            <p:fltVal val="0"/>
                                          </p:val>
                                        </p:tav>
                                      </p:tavLst>
                                    </p:anim>
                                    <p:animEffect transition="out" filter="fade">
                                      <p:cBhvr>
                                        <p:cTn id="73" dur="250"/>
                                        <p:tgtEl>
                                          <p:spTgt spid="12"/>
                                        </p:tgtEl>
                                      </p:cBhvr>
                                    </p:animEffect>
                                    <p:set>
                                      <p:cBhvr>
                                        <p:cTn id="74" dur="1" fill="hold">
                                          <p:stCondLst>
                                            <p:cond delay="249"/>
                                          </p:stCondLst>
                                        </p:cTn>
                                        <p:tgtEl>
                                          <p:spTgt spid="12"/>
                                        </p:tgtEl>
                                        <p:attrNameLst>
                                          <p:attrName>style.visibility</p:attrName>
                                        </p:attrNameLst>
                                      </p:cBhvr>
                                      <p:to>
                                        <p:strVal val="hidden"/>
                                      </p:to>
                                    </p:set>
                                  </p:childTnLst>
                                </p:cTn>
                              </p:par>
                              <p:par>
                                <p:cTn id="75" presetID="55" presetClass="entr" presetSubtype="0" fill="hold" nodeType="withEffect">
                                  <p:stCondLst>
                                    <p:cond delay="1800"/>
                                  </p:stCondLst>
                                  <p:childTnLst>
                                    <p:set>
                                      <p:cBhvr>
                                        <p:cTn id="76" dur="1" fill="hold">
                                          <p:stCondLst>
                                            <p:cond delay="0"/>
                                          </p:stCondLst>
                                        </p:cTn>
                                        <p:tgtEl>
                                          <p:spTgt spid="15"/>
                                        </p:tgtEl>
                                        <p:attrNameLst>
                                          <p:attrName>style.visibility</p:attrName>
                                        </p:attrNameLst>
                                      </p:cBhvr>
                                      <p:to>
                                        <p:strVal val="visible"/>
                                      </p:to>
                                    </p:set>
                                    <p:anim calcmode="lin" valueType="num">
                                      <p:cBhvr>
                                        <p:cTn id="77" dur="250" fill="hold"/>
                                        <p:tgtEl>
                                          <p:spTgt spid="15"/>
                                        </p:tgtEl>
                                        <p:attrNameLst>
                                          <p:attrName>ppt_w</p:attrName>
                                        </p:attrNameLst>
                                      </p:cBhvr>
                                      <p:tavLst>
                                        <p:tav tm="0">
                                          <p:val>
                                            <p:strVal val="#ppt_w*0.70"/>
                                          </p:val>
                                        </p:tav>
                                        <p:tav tm="100000">
                                          <p:val>
                                            <p:strVal val="#ppt_w"/>
                                          </p:val>
                                        </p:tav>
                                      </p:tavLst>
                                    </p:anim>
                                    <p:anim calcmode="lin" valueType="num">
                                      <p:cBhvr>
                                        <p:cTn id="78" dur="250" fill="hold"/>
                                        <p:tgtEl>
                                          <p:spTgt spid="15"/>
                                        </p:tgtEl>
                                        <p:attrNameLst>
                                          <p:attrName>ppt_h</p:attrName>
                                        </p:attrNameLst>
                                      </p:cBhvr>
                                      <p:tavLst>
                                        <p:tav tm="0">
                                          <p:val>
                                            <p:strVal val="#ppt_h"/>
                                          </p:val>
                                        </p:tav>
                                        <p:tav tm="100000">
                                          <p:val>
                                            <p:strVal val="#ppt_h"/>
                                          </p:val>
                                        </p:tav>
                                      </p:tavLst>
                                    </p:anim>
                                    <p:animEffect transition="in" filter="fade">
                                      <p:cBhvr>
                                        <p:cTn id="79" dur="250"/>
                                        <p:tgtEl>
                                          <p:spTgt spid="15"/>
                                        </p:tgtEl>
                                      </p:cBhvr>
                                    </p:animEffect>
                                  </p:childTnLst>
                                  <p:subTnLst>
                                    <p:audio>
                                      <p:cMediaNode>
                                        <p:cTn display="0" masterRel="sameClick">
                                          <p:stCondLst>
                                            <p:cond evt="begin" delay="0">
                                              <p:tn val="75"/>
                                            </p:cond>
                                          </p:stCondLst>
                                          <p:endCondLst>
                                            <p:cond evt="onStopAudio" delay="0">
                                              <p:tgtEl>
                                                <p:sldTgt/>
                                              </p:tgtEl>
                                            </p:cond>
                                          </p:endCondLst>
                                        </p:cTn>
                                        <p:tgtEl>
                                          <p:sndTgt r:embed="rId8" name="CASHREG.WAV"/>
                                        </p:tgtEl>
                                      </p:cMediaNode>
                                    </p:audio>
                                  </p:subTnLst>
                                </p:cTn>
                              </p:par>
                              <p:par>
                                <p:cTn id="80" presetID="8" presetClass="emph" presetSubtype="0" fill="hold" nodeType="withEffect">
                                  <p:stCondLst>
                                    <p:cond delay="3000"/>
                                  </p:stCondLst>
                                  <p:childTnLst>
                                    <p:animRot by="21600000">
                                      <p:cBhvr>
                                        <p:cTn id="81" dur="4000" fill="hold"/>
                                        <p:tgtEl>
                                          <p:spTgt spid="15"/>
                                        </p:tgtEl>
                                        <p:attrNameLst>
                                          <p:attrName>r</p:attrName>
                                        </p:attrNameLst>
                                      </p:cBhvr>
                                    </p:animRot>
                                  </p:childTnLst>
                                  <p:subTnLst>
                                    <p:audio>
                                      <p:cMediaNode>
                                        <p:cTn display="0" masterRel="sameClick">
                                          <p:stCondLst>
                                            <p:cond evt="begin" delay="0">
                                              <p:tn val="80"/>
                                            </p:cond>
                                          </p:stCondLst>
                                          <p:endCondLst>
                                            <p:cond evt="onStopAudio" delay="0">
                                              <p:tgtEl>
                                                <p:sldTgt/>
                                              </p:tgtEl>
                                            </p:cond>
                                          </p:endCondLst>
                                        </p:cTn>
                                        <p:tgtEl>
                                          <p:sndTgt r:embed="rId9" name="wheelspin.wav"/>
                                        </p:tgtEl>
                                      </p:cMediaNode>
                                    </p:audio>
                                  </p:subTnLst>
                                </p:cTn>
                              </p:par>
                            </p:childTnLst>
                          </p:cTn>
                        </p:par>
                        <p:par>
                          <p:cTn id="82" fill="hold">
                            <p:stCondLst>
                              <p:cond delay="18500"/>
                            </p:stCondLst>
                            <p:childTnLst>
                              <p:par>
                                <p:cTn id="83" presetID="1" presetClass="exit" presetSubtype="0" fill="hold" nodeType="afterEffect">
                                  <p:stCondLst>
                                    <p:cond delay="0"/>
                                  </p:stCondLst>
                                  <p:childTnLst>
                                    <p:set>
                                      <p:cBhvr>
                                        <p:cTn id="84"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8" name="CASHREG.WAV"/>
                                        </p:tgtEl>
                                      </p:cMediaNode>
                                    </p:audio>
                                  </p:sub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42" presetClass="entr" presetSubtype="0" fill="hold" nodeType="withEffect">
                                  <p:stCondLst>
                                    <p:cond delay="225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par>
                                <p:cTn id="95" presetID="12" presetClass="entr" presetSubtype="4" fill="hold" nodeType="withEffect">
                                  <p:stCondLst>
                                    <p:cond delay="225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p:tgtEl>
                                          <p:spTgt spid="18"/>
                                        </p:tgtEl>
                                        <p:attrNameLst>
                                          <p:attrName>ppt_y</p:attrName>
                                        </p:attrNameLst>
                                      </p:cBhvr>
                                      <p:tavLst>
                                        <p:tav tm="0">
                                          <p:val>
                                            <p:strVal val="#ppt_y+#ppt_h*1.125000"/>
                                          </p:val>
                                        </p:tav>
                                        <p:tav tm="100000">
                                          <p:val>
                                            <p:strVal val="#ppt_y"/>
                                          </p:val>
                                        </p:tav>
                                      </p:tavLst>
                                    </p:anim>
                                    <p:animEffect transition="in" filter="wipe(up)">
                                      <p:cBhvr>
                                        <p:cTn id="98" dur="500"/>
                                        <p:tgtEl>
                                          <p:spTgt spid="18"/>
                                        </p:tgtEl>
                                      </p:cBhvr>
                                    </p:animEffect>
                                  </p:childTnLst>
                                </p:cTn>
                              </p:par>
                              <p:par>
                                <p:cTn id="99" presetID="64" presetClass="path" presetSubtype="0" repeatCount="indefinite" accel="50000" decel="50000" autoRev="1" fill="hold" nodeType="withEffect">
                                  <p:stCondLst>
                                    <p:cond delay="2250"/>
                                  </p:stCondLst>
                                  <p:childTnLst>
                                    <p:animMotion origin="layout" path="M 4.16667E-7 7.40741E-7 L 4.16667E-7 -0.01945 " pathEditMode="relative" rAng="0" ptsTypes="AA">
                                      <p:cBhvr>
                                        <p:cTn id="100" dur="1000" fill="hold"/>
                                        <p:tgtEl>
                                          <p:spTgt spid="18"/>
                                        </p:tgtEl>
                                        <p:attrNameLst>
                                          <p:attrName>ppt_x</p:attrName>
                                          <p:attrName>ppt_y</p:attrName>
                                        </p:attrNameLst>
                                      </p:cBhvr>
                                      <p:rCtr x="0" y="-972"/>
                                    </p:animMotion>
                                  </p:childTnLst>
                                </p:cTn>
                              </p:par>
                              <p:par>
                                <p:cTn id="101" presetID="1" presetClass="mediacall" presetSubtype="0" fill="hold" nodeType="withEffect">
                                  <p:stCondLst>
                                    <p:cond delay="2250"/>
                                  </p:stCondLst>
                                  <p:childTnLst>
                                    <p:cmd type="call" cmd="playFrom(0.0)">
                                      <p:cBhvr>
                                        <p:cTn id="10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3" fill="hold" display="0">
                  <p:stCondLst>
                    <p:cond delay="indefinite"/>
                  </p:stCondLst>
                  <p:endCondLst>
                    <p:cond evt="onStopAudio" delay="0">
                      <p:tgtEl>
                        <p:sldTgt/>
                      </p:tgtEl>
                    </p:cond>
                  </p:endCondLst>
                </p:cTn>
                <p:tgtEl>
                  <p:spTgt spid="1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a:extLst>
              <a:ext uri="{FF2B5EF4-FFF2-40B4-BE49-F238E27FC236}">
                <a16:creationId xmlns:a16="http://schemas.microsoft.com/office/drawing/2014/main" id="{F00FF06E-DBE0-484E-BD9B-941BEFC086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2277369" y="1832380"/>
            <a:ext cx="402411" cy="326400"/>
          </a:xfrm>
          <a:prstGeom prst="rect">
            <a:avLst/>
          </a:prstGeom>
        </p:spPr>
      </p:pic>
      <p:sp>
        <p:nvSpPr>
          <p:cNvPr id="42" name="TextBox 41">
            <a:extLst>
              <a:ext uri="{FF2B5EF4-FFF2-40B4-BE49-F238E27FC236}">
                <a16:creationId xmlns:a16="http://schemas.microsoft.com/office/drawing/2014/main" id="{C8624134-3E86-45B2-8853-06D14D26D64B}"/>
              </a:ext>
            </a:extLst>
          </p:cNvPr>
          <p:cNvSpPr txBox="1"/>
          <p:nvPr/>
        </p:nvSpPr>
        <p:spPr>
          <a:xfrm>
            <a:off x="4359728" y="613475"/>
            <a:ext cx="4457700" cy="923330"/>
          </a:xfrm>
          <a:prstGeom prst="rect">
            <a:avLst/>
          </a:prstGeom>
          <a:noFill/>
        </p:spPr>
        <p:txBody>
          <a:bodyPr wrap="square" rtlCol="0">
            <a:spAutoFit/>
          </a:bodyPr>
          <a:lstStyle/>
          <a:p>
            <a:pPr defTabSz="685800">
              <a:defRPr/>
            </a:pPr>
            <a:r>
              <a:rPr lang="vi-VN">
                <a:solidFill>
                  <a:srgbClr val="002060"/>
                </a:solidFill>
                <a:latin typeface="Tahoma" panose="020B0604030504040204" pitchFamily="34" charset="0"/>
                <a:ea typeface="Tahoma" panose="020B0604030504040204" pitchFamily="34" charset="0"/>
                <a:cs typeface="Tahoma" panose="020B0604030504040204" pitchFamily="34" charset="0"/>
              </a:rPr>
              <a:t>Câu 4: Châu lục có số lượng các siêu đô thị trừ 10 triệu dân trở lên nhiều nhất trên thế giới?</a:t>
            </a:r>
            <a:endParaRPr lang="en-US">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8" name="TextBox 47">
            <a:extLst>
              <a:ext uri="{FF2B5EF4-FFF2-40B4-BE49-F238E27FC236}">
                <a16:creationId xmlns:a16="http://schemas.microsoft.com/office/drawing/2014/main" id="{5548E7CF-D360-4144-AF33-65AED6B91676}"/>
              </a:ext>
            </a:extLst>
          </p:cNvPr>
          <p:cNvSpPr txBox="1"/>
          <p:nvPr/>
        </p:nvSpPr>
        <p:spPr>
          <a:xfrm>
            <a:off x="5704162" y="2332820"/>
            <a:ext cx="970137" cy="369332"/>
          </a:xfrm>
          <a:prstGeom prst="rect">
            <a:avLst/>
          </a:prstGeom>
          <a:noFill/>
        </p:spPr>
        <p:txBody>
          <a:bodyPr wrap="none" rtlCol="0">
            <a:spAutoFit/>
          </a:bodyPr>
          <a:lstStyle/>
          <a:p>
            <a:pPr defTabSz="685800">
              <a:defRPr/>
            </a:pPr>
            <a:r>
              <a:rPr lang="vi-VN">
                <a:solidFill>
                  <a:srgbClr val="C00000"/>
                </a:solidFill>
                <a:latin typeface="Calibri" panose="020F0502020204030204"/>
              </a:rPr>
              <a:t>Châu Âu</a:t>
            </a:r>
            <a:endParaRPr lang="en-US">
              <a:solidFill>
                <a:srgbClr val="C00000"/>
              </a:solidFill>
              <a:latin typeface="Calibri" panose="020F0502020204030204"/>
            </a:endParaRPr>
          </a:p>
        </p:txBody>
      </p:sp>
      <p:sp>
        <p:nvSpPr>
          <p:cNvPr id="49" name="TextBox 48">
            <a:extLst>
              <a:ext uri="{FF2B5EF4-FFF2-40B4-BE49-F238E27FC236}">
                <a16:creationId xmlns:a16="http://schemas.microsoft.com/office/drawing/2014/main" id="{D7A6994F-0630-4713-8748-399C79D2DD9F}"/>
              </a:ext>
            </a:extLst>
          </p:cNvPr>
          <p:cNvSpPr txBox="1"/>
          <p:nvPr/>
        </p:nvSpPr>
        <p:spPr>
          <a:xfrm>
            <a:off x="5704162" y="2937702"/>
            <a:ext cx="1008609" cy="369332"/>
          </a:xfrm>
          <a:prstGeom prst="rect">
            <a:avLst/>
          </a:prstGeom>
          <a:noFill/>
        </p:spPr>
        <p:txBody>
          <a:bodyPr wrap="none" rtlCol="0">
            <a:spAutoFit/>
          </a:bodyPr>
          <a:lstStyle/>
          <a:p>
            <a:pPr defTabSz="685800">
              <a:defRPr/>
            </a:pPr>
            <a:r>
              <a:rPr lang="vi-VN">
                <a:solidFill>
                  <a:srgbClr val="C00000"/>
                </a:solidFill>
                <a:latin typeface="Calibri" panose="020F0502020204030204"/>
              </a:rPr>
              <a:t>Châu Phi</a:t>
            </a:r>
            <a:endParaRPr lang="en-US">
              <a:solidFill>
                <a:srgbClr val="C00000"/>
              </a:solidFill>
              <a:latin typeface="Calibri" panose="020F0502020204030204"/>
            </a:endParaRPr>
          </a:p>
        </p:txBody>
      </p:sp>
      <p:sp>
        <p:nvSpPr>
          <p:cNvPr id="50" name="TextBox 49">
            <a:extLst>
              <a:ext uri="{FF2B5EF4-FFF2-40B4-BE49-F238E27FC236}">
                <a16:creationId xmlns:a16="http://schemas.microsoft.com/office/drawing/2014/main" id="{301BFAFA-D38F-44D0-AA98-393BAFBBEA3F}"/>
              </a:ext>
            </a:extLst>
          </p:cNvPr>
          <p:cNvSpPr txBox="1"/>
          <p:nvPr/>
        </p:nvSpPr>
        <p:spPr>
          <a:xfrm>
            <a:off x="7650673" y="2312353"/>
            <a:ext cx="1016625" cy="369332"/>
          </a:xfrm>
          <a:prstGeom prst="rect">
            <a:avLst/>
          </a:prstGeom>
          <a:noFill/>
        </p:spPr>
        <p:txBody>
          <a:bodyPr wrap="none" rtlCol="0">
            <a:spAutoFit/>
          </a:bodyPr>
          <a:lstStyle/>
          <a:p>
            <a:pPr defTabSz="685800">
              <a:defRPr/>
            </a:pPr>
            <a:r>
              <a:rPr lang="vi-VN">
                <a:solidFill>
                  <a:srgbClr val="C00000"/>
                </a:solidFill>
                <a:latin typeface="Calibri" panose="020F0502020204030204"/>
              </a:rPr>
              <a:t>Châu Mỹ</a:t>
            </a:r>
            <a:endParaRPr lang="en-US">
              <a:solidFill>
                <a:srgbClr val="C00000"/>
              </a:solidFill>
              <a:latin typeface="Calibri" panose="020F0502020204030204"/>
            </a:endParaRPr>
          </a:p>
        </p:txBody>
      </p:sp>
      <p:sp>
        <p:nvSpPr>
          <p:cNvPr id="51" name="TextBox 50">
            <a:extLst>
              <a:ext uri="{FF2B5EF4-FFF2-40B4-BE49-F238E27FC236}">
                <a16:creationId xmlns:a16="http://schemas.microsoft.com/office/drawing/2014/main" id="{B6B0843E-F541-4888-BD4B-46E0AF2BF2D3}"/>
              </a:ext>
            </a:extLst>
          </p:cNvPr>
          <p:cNvSpPr txBox="1"/>
          <p:nvPr/>
        </p:nvSpPr>
        <p:spPr>
          <a:xfrm>
            <a:off x="7713991" y="2954404"/>
            <a:ext cx="848309" cy="369332"/>
          </a:xfrm>
          <a:prstGeom prst="rect">
            <a:avLst/>
          </a:prstGeom>
          <a:noFill/>
        </p:spPr>
        <p:txBody>
          <a:bodyPr wrap="none" rtlCol="0">
            <a:spAutoFit/>
          </a:bodyPr>
          <a:lstStyle/>
          <a:p>
            <a:pPr defTabSz="685800">
              <a:defRPr/>
            </a:pPr>
            <a:r>
              <a:rPr lang="vi-VN">
                <a:solidFill>
                  <a:srgbClr val="C00000"/>
                </a:solidFill>
                <a:latin typeface="Calibri" panose="020F0502020204030204"/>
              </a:rPr>
              <a:t>Châu Á</a:t>
            </a:r>
            <a:endParaRPr lang="en-US">
              <a:solidFill>
                <a:srgbClr val="C00000"/>
              </a:solidFill>
              <a:latin typeface="Calibri" panose="020F0502020204030204"/>
            </a:endParaRPr>
          </a:p>
        </p:txBody>
      </p:sp>
      <p:pic>
        <p:nvPicPr>
          <p:cNvPr id="4" name="Picture 3">
            <a:extLst>
              <a:ext uri="{FF2B5EF4-FFF2-40B4-BE49-F238E27FC236}">
                <a16:creationId xmlns:a16="http://schemas.microsoft.com/office/drawing/2014/main" id="{FFEBB429-0DF6-432D-9419-9B40A21B09C7}"/>
              </a:ext>
            </a:extLst>
          </p:cNvPr>
          <p:cNvPicPr>
            <a:picLocks noChangeAspect="1"/>
          </p:cNvPicPr>
          <p:nvPr/>
        </p:nvPicPr>
        <p:blipFill>
          <a:blip r:embed="rId12"/>
          <a:stretch>
            <a:fillRect/>
          </a:stretch>
        </p:blipFill>
        <p:spPr>
          <a:xfrm>
            <a:off x="1257367" y="2104481"/>
            <a:ext cx="1476893" cy="1830179"/>
          </a:xfrm>
          <a:prstGeom prst="rect">
            <a:avLst/>
          </a:prstGeom>
        </p:spPr>
      </p:pic>
      <p:pic>
        <p:nvPicPr>
          <p:cNvPr id="3" name="Picture 2">
            <a:extLst>
              <a:ext uri="{FF2B5EF4-FFF2-40B4-BE49-F238E27FC236}">
                <a16:creationId xmlns:a16="http://schemas.microsoft.com/office/drawing/2014/main" id="{96670446-3115-44F6-9B45-557A634D5A5B}"/>
              </a:ext>
            </a:extLst>
          </p:cNvPr>
          <p:cNvPicPr>
            <a:picLocks noChangeAspect="1"/>
          </p:cNvPicPr>
          <p:nvPr/>
        </p:nvPicPr>
        <p:blipFill>
          <a:blip r:embed="rId13"/>
          <a:stretch>
            <a:fillRect/>
          </a:stretch>
        </p:blipFill>
        <p:spPr>
          <a:xfrm>
            <a:off x="1257366" y="2508236"/>
            <a:ext cx="1471581" cy="1426424"/>
          </a:xfrm>
          <a:prstGeom prst="rect">
            <a:avLst/>
          </a:prstGeom>
        </p:spPr>
      </p:pic>
      <p:pic>
        <p:nvPicPr>
          <p:cNvPr id="9" name="3">
            <a:extLst>
              <a:ext uri="{FF2B5EF4-FFF2-40B4-BE49-F238E27FC236}">
                <a16:creationId xmlns:a16="http://schemas.microsoft.com/office/drawing/2014/main" id="{99D2260B-F90F-44DC-A77E-F735122B7A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49409" y="4426807"/>
            <a:ext cx="1042507" cy="406943"/>
          </a:xfrm>
          <a:prstGeom prst="rect">
            <a:avLst/>
          </a:prstGeom>
        </p:spPr>
      </p:pic>
      <p:pic>
        <p:nvPicPr>
          <p:cNvPr id="10" name="1">
            <a:extLst>
              <a:ext uri="{FF2B5EF4-FFF2-40B4-BE49-F238E27FC236}">
                <a16:creationId xmlns:a16="http://schemas.microsoft.com/office/drawing/2014/main" id="{46439FB1-7642-41C3-B701-F4EC7D1D0A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2645" y="4426808"/>
            <a:ext cx="1042507" cy="406943"/>
          </a:xfrm>
          <a:prstGeom prst="rect">
            <a:avLst/>
          </a:prstGeom>
        </p:spPr>
      </p:pic>
      <p:pic>
        <p:nvPicPr>
          <p:cNvPr id="11" name="2">
            <a:extLst>
              <a:ext uri="{FF2B5EF4-FFF2-40B4-BE49-F238E27FC236}">
                <a16:creationId xmlns:a16="http://schemas.microsoft.com/office/drawing/2014/main" id="{689876F3-23D2-4F2E-BFF0-34B990B73AEA}"/>
              </a:ext>
            </a:extLst>
          </p:cNvPr>
          <p:cNvPicPr>
            <a:picLocks noChangeAspect="1"/>
          </p:cNvPicPr>
          <p:nvPr/>
        </p:nvPicPr>
        <p:blipFill>
          <a:blip r:embed="rId16"/>
          <a:stretch>
            <a:fillRect/>
          </a:stretch>
        </p:blipFill>
        <p:spPr>
          <a:xfrm>
            <a:off x="1318741" y="4426808"/>
            <a:ext cx="1047079" cy="406943"/>
          </a:xfrm>
          <a:prstGeom prst="rect">
            <a:avLst/>
          </a:prstGeom>
        </p:spPr>
      </p:pic>
      <p:pic>
        <p:nvPicPr>
          <p:cNvPr id="14" name="Picture 13">
            <a:extLst>
              <a:ext uri="{FF2B5EF4-FFF2-40B4-BE49-F238E27FC236}">
                <a16:creationId xmlns:a16="http://schemas.microsoft.com/office/drawing/2014/main" id="{3638472D-1DB4-4C08-846B-A7E60A2DC2D2}"/>
              </a:ext>
            </a:extLst>
          </p:cNvPr>
          <p:cNvPicPr>
            <a:picLocks noChangeAspect="1"/>
          </p:cNvPicPr>
          <p:nvPr/>
        </p:nvPicPr>
        <p:blipFill>
          <a:blip r:embed="rId17"/>
          <a:stretch>
            <a:fillRect/>
          </a:stretch>
        </p:blipFill>
        <p:spPr>
          <a:xfrm>
            <a:off x="3727210" y="3934660"/>
            <a:ext cx="685859" cy="685859"/>
          </a:xfrm>
          <a:prstGeom prst="rect">
            <a:avLst/>
          </a:prstGeom>
        </p:spPr>
      </p:pic>
      <p:pic>
        <p:nvPicPr>
          <p:cNvPr id="19" name="Magic sound effect">
            <a:hlinkClick r:id="" action="ppaction://media"/>
            <a:extLst>
              <a:ext uri="{FF2B5EF4-FFF2-40B4-BE49-F238E27FC236}">
                <a16:creationId xmlns:a16="http://schemas.microsoft.com/office/drawing/2014/main" id="{E56DA454-0B95-400A-A86B-160928009588}"/>
              </a:ext>
            </a:extLst>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8"/>
          <a:stretch>
            <a:fillRect/>
          </a:stretch>
        </p:blipFill>
        <p:spPr>
          <a:xfrm>
            <a:off x="9384224" y="3322506"/>
            <a:ext cx="365522" cy="365522"/>
          </a:xfrm>
          <a:prstGeom prst="rect">
            <a:avLst/>
          </a:prstGeom>
        </p:spPr>
      </p:pic>
      <p:pic>
        <p:nvPicPr>
          <p:cNvPr id="25" name="Picture 24" descr="A close up of a logo&#10;&#10;Description automatically generated">
            <a:extLst>
              <a:ext uri="{FF2B5EF4-FFF2-40B4-BE49-F238E27FC236}">
                <a16:creationId xmlns:a16="http://schemas.microsoft.com/office/drawing/2014/main" id="{B1334589-9074-49BA-B231-2FD5E0824E6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720296" y="-2406024"/>
            <a:ext cx="3703409" cy="2078444"/>
          </a:xfrm>
          <a:prstGeom prst="rect">
            <a:avLst/>
          </a:prstGeom>
        </p:spPr>
      </p:pic>
      <p:pic>
        <p:nvPicPr>
          <p:cNvPr id="31" name="Picture 30">
            <a:extLst>
              <a:ext uri="{FF2B5EF4-FFF2-40B4-BE49-F238E27FC236}">
                <a16:creationId xmlns:a16="http://schemas.microsoft.com/office/drawing/2014/main" id="{DC510AF4-FDAB-4D21-8224-9C0B089ED103}"/>
              </a:ext>
            </a:extLst>
          </p:cNvPr>
          <p:cNvPicPr>
            <a:picLocks noChangeAspect="1"/>
          </p:cNvPicPr>
          <p:nvPr/>
        </p:nvPicPr>
        <p:blipFill>
          <a:blip r:embed="rId20" cstate="print">
            <a:biLevel thresh="25000"/>
            <a:extLst>
              <a:ext uri="{28A0092B-C50C-407E-A947-70E740481C1C}">
                <a14:useLocalDpi xmlns:a14="http://schemas.microsoft.com/office/drawing/2010/main" val="0"/>
              </a:ext>
            </a:extLst>
          </a:blip>
          <a:stretch>
            <a:fillRect/>
          </a:stretch>
        </p:blipFill>
        <p:spPr>
          <a:xfrm>
            <a:off x="1098734" y="1770492"/>
            <a:ext cx="1769796" cy="1637722"/>
          </a:xfrm>
          <a:prstGeom prst="rect">
            <a:avLst/>
          </a:prstGeom>
        </p:spPr>
      </p:pic>
      <p:grpSp>
        <p:nvGrpSpPr>
          <p:cNvPr id="18" name="Group 17">
            <a:extLst>
              <a:ext uri="{FF2B5EF4-FFF2-40B4-BE49-F238E27FC236}">
                <a16:creationId xmlns:a16="http://schemas.microsoft.com/office/drawing/2014/main" id="{8B8EDFF5-DC0F-49F4-9C3D-795EAC2AF4B2}"/>
              </a:ext>
            </a:extLst>
          </p:cNvPr>
          <p:cNvGrpSpPr/>
          <p:nvPr/>
        </p:nvGrpSpPr>
        <p:grpSpPr>
          <a:xfrm>
            <a:off x="1403569" y="1960542"/>
            <a:ext cx="1189193" cy="1189191"/>
            <a:chOff x="1740753" y="2562737"/>
            <a:chExt cx="1833577" cy="1833577"/>
          </a:xfrm>
        </p:grpSpPr>
        <p:pic>
          <p:nvPicPr>
            <p:cNvPr id="8" name="Picture 7" descr="A picture containing invertebrate, animal&#10;&#10;Description automatically generated">
              <a:extLst>
                <a:ext uri="{FF2B5EF4-FFF2-40B4-BE49-F238E27FC236}">
                  <a16:creationId xmlns:a16="http://schemas.microsoft.com/office/drawing/2014/main" id="{BD256619-9050-494C-92FF-07090FE9226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a:extLst>
                <a:ext uri="{FF2B5EF4-FFF2-40B4-BE49-F238E27FC236}">
                  <a16:creationId xmlns:a16="http://schemas.microsoft.com/office/drawing/2014/main" id="{07BE3BC8-6F94-4508-B5F3-94435B1CCB90}"/>
                </a:ext>
              </a:extLst>
            </p:cNvPr>
            <p:cNvSpPr/>
            <p:nvPr/>
          </p:nvSpPr>
          <p:spPr>
            <a:xfrm>
              <a:off x="1860958" y="2696517"/>
              <a:ext cx="1593168" cy="1566020"/>
            </a:xfrm>
            <a:prstGeom prst="rect">
              <a:avLst/>
            </a:prstGeom>
          </p:spPr>
          <p:txBody>
            <a:bodyPr wrap="square" anchor="ctr">
              <a:spAutoFit/>
            </a:bodyPr>
            <a:lstStyle/>
            <a:p>
              <a:pPr algn="ctr" defTabSz="685800">
                <a:defRPr/>
              </a:pPr>
              <a:r>
                <a:rPr lang="vi-VN" sz="1200">
                  <a:solidFill>
                    <a:srgbClr val="FFFF00"/>
                  </a:solidFill>
                  <a:latin typeface="Tahoma" panose="020B0604030504040204" pitchFamily="34" charset="0"/>
                  <a:ea typeface="Tahoma" panose="020B0604030504040204" pitchFamily="34" charset="0"/>
                  <a:cs typeface="Tahoma" panose="020B0604030504040204" pitchFamily="34" charset="0"/>
                </a:rPr>
                <a:t>Chúc mừng các em đã hoàn thành nhiệm vụ cuối cùng</a:t>
              </a:r>
              <a:endParaRPr lang="en-US" sz="120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grpSp>
      <p:pic>
        <p:nvPicPr>
          <p:cNvPr id="40" name="Picture 39">
            <a:extLst>
              <a:ext uri="{FF2B5EF4-FFF2-40B4-BE49-F238E27FC236}">
                <a16:creationId xmlns:a16="http://schemas.microsoft.com/office/drawing/2014/main" id="{7351ADC6-20B3-4CCF-9DF8-8EA4AC622084}"/>
              </a:ext>
            </a:extLst>
          </p:cNvPr>
          <p:cNvPicPr>
            <a:picLocks noChangeAspect="1"/>
          </p:cNvPicPr>
          <p:nvPr/>
        </p:nvPicPr>
        <p:blipFill>
          <a:blip r:embed="rId22"/>
          <a:stretch>
            <a:fillRect/>
          </a:stretch>
        </p:blipFill>
        <p:spPr>
          <a:xfrm>
            <a:off x="5254626" y="2283853"/>
            <a:ext cx="402371" cy="374936"/>
          </a:xfrm>
          <a:prstGeom prst="rect">
            <a:avLst/>
          </a:prstGeom>
        </p:spPr>
      </p:pic>
      <p:pic>
        <p:nvPicPr>
          <p:cNvPr id="41" name="Picture 40">
            <a:extLst>
              <a:ext uri="{FF2B5EF4-FFF2-40B4-BE49-F238E27FC236}">
                <a16:creationId xmlns:a16="http://schemas.microsoft.com/office/drawing/2014/main" id="{F1052473-D994-457E-AB27-BD41BE79A8A3}"/>
              </a:ext>
            </a:extLst>
          </p:cNvPr>
          <p:cNvPicPr>
            <a:picLocks noChangeAspect="1"/>
          </p:cNvPicPr>
          <p:nvPr/>
        </p:nvPicPr>
        <p:blipFill>
          <a:blip r:embed="rId23"/>
          <a:stretch>
            <a:fillRect/>
          </a:stretch>
        </p:blipFill>
        <p:spPr>
          <a:xfrm>
            <a:off x="5254626" y="2888734"/>
            <a:ext cx="402371" cy="374936"/>
          </a:xfrm>
          <a:prstGeom prst="rect">
            <a:avLst/>
          </a:prstGeom>
        </p:spPr>
      </p:pic>
      <p:pic>
        <p:nvPicPr>
          <p:cNvPr id="43" name="Picture 42">
            <a:extLst>
              <a:ext uri="{FF2B5EF4-FFF2-40B4-BE49-F238E27FC236}">
                <a16:creationId xmlns:a16="http://schemas.microsoft.com/office/drawing/2014/main" id="{05A3363A-AC58-4D37-8194-5A9B4BB15277}"/>
              </a:ext>
            </a:extLst>
          </p:cNvPr>
          <p:cNvPicPr>
            <a:picLocks noChangeAspect="1"/>
          </p:cNvPicPr>
          <p:nvPr/>
        </p:nvPicPr>
        <p:blipFill>
          <a:blip r:embed="rId24"/>
          <a:stretch>
            <a:fillRect/>
          </a:stretch>
        </p:blipFill>
        <p:spPr>
          <a:xfrm>
            <a:off x="7131886" y="2283853"/>
            <a:ext cx="402371" cy="374936"/>
          </a:xfrm>
          <a:prstGeom prst="rect">
            <a:avLst/>
          </a:prstGeom>
        </p:spPr>
      </p:pic>
      <p:pic>
        <p:nvPicPr>
          <p:cNvPr id="45" name="Picture 44">
            <a:extLst>
              <a:ext uri="{FF2B5EF4-FFF2-40B4-BE49-F238E27FC236}">
                <a16:creationId xmlns:a16="http://schemas.microsoft.com/office/drawing/2014/main" id="{27D23464-1C39-48E0-A01B-636B156BDD35}"/>
              </a:ext>
            </a:extLst>
          </p:cNvPr>
          <p:cNvPicPr>
            <a:picLocks noChangeAspect="1"/>
          </p:cNvPicPr>
          <p:nvPr/>
        </p:nvPicPr>
        <p:blipFill>
          <a:blip r:embed="rId25"/>
          <a:stretch>
            <a:fillRect/>
          </a:stretch>
        </p:blipFill>
        <p:spPr>
          <a:xfrm>
            <a:off x="7131886" y="2888734"/>
            <a:ext cx="402371" cy="374936"/>
          </a:xfrm>
          <a:prstGeom prst="rect">
            <a:avLst/>
          </a:prstGeom>
        </p:spPr>
      </p:pic>
      <p:pic>
        <p:nvPicPr>
          <p:cNvPr id="47" name="Picture 46">
            <a:extLst>
              <a:ext uri="{FF2B5EF4-FFF2-40B4-BE49-F238E27FC236}">
                <a16:creationId xmlns:a16="http://schemas.microsoft.com/office/drawing/2014/main" id="{F237EE6E-08B3-4C0C-A022-57AC16576CCC}"/>
              </a:ext>
            </a:extLst>
          </p:cNvPr>
          <p:cNvPicPr>
            <a:picLocks noChangeAspect="1"/>
          </p:cNvPicPr>
          <p:nvPr/>
        </p:nvPicPr>
        <p:blipFill>
          <a:blip r:embed="rId26"/>
          <a:stretch>
            <a:fillRect/>
          </a:stretch>
        </p:blipFill>
        <p:spPr>
          <a:xfrm>
            <a:off x="6925174" y="2823319"/>
            <a:ext cx="681287" cy="681287"/>
          </a:xfrm>
          <a:prstGeom prst="rect">
            <a:avLst/>
          </a:prstGeom>
        </p:spPr>
      </p:pic>
      <p:pic>
        <p:nvPicPr>
          <p:cNvPr id="12" name="4">
            <a:extLst>
              <a:ext uri="{FF2B5EF4-FFF2-40B4-BE49-F238E27FC236}">
                <a16:creationId xmlns:a16="http://schemas.microsoft.com/office/drawing/2014/main" id="{6707A293-903E-4B64-8304-9CF89CB5C03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580077" y="4426807"/>
            <a:ext cx="1037935" cy="406943"/>
          </a:xfrm>
          <a:prstGeom prst="rect">
            <a:avLst/>
          </a:prstGeom>
        </p:spPr>
      </p:pic>
      <p:pic>
        <p:nvPicPr>
          <p:cNvPr id="15" name="Picture 14">
            <a:extLst>
              <a:ext uri="{FF2B5EF4-FFF2-40B4-BE49-F238E27FC236}">
                <a16:creationId xmlns:a16="http://schemas.microsoft.com/office/drawing/2014/main" id="{FEB7FC6F-C70F-4469-B6D6-83FF1C41AB5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883266" y="3220804"/>
            <a:ext cx="177713" cy="300422"/>
          </a:xfrm>
          <a:prstGeom prst="rect">
            <a:avLst/>
          </a:prstGeom>
        </p:spPr>
      </p:pic>
    </p:spTree>
    <p:extLst>
      <p:ext uri="{BB962C8B-B14F-4D97-AF65-F5344CB8AC3E}">
        <p14:creationId xmlns:p14="http://schemas.microsoft.com/office/powerpoint/2010/main" val="1079826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9"/>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5" presetClass="emph" presetSubtype="0" fill="hold" nodeType="afterEffect">
                                  <p:stCondLst>
                                    <p:cond delay="0"/>
                                  </p:stCondLst>
                                  <p:childTnLst>
                                    <p:anim calcmode="discrete" valueType="str">
                                      <p:cBhvr>
                                        <p:cTn id="24"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3"/>
                                            </p:cond>
                                          </p:stCondLst>
                                          <p:endCondLst>
                                            <p:cond evt="onStopAudio" delay="0">
                                              <p:tgtEl>
                                                <p:sldTgt/>
                                              </p:tgtEl>
                                            </p:cond>
                                          </p:endCondLst>
                                        </p:cTn>
                                        <p:tgtEl>
                                          <p:sndTgt r:embed="rId4" name="CLICK.WAV"/>
                                        </p:tgtEl>
                                      </p:cMediaNode>
                                    </p:audio>
                                  </p:subTnLst>
                                </p:cTn>
                              </p:par>
                            </p:childTnLst>
                          </p:cTn>
                        </p:par>
                        <p:par>
                          <p:cTn id="25" fill="hold">
                            <p:stCondLst>
                              <p:cond delay="3500"/>
                            </p:stCondLst>
                            <p:childTnLst>
                              <p:par>
                                <p:cTn id="26" presetID="35" presetClass="emph" presetSubtype="0" fill="hold" nodeType="afterEffect">
                                  <p:stCondLst>
                                    <p:cond delay="0"/>
                                  </p:stCondLst>
                                  <p:childTnLst>
                                    <p:anim calcmode="discrete" valueType="str">
                                      <p:cBhvr>
                                        <p:cTn id="27"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6"/>
                                            </p:cond>
                                          </p:stCondLst>
                                          <p:endCondLst>
                                            <p:cond evt="onStopAudio" delay="0">
                                              <p:tgtEl>
                                                <p:sldTgt/>
                                              </p:tgtEl>
                                            </p:cond>
                                          </p:endCondLst>
                                        </p:cTn>
                                        <p:tgtEl>
                                          <p:sndTgt r:embed="rId4" name="CLICK.WAV"/>
                                        </p:tgtEl>
                                      </p:cMediaNode>
                                    </p:audio>
                                  </p:subTnLst>
                                </p:cTn>
                              </p:par>
                            </p:childTnLst>
                          </p:cTn>
                        </p:par>
                        <p:par>
                          <p:cTn id="28" fill="hold">
                            <p:stCondLst>
                              <p:cond delay="4000"/>
                            </p:stCondLst>
                            <p:childTnLst>
                              <p:par>
                                <p:cTn id="29" presetID="32" presetClass="emph" presetSubtype="0" fill="hold" nodeType="after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Check mark.wav"/>
                                        </p:tgtEl>
                                      </p:cMediaNode>
                                    </p:audio>
                                  </p:sub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2" presetClass="entr" presetSubtype="4"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par>
                                <p:cTn id="41" presetID="1" presetClass="exit" presetSubtype="0" fill="hold" nodeType="withEffect">
                                  <p:stCondLst>
                                    <p:cond delay="1000"/>
                                  </p:stCondLst>
                                  <p:childTnLst>
                                    <p:set>
                                      <p:cBhvr>
                                        <p:cTn id="42" dur="1" fill="hold">
                                          <p:stCondLst>
                                            <p:cond delay="0"/>
                                          </p:stCondLst>
                                        </p:cTn>
                                        <p:tgtEl>
                                          <p:spTgt spid="14"/>
                                        </p:tgtEl>
                                        <p:attrNameLst>
                                          <p:attrName>style.visibility</p:attrName>
                                        </p:attrNameLst>
                                      </p:cBhvr>
                                      <p:to>
                                        <p:strVal val="hidden"/>
                                      </p:to>
                                    </p:set>
                                  </p:childTnLst>
                                </p:cTn>
                              </p:par>
                              <p:par>
                                <p:cTn id="43" presetID="10" presetClass="exit" presetSubtype="0" fill="hold" nodeType="withEffect">
                                  <p:stCondLst>
                                    <p:cond delay="100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xit" presetSubtype="0" fill="hold" nodeType="withEffect">
                                  <p:stCondLst>
                                    <p:cond delay="100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nodeType="withEffect">
                                  <p:stCondLst>
                                    <p:cond delay="100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5500"/>
                            </p:stCondLst>
                            <p:childTnLst>
                              <p:par>
                                <p:cTn id="53" presetID="64" presetClass="path" presetSubtype="0" accel="50000" decel="50000" fill="hold" nodeType="afterEffect">
                                  <p:stCondLst>
                                    <p:cond delay="0"/>
                                  </p:stCondLst>
                                  <p:childTnLst>
                                    <p:animMotion origin="layout" path="M 2.70833E-6 -1.48148E-6 L 0.02396 -0.50208 " pathEditMode="relative" rAng="0" ptsTypes="AA">
                                      <p:cBhvr>
                                        <p:cTn id="54" dur="2000" fill="hold"/>
                                        <p:tgtEl>
                                          <p:spTgt spid="12"/>
                                        </p:tgtEl>
                                        <p:attrNameLst>
                                          <p:attrName>ppt_x</p:attrName>
                                          <p:attrName>ppt_y</p:attrName>
                                        </p:attrNameLst>
                                      </p:cBhvr>
                                      <p:rCtr x="1198" y="-25116"/>
                                    </p:animMotion>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par>
                          <p:cTn id="55" fill="hold">
                            <p:stCondLst>
                              <p:cond delay="7500"/>
                            </p:stCondLst>
                            <p:childTnLst>
                              <p:par>
                                <p:cTn id="56" presetID="6" presetClass="emph" presetSubtype="0" fill="hold" nodeType="afterEffect">
                                  <p:stCondLst>
                                    <p:cond delay="0"/>
                                  </p:stCondLst>
                                  <p:childTnLst>
                                    <p:animScale>
                                      <p:cBhvr>
                                        <p:cTn id="57" dur="1000" fill="hold"/>
                                        <p:tgtEl>
                                          <p:spTgt spid="12"/>
                                        </p:tgtEl>
                                      </p:cBhvr>
                                      <p:by x="300000" y="300000"/>
                                    </p:animScale>
                                  </p:childTnLst>
                                </p:cTn>
                              </p:par>
                              <p:par>
                                <p:cTn id="58" presetID="8" presetClass="emph" presetSubtype="0" fill="hold" nodeType="withEffect">
                                  <p:stCondLst>
                                    <p:cond delay="0"/>
                                  </p:stCondLst>
                                  <p:childTnLst>
                                    <p:animRot by="21600000">
                                      <p:cBhvr>
                                        <p:cTn id="59" dur="4000" fill="hold"/>
                                        <p:tgtEl>
                                          <p:spTgt spid="12"/>
                                        </p:tgtEl>
                                        <p:attrNameLst>
                                          <p:attrName>r</p:attrName>
                                        </p:attrNameLst>
                                      </p:cBhvr>
                                    </p:animRot>
                                  </p:childTnLst>
                                  <p:subTnLst>
                                    <p:audio>
                                      <p:cMediaNode>
                                        <p:cTn display="0" masterRel="sameClick">
                                          <p:stCondLst>
                                            <p:cond evt="begin" delay="0">
                                              <p:tn val="58"/>
                                            </p:cond>
                                          </p:stCondLst>
                                          <p:endCondLst>
                                            <p:cond evt="onStopAudio" delay="0">
                                              <p:tgtEl>
                                                <p:sldTgt/>
                                              </p:tgtEl>
                                            </p:cond>
                                          </p:endCondLst>
                                        </p:cTn>
                                        <p:tgtEl>
                                          <p:sndTgt r:embed="rId7" name="APPLAUSE.WAV"/>
                                        </p:tgtEl>
                                      </p:cMediaNode>
                                    </p:audio>
                                  </p:subTnLst>
                                </p:cTn>
                              </p:par>
                            </p:childTnLst>
                          </p:cTn>
                        </p:par>
                        <p:par>
                          <p:cTn id="60" fill="hold">
                            <p:stCondLst>
                              <p:cond delay="11500"/>
                            </p:stCondLst>
                            <p:childTnLst>
                              <p:par>
                                <p:cTn id="61" presetID="42" presetClass="path" presetSubtype="0" accel="50000" decel="50000" fill="hold" nodeType="afterEffect">
                                  <p:stCondLst>
                                    <p:cond delay="0"/>
                                  </p:stCondLst>
                                  <p:childTnLst>
                                    <p:animMotion origin="layout" path="M 0.02396 -0.50208 L -0.23177 -0.25092 " pathEditMode="relative" rAng="0" ptsTypes="AA">
                                      <p:cBhvr>
                                        <p:cTn id="62" dur="2000" fill="hold"/>
                                        <p:tgtEl>
                                          <p:spTgt spid="12"/>
                                        </p:tgtEl>
                                        <p:attrNameLst>
                                          <p:attrName>ppt_x</p:attrName>
                                          <p:attrName>ppt_y</p:attrName>
                                        </p:attrNameLst>
                                      </p:cBhvr>
                                      <p:rCtr x="-12786" y="12546"/>
                                    </p:animMotion>
                                  </p:childTnLst>
                                  <p:subTnLst>
                                    <p:audio>
                                      <p:cMediaNode>
                                        <p:cTn display="0" masterRel="sameClick">
                                          <p:stCondLst>
                                            <p:cond evt="begin" delay="0">
                                              <p:tn val="61"/>
                                            </p:cond>
                                          </p:stCondLst>
                                          <p:endCondLst>
                                            <p:cond evt="onStopAudio" delay="0">
                                              <p:tgtEl>
                                                <p:sldTgt/>
                                              </p:tgtEl>
                                            </p:cond>
                                          </p:endCondLst>
                                        </p:cTn>
                                        <p:tgtEl>
                                          <p:sndTgt r:embed="rId6" name="CHIMES.WAV"/>
                                        </p:tgtEl>
                                      </p:cMediaNode>
                                    </p:audio>
                                  </p:subTnLst>
                                </p:cTn>
                              </p:par>
                              <p:par>
                                <p:cTn id="63" presetID="6" presetClass="emph" presetSubtype="0" fill="hold" nodeType="withEffect">
                                  <p:stCondLst>
                                    <p:cond delay="0"/>
                                  </p:stCondLst>
                                  <p:childTnLst>
                                    <p:animScale>
                                      <p:cBhvr>
                                        <p:cTn id="64" dur="2000" fill="hold"/>
                                        <p:tgtEl>
                                          <p:spTgt spid="12"/>
                                        </p:tgtEl>
                                      </p:cBhvr>
                                      <p:by x="20000" y="20000"/>
                                    </p:animScale>
                                  </p:childTnLst>
                                </p:cTn>
                              </p:par>
                              <p:par>
                                <p:cTn id="65" presetID="8" presetClass="emph" presetSubtype="0" fill="hold" nodeType="withEffect">
                                  <p:stCondLst>
                                    <p:cond delay="0"/>
                                  </p:stCondLst>
                                  <p:childTnLst>
                                    <p:animRot by="-1800000">
                                      <p:cBhvr>
                                        <p:cTn id="66" dur="2000" fill="hold"/>
                                        <p:tgtEl>
                                          <p:spTgt spid="12"/>
                                        </p:tgtEl>
                                        <p:attrNameLst>
                                          <p:attrName>r</p:attrName>
                                        </p:attrNameLst>
                                      </p:cBhvr>
                                    </p:animRot>
                                  </p:childTnLst>
                                </p:cTn>
                              </p:par>
                              <p:par>
                                <p:cTn id="67" presetID="22" presetClass="exit" presetSubtype="8" fill="hold" nodeType="withEffect">
                                  <p:stCondLst>
                                    <p:cond delay="1750"/>
                                  </p:stCondLst>
                                  <p:childTnLst>
                                    <p:animEffect transition="out" filter="wipe(left)">
                                      <p:cBhvr>
                                        <p:cTn id="68" dur="250"/>
                                        <p:tgtEl>
                                          <p:spTgt spid="12"/>
                                        </p:tgtEl>
                                      </p:cBhvr>
                                    </p:animEffect>
                                    <p:set>
                                      <p:cBhvr>
                                        <p:cTn id="69" dur="1" fill="hold">
                                          <p:stCondLst>
                                            <p:cond delay="249"/>
                                          </p:stCondLst>
                                        </p:cTn>
                                        <p:tgtEl>
                                          <p:spTgt spid="12"/>
                                        </p:tgtEl>
                                        <p:attrNameLst>
                                          <p:attrName>style.visibility</p:attrName>
                                        </p:attrNameLst>
                                      </p:cBhvr>
                                      <p:to>
                                        <p:strVal val="hidden"/>
                                      </p:to>
                                    </p:set>
                                  </p:childTnLst>
                                </p:cTn>
                              </p:par>
                              <p:par>
                                <p:cTn id="70" presetID="53" presetClass="exit" presetSubtype="32" fill="hold" nodeType="withEffect">
                                  <p:stCondLst>
                                    <p:cond delay="1750"/>
                                  </p:stCondLst>
                                  <p:childTnLst>
                                    <p:anim calcmode="lin" valueType="num">
                                      <p:cBhvr>
                                        <p:cTn id="71" dur="250"/>
                                        <p:tgtEl>
                                          <p:spTgt spid="12"/>
                                        </p:tgtEl>
                                        <p:attrNameLst>
                                          <p:attrName>ppt_w</p:attrName>
                                        </p:attrNameLst>
                                      </p:cBhvr>
                                      <p:tavLst>
                                        <p:tav tm="0">
                                          <p:val>
                                            <p:strVal val="ppt_w"/>
                                          </p:val>
                                        </p:tav>
                                        <p:tav tm="100000">
                                          <p:val>
                                            <p:fltVal val="0"/>
                                          </p:val>
                                        </p:tav>
                                      </p:tavLst>
                                    </p:anim>
                                    <p:anim calcmode="lin" valueType="num">
                                      <p:cBhvr>
                                        <p:cTn id="72" dur="250"/>
                                        <p:tgtEl>
                                          <p:spTgt spid="12"/>
                                        </p:tgtEl>
                                        <p:attrNameLst>
                                          <p:attrName>ppt_h</p:attrName>
                                        </p:attrNameLst>
                                      </p:cBhvr>
                                      <p:tavLst>
                                        <p:tav tm="0">
                                          <p:val>
                                            <p:strVal val="ppt_h"/>
                                          </p:val>
                                        </p:tav>
                                        <p:tav tm="100000">
                                          <p:val>
                                            <p:fltVal val="0"/>
                                          </p:val>
                                        </p:tav>
                                      </p:tavLst>
                                    </p:anim>
                                    <p:animEffect transition="out" filter="fade">
                                      <p:cBhvr>
                                        <p:cTn id="73" dur="250"/>
                                        <p:tgtEl>
                                          <p:spTgt spid="12"/>
                                        </p:tgtEl>
                                      </p:cBhvr>
                                    </p:animEffect>
                                    <p:set>
                                      <p:cBhvr>
                                        <p:cTn id="74" dur="1" fill="hold">
                                          <p:stCondLst>
                                            <p:cond delay="249"/>
                                          </p:stCondLst>
                                        </p:cTn>
                                        <p:tgtEl>
                                          <p:spTgt spid="12"/>
                                        </p:tgtEl>
                                        <p:attrNameLst>
                                          <p:attrName>style.visibility</p:attrName>
                                        </p:attrNameLst>
                                      </p:cBhvr>
                                      <p:to>
                                        <p:strVal val="hidden"/>
                                      </p:to>
                                    </p:set>
                                  </p:childTnLst>
                                </p:cTn>
                              </p:par>
                              <p:par>
                                <p:cTn id="75" presetID="55" presetClass="entr" presetSubtype="0" fill="hold" nodeType="withEffect">
                                  <p:stCondLst>
                                    <p:cond delay="1800"/>
                                  </p:stCondLst>
                                  <p:childTnLst>
                                    <p:set>
                                      <p:cBhvr>
                                        <p:cTn id="76" dur="1" fill="hold">
                                          <p:stCondLst>
                                            <p:cond delay="0"/>
                                          </p:stCondLst>
                                        </p:cTn>
                                        <p:tgtEl>
                                          <p:spTgt spid="15"/>
                                        </p:tgtEl>
                                        <p:attrNameLst>
                                          <p:attrName>style.visibility</p:attrName>
                                        </p:attrNameLst>
                                      </p:cBhvr>
                                      <p:to>
                                        <p:strVal val="visible"/>
                                      </p:to>
                                    </p:set>
                                    <p:anim calcmode="lin" valueType="num">
                                      <p:cBhvr>
                                        <p:cTn id="77" dur="250" fill="hold"/>
                                        <p:tgtEl>
                                          <p:spTgt spid="15"/>
                                        </p:tgtEl>
                                        <p:attrNameLst>
                                          <p:attrName>ppt_w</p:attrName>
                                        </p:attrNameLst>
                                      </p:cBhvr>
                                      <p:tavLst>
                                        <p:tav tm="0">
                                          <p:val>
                                            <p:strVal val="#ppt_w*0.70"/>
                                          </p:val>
                                        </p:tav>
                                        <p:tav tm="100000">
                                          <p:val>
                                            <p:strVal val="#ppt_w"/>
                                          </p:val>
                                        </p:tav>
                                      </p:tavLst>
                                    </p:anim>
                                    <p:anim calcmode="lin" valueType="num">
                                      <p:cBhvr>
                                        <p:cTn id="78" dur="250" fill="hold"/>
                                        <p:tgtEl>
                                          <p:spTgt spid="15"/>
                                        </p:tgtEl>
                                        <p:attrNameLst>
                                          <p:attrName>ppt_h</p:attrName>
                                        </p:attrNameLst>
                                      </p:cBhvr>
                                      <p:tavLst>
                                        <p:tav tm="0">
                                          <p:val>
                                            <p:strVal val="#ppt_h"/>
                                          </p:val>
                                        </p:tav>
                                        <p:tav tm="100000">
                                          <p:val>
                                            <p:strVal val="#ppt_h"/>
                                          </p:val>
                                        </p:tav>
                                      </p:tavLst>
                                    </p:anim>
                                    <p:animEffect transition="in" filter="fade">
                                      <p:cBhvr>
                                        <p:cTn id="79" dur="250"/>
                                        <p:tgtEl>
                                          <p:spTgt spid="15"/>
                                        </p:tgtEl>
                                      </p:cBhvr>
                                    </p:animEffect>
                                  </p:childTnLst>
                                  <p:subTnLst>
                                    <p:audio>
                                      <p:cMediaNode>
                                        <p:cTn display="0" masterRel="sameClick">
                                          <p:stCondLst>
                                            <p:cond evt="begin" delay="0">
                                              <p:tn val="75"/>
                                            </p:cond>
                                          </p:stCondLst>
                                          <p:endCondLst>
                                            <p:cond evt="onStopAudio" delay="0">
                                              <p:tgtEl>
                                                <p:sldTgt/>
                                              </p:tgtEl>
                                            </p:cond>
                                          </p:endCondLst>
                                        </p:cTn>
                                        <p:tgtEl>
                                          <p:sndTgt r:embed="rId8" name="CASHREG.WAV"/>
                                        </p:tgtEl>
                                      </p:cMediaNode>
                                    </p:audio>
                                  </p:subTnLst>
                                </p:cTn>
                              </p:par>
                              <p:par>
                                <p:cTn id="80" presetID="8" presetClass="emph" presetSubtype="0" fill="hold" nodeType="withEffect">
                                  <p:stCondLst>
                                    <p:cond delay="3000"/>
                                  </p:stCondLst>
                                  <p:childTnLst>
                                    <p:animRot by="21600000">
                                      <p:cBhvr>
                                        <p:cTn id="81" dur="4000" fill="hold"/>
                                        <p:tgtEl>
                                          <p:spTgt spid="15"/>
                                        </p:tgtEl>
                                        <p:attrNameLst>
                                          <p:attrName>r</p:attrName>
                                        </p:attrNameLst>
                                      </p:cBhvr>
                                    </p:animRot>
                                  </p:childTnLst>
                                  <p:subTnLst>
                                    <p:audio>
                                      <p:cMediaNode>
                                        <p:cTn display="0" masterRel="sameClick">
                                          <p:stCondLst>
                                            <p:cond evt="begin" delay="0">
                                              <p:tn val="80"/>
                                            </p:cond>
                                          </p:stCondLst>
                                          <p:endCondLst>
                                            <p:cond evt="onStopAudio" delay="0">
                                              <p:tgtEl>
                                                <p:sldTgt/>
                                              </p:tgtEl>
                                            </p:cond>
                                          </p:endCondLst>
                                        </p:cTn>
                                        <p:tgtEl>
                                          <p:sndTgt r:embed="rId9" name="wheelspin.wav"/>
                                        </p:tgtEl>
                                      </p:cMediaNode>
                                    </p:audio>
                                  </p:subTnLst>
                                </p:cTn>
                              </p:par>
                            </p:childTnLst>
                          </p:cTn>
                        </p:par>
                        <p:par>
                          <p:cTn id="82" fill="hold">
                            <p:stCondLst>
                              <p:cond delay="18500"/>
                            </p:stCondLst>
                            <p:childTnLst>
                              <p:par>
                                <p:cTn id="83" presetID="1" presetClass="exit" presetSubtype="0" fill="hold" nodeType="afterEffect">
                                  <p:stCondLst>
                                    <p:cond delay="0"/>
                                  </p:stCondLst>
                                  <p:childTnLst>
                                    <p:set>
                                      <p:cBhvr>
                                        <p:cTn id="84"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8" name="CASHREG.WAV"/>
                                        </p:tgtEl>
                                      </p:cMediaNode>
                                    </p:audio>
                                  </p:sub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42" presetClass="entr" presetSubtype="0" fill="hold" nodeType="withEffect">
                                  <p:stCondLst>
                                    <p:cond delay="225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par>
                                <p:cTn id="95" presetID="12" presetClass="entr" presetSubtype="4" fill="hold" nodeType="withEffect">
                                  <p:stCondLst>
                                    <p:cond delay="225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p:tgtEl>
                                          <p:spTgt spid="18"/>
                                        </p:tgtEl>
                                        <p:attrNameLst>
                                          <p:attrName>ppt_y</p:attrName>
                                        </p:attrNameLst>
                                      </p:cBhvr>
                                      <p:tavLst>
                                        <p:tav tm="0">
                                          <p:val>
                                            <p:strVal val="#ppt_y+#ppt_h*1.125000"/>
                                          </p:val>
                                        </p:tav>
                                        <p:tav tm="100000">
                                          <p:val>
                                            <p:strVal val="#ppt_y"/>
                                          </p:val>
                                        </p:tav>
                                      </p:tavLst>
                                    </p:anim>
                                    <p:animEffect transition="in" filter="wipe(up)">
                                      <p:cBhvr>
                                        <p:cTn id="98" dur="500"/>
                                        <p:tgtEl>
                                          <p:spTgt spid="18"/>
                                        </p:tgtEl>
                                      </p:cBhvr>
                                    </p:animEffect>
                                  </p:childTnLst>
                                </p:cTn>
                              </p:par>
                              <p:par>
                                <p:cTn id="99" presetID="64" presetClass="path" presetSubtype="0" repeatCount="indefinite" accel="50000" decel="50000" autoRev="1" fill="hold" nodeType="withEffect">
                                  <p:stCondLst>
                                    <p:cond delay="2250"/>
                                  </p:stCondLst>
                                  <p:childTnLst>
                                    <p:animMotion origin="layout" path="M 4.16667E-7 7.40741E-7 L 4.16667E-7 -0.01945 " pathEditMode="relative" rAng="0" ptsTypes="AA">
                                      <p:cBhvr>
                                        <p:cTn id="100" dur="1000" fill="hold"/>
                                        <p:tgtEl>
                                          <p:spTgt spid="18"/>
                                        </p:tgtEl>
                                        <p:attrNameLst>
                                          <p:attrName>ppt_x</p:attrName>
                                          <p:attrName>ppt_y</p:attrName>
                                        </p:attrNameLst>
                                      </p:cBhvr>
                                      <p:rCtr x="0" y="-972"/>
                                    </p:animMotion>
                                  </p:childTnLst>
                                </p:cTn>
                              </p:par>
                              <p:par>
                                <p:cTn id="101" presetID="1" presetClass="mediacall" presetSubtype="0" fill="hold" nodeType="withEffect">
                                  <p:stCondLst>
                                    <p:cond delay="2250"/>
                                  </p:stCondLst>
                                  <p:childTnLst>
                                    <p:cmd type="call" cmd="playFrom(0.0)">
                                      <p:cBhvr>
                                        <p:cTn id="10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3" fill="hold" display="0">
                  <p:stCondLst>
                    <p:cond delay="indefinite"/>
                  </p:stCondLst>
                  <p:endCondLst>
                    <p:cond evt="onStopAudio" delay="0">
                      <p:tgtEl>
                        <p:sldTgt/>
                      </p:tgtEl>
                    </p:cond>
                  </p:endCondLst>
                </p:cTn>
                <p:tgtEl>
                  <p:spTgt spid="19"/>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94EE1E-5BB8-48FF-936A-742F88E7233D}"/>
              </a:ext>
            </a:extLst>
          </p:cNvPr>
          <p:cNvPicPr>
            <a:picLocks noChangeAspect="1"/>
          </p:cNvPicPr>
          <p:nvPr/>
        </p:nvPicPr>
        <p:blipFill>
          <a:blip r:embed="rId2"/>
          <a:stretch>
            <a:fillRect/>
          </a:stretch>
        </p:blipFill>
        <p:spPr>
          <a:xfrm>
            <a:off x="304800" y="209550"/>
            <a:ext cx="4620898" cy="4648200"/>
          </a:xfrm>
          <a:prstGeom prst="rect">
            <a:avLst/>
          </a:prstGeom>
        </p:spPr>
      </p:pic>
      <p:sp>
        <p:nvSpPr>
          <p:cNvPr id="6" name="object 4">
            <a:extLst>
              <a:ext uri="{FF2B5EF4-FFF2-40B4-BE49-F238E27FC236}">
                <a16:creationId xmlns:a16="http://schemas.microsoft.com/office/drawing/2014/main" id="{CCDAF910-C693-4D85-A893-21AB6CB058FC}"/>
              </a:ext>
            </a:extLst>
          </p:cNvPr>
          <p:cNvSpPr txBox="1"/>
          <p:nvPr/>
        </p:nvSpPr>
        <p:spPr>
          <a:xfrm>
            <a:off x="4974829" y="285750"/>
            <a:ext cx="3864371" cy="752129"/>
          </a:xfrm>
          <a:prstGeom prst="rect">
            <a:avLst/>
          </a:prstGeom>
          <a:solidFill>
            <a:srgbClr val="D9047A"/>
          </a:solidFill>
        </p:spPr>
        <p:txBody>
          <a:bodyPr vert="horz" wrap="square" lIns="0" tIns="13335" rIns="0" bIns="0" rtlCol="0">
            <a:spAutoFit/>
          </a:bodyPr>
          <a:lstStyle/>
          <a:p>
            <a:pPr marL="12065" algn="ctr">
              <a:lnSpc>
                <a:spcPct val="100000"/>
              </a:lnSpc>
              <a:tabLst>
                <a:tab pos="148590" algn="l"/>
              </a:tabLst>
            </a:pPr>
            <a:r>
              <a:rPr lang="en-US" sz="2400">
                <a:solidFill>
                  <a:schemeClr val="bg1"/>
                </a:solidFill>
                <a:latin typeface="#9Slide07 IcielBaliho Script" pitchFamily="2" charset="0"/>
                <a:cs typeface="Carlito"/>
              </a:rPr>
              <a:t>Nhận xét về đặc điểm phân bố dân c</a:t>
            </a:r>
            <a:r>
              <a:rPr lang="vi-VN" sz="2400">
                <a:solidFill>
                  <a:schemeClr val="bg1"/>
                </a:solidFill>
                <a:latin typeface="#9Slide07 IcielBaliho Script" pitchFamily="2" charset="0"/>
                <a:cs typeface="Carlito"/>
              </a:rPr>
              <a:t>ư</a:t>
            </a:r>
            <a:r>
              <a:rPr lang="en-US" sz="2400">
                <a:solidFill>
                  <a:schemeClr val="bg1"/>
                </a:solidFill>
                <a:latin typeface="#9Slide07 IcielBaliho Script" pitchFamily="2" charset="0"/>
                <a:cs typeface="Carlito"/>
              </a:rPr>
              <a:t> ở châu Á?</a:t>
            </a:r>
            <a:endParaRPr sz="2400">
              <a:solidFill>
                <a:schemeClr val="bg1"/>
              </a:solidFill>
              <a:latin typeface="#9Slide07 IcielBaliho Script" pitchFamily="2" charset="0"/>
              <a:cs typeface="Carlito"/>
            </a:endParaRPr>
          </a:p>
        </p:txBody>
      </p:sp>
      <p:pic>
        <p:nvPicPr>
          <p:cNvPr id="7" name="Picture 6">
            <a:extLst>
              <a:ext uri="{FF2B5EF4-FFF2-40B4-BE49-F238E27FC236}">
                <a16:creationId xmlns:a16="http://schemas.microsoft.com/office/drawing/2014/main" id="{910555FC-161E-46FD-93A1-8311C13241E5}"/>
              </a:ext>
            </a:extLst>
          </p:cNvPr>
          <p:cNvPicPr>
            <a:picLocks noChangeAspect="1"/>
          </p:cNvPicPr>
          <p:nvPr/>
        </p:nvPicPr>
        <p:blipFill>
          <a:blip r:embed="rId3"/>
          <a:stretch>
            <a:fillRect/>
          </a:stretch>
        </p:blipFill>
        <p:spPr>
          <a:xfrm>
            <a:off x="6019800" y="1352550"/>
            <a:ext cx="1579109" cy="1085772"/>
          </a:xfrm>
          <a:prstGeom prst="rect">
            <a:avLst/>
          </a:prstGeom>
        </p:spPr>
      </p:pic>
      <p:sp>
        <p:nvSpPr>
          <p:cNvPr id="8" name="object 4">
            <a:extLst>
              <a:ext uri="{FF2B5EF4-FFF2-40B4-BE49-F238E27FC236}">
                <a16:creationId xmlns:a16="http://schemas.microsoft.com/office/drawing/2014/main" id="{D3ACED15-E2AB-4A9A-8382-93CB77DCF4B0}"/>
              </a:ext>
            </a:extLst>
          </p:cNvPr>
          <p:cNvSpPr txBox="1"/>
          <p:nvPr/>
        </p:nvSpPr>
        <p:spPr>
          <a:xfrm>
            <a:off x="5029201" y="2573777"/>
            <a:ext cx="3810000" cy="752129"/>
          </a:xfrm>
          <a:prstGeom prst="rect">
            <a:avLst/>
          </a:prstGeom>
          <a:solidFill>
            <a:srgbClr val="FFFF00"/>
          </a:solidFill>
        </p:spPr>
        <p:txBody>
          <a:bodyPr vert="horz" wrap="square" lIns="0" tIns="13335" rIns="0" bIns="0" rtlCol="0">
            <a:spAutoFit/>
          </a:bodyPr>
          <a:lstStyle/>
          <a:p>
            <a:pPr marL="12065" algn="ctr">
              <a:lnSpc>
                <a:spcPct val="100000"/>
              </a:lnSpc>
              <a:tabLst>
                <a:tab pos="148590" algn="l"/>
              </a:tabLst>
            </a:pPr>
            <a:r>
              <a:rPr lang="en-US" sz="2400">
                <a:solidFill>
                  <a:srgbClr val="0000FF"/>
                </a:solidFill>
                <a:latin typeface="#9Slide07 IcielBaliho Script" pitchFamily="2" charset="0"/>
                <a:cs typeface="Carlito"/>
              </a:rPr>
              <a:t>Xác định trên l</a:t>
            </a:r>
            <a:r>
              <a:rPr lang="vi-VN" sz="2400">
                <a:solidFill>
                  <a:srgbClr val="0000FF"/>
                </a:solidFill>
                <a:latin typeface="#9Slide07 IcielBaliho Script" pitchFamily="2" charset="0"/>
                <a:cs typeface="Carlito"/>
              </a:rPr>
              <a:t>ư</a:t>
            </a:r>
            <a:r>
              <a:rPr lang="en-US" sz="2400">
                <a:solidFill>
                  <a:srgbClr val="0000FF"/>
                </a:solidFill>
                <a:latin typeface="#9Slide07 IcielBaliho Script" pitchFamily="2" charset="0"/>
                <a:cs typeface="Carlito"/>
              </a:rPr>
              <a:t>ợc đồ các đô thị trên 20 triệu dân ở châu Á?</a:t>
            </a:r>
          </a:p>
        </p:txBody>
      </p:sp>
      <p:sp>
        <p:nvSpPr>
          <p:cNvPr id="9" name="object 4">
            <a:extLst>
              <a:ext uri="{FF2B5EF4-FFF2-40B4-BE49-F238E27FC236}">
                <a16:creationId xmlns:a16="http://schemas.microsoft.com/office/drawing/2014/main" id="{92BFD4D6-ABF7-4D30-9376-82B8A1F3B09C}"/>
              </a:ext>
            </a:extLst>
          </p:cNvPr>
          <p:cNvSpPr txBox="1"/>
          <p:nvPr/>
        </p:nvSpPr>
        <p:spPr>
          <a:xfrm>
            <a:off x="5029200" y="3714750"/>
            <a:ext cx="3810000" cy="752129"/>
          </a:xfrm>
          <a:prstGeom prst="rect">
            <a:avLst/>
          </a:prstGeom>
          <a:solidFill>
            <a:srgbClr val="D9047A"/>
          </a:solidFill>
        </p:spPr>
        <p:txBody>
          <a:bodyPr vert="horz" wrap="square" lIns="0" tIns="13335" rIns="0" bIns="0" rtlCol="0">
            <a:spAutoFit/>
          </a:bodyPr>
          <a:lstStyle/>
          <a:p>
            <a:pPr marL="12065" algn="ctr">
              <a:lnSpc>
                <a:spcPct val="100000"/>
              </a:lnSpc>
              <a:tabLst>
                <a:tab pos="148590" algn="l"/>
              </a:tabLst>
            </a:pPr>
            <a:r>
              <a:rPr lang="en-US" sz="2400">
                <a:solidFill>
                  <a:schemeClr val="bg1"/>
                </a:solidFill>
                <a:latin typeface="#9Slide07 IcielBaliho Script" pitchFamily="2" charset="0"/>
                <a:cs typeface="Carlito"/>
              </a:rPr>
              <a:t>Các đô thị lớn ở châu Á th</a:t>
            </a:r>
            <a:r>
              <a:rPr lang="vi-VN" sz="2400">
                <a:solidFill>
                  <a:schemeClr val="bg1"/>
                </a:solidFill>
                <a:latin typeface="#9Slide07 IcielBaliho Script" pitchFamily="2" charset="0"/>
                <a:cs typeface="Carlito"/>
              </a:rPr>
              <a:t>ư</a:t>
            </a:r>
            <a:r>
              <a:rPr lang="en-US" sz="2400">
                <a:solidFill>
                  <a:schemeClr val="bg1"/>
                </a:solidFill>
                <a:latin typeface="#9Slide07 IcielBaliho Script" pitchFamily="2" charset="0"/>
                <a:cs typeface="Carlito"/>
              </a:rPr>
              <a:t>ờng phân bố ở khu vực nào? Vì sao?</a:t>
            </a:r>
          </a:p>
        </p:txBody>
      </p:sp>
    </p:spTree>
    <p:extLst>
      <p:ext uri="{BB962C8B-B14F-4D97-AF65-F5344CB8AC3E}">
        <p14:creationId xmlns:p14="http://schemas.microsoft.com/office/powerpoint/2010/main" val="2343516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9047A"/>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4F5A7BA-38B4-4475-92BE-A4E6789FE6F5}"/>
              </a:ext>
            </a:extLst>
          </p:cNvPr>
          <p:cNvSpPr/>
          <p:nvPr/>
        </p:nvSpPr>
        <p:spPr>
          <a:xfrm>
            <a:off x="457199" y="1232922"/>
            <a:ext cx="8186057" cy="3548628"/>
          </a:xfrm>
          <a:prstGeom prst="roundRect">
            <a:avLst>
              <a:gd name="adj" fmla="val 6369"/>
            </a:avLst>
          </a:prstGeom>
          <a:solidFill>
            <a:schemeClr val="bg1"/>
          </a:solidFill>
          <a:ln w="3810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01B030E-46B2-4A9A-9BE4-336BE53D30BA}"/>
              </a:ext>
            </a:extLst>
          </p:cNvPr>
          <p:cNvSpPr/>
          <p:nvPr/>
        </p:nvSpPr>
        <p:spPr>
          <a:xfrm>
            <a:off x="534680" y="1428750"/>
            <a:ext cx="7848600" cy="2677656"/>
          </a:xfrm>
          <a:prstGeom prst="rect">
            <a:avLst/>
          </a:prstGeom>
        </p:spPr>
        <p:txBody>
          <a:bodyPr wrap="square">
            <a:spAutoFit/>
          </a:bodyPr>
          <a:lstStyle/>
          <a:p>
            <a:r>
              <a:rPr lang="vi-VN" sz="2400">
                <a:solidFill>
                  <a:srgbClr val="D9047A"/>
                </a:solidFill>
                <a:latin typeface="#9Slide02 Noi dung rat dai" panose="02000000000000000000" pitchFamily="2" charset="0"/>
                <a:ea typeface="#9Slide02 Noi dung rat dai" panose="02000000000000000000" pitchFamily="2" charset="0"/>
              </a:rPr>
              <a:t>- Dân cư châu Á phân bố không đều</a:t>
            </a:r>
          </a:p>
          <a:p>
            <a:r>
              <a:rPr lang="vi-VN" sz="2400">
                <a:solidFill>
                  <a:srgbClr val="0000FF"/>
                </a:solidFill>
                <a:latin typeface="#9Slide02 Noi dung rat dai" panose="02000000000000000000" pitchFamily="2" charset="0"/>
                <a:ea typeface="#9Slide02 Noi dung rat dai" panose="02000000000000000000" pitchFamily="2" charset="0"/>
              </a:rPr>
              <a:t>+ Các khu vực đông dân ở châu Á: Đông Á, Nam Á và một phần khu vực Đông Nam Á. </a:t>
            </a:r>
          </a:p>
          <a:p>
            <a:r>
              <a:rPr lang="vi-VN" sz="2400">
                <a:solidFill>
                  <a:srgbClr val="0000FF"/>
                </a:solidFill>
                <a:latin typeface="#9Slide02 Noi dung rat dai" panose="02000000000000000000" pitchFamily="2" charset="0"/>
                <a:ea typeface="#9Slide02 Noi dung rat dai" panose="02000000000000000000" pitchFamily="2" charset="0"/>
              </a:rPr>
              <a:t>+</a:t>
            </a:r>
            <a:r>
              <a:rPr lang="en-US" sz="2400">
                <a:solidFill>
                  <a:srgbClr val="0000FF"/>
                </a:solidFill>
                <a:latin typeface="#9Slide02 Noi dung rat dai" panose="02000000000000000000" pitchFamily="2" charset="0"/>
                <a:ea typeface="#9Slide02 Noi dung rat dai" panose="02000000000000000000" pitchFamily="2" charset="0"/>
              </a:rPr>
              <a:t> </a:t>
            </a:r>
            <a:r>
              <a:rPr lang="vi-VN" sz="2400">
                <a:solidFill>
                  <a:srgbClr val="0000FF"/>
                </a:solidFill>
                <a:latin typeface="#9Slide02 Noi dung rat dai" panose="02000000000000000000" pitchFamily="2" charset="0"/>
                <a:ea typeface="#9Slide02 Noi dung rat dai" panose="02000000000000000000" pitchFamily="2" charset="0"/>
              </a:rPr>
              <a:t>Các khu vực thưa dân ở châu Á: Bắc Á, khu vực núi cao ở trung tâm châu Á, khu vực bán đảo A-ráp.</a:t>
            </a:r>
          </a:p>
          <a:p>
            <a:r>
              <a:rPr lang="vi-VN" sz="2400">
                <a:solidFill>
                  <a:srgbClr val="D9047A"/>
                </a:solidFill>
                <a:latin typeface="#9Slide02 Noi dung rat dai" panose="02000000000000000000" pitchFamily="2" charset="0"/>
                <a:ea typeface="#9Slide02 Noi dung rat dai" panose="02000000000000000000" pitchFamily="2" charset="0"/>
              </a:rPr>
              <a:t>- Các đô thị trên 20 triệu dân ở châu Á năm 2020: Tô-ky-ô, Đê-li, Mun-bai, Thượng Hải, Đắc-ca, Bắc Kinh.</a:t>
            </a:r>
          </a:p>
        </p:txBody>
      </p:sp>
      <p:sp>
        <p:nvSpPr>
          <p:cNvPr id="6" name="Rectangle: Rounded Corners 5">
            <a:extLst>
              <a:ext uri="{FF2B5EF4-FFF2-40B4-BE49-F238E27FC236}">
                <a16:creationId xmlns:a16="http://schemas.microsoft.com/office/drawing/2014/main" id="{A4EC54F9-C486-48FA-91A8-4C4ED307DE13}"/>
              </a:ext>
            </a:extLst>
          </p:cNvPr>
          <p:cNvSpPr/>
          <p:nvPr/>
        </p:nvSpPr>
        <p:spPr>
          <a:xfrm>
            <a:off x="500742" y="176778"/>
            <a:ext cx="8109857" cy="715089"/>
          </a:xfrm>
          <a:prstGeom prst="roundRect">
            <a:avLst/>
          </a:prstGeom>
          <a:solidFill>
            <a:schemeClr val="bg1"/>
          </a:solidFill>
          <a:ln w="38100">
            <a:solidFill>
              <a:schemeClr val="bg1"/>
            </a:solidFill>
            <a:prstDash val="sysDot"/>
          </a:ln>
        </p:spPr>
        <p:txBody>
          <a:bodyPr wrap="square">
            <a:spAutoFit/>
          </a:bodyPr>
          <a:lstStyle/>
          <a:p>
            <a:r>
              <a:rPr lang="vi-VN" sz="3600">
                <a:solidFill>
                  <a:srgbClr val="D9047A"/>
                </a:solidFill>
                <a:latin typeface="#9Slide07 IcielBaliho Script" pitchFamily="2" charset="0"/>
              </a:rPr>
              <a:t>2. Sự phân bố dân cư, các đô thị lớn.</a:t>
            </a:r>
          </a:p>
        </p:txBody>
      </p:sp>
    </p:spTree>
    <p:extLst>
      <p:ext uri="{BB962C8B-B14F-4D97-AF65-F5344CB8AC3E}">
        <p14:creationId xmlns:p14="http://schemas.microsoft.com/office/powerpoint/2010/main" val="3264389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9DB89EC8-9868-4E07-A4CE-6FE6783721A8}"/>
              </a:ext>
            </a:extLst>
          </p:cNvPr>
          <p:cNvPicPr>
            <a:picLocks noChangeAspect="1"/>
          </p:cNvPicPr>
          <p:nvPr/>
        </p:nvPicPr>
        <p:blipFill rotWithShape="1">
          <a:blip r:embed="rId2"/>
          <a:srcRect b="31271"/>
          <a:stretch/>
        </p:blipFill>
        <p:spPr>
          <a:xfrm>
            <a:off x="457200" y="927545"/>
            <a:ext cx="8653346" cy="4114800"/>
          </a:xfrm>
          <a:prstGeom prst="rect">
            <a:avLst/>
          </a:prstGeom>
        </p:spPr>
      </p:pic>
      <p:sp>
        <p:nvSpPr>
          <p:cNvPr id="5" name="TextBox 4">
            <a:extLst>
              <a:ext uri="{FF2B5EF4-FFF2-40B4-BE49-F238E27FC236}">
                <a16:creationId xmlns:a16="http://schemas.microsoft.com/office/drawing/2014/main" id="{F36D862A-2311-4A77-877F-5DE91176F469}"/>
              </a:ext>
            </a:extLst>
          </p:cNvPr>
          <p:cNvSpPr txBox="1"/>
          <p:nvPr/>
        </p:nvSpPr>
        <p:spPr>
          <a:xfrm>
            <a:off x="762000" y="285750"/>
            <a:ext cx="7924800" cy="1200329"/>
          </a:xfrm>
          <a:prstGeom prst="rect">
            <a:avLst/>
          </a:prstGeom>
          <a:noFill/>
        </p:spPr>
        <p:txBody>
          <a:bodyPr wrap="square" rtlCol="0">
            <a:spAutoFit/>
          </a:bodyPr>
          <a:lstStyle/>
          <a:p>
            <a:r>
              <a:rPr lang="en-US" sz="3600" dirty="0" err="1">
                <a:solidFill>
                  <a:srgbClr val="0000FF"/>
                </a:solidFill>
                <a:latin typeface="#9Slide07 Cadena" panose="02000503000000020004" pitchFamily="2" charset="0"/>
              </a:rPr>
              <a:t>Tiết</a:t>
            </a:r>
            <a:r>
              <a:rPr lang="en-US" sz="3600" dirty="0">
                <a:solidFill>
                  <a:srgbClr val="0000FF"/>
                </a:solidFill>
                <a:latin typeface="#9Slide07 Cadena" panose="02000503000000020004" pitchFamily="2" charset="0"/>
              </a:rPr>
              <a:t> 13+14:</a:t>
            </a:r>
          </a:p>
          <a:p>
            <a:r>
              <a:rPr lang="vi-VN" sz="3600" dirty="0">
                <a:solidFill>
                  <a:srgbClr val="0000FF"/>
                </a:solidFill>
                <a:latin typeface="#9Slide07 Cadena" panose="02000503000000020004" pitchFamily="2" charset="0"/>
              </a:rPr>
              <a:t>Bài 6: Đặc điểm dân cư, xã hội châu Á</a:t>
            </a:r>
            <a:endParaRPr lang="en-US" sz="3600" dirty="0">
              <a:solidFill>
                <a:srgbClr val="0000FF"/>
              </a:solidFill>
              <a:latin typeface="#9Slide07 Cadena" panose="02000503000000020004" pitchFamily="2" charset="0"/>
            </a:endParaRPr>
          </a:p>
        </p:txBody>
      </p:sp>
    </p:spTree>
    <p:extLst>
      <p:ext uri="{BB962C8B-B14F-4D97-AF65-F5344CB8AC3E}">
        <p14:creationId xmlns:p14="http://schemas.microsoft.com/office/powerpoint/2010/main" val="2339314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5">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4ADCE12-0460-47A5-A78F-A704B6E9213C}"/>
              </a:ext>
            </a:extLst>
          </p:cNvPr>
          <p:cNvPicPr>
            <a:picLocks noChangeAspect="1"/>
          </p:cNvPicPr>
          <p:nvPr/>
        </p:nvPicPr>
        <p:blipFill rotWithShape="1">
          <a:blip r:embed="rId2"/>
          <a:srcRect t="1269" r="2" b="12124"/>
          <a:stretch/>
        </p:blipFill>
        <p:spPr>
          <a:xfrm>
            <a:off x="246987" y="10"/>
            <a:ext cx="8897013" cy="51434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7" name="TextBox 6">
            <a:extLst>
              <a:ext uri="{FF2B5EF4-FFF2-40B4-BE49-F238E27FC236}">
                <a16:creationId xmlns:a16="http://schemas.microsoft.com/office/drawing/2014/main" id="{7D2DF616-3423-4196-94E0-F11C3EB7F109}"/>
              </a:ext>
            </a:extLst>
          </p:cNvPr>
          <p:cNvSpPr txBox="1"/>
          <p:nvPr/>
        </p:nvSpPr>
        <p:spPr>
          <a:xfrm>
            <a:off x="3886200" y="209550"/>
            <a:ext cx="1676400" cy="646331"/>
          </a:xfrm>
          <a:prstGeom prst="rect">
            <a:avLst/>
          </a:prstGeom>
          <a:noFill/>
        </p:spPr>
        <p:txBody>
          <a:bodyPr wrap="square" rtlCol="0">
            <a:spAutoFit/>
          </a:bodyPr>
          <a:lstStyle/>
          <a:p>
            <a:r>
              <a:rPr lang="en-US" sz="3600">
                <a:solidFill>
                  <a:srgbClr val="FFFF00"/>
                </a:solidFill>
                <a:latin typeface="#9Slide07 IcielBaliho Script" pitchFamily="2" charset="0"/>
              </a:rPr>
              <a:t>Tô-ki-ô</a:t>
            </a:r>
          </a:p>
        </p:txBody>
      </p:sp>
    </p:spTree>
    <p:extLst>
      <p:ext uri="{BB962C8B-B14F-4D97-AF65-F5344CB8AC3E}">
        <p14:creationId xmlns:p14="http://schemas.microsoft.com/office/powerpoint/2010/main" val="3819237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5E5B3A-9727-4815-BA95-CA4A8D01B85E}"/>
              </a:ext>
            </a:extLst>
          </p:cNvPr>
          <p:cNvPicPr>
            <a:picLocks noChangeAspect="1"/>
          </p:cNvPicPr>
          <p:nvPr/>
        </p:nvPicPr>
        <p:blipFill>
          <a:blip r:embed="rId2"/>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B2C2AB89-6C1C-4DB5-87E1-B30943107664}"/>
              </a:ext>
            </a:extLst>
          </p:cNvPr>
          <p:cNvSpPr txBox="1"/>
          <p:nvPr/>
        </p:nvSpPr>
        <p:spPr>
          <a:xfrm>
            <a:off x="381000" y="133350"/>
            <a:ext cx="1676400" cy="707886"/>
          </a:xfrm>
          <a:prstGeom prst="rect">
            <a:avLst/>
          </a:prstGeom>
          <a:noFill/>
        </p:spPr>
        <p:txBody>
          <a:bodyPr wrap="square" rtlCol="0">
            <a:spAutoFit/>
          </a:bodyPr>
          <a:lstStyle/>
          <a:p>
            <a:r>
              <a:rPr lang="en-US" sz="4000">
                <a:solidFill>
                  <a:srgbClr val="0000FF"/>
                </a:solidFill>
                <a:latin typeface="#9Slide07 IcielBaliho Script" pitchFamily="2" charset="0"/>
              </a:rPr>
              <a:t>Đê-li</a:t>
            </a:r>
          </a:p>
        </p:txBody>
      </p:sp>
    </p:spTree>
    <p:extLst>
      <p:ext uri="{BB962C8B-B14F-4D97-AF65-F5344CB8AC3E}">
        <p14:creationId xmlns:p14="http://schemas.microsoft.com/office/powerpoint/2010/main" val="3131261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15FEFB17-96DC-4C53-B287-0D4444B8B37E}"/>
              </a:ext>
            </a:extLst>
          </p:cNvPr>
          <p:cNvPicPr>
            <a:picLocks noChangeAspect="1"/>
          </p:cNvPicPr>
          <p:nvPr/>
        </p:nvPicPr>
        <p:blipFill rotWithShape="1">
          <a:blip r:embed="rId2"/>
          <a:srcRect l="5883" r="5213" b="1"/>
          <a:stretch/>
        </p:blipFill>
        <p:spPr>
          <a:xfrm>
            <a:off x="20" y="961"/>
            <a:ext cx="9143980" cy="5142539"/>
          </a:xfrm>
          <a:prstGeom prst="rect">
            <a:avLst/>
          </a:prstGeom>
        </p:spPr>
      </p:pic>
    </p:spTree>
    <p:extLst>
      <p:ext uri="{BB962C8B-B14F-4D97-AF65-F5344CB8AC3E}">
        <p14:creationId xmlns:p14="http://schemas.microsoft.com/office/powerpoint/2010/main" val="4208535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C95FB4-9DD3-4E1A-B89A-DD31872D639D}"/>
              </a:ext>
            </a:extLst>
          </p:cNvPr>
          <p:cNvPicPr>
            <a:picLocks noChangeAspect="1"/>
          </p:cNvPicPr>
          <p:nvPr/>
        </p:nvPicPr>
        <p:blipFill>
          <a:blip r:embed="rId2"/>
          <a:stretch>
            <a:fillRect/>
          </a:stretch>
        </p:blipFill>
        <p:spPr>
          <a:xfrm>
            <a:off x="304800" y="245924"/>
            <a:ext cx="4621169" cy="4651651"/>
          </a:xfrm>
          <a:prstGeom prst="rect">
            <a:avLst/>
          </a:prstGeom>
        </p:spPr>
      </p:pic>
      <p:sp>
        <p:nvSpPr>
          <p:cNvPr id="5" name="object 4">
            <a:extLst>
              <a:ext uri="{FF2B5EF4-FFF2-40B4-BE49-F238E27FC236}">
                <a16:creationId xmlns:a16="http://schemas.microsoft.com/office/drawing/2014/main" id="{7D7A39D5-F9B8-4C3D-80F3-297FC10A79FE}"/>
              </a:ext>
            </a:extLst>
          </p:cNvPr>
          <p:cNvSpPr txBox="1"/>
          <p:nvPr/>
        </p:nvSpPr>
        <p:spPr>
          <a:xfrm>
            <a:off x="5116314" y="312224"/>
            <a:ext cx="3722886" cy="752129"/>
          </a:xfrm>
          <a:prstGeom prst="rect">
            <a:avLst/>
          </a:prstGeom>
          <a:solidFill>
            <a:srgbClr val="D9047A"/>
          </a:solidFill>
        </p:spPr>
        <p:txBody>
          <a:bodyPr vert="horz" wrap="square" lIns="0" tIns="13335" rIns="0" bIns="0" rtlCol="0">
            <a:spAutoFit/>
          </a:bodyPr>
          <a:lstStyle/>
          <a:p>
            <a:pPr marL="12065" algn="ctr">
              <a:lnSpc>
                <a:spcPct val="100000"/>
              </a:lnSpc>
              <a:tabLst>
                <a:tab pos="148590" algn="l"/>
              </a:tabLst>
            </a:pPr>
            <a:r>
              <a:rPr lang="en-US" sz="2400">
                <a:solidFill>
                  <a:schemeClr val="bg1"/>
                </a:solidFill>
                <a:latin typeface="#9Slide07 IcielBaliho Script" pitchFamily="2" charset="0"/>
                <a:cs typeface="Carlito"/>
              </a:rPr>
              <a:t>Quy mô dân số của TP Hồ Chí Minh và Hà Nội?</a:t>
            </a:r>
            <a:endParaRPr sz="2400">
              <a:solidFill>
                <a:schemeClr val="bg1"/>
              </a:solidFill>
              <a:latin typeface="#9Slide07 IcielBaliho Script" pitchFamily="2" charset="0"/>
              <a:cs typeface="Carlito"/>
            </a:endParaRPr>
          </a:p>
        </p:txBody>
      </p:sp>
      <p:pic>
        <p:nvPicPr>
          <p:cNvPr id="6" name="Picture 5">
            <a:extLst>
              <a:ext uri="{FF2B5EF4-FFF2-40B4-BE49-F238E27FC236}">
                <a16:creationId xmlns:a16="http://schemas.microsoft.com/office/drawing/2014/main" id="{4655C9C6-E0E0-4C1F-9EBE-52D0752A126B}"/>
              </a:ext>
            </a:extLst>
          </p:cNvPr>
          <p:cNvPicPr>
            <a:picLocks noChangeAspect="1"/>
          </p:cNvPicPr>
          <p:nvPr/>
        </p:nvPicPr>
        <p:blipFill>
          <a:blip r:embed="rId3"/>
          <a:stretch>
            <a:fillRect/>
          </a:stretch>
        </p:blipFill>
        <p:spPr>
          <a:xfrm>
            <a:off x="6188202" y="1733550"/>
            <a:ext cx="1579109" cy="1085772"/>
          </a:xfrm>
          <a:prstGeom prst="rect">
            <a:avLst/>
          </a:prstGeom>
        </p:spPr>
      </p:pic>
      <p:sp>
        <p:nvSpPr>
          <p:cNvPr id="9" name="object 4">
            <a:extLst>
              <a:ext uri="{FF2B5EF4-FFF2-40B4-BE49-F238E27FC236}">
                <a16:creationId xmlns:a16="http://schemas.microsoft.com/office/drawing/2014/main" id="{B562B6E1-282D-43EB-B31C-2361300D7C94}"/>
              </a:ext>
            </a:extLst>
          </p:cNvPr>
          <p:cNvSpPr txBox="1"/>
          <p:nvPr/>
        </p:nvSpPr>
        <p:spPr>
          <a:xfrm>
            <a:off x="5116314" y="3333750"/>
            <a:ext cx="3722886" cy="1121461"/>
          </a:xfrm>
          <a:prstGeom prst="rect">
            <a:avLst/>
          </a:prstGeom>
          <a:solidFill>
            <a:srgbClr val="D9047A"/>
          </a:solidFill>
        </p:spPr>
        <p:txBody>
          <a:bodyPr vert="horz" wrap="square" lIns="0" tIns="13335" rIns="0" bIns="0" rtlCol="0">
            <a:spAutoFit/>
          </a:bodyPr>
          <a:lstStyle/>
          <a:p>
            <a:pPr marL="12065" algn="ctr">
              <a:lnSpc>
                <a:spcPct val="100000"/>
              </a:lnSpc>
              <a:tabLst>
                <a:tab pos="148590" algn="l"/>
              </a:tabLst>
            </a:pPr>
            <a:r>
              <a:rPr lang="en-US" sz="2400">
                <a:solidFill>
                  <a:schemeClr val="bg1"/>
                </a:solidFill>
                <a:latin typeface="#9Slide07 IcielBaliho Script" pitchFamily="2" charset="0"/>
                <a:cs typeface="Carlito"/>
              </a:rPr>
              <a:t>Tìm hiểu thông tin về số dân và mật độ dân số của TP Hồ Chí Minh và Hà Nội? </a:t>
            </a:r>
            <a:endParaRPr sz="2400">
              <a:solidFill>
                <a:schemeClr val="bg1"/>
              </a:solidFill>
              <a:latin typeface="#9Slide07 IcielBaliho Script" pitchFamily="2" charset="0"/>
              <a:cs typeface="Carlito"/>
            </a:endParaRPr>
          </a:p>
        </p:txBody>
      </p:sp>
    </p:spTree>
    <p:extLst>
      <p:ext uri="{BB962C8B-B14F-4D97-AF65-F5344CB8AC3E}">
        <p14:creationId xmlns:p14="http://schemas.microsoft.com/office/powerpoint/2010/main" val="930974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66A28C-7A5C-4130-984C-C7BB48723791}"/>
              </a:ext>
            </a:extLst>
          </p:cNvPr>
          <p:cNvPicPr>
            <a:picLocks noChangeAspect="1"/>
          </p:cNvPicPr>
          <p:nvPr/>
        </p:nvPicPr>
        <p:blipFill>
          <a:blip r:embed="rId2"/>
          <a:stretch>
            <a:fillRect/>
          </a:stretch>
        </p:blipFill>
        <p:spPr>
          <a:xfrm>
            <a:off x="482600" y="745072"/>
            <a:ext cx="3971037" cy="3653353"/>
          </a:xfrm>
          <a:prstGeom prst="rect">
            <a:avLst/>
          </a:prstGeom>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857250"/>
            <a:ext cx="0" cy="3429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CC171F1-C7A4-4CBE-9FB5-5F5BFDFE97FD}"/>
              </a:ext>
            </a:extLst>
          </p:cNvPr>
          <p:cNvPicPr>
            <a:picLocks noChangeAspect="1"/>
          </p:cNvPicPr>
          <p:nvPr/>
        </p:nvPicPr>
        <p:blipFill rotWithShape="1">
          <a:blip r:embed="rId3"/>
          <a:srcRect b="52594"/>
          <a:stretch/>
        </p:blipFill>
        <p:spPr>
          <a:xfrm>
            <a:off x="4690362" y="812396"/>
            <a:ext cx="3971037" cy="3586029"/>
          </a:xfrm>
          <a:prstGeom prst="rect">
            <a:avLst/>
          </a:prstGeom>
        </p:spPr>
      </p:pic>
    </p:spTree>
    <p:extLst>
      <p:ext uri="{BB962C8B-B14F-4D97-AF65-F5344CB8AC3E}">
        <p14:creationId xmlns:p14="http://schemas.microsoft.com/office/powerpoint/2010/main" val="3693828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385"/>
            <a:ext cx="5694218" cy="412357"/>
          </a:xfrm>
          <a:prstGeom prst="rect">
            <a:avLst/>
          </a:prstGeom>
          <a:noFill/>
        </p:spPr>
        <p:txBody>
          <a:bodyPr wrap="square" rtlCol="0">
            <a:spAutoFit/>
          </a:bodyPr>
          <a:lstStyle/>
          <a:p>
            <a:pPr algn="ctr" defTabSz="514350">
              <a:lnSpc>
                <a:spcPct val="150000"/>
              </a:lnSpc>
            </a:pPr>
            <a:r>
              <a:rPr lang="en-US" sz="1575" dirty="0">
                <a:solidFill>
                  <a:prstClr val="black"/>
                </a:solidFill>
                <a:latin typeface="Times New Roman" pitchFamily="18" charset="0"/>
                <a:cs typeface="Times New Roman" pitchFamily="18" charset="0"/>
              </a:rPr>
              <a:t>     </a:t>
            </a:r>
          </a:p>
        </p:txBody>
      </p:sp>
      <p:sp>
        <p:nvSpPr>
          <p:cNvPr id="7" name="Rounded Rectangle 6"/>
          <p:cNvSpPr/>
          <p:nvPr/>
        </p:nvSpPr>
        <p:spPr>
          <a:xfrm>
            <a:off x="594360" y="3542605"/>
            <a:ext cx="3977640" cy="937067"/>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3300" b="1" dirty="0">
                <a:solidFill>
                  <a:srgbClr val="0070C0"/>
                </a:solidFill>
                <a:latin typeface="#9Slide07 IcielBaliho Script" pitchFamily="2" charset="0"/>
                <a:cs typeface="Times New Roman" panose="02020603050405020304" pitchFamily="18" charset="0"/>
              </a:rPr>
              <a:t>AI LÀ VUA TÌM KIẾM?</a:t>
            </a:r>
            <a:endParaRPr lang="en-US" sz="3300" b="1" dirty="0">
              <a:solidFill>
                <a:srgbClr val="0070C0"/>
              </a:solidFill>
              <a:latin typeface="#9Slide07 IcielBaliho Script" pitchFamily="2" charset="0"/>
              <a:cs typeface="Times New Roman" panose="02020603050405020304" pitchFamily="18" charset="0"/>
            </a:endParaRPr>
          </a:p>
        </p:txBody>
      </p:sp>
      <p:pic>
        <p:nvPicPr>
          <p:cNvPr id="1026" name="Picture 2" descr="Bút lông màu Thiên Long – Colokit FP-01 – FlexOffice - Thiên Long group"/>
          <p:cNvPicPr>
            <a:picLocks noChangeAspect="1" noChangeArrowheads="1"/>
          </p:cNvPicPr>
          <p:nvPr/>
        </p:nvPicPr>
        <p:blipFill rotWithShape="1">
          <a:blip r:embed="rId2">
            <a:extLst>
              <a:ext uri="{28A0092B-C50C-407E-A947-70E740481C1C}">
                <a14:useLocalDpi xmlns:a14="http://schemas.microsoft.com/office/drawing/2010/main" val="0"/>
              </a:ext>
            </a:extLst>
          </a:blip>
          <a:srcRect l="10791" r="5347"/>
          <a:stretch/>
        </p:blipFill>
        <p:spPr bwMode="auto">
          <a:xfrm>
            <a:off x="4995696" y="2274534"/>
            <a:ext cx="3807223" cy="24828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6281954-35DF-4D7F-8542-20DF9975B45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774" b="91353" l="7678" r="89888">
                        <a14:foregroundMark x1="7865" y1="27820" x2="7865" y2="27820"/>
                        <a14:foregroundMark x1="21910" y1="91353" x2="21910" y2="91353"/>
                        <a14:foregroundMark x1="82772" y1="77256" x2="82772" y2="77256"/>
                        <a14:foregroundMark x1="84457" y1="10150" x2="84457" y2="10150"/>
                        <a14:foregroundMark x1="89139" y1="22368" x2="89139" y2="22368"/>
                      </a14:backgroundRemoval>
                    </a14:imgEffect>
                  </a14:imgLayer>
                </a14:imgProps>
              </a:ext>
            </a:extLst>
          </a:blip>
          <a:stretch>
            <a:fillRect/>
          </a:stretch>
        </p:blipFill>
        <p:spPr>
          <a:xfrm>
            <a:off x="644686" y="23863"/>
            <a:ext cx="3505200" cy="3492072"/>
          </a:xfrm>
          <a:prstGeom prst="rect">
            <a:avLst/>
          </a:prstGeom>
        </p:spPr>
      </p:pic>
      <p:pic>
        <p:nvPicPr>
          <p:cNvPr id="9" name="Picture 8">
            <a:extLst>
              <a:ext uri="{FF2B5EF4-FFF2-40B4-BE49-F238E27FC236}">
                <a16:creationId xmlns:a16="http://schemas.microsoft.com/office/drawing/2014/main" id="{7F7E4A96-4087-4ACB-B67B-E3CD51310570}"/>
              </a:ext>
            </a:extLst>
          </p:cNvPr>
          <p:cNvPicPr>
            <a:picLocks noChangeAspect="1"/>
          </p:cNvPicPr>
          <p:nvPr/>
        </p:nvPicPr>
        <p:blipFill>
          <a:blip r:embed="rId5"/>
          <a:stretch>
            <a:fillRect/>
          </a:stretch>
        </p:blipFill>
        <p:spPr>
          <a:xfrm>
            <a:off x="4343400" y="373563"/>
            <a:ext cx="4590686" cy="1750931"/>
          </a:xfrm>
          <a:prstGeom prst="rect">
            <a:avLst/>
          </a:prstGeom>
        </p:spPr>
      </p:pic>
    </p:spTree>
    <p:extLst>
      <p:ext uri="{BB962C8B-B14F-4D97-AF65-F5344CB8AC3E}">
        <p14:creationId xmlns:p14="http://schemas.microsoft.com/office/powerpoint/2010/main" val="3174522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28585993"/>
              </p:ext>
            </p:extLst>
          </p:nvPr>
        </p:nvGraphicFramePr>
        <p:xfrm>
          <a:off x="4335723" y="205254"/>
          <a:ext cx="4657070" cy="4625160"/>
        </p:xfrm>
        <a:graphic>
          <a:graphicData uri="http://schemas.openxmlformats.org/drawingml/2006/table">
            <a:tbl>
              <a:tblPr firstRow="1" bandRow="1">
                <a:tableStyleId>{5940675A-B579-460E-94D1-54222C63F5DA}</a:tableStyleId>
              </a:tblPr>
              <a:tblGrid>
                <a:gridCol w="465707">
                  <a:extLst>
                    <a:ext uri="{9D8B030D-6E8A-4147-A177-3AD203B41FA5}">
                      <a16:colId xmlns:a16="http://schemas.microsoft.com/office/drawing/2014/main" val="1731208597"/>
                    </a:ext>
                  </a:extLst>
                </a:gridCol>
                <a:gridCol w="465707">
                  <a:extLst>
                    <a:ext uri="{9D8B030D-6E8A-4147-A177-3AD203B41FA5}">
                      <a16:colId xmlns:a16="http://schemas.microsoft.com/office/drawing/2014/main" val="2307640048"/>
                    </a:ext>
                  </a:extLst>
                </a:gridCol>
                <a:gridCol w="465707">
                  <a:extLst>
                    <a:ext uri="{9D8B030D-6E8A-4147-A177-3AD203B41FA5}">
                      <a16:colId xmlns:a16="http://schemas.microsoft.com/office/drawing/2014/main" val="68190387"/>
                    </a:ext>
                  </a:extLst>
                </a:gridCol>
                <a:gridCol w="465707">
                  <a:extLst>
                    <a:ext uri="{9D8B030D-6E8A-4147-A177-3AD203B41FA5}">
                      <a16:colId xmlns:a16="http://schemas.microsoft.com/office/drawing/2014/main" val="3306990814"/>
                    </a:ext>
                  </a:extLst>
                </a:gridCol>
                <a:gridCol w="465707">
                  <a:extLst>
                    <a:ext uri="{9D8B030D-6E8A-4147-A177-3AD203B41FA5}">
                      <a16:colId xmlns:a16="http://schemas.microsoft.com/office/drawing/2014/main" val="1993905538"/>
                    </a:ext>
                  </a:extLst>
                </a:gridCol>
                <a:gridCol w="465707">
                  <a:extLst>
                    <a:ext uri="{9D8B030D-6E8A-4147-A177-3AD203B41FA5}">
                      <a16:colId xmlns:a16="http://schemas.microsoft.com/office/drawing/2014/main" val="3313614559"/>
                    </a:ext>
                  </a:extLst>
                </a:gridCol>
                <a:gridCol w="465707">
                  <a:extLst>
                    <a:ext uri="{9D8B030D-6E8A-4147-A177-3AD203B41FA5}">
                      <a16:colId xmlns:a16="http://schemas.microsoft.com/office/drawing/2014/main" val="820986931"/>
                    </a:ext>
                  </a:extLst>
                </a:gridCol>
                <a:gridCol w="465707">
                  <a:extLst>
                    <a:ext uri="{9D8B030D-6E8A-4147-A177-3AD203B41FA5}">
                      <a16:colId xmlns:a16="http://schemas.microsoft.com/office/drawing/2014/main" val="1383100252"/>
                    </a:ext>
                  </a:extLst>
                </a:gridCol>
                <a:gridCol w="465707">
                  <a:extLst>
                    <a:ext uri="{9D8B030D-6E8A-4147-A177-3AD203B41FA5}">
                      <a16:colId xmlns:a16="http://schemas.microsoft.com/office/drawing/2014/main" val="3858490857"/>
                    </a:ext>
                  </a:extLst>
                </a:gridCol>
                <a:gridCol w="465707">
                  <a:extLst>
                    <a:ext uri="{9D8B030D-6E8A-4147-A177-3AD203B41FA5}">
                      <a16:colId xmlns:a16="http://schemas.microsoft.com/office/drawing/2014/main" val="27453688"/>
                    </a:ext>
                  </a:extLst>
                </a:gridCol>
              </a:tblGrid>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Đ</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6656107"/>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M</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167472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K</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9436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O</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K</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M</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409607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S</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N</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G</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4656389"/>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Q</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680680"/>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C</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H</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S</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7279736"/>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Ơ</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P</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4988521"/>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H</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C</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1620048"/>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Đ</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P</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E</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9658558"/>
                  </a:ext>
                </a:extLst>
              </a:tr>
            </a:tbl>
          </a:graphicData>
        </a:graphic>
      </p:graphicFrame>
      <p:sp>
        <p:nvSpPr>
          <p:cNvPr id="2" name="Rounded Rectangle 1"/>
          <p:cNvSpPr/>
          <p:nvPr/>
        </p:nvSpPr>
        <p:spPr>
          <a:xfrm>
            <a:off x="609600" y="167162"/>
            <a:ext cx="3225210" cy="49247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vi-VN" sz="2400" b="1" dirty="0">
                <a:solidFill>
                  <a:prstClr val="white"/>
                </a:solidFill>
                <a:latin typeface="#9Slide07 IcielCadena" panose="02000503000000020004" pitchFamily="2" charset="0"/>
                <a:cs typeface="Times New Roman" panose="02020603050405020304" pitchFamily="18" charset="0"/>
              </a:rPr>
              <a:t>AI LÀ VUA TÌM KIẾM?</a:t>
            </a:r>
            <a:endParaRPr lang="en-US" sz="2400" b="1" dirty="0">
              <a:solidFill>
                <a:prstClr val="white"/>
              </a:solidFill>
              <a:latin typeface="#9Slide07 IcielCadena" panose="02000503000000020004" pitchFamily="2" charset="0"/>
              <a:cs typeface="Times New Roman" panose="02020603050405020304" pitchFamily="18" charset="0"/>
            </a:endParaRPr>
          </a:p>
        </p:txBody>
      </p:sp>
      <p:sp>
        <p:nvSpPr>
          <p:cNvPr id="3" name="TextBox 2"/>
          <p:cNvSpPr txBox="1"/>
          <p:nvPr/>
        </p:nvSpPr>
        <p:spPr>
          <a:xfrm>
            <a:off x="208722" y="805504"/>
            <a:ext cx="3778488" cy="1477328"/>
          </a:xfrm>
          <a:prstGeom prst="rect">
            <a:avLst/>
          </a:prstGeom>
          <a:noFill/>
        </p:spPr>
        <p:txBody>
          <a:bodyPr wrap="square" rtlCol="0">
            <a:spAutoFit/>
          </a:bodyPr>
          <a:lstStyle/>
          <a:p>
            <a:pPr algn="just" defTabSz="685800"/>
            <a:r>
              <a:rPr lang="vi-VN" dirty="0">
                <a:solidFill>
                  <a:srgbClr val="0000FF"/>
                </a:solidFill>
                <a:latin typeface="Times New Roman" panose="02020603050405020304" pitchFamily="18" charset="0"/>
                <a:cs typeface="Times New Roman" panose="02020603050405020304" pitchFamily="18" charset="0"/>
              </a:rPr>
              <a:t>          </a:t>
            </a:r>
            <a:r>
              <a:rPr lang="vi-VN" dirty="0">
                <a:solidFill>
                  <a:srgbClr val="0000FF"/>
                </a:solidFill>
                <a:latin typeface="#9Slide07 IcielBaliho Script" pitchFamily="2" charset="0"/>
                <a:cs typeface="Times New Roman" panose="02020603050405020304" pitchFamily="18" charset="0"/>
              </a:rPr>
              <a:t>Em hãy tìm các đáp án đúng trong bảng sau (hàng ngang, hàng dọc, hàng chéo), và lấy bút màu tô lên đáp án mình tìm được, bạn nào tìm được nhanh nhất sẽ trở thành</a:t>
            </a:r>
            <a:r>
              <a:rPr lang="vi-VN" dirty="0">
                <a:solidFill>
                  <a:srgbClr val="0070C0"/>
                </a:solidFill>
                <a:latin typeface="#9Slide07 IcielBaliho Script" pitchFamily="2" charset="0"/>
                <a:cs typeface="Times New Roman" panose="02020603050405020304" pitchFamily="18" charset="0"/>
              </a:rPr>
              <a:t> </a:t>
            </a:r>
            <a:r>
              <a:rPr lang="vi-VN" dirty="0">
                <a:solidFill>
                  <a:srgbClr val="DAA404"/>
                </a:solidFill>
                <a:latin typeface="#9Slide07 IcielBaliho Script" pitchFamily="2" charset="0"/>
                <a:cs typeface="Times New Roman" panose="02020603050405020304" pitchFamily="18" charset="0"/>
              </a:rPr>
              <a:t>“VUA TÌM KIẾM”</a:t>
            </a:r>
            <a:endParaRPr lang="en-US" sz="1500" dirty="0">
              <a:solidFill>
                <a:srgbClr val="DAA404"/>
              </a:solidFill>
              <a:latin typeface="#9Slide07 IcielBaliho Script" pitchFamily="2" charset="0"/>
              <a:cs typeface="Times New Roman" panose="02020603050405020304" pitchFamily="18" charset="0"/>
            </a:endParaRPr>
          </a:p>
        </p:txBody>
      </p:sp>
      <p:sp>
        <p:nvSpPr>
          <p:cNvPr id="5" name="TextBox 4"/>
          <p:cNvSpPr txBox="1"/>
          <p:nvPr/>
        </p:nvSpPr>
        <p:spPr>
          <a:xfrm>
            <a:off x="304801" y="2460534"/>
            <a:ext cx="3746205" cy="2369880"/>
          </a:xfrm>
          <a:prstGeom prst="rect">
            <a:avLst/>
          </a:prstGeom>
          <a:noFill/>
          <a:ln w="28575">
            <a:solidFill>
              <a:srgbClr val="DAA404"/>
            </a:solidFill>
          </a:ln>
        </p:spPr>
        <p:txBody>
          <a:bodyPr wrap="square" rtlCol="0">
            <a:spAutoFit/>
          </a:bodyPr>
          <a:lstStyle/>
          <a:p>
            <a:pPr algn="just" defTabSz="685800"/>
            <a:r>
              <a:rPr lang="vi-VN" sz="2000" dirty="0">
                <a:solidFill>
                  <a:srgbClr val="FF0000"/>
                </a:solidFill>
                <a:latin typeface="Times New Roman" panose="02020603050405020304" pitchFamily="18" charset="0"/>
                <a:cs typeface="Times New Roman" panose="02020603050405020304" pitchFamily="18" charset="0"/>
              </a:rPr>
              <a:t>                      </a:t>
            </a:r>
            <a:r>
              <a:rPr lang="vi-VN" sz="1600" b="1" dirty="0">
                <a:solidFill>
                  <a:srgbClr val="0000FF"/>
                </a:solidFill>
                <a:latin typeface="Times New Roman" panose="02020603050405020304" pitchFamily="18" charset="0"/>
                <a:cs typeface="Times New Roman" panose="02020603050405020304" pitchFamily="18" charset="0"/>
              </a:rPr>
              <a:t>BỘ CÂU HỎI</a:t>
            </a:r>
          </a:p>
          <a:p>
            <a:pPr algn="just" defTabSz="685800"/>
            <a:r>
              <a:rPr lang="vi-VN" sz="1600">
                <a:solidFill>
                  <a:srgbClr val="FF3300"/>
                </a:solidFill>
                <a:latin typeface="Times New Roman" panose="02020603050405020304" pitchFamily="18" charset="0"/>
                <a:cs typeface="Times New Roman" panose="02020603050405020304" pitchFamily="18" charset="0"/>
              </a:rPr>
              <a:t>1.</a:t>
            </a:r>
            <a:r>
              <a:rPr lang="en-US" sz="1600">
                <a:solidFill>
                  <a:srgbClr val="FF3300"/>
                </a:solidFill>
                <a:latin typeface="Times New Roman" panose="02020603050405020304" pitchFamily="18" charset="0"/>
                <a:cs typeface="Times New Roman" panose="02020603050405020304" pitchFamily="18" charset="0"/>
              </a:rPr>
              <a:t> Quốc gia đông dân nhất thế giới?</a:t>
            </a:r>
          </a:p>
          <a:p>
            <a:pPr algn="just" defTabSz="685800"/>
            <a:r>
              <a:rPr lang="en-US" sz="1600">
                <a:solidFill>
                  <a:srgbClr val="FF3300"/>
                </a:solidFill>
                <a:latin typeface="Times New Roman" panose="02020603050405020304" pitchFamily="18" charset="0"/>
                <a:cs typeface="Times New Roman" panose="02020603050405020304" pitchFamily="18" charset="0"/>
              </a:rPr>
              <a:t>2. C</a:t>
            </a:r>
            <a:r>
              <a:rPr lang="vi-VN" sz="1600">
                <a:solidFill>
                  <a:srgbClr val="FF3300"/>
                </a:solidFill>
                <a:latin typeface="Times New Roman" panose="02020603050405020304" pitchFamily="18" charset="0"/>
                <a:cs typeface="Times New Roman" panose="02020603050405020304" pitchFamily="18" charset="0"/>
              </a:rPr>
              <a:t>ơ</a:t>
            </a:r>
            <a:r>
              <a:rPr lang="en-US" sz="1600">
                <a:solidFill>
                  <a:srgbClr val="FF3300"/>
                </a:solidFill>
                <a:latin typeface="Times New Roman" panose="02020603050405020304" pitchFamily="18" charset="0"/>
                <a:cs typeface="Times New Roman" panose="02020603050405020304" pitchFamily="18" charset="0"/>
              </a:rPr>
              <a:t> cấu dân số theo nhóm tuổi ở châu Á?</a:t>
            </a:r>
          </a:p>
          <a:p>
            <a:pPr algn="just" defTabSz="685800"/>
            <a:r>
              <a:rPr lang="en-US" sz="1600">
                <a:solidFill>
                  <a:srgbClr val="FF3300"/>
                </a:solidFill>
                <a:latin typeface="Times New Roman" panose="02020603050405020304" pitchFamily="18" charset="0"/>
                <a:cs typeface="Times New Roman" panose="02020603050405020304" pitchFamily="18" charset="0"/>
              </a:rPr>
              <a:t>3. Dân c</a:t>
            </a:r>
            <a:r>
              <a:rPr lang="vi-VN" sz="1600">
                <a:solidFill>
                  <a:srgbClr val="FF3300"/>
                </a:solidFill>
                <a:latin typeface="Times New Roman" panose="02020603050405020304" pitchFamily="18" charset="0"/>
                <a:cs typeface="Times New Roman" panose="02020603050405020304" pitchFamily="18" charset="0"/>
              </a:rPr>
              <a:t>ư</a:t>
            </a:r>
            <a:r>
              <a:rPr lang="en-US" sz="1600">
                <a:solidFill>
                  <a:srgbClr val="FF3300"/>
                </a:solidFill>
                <a:latin typeface="Times New Roman" panose="02020603050405020304" pitchFamily="18" charset="0"/>
                <a:cs typeface="Times New Roman" panose="02020603050405020304" pitchFamily="18" charset="0"/>
              </a:rPr>
              <a:t> châu Á chủ yếu thuộc chủng tộc nào?</a:t>
            </a:r>
          </a:p>
          <a:p>
            <a:pPr algn="just" defTabSz="685800"/>
            <a:r>
              <a:rPr lang="en-US" sz="1600">
                <a:solidFill>
                  <a:srgbClr val="FF3300"/>
                </a:solidFill>
                <a:latin typeface="Times New Roman" panose="02020603050405020304" pitchFamily="18" charset="0"/>
                <a:cs typeface="Times New Roman" panose="02020603050405020304" pitchFamily="18" charset="0"/>
              </a:rPr>
              <a:t>4. Khu vực có mật độ dân số cao nhất châu Á?</a:t>
            </a:r>
          </a:p>
          <a:p>
            <a:pPr algn="just" defTabSz="685800"/>
            <a:r>
              <a:rPr lang="en-US" sz="1600">
                <a:solidFill>
                  <a:srgbClr val="FF3300"/>
                </a:solidFill>
                <a:latin typeface="Times New Roman" panose="02020603050405020304" pitchFamily="18" charset="0"/>
                <a:cs typeface="Times New Roman" panose="02020603050405020304" pitchFamily="18" charset="0"/>
              </a:rPr>
              <a:t>5. Đô thị có số dân lớn nhất châu Á năm 2020?</a:t>
            </a:r>
          </a:p>
        </p:txBody>
      </p:sp>
      <p:pic>
        <p:nvPicPr>
          <p:cNvPr id="2050" name="Picture 2" descr="Search GIF | Gfycat">
            <a:extLst>
              <a:ext uri="{FF2B5EF4-FFF2-40B4-BE49-F238E27FC236}">
                <a16:creationId xmlns:a16="http://schemas.microsoft.com/office/drawing/2014/main" id="{D7E753A9-0B85-4D51-9835-609BA4625ED3}"/>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98293">
            <a:off x="124224" y="650423"/>
            <a:ext cx="659893" cy="474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368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BFBF3"/>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99984868"/>
              </p:ext>
            </p:extLst>
          </p:nvPr>
        </p:nvGraphicFramePr>
        <p:xfrm>
          <a:off x="4335723" y="205254"/>
          <a:ext cx="4657070" cy="4625160"/>
        </p:xfrm>
        <a:graphic>
          <a:graphicData uri="http://schemas.openxmlformats.org/drawingml/2006/table">
            <a:tbl>
              <a:tblPr firstRow="1" bandRow="1">
                <a:tableStyleId>{5940675A-B579-460E-94D1-54222C63F5DA}</a:tableStyleId>
              </a:tblPr>
              <a:tblGrid>
                <a:gridCol w="465707">
                  <a:extLst>
                    <a:ext uri="{9D8B030D-6E8A-4147-A177-3AD203B41FA5}">
                      <a16:colId xmlns:a16="http://schemas.microsoft.com/office/drawing/2014/main" val="1731208597"/>
                    </a:ext>
                  </a:extLst>
                </a:gridCol>
                <a:gridCol w="465707">
                  <a:extLst>
                    <a:ext uri="{9D8B030D-6E8A-4147-A177-3AD203B41FA5}">
                      <a16:colId xmlns:a16="http://schemas.microsoft.com/office/drawing/2014/main" val="2307640048"/>
                    </a:ext>
                  </a:extLst>
                </a:gridCol>
                <a:gridCol w="465707">
                  <a:extLst>
                    <a:ext uri="{9D8B030D-6E8A-4147-A177-3AD203B41FA5}">
                      <a16:colId xmlns:a16="http://schemas.microsoft.com/office/drawing/2014/main" val="68190387"/>
                    </a:ext>
                  </a:extLst>
                </a:gridCol>
                <a:gridCol w="465707">
                  <a:extLst>
                    <a:ext uri="{9D8B030D-6E8A-4147-A177-3AD203B41FA5}">
                      <a16:colId xmlns:a16="http://schemas.microsoft.com/office/drawing/2014/main" val="3306990814"/>
                    </a:ext>
                  </a:extLst>
                </a:gridCol>
                <a:gridCol w="465707">
                  <a:extLst>
                    <a:ext uri="{9D8B030D-6E8A-4147-A177-3AD203B41FA5}">
                      <a16:colId xmlns:a16="http://schemas.microsoft.com/office/drawing/2014/main" val="1993905538"/>
                    </a:ext>
                  </a:extLst>
                </a:gridCol>
                <a:gridCol w="465707">
                  <a:extLst>
                    <a:ext uri="{9D8B030D-6E8A-4147-A177-3AD203B41FA5}">
                      <a16:colId xmlns:a16="http://schemas.microsoft.com/office/drawing/2014/main" val="3313614559"/>
                    </a:ext>
                  </a:extLst>
                </a:gridCol>
                <a:gridCol w="465707">
                  <a:extLst>
                    <a:ext uri="{9D8B030D-6E8A-4147-A177-3AD203B41FA5}">
                      <a16:colId xmlns:a16="http://schemas.microsoft.com/office/drawing/2014/main" val="820986931"/>
                    </a:ext>
                  </a:extLst>
                </a:gridCol>
                <a:gridCol w="465707">
                  <a:extLst>
                    <a:ext uri="{9D8B030D-6E8A-4147-A177-3AD203B41FA5}">
                      <a16:colId xmlns:a16="http://schemas.microsoft.com/office/drawing/2014/main" val="1383100252"/>
                    </a:ext>
                  </a:extLst>
                </a:gridCol>
                <a:gridCol w="465707">
                  <a:extLst>
                    <a:ext uri="{9D8B030D-6E8A-4147-A177-3AD203B41FA5}">
                      <a16:colId xmlns:a16="http://schemas.microsoft.com/office/drawing/2014/main" val="3858490857"/>
                    </a:ext>
                  </a:extLst>
                </a:gridCol>
                <a:gridCol w="465707">
                  <a:extLst>
                    <a:ext uri="{9D8B030D-6E8A-4147-A177-3AD203B41FA5}">
                      <a16:colId xmlns:a16="http://schemas.microsoft.com/office/drawing/2014/main" val="27453688"/>
                    </a:ext>
                  </a:extLst>
                </a:gridCol>
              </a:tblGrid>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Đ</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6656107"/>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b="1">
                          <a:solidFill>
                            <a:schemeClr val="tx1">
                              <a:lumMod val="95000"/>
                              <a:lumOff val="5000"/>
                            </a:schemeClr>
                          </a:solidFill>
                          <a:latin typeface="SVN-Comic Sans MS" panose="02040603050506020204" pitchFamily="18" charset="0"/>
                        </a:rPr>
                        <a:t>U</a:t>
                      </a: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M</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167472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T</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K</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9436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R</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O</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K</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4BFAE"/>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4BFAE"/>
                    </a:solidFill>
                  </a:tcPr>
                </a:tc>
                <a:tc>
                  <a:txBody>
                    <a:bodyPr/>
                    <a:lstStyle/>
                    <a:p>
                      <a:pPr algn="ctr"/>
                      <a:r>
                        <a:rPr lang="en-US" sz="2000" b="1">
                          <a:solidFill>
                            <a:schemeClr val="tx1">
                              <a:lumMod val="95000"/>
                              <a:lumOff val="5000"/>
                            </a:schemeClr>
                          </a:solidFill>
                          <a:latin typeface="SVN-Comic Sans MS" panose="02040603050506020204" pitchFamily="18" charset="0"/>
                        </a:rPr>
                        <a:t>M</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4BFAE"/>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4BFAE"/>
                    </a:solidFill>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4096073"/>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I</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S</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N</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G</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4656389"/>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Q</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680680"/>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C</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H</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S</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U</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7279736"/>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Ơ</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P</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Ê</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Ô</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I</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FF"/>
                    </a:solidFill>
                  </a:tcPr>
                </a:tc>
                <a:tc>
                  <a:txBody>
                    <a:bodyPr/>
                    <a:lstStyle/>
                    <a:p>
                      <a:pPr algn="ctr"/>
                      <a:r>
                        <a:rPr lang="en-US" sz="2000" b="1">
                          <a:solidFill>
                            <a:schemeClr val="tx1">
                              <a:lumMod val="95000"/>
                              <a:lumOff val="5000"/>
                            </a:schemeClr>
                          </a:solidFill>
                          <a:latin typeface="SVN-Comic Sans MS" panose="02040603050506020204" pitchFamily="18" charset="0"/>
                        </a:rPr>
                        <a:t>T</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4988521"/>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H</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Â</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U</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C</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rPr>
                        <a:t>R</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2000" b="1">
                          <a:solidFill>
                            <a:schemeClr val="tx1">
                              <a:lumMod val="95000"/>
                              <a:lumOff val="5000"/>
                            </a:schemeClr>
                          </a:solidFill>
                          <a:latin typeface="SVN-Comic Sans MS" panose="02040603050506020204" pitchFamily="18" charset="0"/>
                        </a:rPr>
                        <a:t>A</a:t>
                      </a:r>
                      <a:endParaRPr lang="en-US" sz="2000" b="1" dirty="0">
                        <a:solidFill>
                          <a:schemeClr val="tx1">
                            <a:lumMod val="95000"/>
                            <a:lumOff val="5000"/>
                          </a:schemeClr>
                        </a:solidFill>
                        <a:latin typeface="SVN-Comic Sans MS" panose="020406030505060202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1620048"/>
                  </a:ext>
                </a:extLst>
              </a:tr>
              <a:tr h="462516">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Đ</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Ô</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G</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N</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A</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M</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P</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a:solidFill>
                            <a:schemeClr val="tx1">
                              <a:lumMod val="95000"/>
                              <a:lumOff val="5000"/>
                            </a:schemeClr>
                          </a:solidFill>
                          <a:latin typeface="SVN-Comic Sans MS" panose="02040603050506020204" pitchFamily="18" charset="0"/>
                          <a:cs typeface="Times New Roman" panose="02020603050405020304" pitchFamily="18" charset="0"/>
                        </a:rPr>
                        <a:t>E</a:t>
                      </a:r>
                      <a:endParaRPr lang="en-US" sz="2000" b="1" dirty="0">
                        <a:solidFill>
                          <a:schemeClr val="tx1">
                            <a:lumMod val="95000"/>
                            <a:lumOff val="5000"/>
                          </a:schemeClr>
                        </a:solidFill>
                        <a:latin typeface="SVN-Comic Sans MS" panose="02040603050506020204" pitchFamily="18" charset="0"/>
                        <a:cs typeface="Times New Roman" panose="02020603050405020304" pitchFamily="18" charset="0"/>
                      </a:endParaRPr>
                    </a:p>
                  </a:txBody>
                  <a:tcPr marL="68580" marR="68580" marT="34290" marB="3429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059658558"/>
                  </a:ext>
                </a:extLst>
              </a:tr>
            </a:tbl>
          </a:graphicData>
        </a:graphic>
      </p:graphicFrame>
      <p:sp>
        <p:nvSpPr>
          <p:cNvPr id="6" name="Rounded Rectangle 2">
            <a:extLst>
              <a:ext uri="{FF2B5EF4-FFF2-40B4-BE49-F238E27FC236}">
                <a16:creationId xmlns:a16="http://schemas.microsoft.com/office/drawing/2014/main" id="{143339EE-7BE7-4AFD-9914-E221B051F0DD}"/>
              </a:ext>
            </a:extLst>
          </p:cNvPr>
          <p:cNvSpPr/>
          <p:nvPr/>
        </p:nvSpPr>
        <p:spPr>
          <a:xfrm>
            <a:off x="151207" y="895350"/>
            <a:ext cx="4436828" cy="6566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DAA404"/>
                </a:solidFill>
                <a:latin typeface="#9Slide07 IcielBaliho Script" pitchFamily="2" charset="0"/>
                <a:cs typeface="Times New Roman" panose="02020603050405020304" pitchFamily="18" charset="0"/>
              </a:rPr>
              <a:t>TÔI LÀ VUA TÌM KIẾM</a:t>
            </a:r>
            <a:endParaRPr lang="en-US" sz="2800" b="1" dirty="0">
              <a:solidFill>
                <a:srgbClr val="DAA404"/>
              </a:solidFill>
              <a:latin typeface="#9Slide07 IcielBaliho Script" pitchFamily="2" charset="0"/>
              <a:cs typeface="Times New Roman" panose="02020603050405020304" pitchFamily="18" charset="0"/>
            </a:endParaRPr>
          </a:p>
        </p:txBody>
      </p:sp>
      <p:pic>
        <p:nvPicPr>
          <p:cNvPr id="7" name="Picture 2" descr="medallion_burst_animation.gif -">
            <a:extLst>
              <a:ext uri="{FF2B5EF4-FFF2-40B4-BE49-F238E27FC236}">
                <a16:creationId xmlns:a16="http://schemas.microsoft.com/office/drawing/2014/main" id="{AD37E834-9D79-4CE1-8612-4636E7D9655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9712" y="1657350"/>
            <a:ext cx="4274662" cy="3205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632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8">
            <a:extLst>
              <a:ext uri="{FF2B5EF4-FFF2-40B4-BE49-F238E27FC236}">
                <a16:creationId xmlns:a16="http://schemas.microsoft.com/office/drawing/2014/main" id="{37265EBD-261D-48E8-846B-EC6BDAF48F7A}"/>
              </a:ext>
            </a:extLst>
          </p:cNvPr>
          <p:cNvGrpSpPr>
            <a:grpSpLocks/>
          </p:cNvGrpSpPr>
          <p:nvPr/>
        </p:nvGrpSpPr>
        <p:grpSpPr bwMode="auto">
          <a:xfrm>
            <a:off x="1764243" y="0"/>
            <a:ext cx="5615515" cy="674131"/>
            <a:chOff x="630" y="986"/>
            <a:chExt cx="6049" cy="540"/>
          </a:xfrm>
        </p:grpSpPr>
        <p:grpSp>
          <p:nvGrpSpPr>
            <p:cNvPr id="3" name="圆角矩形 7">
              <a:extLst>
                <a:ext uri="{FF2B5EF4-FFF2-40B4-BE49-F238E27FC236}">
                  <a16:creationId xmlns:a16="http://schemas.microsoft.com/office/drawing/2014/main" id="{56C88B9D-785E-4346-AE39-914A09D0E084}"/>
                </a:ext>
              </a:extLst>
            </p:cNvPr>
            <p:cNvGrpSpPr>
              <a:grpSpLocks/>
            </p:cNvGrpSpPr>
            <p:nvPr/>
          </p:nvGrpSpPr>
          <p:grpSpPr bwMode="auto">
            <a:xfrm>
              <a:off x="630" y="986"/>
              <a:ext cx="6049" cy="540"/>
              <a:chOff x="457" y="737"/>
              <a:chExt cx="4800" cy="572"/>
            </a:xfrm>
          </p:grpSpPr>
          <p:pic>
            <p:nvPicPr>
              <p:cNvPr id="5" name="圆角矩形 7">
                <a:extLst>
                  <a:ext uri="{FF2B5EF4-FFF2-40B4-BE49-F238E27FC236}">
                    <a16:creationId xmlns:a16="http://schemas.microsoft.com/office/drawing/2014/main" id="{B57C1236-E332-4A56-B41B-A92A28DC7828}"/>
                  </a:ext>
                </a:extLst>
              </p:cNvPr>
              <p:cNvPicPr>
                <a:picLocks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57" y="737"/>
                <a:ext cx="4800" cy="572"/>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04">
                <a:extLst>
                  <a:ext uri="{FF2B5EF4-FFF2-40B4-BE49-F238E27FC236}">
                    <a16:creationId xmlns:a16="http://schemas.microsoft.com/office/drawing/2014/main" id="{246C9EDE-A5DF-40E2-998F-995CD41AA99D}"/>
                  </a:ext>
                </a:extLst>
              </p:cNvPr>
              <p:cNvSpPr txBox="1">
                <a:spLocks noChangeArrowheads="1"/>
              </p:cNvSpPr>
              <p:nvPr/>
            </p:nvSpPr>
            <p:spPr bwMode="auto">
              <a:xfrm>
                <a:off x="519" y="822"/>
                <a:ext cx="4677"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defTabSz="685800"/>
                <a:endParaRPr lang="zh-CN" altLang="en-US" sz="1799">
                  <a:solidFill>
                    <a:srgbClr val="FFFFFF"/>
                  </a:solidFill>
                  <a:latin typeface="Calibri" pitchFamily="34" charset="0"/>
                  <a:ea typeface="宋体" charset="-122"/>
                </a:endParaRPr>
              </a:p>
            </p:txBody>
          </p:sp>
        </p:grpSp>
        <p:sp>
          <p:nvSpPr>
            <p:cNvPr id="4" name="TextBox 19">
              <a:extLst>
                <a:ext uri="{FF2B5EF4-FFF2-40B4-BE49-F238E27FC236}">
                  <a16:creationId xmlns:a16="http://schemas.microsoft.com/office/drawing/2014/main" id="{A1B40044-F16B-4994-99CB-1DAFD88A889B}"/>
                </a:ext>
              </a:extLst>
            </p:cNvPr>
            <p:cNvSpPr txBox="1">
              <a:spLocks noChangeArrowheads="1"/>
            </p:cNvSpPr>
            <p:nvPr/>
          </p:nvSpPr>
          <p:spPr bwMode="auto">
            <a:xfrm>
              <a:off x="847" y="1029"/>
              <a:ext cx="5615" cy="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defTabSz="685800"/>
              <a:r>
                <a:rPr lang="en-US" altLang="zh-CN" sz="3300" b="1" dirty="0" err="1">
                  <a:solidFill>
                    <a:srgbClr val="FFFF00"/>
                  </a:solidFill>
                  <a:effectLst>
                    <a:outerShdw blurRad="38100" dist="38100" dir="2700000" algn="tl">
                      <a:srgbClr val="000000">
                        <a:alpha val="43137"/>
                      </a:srgbClr>
                    </a:outerShdw>
                  </a:effectLst>
                  <a:latin typeface="#9Slide03 Roboto Condensed"/>
                  <a:ea typeface="微软雅黑" pitchFamily="34" charset="-122"/>
                </a:rPr>
                <a:t>Xung</a:t>
              </a:r>
              <a:r>
                <a:rPr lang="en-US" altLang="zh-CN" sz="3300" b="1" dirty="0">
                  <a:solidFill>
                    <a:srgbClr val="FFFF00"/>
                  </a:solidFill>
                  <a:effectLst>
                    <a:outerShdw blurRad="38100" dist="38100" dir="2700000" algn="tl">
                      <a:srgbClr val="000000">
                        <a:alpha val="43137"/>
                      </a:srgbClr>
                    </a:outerShdw>
                  </a:effectLst>
                  <a:latin typeface="#9Slide03 Roboto Condensed"/>
                  <a:ea typeface="微软雅黑" pitchFamily="34" charset="-122"/>
                </a:rPr>
                <a:t> </a:t>
              </a:r>
              <a:r>
                <a:rPr lang="en-US" altLang="zh-CN" sz="3300" b="1" dirty="0" err="1">
                  <a:solidFill>
                    <a:srgbClr val="FFFF00"/>
                  </a:solidFill>
                  <a:effectLst>
                    <a:outerShdw blurRad="38100" dist="38100" dir="2700000" algn="tl">
                      <a:srgbClr val="000000">
                        <a:alpha val="43137"/>
                      </a:srgbClr>
                    </a:outerShdw>
                  </a:effectLst>
                  <a:latin typeface="#9Slide03 Roboto Condensed"/>
                  <a:ea typeface="微软雅黑" pitchFamily="34" charset="-122"/>
                </a:rPr>
                <a:t>đột</a:t>
              </a:r>
              <a:r>
                <a:rPr lang="en-US" altLang="zh-CN" sz="3300" b="1" dirty="0">
                  <a:solidFill>
                    <a:srgbClr val="FFFF00"/>
                  </a:solidFill>
                  <a:effectLst>
                    <a:outerShdw blurRad="38100" dist="38100" dir="2700000" algn="tl">
                      <a:srgbClr val="000000">
                        <a:alpha val="43137"/>
                      </a:srgbClr>
                    </a:outerShdw>
                  </a:effectLst>
                  <a:latin typeface="#9Slide03 Roboto Condensed"/>
                  <a:ea typeface="微软雅黑" pitchFamily="34" charset="-122"/>
                </a:rPr>
                <a:t> </a:t>
              </a:r>
              <a:r>
                <a:rPr lang="en-US" altLang="zh-CN" sz="3300" b="1" dirty="0" err="1">
                  <a:solidFill>
                    <a:srgbClr val="FFFF00"/>
                  </a:solidFill>
                  <a:effectLst>
                    <a:outerShdw blurRad="38100" dist="38100" dir="2700000" algn="tl">
                      <a:srgbClr val="000000">
                        <a:alpha val="43137"/>
                      </a:srgbClr>
                    </a:outerShdw>
                  </a:effectLst>
                  <a:latin typeface="#9Slide03 Roboto Condensed"/>
                  <a:ea typeface="微软雅黑" pitchFamily="34" charset="-122"/>
                </a:rPr>
                <a:t>tôn</a:t>
              </a:r>
              <a:r>
                <a:rPr lang="en-US" altLang="zh-CN" sz="3300" b="1" dirty="0">
                  <a:solidFill>
                    <a:srgbClr val="FFFF00"/>
                  </a:solidFill>
                  <a:effectLst>
                    <a:outerShdw blurRad="38100" dist="38100" dir="2700000" algn="tl">
                      <a:srgbClr val="000000">
                        <a:alpha val="43137"/>
                      </a:srgbClr>
                    </a:outerShdw>
                  </a:effectLst>
                  <a:latin typeface="#9Slide03 Roboto Condensed"/>
                  <a:ea typeface="微软雅黑" pitchFamily="34" charset="-122"/>
                </a:rPr>
                <a:t> </a:t>
              </a:r>
              <a:r>
                <a:rPr lang="en-US" altLang="zh-CN" sz="3300" b="1" dirty="0" err="1">
                  <a:solidFill>
                    <a:srgbClr val="FFFF00"/>
                  </a:solidFill>
                  <a:effectLst>
                    <a:outerShdw blurRad="38100" dist="38100" dir="2700000" algn="tl">
                      <a:srgbClr val="000000">
                        <a:alpha val="43137"/>
                      </a:srgbClr>
                    </a:outerShdw>
                  </a:effectLst>
                  <a:latin typeface="#9Slide03 Roboto Condensed"/>
                  <a:ea typeface="微软雅黑" pitchFamily="34" charset="-122"/>
                </a:rPr>
                <a:t>giáo</a:t>
              </a:r>
              <a:r>
                <a:rPr lang="en-US" altLang="zh-CN" sz="3300" b="1" dirty="0">
                  <a:solidFill>
                    <a:srgbClr val="FFFF00"/>
                  </a:solidFill>
                  <a:effectLst>
                    <a:outerShdw blurRad="38100" dist="38100" dir="2700000" algn="tl">
                      <a:srgbClr val="000000">
                        <a:alpha val="43137"/>
                      </a:srgbClr>
                    </a:outerShdw>
                  </a:effectLst>
                  <a:latin typeface="#9Slide03 Roboto Condensed"/>
                  <a:ea typeface="微软雅黑" pitchFamily="34" charset="-122"/>
                </a:rPr>
                <a:t> ở </a:t>
              </a:r>
              <a:r>
                <a:rPr lang="en-US" altLang="zh-CN" sz="3300" b="1" dirty="0" err="1">
                  <a:solidFill>
                    <a:srgbClr val="FFFF00"/>
                  </a:solidFill>
                  <a:effectLst>
                    <a:outerShdw blurRad="38100" dist="38100" dir="2700000" algn="tl">
                      <a:srgbClr val="000000">
                        <a:alpha val="43137"/>
                      </a:srgbClr>
                    </a:outerShdw>
                  </a:effectLst>
                  <a:latin typeface="#9Slide03 Roboto Condensed"/>
                  <a:ea typeface="微软雅黑" pitchFamily="34" charset="-122"/>
                </a:rPr>
                <a:t>châu</a:t>
              </a:r>
              <a:r>
                <a:rPr lang="en-US" altLang="zh-CN" sz="3300" b="1" dirty="0">
                  <a:solidFill>
                    <a:srgbClr val="FFFF00"/>
                  </a:solidFill>
                  <a:effectLst>
                    <a:outerShdw blurRad="38100" dist="38100" dir="2700000" algn="tl">
                      <a:srgbClr val="000000">
                        <a:alpha val="43137"/>
                      </a:srgbClr>
                    </a:outerShdw>
                  </a:effectLst>
                  <a:latin typeface="#9Slide03 Roboto Condensed"/>
                  <a:ea typeface="微软雅黑" pitchFamily="34" charset="-122"/>
                </a:rPr>
                <a:t> Á</a:t>
              </a:r>
            </a:p>
          </p:txBody>
        </p:sp>
      </p:grpSp>
      <p:pic>
        <p:nvPicPr>
          <p:cNvPr id="7" name="video xung dot ton giao">
            <a:hlinkClick r:id="" action="ppaction://media"/>
            <a:extLst>
              <a:ext uri="{FF2B5EF4-FFF2-40B4-BE49-F238E27FC236}">
                <a16:creationId xmlns:a16="http://schemas.microsoft.com/office/drawing/2014/main" id="{E6C9870D-D426-4ADF-8FA1-2FD1D810744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7674" y="745011"/>
            <a:ext cx="7555832" cy="4250156"/>
          </a:xfrm>
          <a:prstGeom prst="rect">
            <a:avLst/>
          </a:prstGeom>
        </p:spPr>
      </p:pic>
    </p:spTree>
    <p:extLst>
      <p:ext uri="{BB962C8B-B14F-4D97-AF65-F5344CB8AC3E}">
        <p14:creationId xmlns:p14="http://schemas.microsoft.com/office/powerpoint/2010/main" val="1565881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037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7"/>
                </p:tgtEl>
              </p:cMediaNode>
            </p:vide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TextBox 19">
            <a:extLst>
              <a:ext uri="{FF2B5EF4-FFF2-40B4-BE49-F238E27FC236}">
                <a16:creationId xmlns:a16="http://schemas.microsoft.com/office/drawing/2014/main" id="{3E5B3EA1-AE2D-4797-A456-0792A43E6858}"/>
              </a:ext>
            </a:extLst>
          </p:cNvPr>
          <p:cNvSpPr txBox="1">
            <a:spLocks noChangeArrowheads="1"/>
          </p:cNvSpPr>
          <p:nvPr/>
        </p:nvSpPr>
        <p:spPr bwMode="auto">
          <a:xfrm>
            <a:off x="381000" y="278581"/>
            <a:ext cx="4055863" cy="101618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defTabSz="685800"/>
            <a:r>
              <a:rPr lang="en-US" altLang="zh-CN" sz="3000" b="1" dirty="0">
                <a:solidFill>
                  <a:srgbClr val="0000FF"/>
                </a:solidFill>
                <a:effectLst>
                  <a:outerShdw blurRad="38100" dist="38100" dir="2700000" algn="tl">
                    <a:srgbClr val="000000">
                      <a:alpha val="43137"/>
                    </a:srgbClr>
                  </a:outerShdw>
                </a:effectLst>
                <a:latin typeface="#9Slide03 Roboto Condensed"/>
                <a:ea typeface="微软雅黑" pitchFamily="34" charset="-122"/>
              </a:rPr>
              <a:t>TỚ LÀM </a:t>
            </a:r>
          </a:p>
          <a:p>
            <a:pPr algn="ctr" defTabSz="685800"/>
            <a:r>
              <a:rPr lang="en-US" altLang="zh-CN" sz="3000" b="1" dirty="0">
                <a:solidFill>
                  <a:srgbClr val="0000FF"/>
                </a:solidFill>
                <a:effectLst>
                  <a:outerShdw blurRad="38100" dist="38100" dir="2700000" algn="tl">
                    <a:srgbClr val="000000">
                      <a:alpha val="43137"/>
                    </a:srgbClr>
                  </a:outerShdw>
                </a:effectLst>
                <a:latin typeface="#9Slide03 Roboto Condensed"/>
                <a:ea typeface="微软雅黑" pitchFamily="34" charset="-122"/>
              </a:rPr>
              <a:t>SỨ GIẢ HOÀ BÌNH</a:t>
            </a:r>
          </a:p>
        </p:txBody>
      </p:sp>
      <p:sp>
        <p:nvSpPr>
          <p:cNvPr id="10" name="Rectangle 9">
            <a:extLst>
              <a:ext uri="{FF2B5EF4-FFF2-40B4-BE49-F238E27FC236}">
                <a16:creationId xmlns:a16="http://schemas.microsoft.com/office/drawing/2014/main" id="{2C27DC72-A995-41BF-AF47-D0E073874676}"/>
              </a:ext>
            </a:extLst>
          </p:cNvPr>
          <p:cNvSpPr/>
          <p:nvPr/>
        </p:nvSpPr>
        <p:spPr>
          <a:xfrm>
            <a:off x="327372" y="1876166"/>
            <a:ext cx="4163120" cy="3089731"/>
          </a:xfrm>
          <a:prstGeom prst="rect">
            <a:avLst/>
          </a:prstGeom>
          <a:solidFill>
            <a:srgbClr val="0000FF"/>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chemeClr val="bg1"/>
              </a:solidFill>
              <a:latin typeface="Calibri" panose="020F0502020204030204"/>
            </a:endParaRPr>
          </a:p>
        </p:txBody>
      </p:sp>
      <p:pic>
        <p:nvPicPr>
          <p:cNvPr id="15" name="Picture 14">
            <a:extLst>
              <a:ext uri="{FF2B5EF4-FFF2-40B4-BE49-F238E27FC236}">
                <a16:creationId xmlns:a16="http://schemas.microsoft.com/office/drawing/2014/main" id="{0858AC3C-07E2-48A1-AA87-4197F4B7DA5C}"/>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4739796" y="269326"/>
            <a:ext cx="4190951" cy="26549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7" name="Picture 16">
            <a:extLst>
              <a:ext uri="{FF2B5EF4-FFF2-40B4-BE49-F238E27FC236}">
                <a16:creationId xmlns:a16="http://schemas.microsoft.com/office/drawing/2014/main" id="{086218DD-9A5A-4431-B171-9A44797E6C7E}"/>
              </a:ext>
            </a:extLst>
          </p:cNvPr>
          <p:cNvPicPr>
            <a:picLocks noChangeAspect="1"/>
          </p:cNvPicPr>
          <p:nvPr/>
        </p:nvPicPr>
        <p:blipFill>
          <a:blip r:embed="rId4"/>
          <a:stretch>
            <a:fillRect/>
          </a:stretch>
        </p:blipFill>
        <p:spPr>
          <a:xfrm>
            <a:off x="4778659" y="3430726"/>
            <a:ext cx="1975397" cy="148154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8" name="Picture 17">
            <a:extLst>
              <a:ext uri="{FF2B5EF4-FFF2-40B4-BE49-F238E27FC236}">
                <a16:creationId xmlns:a16="http://schemas.microsoft.com/office/drawing/2014/main" id="{39AE11F1-BA57-4CFD-AC95-EBC0FE49AF0F}"/>
              </a:ext>
            </a:extLst>
          </p:cNvPr>
          <p:cNvPicPr>
            <a:picLocks noChangeAspect="1"/>
          </p:cNvPicPr>
          <p:nvPr/>
        </p:nvPicPr>
        <p:blipFill>
          <a:blip r:embed="rId5"/>
          <a:stretch>
            <a:fillRect/>
          </a:stretch>
        </p:blipFill>
        <p:spPr>
          <a:xfrm>
            <a:off x="6929518" y="3430726"/>
            <a:ext cx="1975398" cy="145196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8" name="TextBox 7">
            <a:extLst>
              <a:ext uri="{FF2B5EF4-FFF2-40B4-BE49-F238E27FC236}">
                <a16:creationId xmlns:a16="http://schemas.microsoft.com/office/drawing/2014/main" id="{DFA6E670-BA84-4055-8101-B745581BB03A}"/>
              </a:ext>
            </a:extLst>
          </p:cNvPr>
          <p:cNvSpPr txBox="1"/>
          <p:nvPr/>
        </p:nvSpPr>
        <p:spPr>
          <a:xfrm>
            <a:off x="588978" y="2112260"/>
            <a:ext cx="3741957" cy="2677656"/>
          </a:xfrm>
          <a:prstGeom prst="rect">
            <a:avLst/>
          </a:prstGeom>
          <a:noFill/>
          <a:ln>
            <a:noFill/>
          </a:ln>
          <a:effectLst/>
        </p:spPr>
        <p:txBody>
          <a:bodyPr wrap="square" rtlCol="0">
            <a:spAutoFit/>
          </a:bodyPr>
          <a:lstStyle/>
          <a:p>
            <a:pPr algn="just" defTabSz="685800"/>
            <a:r>
              <a:rPr lang="en-US" sz="2400">
                <a:solidFill>
                  <a:schemeClr val="bg1"/>
                </a:solidFill>
                <a:latin typeface="#9Slide07 IcielBaliho Script"/>
              </a:rPr>
              <a:t>     </a:t>
            </a:r>
            <a:r>
              <a:rPr lang="en-US" sz="2400">
                <a:solidFill>
                  <a:srgbClr val="FFFF00"/>
                </a:solidFill>
                <a:latin typeface="#9Slide07 IcielBaliho Script"/>
              </a:rPr>
              <a:t>Ngày </a:t>
            </a:r>
            <a:r>
              <a:rPr lang="en-US" sz="2400" dirty="0">
                <a:solidFill>
                  <a:srgbClr val="FFFF00"/>
                </a:solidFill>
                <a:latin typeface="#9Slide07 IcielBaliho Script"/>
              </a:rPr>
              <a:t>nay </a:t>
            </a:r>
            <a:r>
              <a:rPr lang="en-US" sz="2400" dirty="0" err="1">
                <a:solidFill>
                  <a:srgbClr val="FFFF00"/>
                </a:solidFill>
                <a:latin typeface="#9Slide07 IcielBaliho Script"/>
              </a:rPr>
              <a:t>trên</a:t>
            </a:r>
            <a:r>
              <a:rPr lang="en-US" sz="2400" dirty="0">
                <a:solidFill>
                  <a:srgbClr val="FFFF00"/>
                </a:solidFill>
                <a:latin typeface="#9Slide07 IcielBaliho Script"/>
              </a:rPr>
              <a:t> </a:t>
            </a:r>
            <a:r>
              <a:rPr lang="en-US" sz="2400" dirty="0" err="1">
                <a:solidFill>
                  <a:srgbClr val="FFFF00"/>
                </a:solidFill>
                <a:latin typeface="#9Slide07 IcielBaliho Script"/>
              </a:rPr>
              <a:t>thế</a:t>
            </a:r>
            <a:r>
              <a:rPr lang="en-US" sz="2400" dirty="0">
                <a:solidFill>
                  <a:srgbClr val="FFFF00"/>
                </a:solidFill>
                <a:latin typeface="#9Slide07 IcielBaliho Script"/>
              </a:rPr>
              <a:t> </a:t>
            </a:r>
            <a:r>
              <a:rPr lang="en-US" sz="2400" dirty="0" err="1">
                <a:solidFill>
                  <a:srgbClr val="FFFF00"/>
                </a:solidFill>
                <a:latin typeface="#9Slide07 IcielBaliho Script"/>
              </a:rPr>
              <a:t>giới</a:t>
            </a:r>
            <a:r>
              <a:rPr lang="en-US" sz="2400" dirty="0">
                <a:solidFill>
                  <a:srgbClr val="FFFF00"/>
                </a:solidFill>
                <a:latin typeface="#9Slide07 IcielBaliho Script"/>
              </a:rPr>
              <a:t>, </a:t>
            </a:r>
            <a:r>
              <a:rPr lang="en-US" sz="2400" dirty="0" err="1">
                <a:solidFill>
                  <a:srgbClr val="FFFF00"/>
                </a:solidFill>
                <a:latin typeface="#9Slide07 IcielBaliho Script"/>
              </a:rPr>
              <a:t>vấn</a:t>
            </a:r>
            <a:r>
              <a:rPr lang="en-US" sz="2400" dirty="0">
                <a:solidFill>
                  <a:srgbClr val="FFFF00"/>
                </a:solidFill>
                <a:latin typeface="#9Slide07 IcielBaliho Script"/>
              </a:rPr>
              <a:t> </a:t>
            </a:r>
            <a:r>
              <a:rPr lang="en-US" sz="2400" dirty="0" err="1">
                <a:solidFill>
                  <a:srgbClr val="FFFF00"/>
                </a:solidFill>
                <a:latin typeface="#9Slide07 IcielBaliho Script"/>
              </a:rPr>
              <a:t>đề</a:t>
            </a:r>
            <a:r>
              <a:rPr lang="en-US" sz="2400" dirty="0">
                <a:solidFill>
                  <a:srgbClr val="FFFF00"/>
                </a:solidFill>
                <a:latin typeface="#9Slide07 IcielBaliho Script"/>
              </a:rPr>
              <a:t> </a:t>
            </a:r>
            <a:r>
              <a:rPr lang="en-US" sz="2400" dirty="0" err="1">
                <a:solidFill>
                  <a:srgbClr val="FFFF00"/>
                </a:solidFill>
                <a:latin typeface="#9Slide07 IcielBaliho Script"/>
              </a:rPr>
              <a:t>dân</a:t>
            </a:r>
            <a:r>
              <a:rPr lang="en-US" sz="2400" dirty="0">
                <a:solidFill>
                  <a:srgbClr val="FFFF00"/>
                </a:solidFill>
                <a:latin typeface="#9Slide07 IcielBaliho Script"/>
              </a:rPr>
              <a:t> </a:t>
            </a:r>
            <a:r>
              <a:rPr lang="en-US" sz="2400" dirty="0" err="1">
                <a:solidFill>
                  <a:srgbClr val="FFFF00"/>
                </a:solidFill>
                <a:latin typeface="#9Slide07 IcielBaliho Script"/>
              </a:rPr>
              <a:t>tộc</a:t>
            </a:r>
            <a:r>
              <a:rPr lang="en-US" sz="2400" dirty="0">
                <a:solidFill>
                  <a:srgbClr val="FFFF00"/>
                </a:solidFill>
                <a:latin typeface="#9Slide07 IcielBaliho Script"/>
              </a:rPr>
              <a:t> </a:t>
            </a:r>
            <a:r>
              <a:rPr lang="en-US" sz="2400" dirty="0" err="1">
                <a:solidFill>
                  <a:srgbClr val="FFFF00"/>
                </a:solidFill>
                <a:latin typeface="#9Slide07 IcielBaliho Script"/>
              </a:rPr>
              <a:t>và</a:t>
            </a:r>
            <a:r>
              <a:rPr lang="en-US" sz="2400" dirty="0">
                <a:solidFill>
                  <a:srgbClr val="FFFF00"/>
                </a:solidFill>
                <a:latin typeface="#9Slide07 IcielBaliho Script"/>
              </a:rPr>
              <a:t> </a:t>
            </a:r>
            <a:r>
              <a:rPr lang="en-US" sz="2400" dirty="0" err="1">
                <a:solidFill>
                  <a:srgbClr val="FFFF00"/>
                </a:solidFill>
                <a:latin typeface="#9Slide07 IcielBaliho Script"/>
              </a:rPr>
              <a:t>tôn</a:t>
            </a:r>
            <a:r>
              <a:rPr lang="en-US" sz="2400" dirty="0">
                <a:solidFill>
                  <a:srgbClr val="FFFF00"/>
                </a:solidFill>
                <a:latin typeface="#9Slide07 IcielBaliho Script"/>
              </a:rPr>
              <a:t> </a:t>
            </a:r>
            <a:r>
              <a:rPr lang="en-US" sz="2400" dirty="0" err="1">
                <a:solidFill>
                  <a:srgbClr val="FFFF00"/>
                </a:solidFill>
                <a:latin typeface="#9Slide07 IcielBaliho Script"/>
              </a:rPr>
              <a:t>giáo</a:t>
            </a:r>
            <a:r>
              <a:rPr lang="en-US" sz="2400" dirty="0">
                <a:solidFill>
                  <a:srgbClr val="FFFF00"/>
                </a:solidFill>
                <a:latin typeface="#9Slide07 IcielBaliho Script"/>
              </a:rPr>
              <a:t> </a:t>
            </a:r>
            <a:r>
              <a:rPr lang="en-US" sz="2400" dirty="0" err="1">
                <a:solidFill>
                  <a:srgbClr val="FFFF00"/>
                </a:solidFill>
                <a:latin typeface="#9Slide07 IcielBaliho Script"/>
              </a:rPr>
              <a:t>là</a:t>
            </a:r>
            <a:r>
              <a:rPr lang="en-US" sz="2400" dirty="0">
                <a:solidFill>
                  <a:srgbClr val="FFFF00"/>
                </a:solidFill>
                <a:latin typeface="#9Slide07 IcielBaliho Script"/>
              </a:rPr>
              <a:t> </a:t>
            </a:r>
            <a:r>
              <a:rPr lang="en-US" sz="2400" dirty="0" err="1">
                <a:solidFill>
                  <a:srgbClr val="FFFF00"/>
                </a:solidFill>
                <a:latin typeface="#9Slide07 IcielBaliho Script"/>
              </a:rPr>
              <a:t>những</a:t>
            </a:r>
            <a:r>
              <a:rPr lang="en-US" sz="2400" dirty="0">
                <a:solidFill>
                  <a:srgbClr val="FFFF00"/>
                </a:solidFill>
                <a:latin typeface="#9Slide07 IcielBaliho Script"/>
              </a:rPr>
              <a:t> </a:t>
            </a:r>
            <a:r>
              <a:rPr lang="en-US" sz="2400" dirty="0" err="1">
                <a:solidFill>
                  <a:srgbClr val="FFFF00"/>
                </a:solidFill>
                <a:latin typeface="#9Slide07 IcielBaliho Script"/>
              </a:rPr>
              <a:t>vấn</a:t>
            </a:r>
            <a:r>
              <a:rPr lang="en-US" sz="2400" dirty="0">
                <a:solidFill>
                  <a:srgbClr val="FFFF00"/>
                </a:solidFill>
                <a:latin typeface="#9Slide07 IcielBaliho Script"/>
              </a:rPr>
              <a:t> </a:t>
            </a:r>
            <a:r>
              <a:rPr lang="en-US" sz="2400" dirty="0" err="1">
                <a:solidFill>
                  <a:srgbClr val="FFFF00"/>
                </a:solidFill>
                <a:latin typeface="#9Slide07 IcielBaliho Script"/>
              </a:rPr>
              <a:t>đề</a:t>
            </a:r>
            <a:r>
              <a:rPr lang="en-US" sz="2400" dirty="0">
                <a:solidFill>
                  <a:srgbClr val="FFFF00"/>
                </a:solidFill>
                <a:latin typeface="#9Slide07 IcielBaliho Script"/>
              </a:rPr>
              <a:t> </a:t>
            </a:r>
            <a:r>
              <a:rPr lang="en-US" sz="2400" dirty="0" err="1">
                <a:solidFill>
                  <a:srgbClr val="FFFF00"/>
                </a:solidFill>
                <a:latin typeface="#9Slide07 IcielBaliho Script"/>
              </a:rPr>
              <a:t>rất</a:t>
            </a:r>
            <a:r>
              <a:rPr lang="en-US" sz="2400" dirty="0">
                <a:solidFill>
                  <a:srgbClr val="FFFF00"/>
                </a:solidFill>
                <a:latin typeface="#9Slide07 IcielBaliho Script"/>
              </a:rPr>
              <a:t> </a:t>
            </a:r>
            <a:r>
              <a:rPr lang="en-US" sz="2400" dirty="0" err="1">
                <a:solidFill>
                  <a:srgbClr val="FFFF00"/>
                </a:solidFill>
                <a:latin typeface="#9Slide07 IcielBaliho Script"/>
              </a:rPr>
              <a:t>nhạy</a:t>
            </a:r>
            <a:r>
              <a:rPr lang="en-US" sz="2400" dirty="0">
                <a:solidFill>
                  <a:srgbClr val="FFFF00"/>
                </a:solidFill>
                <a:latin typeface="#9Slide07 IcielBaliho Script"/>
              </a:rPr>
              <a:t> </a:t>
            </a:r>
            <a:r>
              <a:rPr lang="en-US" sz="2400" dirty="0" err="1">
                <a:solidFill>
                  <a:srgbClr val="FFFF00"/>
                </a:solidFill>
                <a:latin typeface="#9Slide07 IcielBaliho Script"/>
              </a:rPr>
              <a:t>cảm</a:t>
            </a:r>
            <a:r>
              <a:rPr lang="en-US" sz="2400" dirty="0">
                <a:solidFill>
                  <a:srgbClr val="FFFF00"/>
                </a:solidFill>
                <a:latin typeface="#9Slide07 IcielBaliho Script"/>
              </a:rPr>
              <a:t>, </a:t>
            </a:r>
            <a:r>
              <a:rPr lang="en-US" sz="2400" dirty="0" err="1">
                <a:solidFill>
                  <a:srgbClr val="FFFF00"/>
                </a:solidFill>
                <a:latin typeface="#9Slide07 IcielBaliho Script"/>
              </a:rPr>
              <a:t>với</a:t>
            </a:r>
            <a:r>
              <a:rPr lang="en-US" sz="2400" dirty="0">
                <a:solidFill>
                  <a:srgbClr val="FFFF00"/>
                </a:solidFill>
                <a:latin typeface="#9Slide07 IcielBaliho Script"/>
              </a:rPr>
              <a:t> </a:t>
            </a:r>
            <a:r>
              <a:rPr lang="en-US" sz="2400" dirty="0" err="1">
                <a:solidFill>
                  <a:srgbClr val="FFFF00"/>
                </a:solidFill>
                <a:latin typeface="#9Slide07 IcielBaliho Script"/>
              </a:rPr>
              <a:t>đời</a:t>
            </a:r>
            <a:r>
              <a:rPr lang="en-US" sz="2400" dirty="0">
                <a:solidFill>
                  <a:srgbClr val="FFFF00"/>
                </a:solidFill>
                <a:latin typeface="#9Slide07 IcielBaliho Script"/>
              </a:rPr>
              <a:t> </a:t>
            </a:r>
            <a:r>
              <a:rPr lang="en-US" sz="2400" dirty="0" err="1">
                <a:solidFill>
                  <a:srgbClr val="FFFF00"/>
                </a:solidFill>
                <a:latin typeface="#9Slide07 IcielBaliho Script"/>
              </a:rPr>
              <a:t>sống</a:t>
            </a:r>
            <a:r>
              <a:rPr lang="en-US" sz="2400" dirty="0">
                <a:solidFill>
                  <a:srgbClr val="FFFF00"/>
                </a:solidFill>
                <a:latin typeface="#9Slide07 IcielBaliho Script"/>
              </a:rPr>
              <a:t> </a:t>
            </a:r>
            <a:r>
              <a:rPr lang="en-US" sz="2400" dirty="0" err="1">
                <a:solidFill>
                  <a:srgbClr val="FFFF00"/>
                </a:solidFill>
                <a:latin typeface="#9Slide07 IcielBaliho Script"/>
              </a:rPr>
              <a:t>chính</a:t>
            </a:r>
            <a:r>
              <a:rPr lang="en-US" sz="2400" dirty="0">
                <a:solidFill>
                  <a:srgbClr val="FFFF00"/>
                </a:solidFill>
                <a:latin typeface="#9Slide07 IcielBaliho Script"/>
              </a:rPr>
              <a:t> </a:t>
            </a:r>
            <a:r>
              <a:rPr lang="en-US" sz="2400" dirty="0" err="1">
                <a:solidFill>
                  <a:srgbClr val="FFFF00"/>
                </a:solidFill>
                <a:latin typeface="#9Slide07 IcielBaliho Script"/>
              </a:rPr>
              <a:t>trị</a:t>
            </a:r>
            <a:r>
              <a:rPr lang="en-US" sz="2400" dirty="0">
                <a:solidFill>
                  <a:srgbClr val="FFFF00"/>
                </a:solidFill>
                <a:latin typeface="#9Slide07 IcielBaliho Script"/>
              </a:rPr>
              <a:t> </a:t>
            </a:r>
            <a:r>
              <a:rPr lang="en-US" sz="2400" dirty="0" err="1">
                <a:solidFill>
                  <a:srgbClr val="FFFF00"/>
                </a:solidFill>
                <a:latin typeface="#9Slide07 IcielBaliho Script"/>
              </a:rPr>
              <a:t>nhiều</a:t>
            </a:r>
            <a:r>
              <a:rPr lang="en-US" sz="2400" dirty="0">
                <a:solidFill>
                  <a:srgbClr val="FFFF00"/>
                </a:solidFill>
                <a:latin typeface="#9Slide07 IcielBaliho Script"/>
              </a:rPr>
              <a:t> n</a:t>
            </a:r>
            <a:r>
              <a:rPr lang="vi-VN" sz="2400" dirty="0">
                <a:solidFill>
                  <a:srgbClr val="FFFF00"/>
                </a:solidFill>
                <a:latin typeface="#9Slide07 IcielBaliho Script"/>
              </a:rPr>
              <a:t>ư</a:t>
            </a:r>
            <a:r>
              <a:rPr lang="en-US" sz="2400" dirty="0" err="1">
                <a:solidFill>
                  <a:srgbClr val="FFFF00"/>
                </a:solidFill>
                <a:latin typeface="#9Slide07 IcielBaliho Script"/>
              </a:rPr>
              <a:t>ớc</a:t>
            </a:r>
            <a:r>
              <a:rPr lang="en-US" sz="2400" dirty="0">
                <a:solidFill>
                  <a:srgbClr val="FFFF00"/>
                </a:solidFill>
                <a:latin typeface="#9Slide07 IcielBaliho Script"/>
              </a:rPr>
              <a:t>. </a:t>
            </a:r>
            <a:r>
              <a:rPr lang="en-US" sz="2400" err="1">
                <a:solidFill>
                  <a:srgbClr val="FFFF00"/>
                </a:solidFill>
                <a:latin typeface="#9Slide07 IcielBaliho Script"/>
              </a:rPr>
              <a:t>Em</a:t>
            </a:r>
            <a:r>
              <a:rPr lang="en-US" sz="2400">
                <a:solidFill>
                  <a:srgbClr val="FFFF00"/>
                </a:solidFill>
                <a:latin typeface="#9Slide07 IcielBaliho Script"/>
              </a:rPr>
              <a:t> hãy vẽ một bức tranh thể hiện mong </a:t>
            </a:r>
            <a:r>
              <a:rPr lang="vi-VN" sz="2400">
                <a:solidFill>
                  <a:srgbClr val="FFFF00"/>
                </a:solidFill>
                <a:latin typeface="#9Slide07 IcielBaliho Script"/>
              </a:rPr>
              <a:t>ư</a:t>
            </a:r>
            <a:r>
              <a:rPr lang="en-US" sz="2400">
                <a:solidFill>
                  <a:srgbClr val="FFFF00"/>
                </a:solidFill>
                <a:latin typeface="#9Slide07 IcielBaliho Script"/>
              </a:rPr>
              <a:t>ớc:  </a:t>
            </a:r>
          </a:p>
          <a:p>
            <a:pPr algn="just" defTabSz="685800"/>
            <a:r>
              <a:rPr lang="en-US" sz="2400">
                <a:solidFill>
                  <a:schemeClr val="bg1"/>
                </a:solidFill>
                <a:latin typeface="#9Slide07 IcielBaliho Script"/>
              </a:rPr>
              <a:t>"VÌ MỘT THẾ GIỚI HÒA BÌNH"</a:t>
            </a:r>
          </a:p>
        </p:txBody>
      </p:sp>
      <p:pic>
        <p:nvPicPr>
          <p:cNvPr id="7" name="Picture 6">
            <a:extLst>
              <a:ext uri="{FF2B5EF4-FFF2-40B4-BE49-F238E27FC236}">
                <a16:creationId xmlns:a16="http://schemas.microsoft.com/office/drawing/2014/main" id="{AF1B94A9-EE6C-4A54-8A1D-B0ECEBDC737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41214" y1="17412" x2="41214" y2="17412"/>
                        <a14:foregroundMark x1="40895" y1="18690" x2="40895" y2="18690"/>
                        <a14:foregroundMark x1="40895" y1="18530" x2="43131" y2="22045"/>
                        <a14:foregroundMark x1="43770" y1="23323" x2="43930" y2="26358"/>
                        <a14:foregroundMark x1="37380" y1="28594" x2="37380" y2="28594"/>
                        <a14:foregroundMark x1="37380" y1="28594" x2="37380" y2="28594"/>
                        <a14:foregroundMark x1="17732" y1="38179" x2="17732" y2="38179"/>
                        <a14:foregroundMark x1="17732" y1="38179" x2="17732" y2="38179"/>
                        <a14:foregroundMark x1="20927" y1="46486" x2="20927" y2="46486"/>
                        <a14:foregroundMark x1="20927" y1="46486" x2="21725" y2="47125"/>
                        <a14:foregroundMark x1="28275" y1="56070" x2="28275" y2="56070"/>
                        <a14:foregroundMark x1="24601" y1="52556" x2="31310" y2="58946"/>
                        <a14:foregroundMark x1="31310" y1="58946" x2="31789" y2="58946"/>
                        <a14:foregroundMark x1="21885" y1="46486" x2="21885" y2="46486"/>
                        <a14:foregroundMark x1="19968" y1="44569" x2="21246" y2="45847"/>
                        <a14:foregroundMark x1="19010" y1="36102" x2="19010" y2="36102"/>
                        <a14:foregroundMark x1="19010" y1="36102" x2="19010" y2="36102"/>
                        <a14:foregroundMark x1="17891" y1="35783" x2="17891" y2="35783"/>
                        <a14:foregroundMark x1="17572" y1="35304" x2="17891" y2="35783"/>
                        <a14:foregroundMark x1="16294" y1="35304" x2="20607" y2="40096"/>
                        <a14:foregroundMark x1="40415" y1="18690" x2="41054" y2="20288"/>
                        <a14:foregroundMark x1="40575" y1="17732" x2="41374" y2="19489"/>
                        <a14:foregroundMark x1="35623" y1="29872" x2="35623" y2="29872"/>
                        <a14:foregroundMark x1="37700" y1="26837" x2="37700" y2="26837"/>
                        <a14:foregroundMark x1="37700" y1="26358" x2="37700" y2="26358"/>
                        <a14:foregroundMark x1="36741" y1="23163" x2="36901" y2="25559"/>
                        <a14:foregroundMark x1="38179" y1="28914" x2="38179" y2="28914"/>
                        <a14:foregroundMark x1="33387" y1="34505" x2="33387" y2="34505"/>
                        <a14:foregroundMark x1="33227" y1="34505" x2="33227" y2="34505"/>
                        <a14:foregroundMark x1="34984" y1="38019" x2="34984" y2="38019"/>
                        <a14:foregroundMark x1="33866" y1="35623" x2="33866" y2="35623"/>
                        <a14:foregroundMark x1="82428" y1="35144" x2="82428" y2="35144"/>
                        <a14:foregroundMark x1="80831" y1="27796" x2="81150" y2="28275"/>
                        <a14:foregroundMark x1="81310" y1="41214" x2="81310" y2="41214"/>
                        <a14:foregroundMark x1="75240" y1="49681" x2="75240" y2="49681"/>
                        <a14:foregroundMark x1="37220" y1="78435" x2="37220" y2="78435"/>
                        <a14:foregroundMark x1="36741" y1="79553" x2="37061" y2="80511"/>
                        <a14:foregroundMark x1="42812" y1="85304" x2="42812" y2="85304"/>
                        <a14:foregroundMark x1="42812" y1="85304" x2="43291" y2="84505"/>
                        <a14:foregroundMark x1="45687" y1="82428" x2="45687" y2="82428"/>
                        <a14:foregroundMark x1="45847" y1="82428" x2="45847" y2="82428"/>
                        <a14:foregroundMark x1="51438" y1="82428" x2="51438" y2="82428"/>
                        <a14:foregroundMark x1="51597" y1="82428" x2="51597" y2="82428"/>
                      </a14:backgroundRemoval>
                    </a14:imgEffect>
                  </a14:imgLayer>
                </a14:imgProps>
              </a:ext>
            </a:extLst>
          </a:blip>
          <a:stretch>
            <a:fillRect/>
          </a:stretch>
        </p:blipFill>
        <p:spPr>
          <a:xfrm rot="801676">
            <a:off x="-422481" y="971291"/>
            <a:ext cx="1809750" cy="180975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900424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66C4141-9E3F-4C56-92F9-9587C8DD9FA5}"/>
              </a:ext>
            </a:extLst>
          </p:cNvPr>
          <p:cNvSpPr/>
          <p:nvPr/>
        </p:nvSpPr>
        <p:spPr>
          <a:xfrm>
            <a:off x="3161413" y="687588"/>
            <a:ext cx="3728500" cy="1393990"/>
          </a:xfrm>
          <a:prstGeom prst="roundRect">
            <a:avLst/>
          </a:prstGeom>
          <a:solidFill>
            <a:schemeClr val="bg1"/>
          </a:solidFill>
          <a:ln>
            <a:solidFill>
              <a:srgbClr val="D904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0000FF"/>
                </a:solidFill>
                <a:latin typeface="#9Slide07 Cadena" panose="02000503000000020004" pitchFamily="2" charset="0"/>
              </a:rPr>
              <a:t>1. Dân cư, tôn giáo</a:t>
            </a:r>
          </a:p>
        </p:txBody>
      </p:sp>
      <p:sp>
        <p:nvSpPr>
          <p:cNvPr id="8" name="Rectangle: Rounded Corners 7">
            <a:extLst>
              <a:ext uri="{FF2B5EF4-FFF2-40B4-BE49-F238E27FC236}">
                <a16:creationId xmlns:a16="http://schemas.microsoft.com/office/drawing/2014/main" id="{2CD5A064-6AF7-4821-9D97-4678A098C16E}"/>
              </a:ext>
            </a:extLst>
          </p:cNvPr>
          <p:cNvSpPr/>
          <p:nvPr/>
        </p:nvSpPr>
        <p:spPr>
          <a:xfrm>
            <a:off x="3300758" y="3233376"/>
            <a:ext cx="3600238" cy="1393990"/>
          </a:xfrm>
          <a:prstGeom prst="roundRect">
            <a:avLst/>
          </a:prstGeom>
          <a:solidFill>
            <a:schemeClr val="bg1"/>
          </a:solidFill>
          <a:ln>
            <a:solidFill>
              <a:srgbClr val="D904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0000FF"/>
                </a:solidFill>
                <a:latin typeface="#9Slide07 IcielBaliho Script" pitchFamily="2" charset="0"/>
              </a:rPr>
              <a:t> 2. Sự phân bố dân cư. Các thành phố lớn</a:t>
            </a:r>
          </a:p>
        </p:txBody>
      </p:sp>
      <p:sp>
        <p:nvSpPr>
          <p:cNvPr id="5" name="Rectangle 4">
            <a:extLst>
              <a:ext uri="{FF2B5EF4-FFF2-40B4-BE49-F238E27FC236}">
                <a16:creationId xmlns:a16="http://schemas.microsoft.com/office/drawing/2014/main" id="{69EC9343-FFBD-4F1E-B083-1F4FB70D5E3A}"/>
              </a:ext>
            </a:extLst>
          </p:cNvPr>
          <p:cNvSpPr/>
          <p:nvPr/>
        </p:nvSpPr>
        <p:spPr>
          <a:xfrm>
            <a:off x="0" y="0"/>
            <a:ext cx="1524000" cy="5143500"/>
          </a:xfrm>
          <a:prstGeom prst="rect">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07636B0-E3D4-48ED-808E-7DBF5F669258}"/>
              </a:ext>
            </a:extLst>
          </p:cNvPr>
          <p:cNvSpPr/>
          <p:nvPr/>
        </p:nvSpPr>
        <p:spPr>
          <a:xfrm>
            <a:off x="457200" y="1946440"/>
            <a:ext cx="1828799" cy="1752600"/>
          </a:xfrm>
          <a:prstGeom prst="ellipse">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FF"/>
                </a:solidFill>
                <a:latin typeface="#9Slide07 Cadena" panose="02000503000000020004" pitchFamily="2" charset="0"/>
              </a:rPr>
              <a:t>NỘI DUNG</a:t>
            </a:r>
            <a:endParaRPr lang="en-US" sz="2800">
              <a:solidFill>
                <a:srgbClr val="0000FF"/>
              </a:solidFill>
              <a:latin typeface="#9Slide07 Cadena" panose="02000503000000020004" pitchFamily="2" charset="0"/>
            </a:endParaRPr>
          </a:p>
        </p:txBody>
      </p:sp>
      <p:pic>
        <p:nvPicPr>
          <p:cNvPr id="1026" name="Picture 2" descr="CỘNG ĐỒNG DÂN CƯ … LÀM CHỦ - Remaps – Tin tức &amp; Kiến thức Bất động sản">
            <a:extLst>
              <a:ext uri="{FF2B5EF4-FFF2-40B4-BE49-F238E27FC236}">
                <a16:creationId xmlns:a16="http://schemas.microsoft.com/office/drawing/2014/main" id="{60AD3982-207E-468B-9227-A621F68B01D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905000" y="141209"/>
            <a:ext cx="2026018" cy="13939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5441D4B-301F-4015-88FC-72433EBDA28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000" b="96889" l="2222" r="97778">
                        <a14:foregroundMark x1="47556" y1="12000" x2="47556" y2="12000"/>
                        <a14:foregroundMark x1="68889" y1="15556" x2="71556" y2="19556"/>
                        <a14:foregroundMark x1="71556" y1="19556" x2="71556" y2="19556"/>
                        <a14:foregroundMark x1="72444" y1="19556" x2="71556" y2="28000"/>
                        <a14:foregroundMark x1="55556" y1="88889" x2="49333" y2="74667"/>
                        <a14:foregroundMark x1="49333" y1="84444" x2="51111" y2="88000"/>
                        <a14:foregroundMark x1="47556" y1="88000" x2="47556" y2="88000"/>
                        <a14:foregroundMark x1="46667" y1="88889" x2="46667" y2="88889"/>
                        <a14:foregroundMark x1="53778" y1="97333" x2="67111" y2="88000"/>
                        <a14:foregroundMark x1="78222" y1="49333" x2="58667" y2="4000"/>
                        <a14:foregroundMark x1="58667" y1="4000" x2="52444" y2="48000"/>
                        <a14:foregroundMark x1="52444" y1="48000" x2="60000" y2="40889"/>
                        <a14:foregroundMark x1="49333" y1="21333" x2="49333" y2="21333"/>
                        <a14:foregroundMark x1="38222" y1="28889" x2="38222" y2="28889"/>
                        <a14:foregroundMark x1="23111" y1="33333" x2="23111" y2="33333"/>
                        <a14:foregroundMark x1="18667" y1="33333" x2="20444" y2="30667"/>
                        <a14:foregroundMark x1="24000" y1="22222" x2="31111" y2="17778"/>
                        <a14:foregroundMark x1="31111" y1="17778" x2="45778" y2="13778"/>
                        <a14:foregroundMark x1="45778" y1="13778" x2="60889" y2="17778"/>
                        <a14:foregroundMark x1="66222" y1="18667" x2="76000" y2="19556"/>
                        <a14:foregroundMark x1="84444" y1="24000" x2="85333" y2="28889"/>
                        <a14:foregroundMark x1="91556" y1="48444" x2="93333" y2="55111"/>
                        <a14:foregroundMark x1="59111" y1="87111" x2="54667" y2="89778"/>
                        <a14:foregroundMark x1="92444" y1="52444" x2="92444" y2="52444"/>
                        <a14:foregroundMark x1="90667" y1="34667" x2="92444" y2="39111"/>
                        <a14:foregroundMark x1="93333" y1="44000" x2="93333" y2="51556"/>
                        <a14:foregroundMark x1="88889" y1="63556" x2="88889" y2="63556"/>
                        <a14:foregroundMark x1="92444" y1="70222" x2="92444" y2="70222"/>
                        <a14:foregroundMark x1="94222" y1="52444" x2="96889" y2="59111"/>
                        <a14:foregroundMark x1="93333" y1="69333" x2="97778" y2="64444"/>
                        <a14:foregroundMark x1="77333" y1="34667" x2="75111" y2="30667"/>
                        <a14:foregroundMark x1="48444" y1="22222" x2="47556" y2="24889"/>
                        <a14:foregroundMark x1="36444" y1="53333" x2="51111" y2="60889"/>
                        <a14:foregroundMark x1="44889" y1="48444" x2="44889" y2="48444"/>
                        <a14:foregroundMark x1="68000" y1="51556" x2="68000" y2="51556"/>
                        <a14:foregroundMark x1="68000" y1="46667" x2="52889" y2="35556"/>
                        <a14:foregroundMark x1="46667" y1="33333" x2="46667" y2="33333"/>
                        <a14:foregroundMark x1="38222" y1="28889" x2="38222" y2="28889"/>
                        <a14:foregroundMark x1="30222" y1="28889" x2="26667" y2="41778"/>
                        <a14:foregroundMark x1="20444" y1="24000" x2="20444" y2="24000"/>
                        <a14:foregroundMark x1="14222" y1="19556" x2="57778" y2="18667"/>
                        <a14:foregroundMark x1="57778" y1="18667" x2="60889" y2="24889"/>
                        <a14:foregroundMark x1="31111" y1="81333" x2="36444" y2="88000"/>
                        <a14:foregroundMark x1="40000" y1="93778" x2="40000" y2="93778"/>
                        <a14:foregroundMark x1="32000" y1="89778" x2="32000" y2="89778"/>
                        <a14:foregroundMark x1="29333" y1="88889" x2="49333" y2="92000"/>
                        <a14:foregroundMark x1="62667" y1="88889" x2="62667" y2="88889"/>
                        <a14:foregroundMark x1="62667" y1="88889" x2="62667" y2="88889"/>
                        <a14:foregroundMark x1="64444" y1="40000" x2="68000" y2="47556"/>
                        <a14:foregroundMark x1="68889" y1="48444" x2="70667" y2="56889"/>
                        <a14:foregroundMark x1="59111" y1="32444" x2="44889" y2="47556"/>
                        <a14:foregroundMark x1="40000" y1="41778" x2="40000" y2="46667"/>
                        <a14:foregroundMark x1="39111" y1="39111" x2="40000" y2="43111"/>
                        <a14:foregroundMark x1="34667" y1="24000" x2="40889" y2="33333"/>
                        <a14:foregroundMark x1="40889" y1="24889" x2="46667" y2="36444"/>
                        <a14:foregroundMark x1="46667" y1="28889" x2="47556" y2="36444"/>
                        <a14:foregroundMark x1="23111" y1="24000" x2="23111" y2="24000"/>
                        <a14:foregroundMark x1="14222" y1="30667" x2="14222" y2="30667"/>
                        <a14:foregroundMark x1="10667" y1="34667" x2="7111" y2="44000"/>
                        <a14:foregroundMark x1="7111" y1="57778" x2="7111" y2="57778"/>
                        <a14:foregroundMark x1="40000" y1="20444" x2="43111" y2="23111"/>
                        <a14:foregroundMark x1="68889" y1="15556" x2="73333" y2="16444"/>
                        <a14:foregroundMark x1="79111" y1="17778" x2="81778" y2="19556"/>
                        <a14:foregroundMark x1="85333" y1="24000" x2="95111" y2="38222"/>
                        <a14:foregroundMark x1="95111" y1="40889" x2="95111" y2="40889"/>
                        <a14:foregroundMark x1="68889" y1="12889" x2="68889" y2="12889"/>
                        <a14:foregroundMark x1="69778" y1="12889" x2="85333" y2="24000"/>
                        <a14:foregroundMark x1="90667" y1="27111" x2="72444" y2="11111"/>
                        <a14:foregroundMark x1="68000" y1="7111" x2="68000" y2="7111"/>
                        <a14:foregroundMark x1="59111" y1="7111" x2="52000" y2="7111"/>
                        <a14:foregroundMark x1="42222" y1="10222" x2="26667" y2="16444"/>
                        <a14:foregroundMark x1="25778" y1="16444" x2="25778" y2="16444"/>
                        <a14:foregroundMark x1="43111" y1="9333" x2="43111" y2="9333"/>
                        <a14:foregroundMark x1="34667" y1="13778" x2="34667" y2="13778"/>
                        <a14:foregroundMark x1="33778" y1="15556" x2="33778" y2="15556"/>
                        <a14:foregroundMark x1="31111" y1="7111" x2="31111" y2="7111"/>
                        <a14:foregroundMark x1="27556" y1="11111" x2="27556" y2="11111"/>
                        <a14:foregroundMark x1="25778" y1="14667" x2="16000" y2="20444"/>
                        <a14:foregroundMark x1="8889" y1="28000" x2="38222" y2="73778"/>
                        <a14:foregroundMark x1="60889" y1="88000" x2="68889" y2="90667"/>
                        <a14:foregroundMark x1="69778" y1="90667" x2="72444" y2="89778"/>
                        <a14:foregroundMark x1="87111" y1="56000" x2="87111" y2="56000"/>
                        <a14:foregroundMark x1="86222" y1="62667" x2="86222" y2="62667"/>
                        <a14:foregroundMark x1="86222" y1="63556" x2="86222" y2="63556"/>
                        <a14:foregroundMark x1="75111" y1="37333" x2="75111" y2="37333"/>
                        <a14:foregroundMark x1="77333" y1="57778" x2="78222" y2="62667"/>
                        <a14:foregroundMark x1="78222" y1="62667" x2="78222" y2="62667"/>
                        <a14:foregroundMark x1="79111" y1="63556" x2="79111" y2="63556"/>
                        <a14:foregroundMark x1="80000" y1="65333" x2="80000" y2="65333"/>
                        <a14:foregroundMark x1="85333" y1="59111" x2="87111" y2="72889"/>
                        <a14:foregroundMark x1="82667" y1="45778" x2="80000" y2="84444"/>
                        <a14:foregroundMark x1="47556" y1="56889" x2="47556" y2="56889"/>
                        <a14:foregroundMark x1="42222" y1="8000" x2="42222" y2="8000"/>
                        <a14:foregroundMark x1="32889" y1="10222" x2="2222" y2="40889"/>
                        <a14:foregroundMark x1="2222" y1="40889" x2="15556" y2="85778"/>
                        <a14:foregroundMark x1="15556" y1="85778" x2="58222" y2="94667"/>
                        <a14:foregroundMark x1="58222" y1="10222" x2="40000" y2="11111"/>
                        <a14:foregroundMark x1="45778" y1="4444" x2="45778" y2="4444"/>
                        <a14:foregroundMark x1="45778" y1="4444" x2="45778" y2="4444"/>
                        <a14:foregroundMark x1="73333" y1="86222" x2="73333" y2="86222"/>
                        <a14:foregroundMark x1="73333" y1="86222" x2="73333" y2="86222"/>
                        <a14:foregroundMark x1="60000" y1="56889" x2="60000" y2="56889"/>
                        <a14:foregroundMark x1="7111" y1="64444" x2="7111" y2="64444"/>
                        <a14:foregroundMark x1="4000" y1="60889" x2="4000" y2="60889"/>
                        <a14:foregroundMark x1="4000" y1="60889" x2="4000" y2="60889"/>
                        <a14:foregroundMark x1="46667" y1="6222" x2="46667" y2="6222"/>
                        <a14:foregroundMark x1="46667" y1="6222" x2="44000" y2="7111"/>
                        <a14:foregroundMark x1="53778" y1="12889" x2="53778" y2="12889"/>
                        <a14:foregroundMark x1="45778" y1="6222" x2="45778" y2="6222"/>
                        <a14:foregroundMark x1="45778" y1="6222" x2="52889" y2="8000"/>
                        <a14:foregroundMark x1="37333" y1="6222" x2="37333" y2="7111"/>
                        <a14:foregroundMark x1="46667" y1="12889" x2="60889" y2="9333"/>
                        <a14:foregroundMark x1="48444" y1="14667" x2="60000" y2="24000"/>
                      </a14:backgroundRemoval>
                    </a14:imgEffect>
                  </a14:imgLayer>
                </a14:imgProps>
              </a:ext>
            </a:extLst>
          </a:blip>
          <a:stretch>
            <a:fillRect/>
          </a:stretch>
        </p:blipFill>
        <p:spPr>
          <a:xfrm>
            <a:off x="2533650" y="2611525"/>
            <a:ext cx="1181099" cy="1131806"/>
          </a:xfrm>
          <a:prstGeom prst="rect">
            <a:avLst/>
          </a:prstGeom>
        </p:spPr>
      </p:pic>
    </p:spTree>
    <p:extLst>
      <p:ext uri="{BB962C8B-B14F-4D97-AF65-F5344CB8AC3E}">
        <p14:creationId xmlns:p14="http://schemas.microsoft.com/office/powerpoint/2010/main" val="938233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00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A521C6-3C78-4CEC-9E72-E77A805D77FD}"/>
              </a:ext>
            </a:extLst>
          </p:cNvPr>
          <p:cNvPicPr>
            <a:picLocks noChangeAspect="1"/>
          </p:cNvPicPr>
          <p:nvPr/>
        </p:nvPicPr>
        <p:blipFill rotWithShape="1">
          <a:blip r:embed="rId2"/>
          <a:srcRect t="17020" b="22838"/>
          <a:stretch/>
        </p:blipFill>
        <p:spPr>
          <a:xfrm>
            <a:off x="4897506" y="1628185"/>
            <a:ext cx="4017894" cy="2725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Rectangle 8">
            <a:extLst>
              <a:ext uri="{FF2B5EF4-FFF2-40B4-BE49-F238E27FC236}">
                <a16:creationId xmlns:a16="http://schemas.microsoft.com/office/drawing/2014/main" id="{EFF7924A-7D43-43F5-ABB0-79ECA207BDD8}"/>
              </a:ext>
            </a:extLst>
          </p:cNvPr>
          <p:cNvSpPr/>
          <p:nvPr/>
        </p:nvSpPr>
        <p:spPr>
          <a:xfrm>
            <a:off x="228600" y="1469628"/>
            <a:ext cx="3543300" cy="415498"/>
          </a:xfrm>
          <a:prstGeom prst="rect">
            <a:avLst/>
          </a:prstGeom>
        </p:spPr>
        <p:txBody>
          <a:bodyPr wrap="square">
            <a:spAutoFit/>
          </a:bodyPr>
          <a:lstStyle/>
          <a:p>
            <a:pPr defTabSz="685800"/>
            <a:endParaRPr lang="en-US" sz="2100">
              <a:solidFill>
                <a:srgbClr val="0070C0"/>
              </a:solidFill>
              <a:latin typeface="#9Slide07 IcielBaliho Script" pitchFamily="2" charset="0"/>
            </a:endParaRPr>
          </a:p>
        </p:txBody>
      </p:sp>
      <p:sp>
        <p:nvSpPr>
          <p:cNvPr id="10" name="Rectangle: Rounded Corners 9">
            <a:extLst>
              <a:ext uri="{FF2B5EF4-FFF2-40B4-BE49-F238E27FC236}">
                <a16:creationId xmlns:a16="http://schemas.microsoft.com/office/drawing/2014/main" id="{D67F3DB0-7623-492E-9AB1-D549D53F0767}"/>
              </a:ext>
            </a:extLst>
          </p:cNvPr>
          <p:cNvSpPr/>
          <p:nvPr/>
        </p:nvSpPr>
        <p:spPr>
          <a:xfrm>
            <a:off x="228600" y="1581150"/>
            <a:ext cx="4343400" cy="28194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defTabSz="685800">
              <a:lnSpc>
                <a:spcPct val="150000"/>
              </a:lnSpc>
              <a:defRPr/>
            </a:pPr>
            <a:r>
              <a:rPr lang="en-US" sz="2800" kern="0">
                <a:solidFill>
                  <a:srgbClr val="0000FF"/>
                </a:solidFill>
                <a:latin typeface="Patrick Hand" panose="00000500000000000000" pitchFamily="2" charset="0"/>
              </a:rPr>
              <a:t>1. Hoàn thiện bài tập trong vở bài tập</a:t>
            </a:r>
          </a:p>
          <a:p>
            <a:pPr defTabSz="685800">
              <a:lnSpc>
                <a:spcPct val="150000"/>
              </a:lnSpc>
              <a:defRPr/>
            </a:pPr>
            <a:r>
              <a:rPr lang="en-US" sz="2800" kern="0">
                <a:solidFill>
                  <a:srgbClr val="0000FF"/>
                </a:solidFill>
                <a:latin typeface="Patrick Hand" panose="00000500000000000000" pitchFamily="2" charset="0"/>
              </a:rPr>
              <a:t>2. Nghiên cứu nội dung vài mới</a:t>
            </a:r>
            <a:endParaRPr lang="vi-VN" sz="2800" kern="0">
              <a:solidFill>
                <a:srgbClr val="0000FF"/>
              </a:solidFill>
              <a:latin typeface="Patrick Hand" panose="00000500000000000000" pitchFamily="2" charset="0"/>
            </a:endParaRPr>
          </a:p>
        </p:txBody>
      </p:sp>
      <p:sp>
        <p:nvSpPr>
          <p:cNvPr id="3" name="Rectangle 2">
            <a:extLst>
              <a:ext uri="{FF2B5EF4-FFF2-40B4-BE49-F238E27FC236}">
                <a16:creationId xmlns:a16="http://schemas.microsoft.com/office/drawing/2014/main" id="{AE16B568-A25F-4167-BFAC-0CE6E3CB6EAF}"/>
              </a:ext>
            </a:extLst>
          </p:cNvPr>
          <p:cNvSpPr/>
          <p:nvPr/>
        </p:nvSpPr>
        <p:spPr>
          <a:xfrm>
            <a:off x="228600" y="207644"/>
            <a:ext cx="8686800" cy="840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4500">
                <a:solidFill>
                  <a:srgbClr val="7030A0"/>
                </a:solidFill>
                <a:latin typeface="#9Slide07 IcielPony" panose="02000000000000000000" pitchFamily="2" charset="0"/>
              </a:rPr>
              <a:t>H</a:t>
            </a:r>
            <a:r>
              <a:rPr lang="vi-VN" sz="4500">
                <a:solidFill>
                  <a:srgbClr val="7030A0"/>
                </a:solidFill>
                <a:latin typeface="#9Slide07 IcielPony" panose="02000000000000000000" pitchFamily="2" charset="0"/>
              </a:rPr>
              <a:t>ư</a:t>
            </a:r>
            <a:r>
              <a:rPr lang="en-US" sz="4500">
                <a:solidFill>
                  <a:srgbClr val="7030A0"/>
                </a:solidFill>
                <a:latin typeface="#9Slide07 IcielPony" panose="02000000000000000000" pitchFamily="2" charset="0"/>
              </a:rPr>
              <a:t>ớng dẫn về nhà</a:t>
            </a:r>
          </a:p>
        </p:txBody>
      </p:sp>
    </p:spTree>
    <p:extLst>
      <p:ext uri="{BB962C8B-B14F-4D97-AF65-F5344CB8AC3E}">
        <p14:creationId xmlns:p14="http://schemas.microsoft.com/office/powerpoint/2010/main" val="401457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00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ADB0B9-EBF2-4263-A106-FCADC106BE0D}"/>
              </a:ext>
            </a:extLst>
          </p:cNvPr>
          <p:cNvPicPr>
            <a:picLocks noChangeAspect="1"/>
          </p:cNvPicPr>
          <p:nvPr/>
        </p:nvPicPr>
        <p:blipFill rotWithShape="1">
          <a:blip r:embed="rId2"/>
          <a:srcRect l="9780" r="43600" b="8682"/>
          <a:stretch/>
        </p:blipFill>
        <p:spPr>
          <a:xfrm>
            <a:off x="381000" y="586232"/>
            <a:ext cx="3736305" cy="3971036"/>
          </a:xfrm>
          <a:prstGeom prst="rect">
            <a:avLst/>
          </a:prstGeom>
        </p:spPr>
      </p:pic>
      <p:pic>
        <p:nvPicPr>
          <p:cNvPr id="6" name="Picture 5">
            <a:extLst>
              <a:ext uri="{FF2B5EF4-FFF2-40B4-BE49-F238E27FC236}">
                <a16:creationId xmlns:a16="http://schemas.microsoft.com/office/drawing/2014/main" id="{375CDF4A-8080-4CBE-8CE9-91A76A912CE6}"/>
              </a:ext>
            </a:extLst>
          </p:cNvPr>
          <p:cNvPicPr>
            <a:picLocks noChangeAspect="1"/>
          </p:cNvPicPr>
          <p:nvPr/>
        </p:nvPicPr>
        <p:blipFill>
          <a:blip r:embed="rId3"/>
          <a:stretch>
            <a:fillRect/>
          </a:stretch>
        </p:blipFill>
        <p:spPr>
          <a:xfrm>
            <a:off x="4717320" y="586232"/>
            <a:ext cx="3971036" cy="3971036"/>
          </a:xfrm>
          <a:prstGeom prst="rect">
            <a:avLst/>
          </a:prstGeom>
        </p:spPr>
      </p:pic>
    </p:spTree>
    <p:extLst>
      <p:ext uri="{BB962C8B-B14F-4D97-AF65-F5344CB8AC3E}">
        <p14:creationId xmlns:p14="http://schemas.microsoft.com/office/powerpoint/2010/main" val="818275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Cloud 2">
            <a:extLst>
              <a:ext uri="{FF2B5EF4-FFF2-40B4-BE49-F238E27FC236}">
                <a16:creationId xmlns:a16="http://schemas.microsoft.com/office/drawing/2014/main" id="{DEEDF18A-6047-40A6-AC29-C1CAC6994EFE}"/>
              </a:ext>
            </a:extLst>
          </p:cNvPr>
          <p:cNvSpPr/>
          <p:nvPr/>
        </p:nvSpPr>
        <p:spPr>
          <a:xfrm>
            <a:off x="990600" y="726451"/>
            <a:ext cx="3093528" cy="2137587"/>
          </a:xfrm>
          <a:prstGeom prst="cloud">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rPr>
              <a:t>Quốc gia đông dân nhất trên thế giới?</a:t>
            </a:r>
            <a:endParaRPr kumimoji="0" lang="en-US"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endParaRPr>
          </a:p>
        </p:txBody>
      </p:sp>
      <p:sp>
        <p:nvSpPr>
          <p:cNvPr id="4" name="Rectangle: Rounded Corners 3">
            <a:extLst>
              <a:ext uri="{FF2B5EF4-FFF2-40B4-BE49-F238E27FC236}">
                <a16:creationId xmlns:a16="http://schemas.microsoft.com/office/drawing/2014/main" id="{74EA7F6A-A8EE-48FE-8333-4F5B3F77BFB2}"/>
              </a:ext>
            </a:extLst>
          </p:cNvPr>
          <p:cNvSpPr/>
          <p:nvPr/>
        </p:nvSpPr>
        <p:spPr>
          <a:xfrm>
            <a:off x="917943" y="3235956"/>
            <a:ext cx="3429000" cy="1143000"/>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rPr>
              <a:t>Trung Quốc</a:t>
            </a:r>
            <a:endParaRPr kumimoji="0" lang="en-US"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endParaRPr>
          </a:p>
        </p:txBody>
      </p:sp>
      <p:sp>
        <p:nvSpPr>
          <p:cNvPr id="11" name="Heart 10">
            <a:extLst>
              <a:ext uri="{FF2B5EF4-FFF2-40B4-BE49-F238E27FC236}">
                <a16:creationId xmlns:a16="http://schemas.microsoft.com/office/drawing/2014/main" id="{044753C1-7B4F-42AD-A238-BF55F062B200}"/>
              </a:ext>
            </a:extLst>
          </p:cNvPr>
          <p:cNvSpPr/>
          <p:nvPr/>
        </p:nvSpPr>
        <p:spPr>
          <a:xfrm>
            <a:off x="6137915" y="3541764"/>
            <a:ext cx="1578715" cy="1512138"/>
          </a:xfrm>
          <a:prstGeom prst="heart">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rPr>
              <a:t>Chức mừng em đã được 9 điểm.</a:t>
            </a:r>
            <a:endParaRPr kumimoji="0" lang="en-US"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endParaRPr>
          </a:p>
        </p:txBody>
      </p:sp>
      <p:pic>
        <p:nvPicPr>
          <p:cNvPr id="10" name="Picture 9">
            <a:hlinkClick r:id="rId3" action="ppaction://hlinksldjump"/>
            <a:extLst>
              <a:ext uri="{FF2B5EF4-FFF2-40B4-BE49-F238E27FC236}">
                <a16:creationId xmlns:a16="http://schemas.microsoft.com/office/drawing/2014/main" id="{15461BEB-7C8E-4D20-AEFF-45D3E3D9A37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605" b="93220" l="9699" r="91639">
                        <a14:foregroundMark x1="91639" y1="65819" x2="91639" y2="65819"/>
                        <a14:foregroundMark x1="85284" y1="88701" x2="85284" y2="88701"/>
                        <a14:foregroundMark x1="24415" y1="90113" x2="24415" y2="90113"/>
                        <a14:foregroundMark x1="25084" y1="90113" x2="29766" y2="91243"/>
                        <a14:foregroundMark x1="64548" y1="93220" x2="64548" y2="93220"/>
                        <a14:foregroundMark x1="64548" y1="93220" x2="64548" y2="93220"/>
                        <a14:foregroundMark x1="63880" y1="92938" x2="63880" y2="92938"/>
                      </a14:backgroundRemoval>
                    </a14:imgEffect>
                  </a14:imgLayer>
                </a14:imgProps>
              </a:ext>
            </a:extLst>
          </a:blip>
          <a:srcRect l="6119" r="4171" b="6"/>
          <a:stretch/>
        </p:blipFill>
        <p:spPr>
          <a:xfrm>
            <a:off x="5867400" y="2561665"/>
            <a:ext cx="2039371" cy="2691326"/>
          </a:xfrm>
          <a:prstGeom prst="rect">
            <a:avLst/>
          </a:prstGeom>
        </p:spPr>
      </p:pic>
    </p:spTree>
    <p:extLst>
      <p:ext uri="{BB962C8B-B14F-4D97-AF65-F5344CB8AC3E}">
        <p14:creationId xmlns:p14="http://schemas.microsoft.com/office/powerpoint/2010/main" val="19983416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grpId="0" nodeType="clickEffect">
                                  <p:stCondLst>
                                    <p:cond delay="0"/>
                                  </p:stCondLst>
                                  <p:childTnLst>
                                    <p:animMotion origin="layout" path="M 0.00086 -0.41574 L 4.72222E-6 -3.82716E-6 " pathEditMode="relative" rAng="0" ptsTypes="AA">
                                      <p:cBhvr>
                                        <p:cTn id="11" dur="800" spd="-100000" fill="hold"/>
                                        <p:tgtEl>
                                          <p:spTgt spid="11"/>
                                        </p:tgtEl>
                                        <p:attrNameLst>
                                          <p:attrName>ppt_x</p:attrName>
                                          <p:attrName>ppt_y</p:attrName>
                                        </p:attrNameLst>
                                      </p:cBhvr>
                                      <p:rCtr x="-52" y="20772"/>
                                    </p:animMotion>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Cloud 2">
            <a:extLst>
              <a:ext uri="{FF2B5EF4-FFF2-40B4-BE49-F238E27FC236}">
                <a16:creationId xmlns:a16="http://schemas.microsoft.com/office/drawing/2014/main" id="{DEEDF18A-6047-40A6-AC29-C1CAC6994EFE}"/>
              </a:ext>
            </a:extLst>
          </p:cNvPr>
          <p:cNvSpPr/>
          <p:nvPr/>
        </p:nvSpPr>
        <p:spPr>
          <a:xfrm>
            <a:off x="990600" y="726451"/>
            <a:ext cx="3093528" cy="2137587"/>
          </a:xfrm>
          <a:prstGeom prst="cloud">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rPr>
              <a:t>Da vàng, mắt đen, ...là đặc điểm của chủng tộc nào?</a:t>
            </a:r>
            <a:endParaRPr kumimoji="0" lang="en-US"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endParaRPr>
          </a:p>
        </p:txBody>
      </p:sp>
      <p:sp>
        <p:nvSpPr>
          <p:cNvPr id="4" name="Rectangle: Rounded Corners 3">
            <a:extLst>
              <a:ext uri="{FF2B5EF4-FFF2-40B4-BE49-F238E27FC236}">
                <a16:creationId xmlns:a16="http://schemas.microsoft.com/office/drawing/2014/main" id="{74EA7F6A-A8EE-48FE-8333-4F5B3F77BFB2}"/>
              </a:ext>
            </a:extLst>
          </p:cNvPr>
          <p:cNvSpPr/>
          <p:nvPr/>
        </p:nvSpPr>
        <p:spPr>
          <a:xfrm>
            <a:off x="917942" y="3235956"/>
            <a:ext cx="3806457" cy="1143000"/>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rPr>
              <a:t>Ơ-rô-pê-ô-it</a:t>
            </a:r>
            <a:endParaRPr kumimoji="0" lang="en-US"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endParaRPr>
          </a:p>
        </p:txBody>
      </p:sp>
      <p:sp>
        <p:nvSpPr>
          <p:cNvPr id="11" name="Heart 10">
            <a:extLst>
              <a:ext uri="{FF2B5EF4-FFF2-40B4-BE49-F238E27FC236}">
                <a16:creationId xmlns:a16="http://schemas.microsoft.com/office/drawing/2014/main" id="{044753C1-7B4F-42AD-A238-BF55F062B200}"/>
              </a:ext>
            </a:extLst>
          </p:cNvPr>
          <p:cNvSpPr/>
          <p:nvPr/>
        </p:nvSpPr>
        <p:spPr>
          <a:xfrm>
            <a:off x="6137915" y="3541764"/>
            <a:ext cx="1710685" cy="1512138"/>
          </a:xfrm>
          <a:prstGeom prst="heart">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rPr>
              <a:t>Chức mừng em một chiếc bút chì</a:t>
            </a:r>
            <a:endParaRPr kumimoji="0" lang="en-US"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endParaRPr>
          </a:p>
        </p:txBody>
      </p:sp>
      <p:pic>
        <p:nvPicPr>
          <p:cNvPr id="5" name="Picture 4">
            <a:hlinkClick r:id="rId3" action="ppaction://hlinksldjump"/>
            <a:extLst>
              <a:ext uri="{FF2B5EF4-FFF2-40B4-BE49-F238E27FC236}">
                <a16:creationId xmlns:a16="http://schemas.microsoft.com/office/drawing/2014/main" id="{D051A865-CBC5-4F37-BF26-C453BB69172D}"/>
              </a:ext>
            </a:extLst>
          </p:cNvPr>
          <p:cNvPicPr>
            <a:picLocks noChangeAspect="1"/>
          </p:cNvPicPr>
          <p:nvPr/>
        </p:nvPicPr>
        <p:blipFill>
          <a:blip r:embed="rId4"/>
          <a:stretch>
            <a:fillRect/>
          </a:stretch>
        </p:blipFill>
        <p:spPr>
          <a:xfrm>
            <a:off x="6001682" y="2408302"/>
            <a:ext cx="2121592" cy="2798307"/>
          </a:xfrm>
          <a:prstGeom prst="rect">
            <a:avLst/>
          </a:prstGeom>
        </p:spPr>
      </p:pic>
    </p:spTree>
    <p:extLst>
      <p:ext uri="{BB962C8B-B14F-4D97-AF65-F5344CB8AC3E}">
        <p14:creationId xmlns:p14="http://schemas.microsoft.com/office/powerpoint/2010/main" val="41165686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grpId="0" nodeType="clickEffect">
                                  <p:stCondLst>
                                    <p:cond delay="0"/>
                                  </p:stCondLst>
                                  <p:childTnLst>
                                    <p:animMotion origin="layout" path="M 0.00087 -0.41574 L 3.05556E-6 -3.82716E-6 " pathEditMode="relative" rAng="0" ptsTypes="AA">
                                      <p:cBhvr>
                                        <p:cTn id="11" dur="750" spd="-100000" fill="hold"/>
                                        <p:tgtEl>
                                          <p:spTgt spid="11"/>
                                        </p:tgtEl>
                                        <p:attrNameLst>
                                          <p:attrName>ppt_x</p:attrName>
                                          <p:attrName>ppt_y</p:attrName>
                                        </p:attrNameLst>
                                      </p:cBhvr>
                                      <p:rCtr x="-52" y="20772"/>
                                    </p:animMotion>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Cloud 2">
            <a:extLst>
              <a:ext uri="{FF2B5EF4-FFF2-40B4-BE49-F238E27FC236}">
                <a16:creationId xmlns:a16="http://schemas.microsoft.com/office/drawing/2014/main" id="{DEEDF18A-6047-40A6-AC29-C1CAC6994EFE}"/>
              </a:ext>
            </a:extLst>
          </p:cNvPr>
          <p:cNvSpPr/>
          <p:nvPr/>
        </p:nvSpPr>
        <p:spPr>
          <a:xfrm>
            <a:off x="905813" y="244860"/>
            <a:ext cx="3093528" cy="1692899"/>
          </a:xfrm>
          <a:prstGeom prst="cloud">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rPr>
              <a:t>Hình ảnh này là đất nước nào?</a:t>
            </a:r>
            <a:endParaRPr kumimoji="0" lang="en-US"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endParaRPr>
          </a:p>
        </p:txBody>
      </p:sp>
      <p:sp>
        <p:nvSpPr>
          <p:cNvPr id="11" name="Heart 10">
            <a:extLst>
              <a:ext uri="{FF2B5EF4-FFF2-40B4-BE49-F238E27FC236}">
                <a16:creationId xmlns:a16="http://schemas.microsoft.com/office/drawing/2014/main" id="{044753C1-7B4F-42AD-A238-BF55F062B200}"/>
              </a:ext>
            </a:extLst>
          </p:cNvPr>
          <p:cNvSpPr/>
          <p:nvPr/>
        </p:nvSpPr>
        <p:spPr>
          <a:xfrm>
            <a:off x="6137914" y="3333750"/>
            <a:ext cx="1710685" cy="1512138"/>
          </a:xfrm>
          <a:prstGeom prst="heart">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rPr>
              <a:t>Chức mừng em một tràng pháo tay</a:t>
            </a:r>
            <a:endParaRPr kumimoji="0" lang="en-US"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endParaRPr>
          </a:p>
        </p:txBody>
      </p:sp>
      <p:pic>
        <p:nvPicPr>
          <p:cNvPr id="2" name="Picture 1">
            <a:extLst>
              <a:ext uri="{FF2B5EF4-FFF2-40B4-BE49-F238E27FC236}">
                <a16:creationId xmlns:a16="http://schemas.microsoft.com/office/drawing/2014/main" id="{D868AAA2-1532-46E0-9E54-8FDD70F7AF57}"/>
              </a:ext>
            </a:extLst>
          </p:cNvPr>
          <p:cNvPicPr>
            <a:picLocks noChangeAspect="1"/>
          </p:cNvPicPr>
          <p:nvPr/>
        </p:nvPicPr>
        <p:blipFill>
          <a:blip r:embed="rId3"/>
          <a:stretch>
            <a:fillRect/>
          </a:stretch>
        </p:blipFill>
        <p:spPr>
          <a:xfrm>
            <a:off x="536715" y="2237733"/>
            <a:ext cx="3933825" cy="2420815"/>
          </a:xfrm>
          <a:prstGeom prst="rect">
            <a:avLst/>
          </a:prstGeom>
        </p:spPr>
      </p:pic>
      <p:sp>
        <p:nvSpPr>
          <p:cNvPr id="4" name="Rectangle: Rounded Corners 3">
            <a:extLst>
              <a:ext uri="{FF2B5EF4-FFF2-40B4-BE49-F238E27FC236}">
                <a16:creationId xmlns:a16="http://schemas.microsoft.com/office/drawing/2014/main" id="{74EA7F6A-A8EE-48FE-8333-4F5B3F77BFB2}"/>
              </a:ext>
            </a:extLst>
          </p:cNvPr>
          <p:cNvSpPr/>
          <p:nvPr/>
        </p:nvSpPr>
        <p:spPr>
          <a:xfrm>
            <a:off x="536715" y="3867150"/>
            <a:ext cx="3933824" cy="867155"/>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rPr>
              <a:t>Nhật Bản</a:t>
            </a:r>
            <a:endParaRPr kumimoji="0" lang="en-US"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endParaRPr>
          </a:p>
        </p:txBody>
      </p:sp>
      <p:pic>
        <p:nvPicPr>
          <p:cNvPr id="12" name="Picture 11">
            <a:hlinkClick r:id="rId4" action="ppaction://hlinksldjump"/>
            <a:extLst>
              <a:ext uri="{FF2B5EF4-FFF2-40B4-BE49-F238E27FC236}">
                <a16:creationId xmlns:a16="http://schemas.microsoft.com/office/drawing/2014/main" id="{28F30502-9571-4764-9BAE-F983E3EC4E2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296" b="96620" l="9732" r="92282">
                        <a14:foregroundMark x1="92282" y1="63944" x2="92282" y2="63944"/>
                        <a14:foregroundMark x1="81879" y1="90986" x2="81879" y2="90986"/>
                        <a14:foregroundMark x1="69799" y1="90986" x2="69799" y2="90986"/>
                        <a14:foregroundMark x1="62081" y1="95493" x2="59396" y2="96620"/>
                      </a14:backgroundRemoval>
                    </a14:imgEffect>
                  </a14:imgLayer>
                </a14:imgProps>
              </a:ext>
            </a:extLst>
          </a:blip>
          <a:srcRect l="6027" r="3701" b="-4"/>
          <a:stretch/>
        </p:blipFill>
        <p:spPr>
          <a:xfrm>
            <a:off x="5943600" y="2237733"/>
            <a:ext cx="2139706" cy="2823739"/>
          </a:xfrm>
          <a:prstGeom prst="rect">
            <a:avLst/>
          </a:prstGeom>
        </p:spPr>
      </p:pic>
    </p:spTree>
    <p:extLst>
      <p:ext uri="{BB962C8B-B14F-4D97-AF65-F5344CB8AC3E}">
        <p14:creationId xmlns:p14="http://schemas.microsoft.com/office/powerpoint/2010/main" val="26135758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grpId="0" nodeType="clickEffect">
                                  <p:stCondLst>
                                    <p:cond delay="0"/>
                                  </p:stCondLst>
                                  <p:childTnLst>
                                    <p:animMotion origin="layout" path="M 0.00087 -0.41574 L 3.05556E-6 -1.7284E-6 " pathEditMode="relative" rAng="0" ptsTypes="AA">
                                      <p:cBhvr>
                                        <p:cTn id="11" dur="750" spd="-100000" fill="hold"/>
                                        <p:tgtEl>
                                          <p:spTgt spid="11"/>
                                        </p:tgtEl>
                                        <p:attrNameLst>
                                          <p:attrName>ppt_x</p:attrName>
                                          <p:attrName>ppt_y</p:attrName>
                                        </p:attrNameLst>
                                      </p:cBhvr>
                                      <p:rCtr x="-52" y="20772"/>
                                    </p:animMotion>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Cloud 2">
            <a:extLst>
              <a:ext uri="{FF2B5EF4-FFF2-40B4-BE49-F238E27FC236}">
                <a16:creationId xmlns:a16="http://schemas.microsoft.com/office/drawing/2014/main" id="{DEEDF18A-6047-40A6-AC29-C1CAC6994EFE}"/>
              </a:ext>
            </a:extLst>
          </p:cNvPr>
          <p:cNvSpPr/>
          <p:nvPr/>
        </p:nvSpPr>
        <p:spPr>
          <a:xfrm>
            <a:off x="4518767" y="687953"/>
            <a:ext cx="3093528" cy="1692899"/>
          </a:xfrm>
          <a:prstGeom prst="cloud">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rPr>
              <a:t>Em nghĩ đến tôn giáo nào?</a:t>
            </a:r>
            <a:endParaRPr kumimoji="0" lang="en-US" sz="2800" b="1" i="0" u="none" strike="noStrike" kern="1200" cap="none" spc="0" normalizeH="0" baseline="0" noProof="0">
              <a:ln>
                <a:noFill/>
              </a:ln>
              <a:solidFill>
                <a:srgbClr val="0487D9"/>
              </a:solidFill>
              <a:effectLst/>
              <a:uLnTx/>
              <a:uFillTx/>
              <a:latin typeface="#9Slide03 Simplifica" panose="02000000000000000000" pitchFamily="2" charset="0"/>
              <a:ea typeface="+mn-ea"/>
              <a:cs typeface="+mn-cs"/>
            </a:endParaRPr>
          </a:p>
        </p:txBody>
      </p:sp>
      <p:sp>
        <p:nvSpPr>
          <p:cNvPr id="11" name="Heart 10">
            <a:extLst>
              <a:ext uri="{FF2B5EF4-FFF2-40B4-BE49-F238E27FC236}">
                <a16:creationId xmlns:a16="http://schemas.microsoft.com/office/drawing/2014/main" id="{044753C1-7B4F-42AD-A238-BF55F062B200}"/>
              </a:ext>
            </a:extLst>
          </p:cNvPr>
          <p:cNvSpPr/>
          <p:nvPr/>
        </p:nvSpPr>
        <p:spPr>
          <a:xfrm>
            <a:off x="6756954" y="3427487"/>
            <a:ext cx="1710685" cy="1512138"/>
          </a:xfrm>
          <a:prstGeom prst="heart">
            <a:avLst/>
          </a:prstGeom>
          <a:solidFill>
            <a:schemeClr val="bg1"/>
          </a:solidFill>
          <a:ln>
            <a:solidFill>
              <a:srgbClr val="DAA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rPr>
              <a:t>Chức mừng em đã nhận được một cục tẩy</a:t>
            </a:r>
            <a:endParaRPr kumimoji="0" lang="en-US" sz="2000" b="1" i="0" u="none" strike="noStrike" kern="1200" cap="none" spc="0" normalizeH="0" baseline="0" noProof="0">
              <a:ln>
                <a:noFill/>
              </a:ln>
              <a:solidFill>
                <a:srgbClr val="D9047A"/>
              </a:solidFill>
              <a:effectLst/>
              <a:uLnTx/>
              <a:uFillTx/>
              <a:latin typeface="#9Slide03 Simplifica" panose="02000000000000000000" pitchFamily="2" charset="0"/>
              <a:ea typeface="+mn-ea"/>
              <a:cs typeface="+mn-cs"/>
            </a:endParaRPr>
          </a:p>
        </p:txBody>
      </p:sp>
      <p:pic>
        <p:nvPicPr>
          <p:cNvPr id="10" name="Picture 9">
            <a:hlinkClick r:id="rId3" action="ppaction://hlinksldjump"/>
            <a:extLst>
              <a:ext uri="{FF2B5EF4-FFF2-40B4-BE49-F238E27FC236}">
                <a16:creationId xmlns:a16="http://schemas.microsoft.com/office/drawing/2014/main" id="{676BA27D-C9E0-4C0D-B938-7FF2B18F33B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77" b="92113" l="9732" r="91611">
                        <a14:foregroundMark x1="91946" y1="64789" x2="91946" y2="64789"/>
                        <a14:foregroundMark x1="87248" y1="88732" x2="87248" y2="88732"/>
                        <a14:foregroundMark x1="20805" y1="92113" x2="20805" y2="92113"/>
                        <a14:foregroundMark x1="22483" y1="92113" x2="32215" y2="92113"/>
                      </a14:backgroundRemoval>
                    </a14:imgEffect>
                  </a14:imgLayer>
                </a14:imgProps>
              </a:ext>
            </a:extLst>
          </a:blip>
          <a:srcRect l="6094" r="3633" b="-4"/>
          <a:stretch/>
        </p:blipFill>
        <p:spPr>
          <a:xfrm>
            <a:off x="6551845" y="2495550"/>
            <a:ext cx="2120899" cy="2798918"/>
          </a:xfrm>
          <a:prstGeom prst="rect">
            <a:avLst/>
          </a:prstGeom>
        </p:spPr>
      </p:pic>
      <p:pic>
        <p:nvPicPr>
          <p:cNvPr id="5" name="Picture 4">
            <a:extLst>
              <a:ext uri="{FF2B5EF4-FFF2-40B4-BE49-F238E27FC236}">
                <a16:creationId xmlns:a16="http://schemas.microsoft.com/office/drawing/2014/main" id="{46BD76E0-CFE4-4A92-BD06-72472D1BE59E}"/>
              </a:ext>
            </a:extLst>
          </p:cNvPr>
          <p:cNvPicPr>
            <a:picLocks noChangeAspect="1"/>
          </p:cNvPicPr>
          <p:nvPr/>
        </p:nvPicPr>
        <p:blipFill>
          <a:blip r:embed="rId6"/>
          <a:stretch>
            <a:fillRect/>
          </a:stretch>
        </p:blipFill>
        <p:spPr>
          <a:xfrm>
            <a:off x="381000" y="285750"/>
            <a:ext cx="3810000" cy="4644572"/>
          </a:xfrm>
          <a:prstGeom prst="rect">
            <a:avLst/>
          </a:prstGeom>
        </p:spPr>
      </p:pic>
      <p:sp>
        <p:nvSpPr>
          <p:cNvPr id="12" name="Rectangle: Rounded Corners 11">
            <a:extLst>
              <a:ext uri="{FF2B5EF4-FFF2-40B4-BE49-F238E27FC236}">
                <a16:creationId xmlns:a16="http://schemas.microsoft.com/office/drawing/2014/main" id="{A14A8B8C-B258-470C-9C0B-62EF110CEA21}"/>
              </a:ext>
            </a:extLst>
          </p:cNvPr>
          <p:cNvSpPr/>
          <p:nvPr/>
        </p:nvSpPr>
        <p:spPr>
          <a:xfrm>
            <a:off x="345558" y="4183556"/>
            <a:ext cx="3845442" cy="867155"/>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rPr>
              <a:t>Phật giáo</a:t>
            </a:r>
            <a:endParaRPr kumimoji="0" lang="en-US" sz="4400" b="0" i="0" u="none" strike="noStrike" kern="1200" cap="none" spc="0" normalizeH="0" baseline="0" noProof="0">
              <a:ln>
                <a:noFill/>
              </a:ln>
              <a:solidFill>
                <a:prstClr val="white"/>
              </a:solidFill>
              <a:effectLst/>
              <a:uLnTx/>
              <a:uFillTx/>
              <a:latin typeface="#9Slide07 Cadena" panose="02000503000000020004" pitchFamily="2" charset="0"/>
              <a:ea typeface="+mn-ea"/>
              <a:cs typeface="+mn-cs"/>
            </a:endParaRPr>
          </a:p>
        </p:txBody>
      </p:sp>
    </p:spTree>
    <p:extLst>
      <p:ext uri="{BB962C8B-B14F-4D97-AF65-F5344CB8AC3E}">
        <p14:creationId xmlns:p14="http://schemas.microsoft.com/office/powerpoint/2010/main" val="37253971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grpId="0" nodeType="clickEffect">
                                  <p:stCondLst>
                                    <p:cond delay="0"/>
                                  </p:stCondLst>
                                  <p:childTnLst>
                                    <p:animMotion origin="layout" path="M 0.00087 -0.41574 L 3.05556E-6 -1.7284E-6 " pathEditMode="relative" rAng="0" ptsTypes="AA">
                                      <p:cBhvr>
                                        <p:cTn id="11" dur="750" spd="-100000" fill="hold"/>
                                        <p:tgtEl>
                                          <p:spTgt spid="11"/>
                                        </p:tgtEl>
                                        <p:attrNameLst>
                                          <p:attrName>ppt_x</p:attrName>
                                          <p:attrName>ppt_y</p:attrName>
                                        </p:attrNameLst>
                                      </p:cBhvr>
                                      <p:rCtr x="-52" y="20772"/>
                                    </p:animMotion>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0" y="228179"/>
            <a:ext cx="9429243" cy="751488"/>
          </a:xfrm>
          <a:prstGeom prst="rect">
            <a:avLst/>
          </a:prstGeom>
        </p:spPr>
        <p:txBody>
          <a:bodyPr vert="horz" wrap="square" lIns="0" tIns="12700" rIns="0" bIns="0" rtlCol="0">
            <a:spAutoFit/>
          </a:bodyPr>
          <a:lstStyle/>
          <a:p>
            <a:pPr marL="12700">
              <a:lnSpc>
                <a:spcPct val="100000"/>
              </a:lnSpc>
              <a:spcBef>
                <a:spcPts val="100"/>
              </a:spcBef>
            </a:pPr>
            <a:r>
              <a:rPr lang="vi-VN" sz="4800" b="0">
                <a:solidFill>
                  <a:srgbClr val="D9047A"/>
                </a:solidFill>
                <a:latin typeface="#9Slide07 Cadena" panose="02000503000000020004" pitchFamily="2" charset="0"/>
                <a:cs typeface="Verdana"/>
              </a:rPr>
              <a:t>Vòng 1: Kì tài thách đấu</a:t>
            </a:r>
            <a:endParaRPr sz="4800" b="0">
              <a:solidFill>
                <a:srgbClr val="D9047A"/>
              </a:solidFill>
              <a:latin typeface="#9Slide07 Cadena" panose="02000503000000020004" pitchFamily="2" charset="0"/>
              <a:cs typeface="Verdana"/>
            </a:endParaRPr>
          </a:p>
        </p:txBody>
      </p:sp>
      <p:sp>
        <p:nvSpPr>
          <p:cNvPr id="3" name="object 3"/>
          <p:cNvSpPr/>
          <p:nvPr/>
        </p:nvSpPr>
        <p:spPr>
          <a:xfrm>
            <a:off x="457200" y="1352550"/>
            <a:ext cx="5823585" cy="3206750"/>
          </a:xfrm>
          <a:custGeom>
            <a:avLst/>
            <a:gdLst/>
            <a:ahLst/>
            <a:cxnLst/>
            <a:rect l="l" t="t" r="r" b="b"/>
            <a:pathLst>
              <a:path w="5823585" h="3206750">
                <a:moveTo>
                  <a:pt x="0" y="534415"/>
                </a:moveTo>
                <a:lnTo>
                  <a:pt x="2184" y="485773"/>
                </a:lnTo>
                <a:lnTo>
                  <a:pt x="8610" y="438354"/>
                </a:lnTo>
                <a:lnTo>
                  <a:pt x="19090" y="392347"/>
                </a:lnTo>
                <a:lnTo>
                  <a:pt x="33434" y="347941"/>
                </a:lnTo>
                <a:lnTo>
                  <a:pt x="51455" y="305325"/>
                </a:lnTo>
                <a:lnTo>
                  <a:pt x="72964" y="264686"/>
                </a:lnTo>
                <a:lnTo>
                  <a:pt x="97771" y="226215"/>
                </a:lnTo>
                <a:lnTo>
                  <a:pt x="125689" y="190099"/>
                </a:lnTo>
                <a:lnTo>
                  <a:pt x="156529" y="156527"/>
                </a:lnTo>
                <a:lnTo>
                  <a:pt x="190101" y="125688"/>
                </a:lnTo>
                <a:lnTo>
                  <a:pt x="226218" y="97771"/>
                </a:lnTo>
                <a:lnTo>
                  <a:pt x="264690" y="72963"/>
                </a:lnTo>
                <a:lnTo>
                  <a:pt x="305329" y="51455"/>
                </a:lnTo>
                <a:lnTo>
                  <a:pt x="347947" y="33434"/>
                </a:lnTo>
                <a:lnTo>
                  <a:pt x="392355" y="19089"/>
                </a:lnTo>
                <a:lnTo>
                  <a:pt x="438363" y="8610"/>
                </a:lnTo>
                <a:lnTo>
                  <a:pt x="485784" y="2183"/>
                </a:lnTo>
                <a:lnTo>
                  <a:pt x="534428" y="0"/>
                </a:lnTo>
                <a:lnTo>
                  <a:pt x="5288788" y="0"/>
                </a:lnTo>
                <a:lnTo>
                  <a:pt x="5337430" y="2183"/>
                </a:lnTo>
                <a:lnTo>
                  <a:pt x="5384849" y="8610"/>
                </a:lnTo>
                <a:lnTo>
                  <a:pt x="5430856" y="19089"/>
                </a:lnTo>
                <a:lnTo>
                  <a:pt x="5475262" y="33434"/>
                </a:lnTo>
                <a:lnTo>
                  <a:pt x="5517878" y="51455"/>
                </a:lnTo>
                <a:lnTo>
                  <a:pt x="5558517" y="72963"/>
                </a:lnTo>
                <a:lnTo>
                  <a:pt x="5596988" y="97771"/>
                </a:lnTo>
                <a:lnTo>
                  <a:pt x="5633104" y="125688"/>
                </a:lnTo>
                <a:lnTo>
                  <a:pt x="5666676" y="156527"/>
                </a:lnTo>
                <a:lnTo>
                  <a:pt x="5697515" y="190099"/>
                </a:lnTo>
                <a:lnTo>
                  <a:pt x="5725432" y="226215"/>
                </a:lnTo>
                <a:lnTo>
                  <a:pt x="5750240" y="264686"/>
                </a:lnTo>
                <a:lnTo>
                  <a:pt x="5771748" y="305325"/>
                </a:lnTo>
                <a:lnTo>
                  <a:pt x="5789769" y="347941"/>
                </a:lnTo>
                <a:lnTo>
                  <a:pt x="5804114" y="392347"/>
                </a:lnTo>
                <a:lnTo>
                  <a:pt x="5814593" y="438354"/>
                </a:lnTo>
                <a:lnTo>
                  <a:pt x="5821020" y="485773"/>
                </a:lnTo>
                <a:lnTo>
                  <a:pt x="5823204" y="534415"/>
                </a:lnTo>
                <a:lnTo>
                  <a:pt x="5823204" y="2672080"/>
                </a:lnTo>
                <a:lnTo>
                  <a:pt x="5821020" y="2720722"/>
                </a:lnTo>
                <a:lnTo>
                  <a:pt x="5814593" y="2768141"/>
                </a:lnTo>
                <a:lnTo>
                  <a:pt x="5804114" y="2814148"/>
                </a:lnTo>
                <a:lnTo>
                  <a:pt x="5789769" y="2858554"/>
                </a:lnTo>
                <a:lnTo>
                  <a:pt x="5771748" y="2901170"/>
                </a:lnTo>
                <a:lnTo>
                  <a:pt x="5750240" y="2941809"/>
                </a:lnTo>
                <a:lnTo>
                  <a:pt x="5725432" y="2980280"/>
                </a:lnTo>
                <a:lnTo>
                  <a:pt x="5697515" y="3016396"/>
                </a:lnTo>
                <a:lnTo>
                  <a:pt x="5666676" y="3049968"/>
                </a:lnTo>
                <a:lnTo>
                  <a:pt x="5633104" y="3080807"/>
                </a:lnTo>
                <a:lnTo>
                  <a:pt x="5596988" y="3108724"/>
                </a:lnTo>
                <a:lnTo>
                  <a:pt x="5558517" y="3133532"/>
                </a:lnTo>
                <a:lnTo>
                  <a:pt x="5517878" y="3155040"/>
                </a:lnTo>
                <a:lnTo>
                  <a:pt x="5475262" y="3173061"/>
                </a:lnTo>
                <a:lnTo>
                  <a:pt x="5430856" y="3187406"/>
                </a:lnTo>
                <a:lnTo>
                  <a:pt x="5384849" y="3197885"/>
                </a:lnTo>
                <a:lnTo>
                  <a:pt x="5337430" y="3204312"/>
                </a:lnTo>
                <a:lnTo>
                  <a:pt x="5288788" y="3206496"/>
                </a:lnTo>
                <a:lnTo>
                  <a:pt x="534428" y="3206496"/>
                </a:lnTo>
                <a:lnTo>
                  <a:pt x="485784" y="3204312"/>
                </a:lnTo>
                <a:lnTo>
                  <a:pt x="438363" y="3197885"/>
                </a:lnTo>
                <a:lnTo>
                  <a:pt x="392355" y="3187406"/>
                </a:lnTo>
                <a:lnTo>
                  <a:pt x="347947" y="3173061"/>
                </a:lnTo>
                <a:lnTo>
                  <a:pt x="305329" y="3155040"/>
                </a:lnTo>
                <a:lnTo>
                  <a:pt x="264690" y="3133532"/>
                </a:lnTo>
                <a:lnTo>
                  <a:pt x="226218" y="3108724"/>
                </a:lnTo>
                <a:lnTo>
                  <a:pt x="190101" y="3080807"/>
                </a:lnTo>
                <a:lnTo>
                  <a:pt x="156529" y="3049968"/>
                </a:lnTo>
                <a:lnTo>
                  <a:pt x="125689" y="3016396"/>
                </a:lnTo>
                <a:lnTo>
                  <a:pt x="97771" y="2980280"/>
                </a:lnTo>
                <a:lnTo>
                  <a:pt x="72964" y="2941809"/>
                </a:lnTo>
                <a:lnTo>
                  <a:pt x="51455" y="2901170"/>
                </a:lnTo>
                <a:lnTo>
                  <a:pt x="33434" y="2858554"/>
                </a:lnTo>
                <a:lnTo>
                  <a:pt x="19090" y="2814148"/>
                </a:lnTo>
                <a:lnTo>
                  <a:pt x="8610" y="2768141"/>
                </a:lnTo>
                <a:lnTo>
                  <a:pt x="2184" y="2720722"/>
                </a:lnTo>
                <a:lnTo>
                  <a:pt x="0" y="2672080"/>
                </a:lnTo>
                <a:lnTo>
                  <a:pt x="0" y="534415"/>
                </a:lnTo>
                <a:close/>
              </a:path>
            </a:pathLst>
          </a:custGeom>
          <a:solidFill>
            <a:schemeClr val="bg1"/>
          </a:solidFill>
          <a:ln w="28575">
            <a:solidFill>
              <a:srgbClr val="D9047A"/>
            </a:solidFill>
            <a:prstDash val="sysDash"/>
          </a:ln>
        </p:spPr>
        <p:txBody>
          <a:bodyPr wrap="square" lIns="0" tIns="0" rIns="0" bIns="0" rtlCol="0"/>
          <a:lstStyle/>
          <a:p>
            <a:endParaRPr>
              <a:solidFill>
                <a:schemeClr val="bg1"/>
              </a:solidFill>
            </a:endParaRPr>
          </a:p>
        </p:txBody>
      </p:sp>
      <p:sp>
        <p:nvSpPr>
          <p:cNvPr id="4" name="object 4"/>
          <p:cNvSpPr txBox="1"/>
          <p:nvPr/>
        </p:nvSpPr>
        <p:spPr>
          <a:xfrm>
            <a:off x="838200" y="1631353"/>
            <a:ext cx="5312171" cy="2291012"/>
          </a:xfrm>
          <a:prstGeom prst="rect">
            <a:avLst/>
          </a:prstGeom>
        </p:spPr>
        <p:txBody>
          <a:bodyPr vert="horz" wrap="square" lIns="0" tIns="13335" rIns="0" bIns="0" rtlCol="0">
            <a:spAutoFit/>
          </a:bodyPr>
          <a:lstStyle/>
          <a:p>
            <a:pPr marL="12065" algn="ctr">
              <a:lnSpc>
                <a:spcPct val="100000"/>
              </a:lnSpc>
              <a:tabLst>
                <a:tab pos="148590" algn="l"/>
              </a:tabLst>
            </a:pPr>
            <a:r>
              <a:rPr sz="2800" spc="-75">
                <a:solidFill>
                  <a:srgbClr val="FF0000"/>
                </a:solidFill>
                <a:latin typeface="#9Slide07 IcielBaliho Script" pitchFamily="2" charset="0"/>
                <a:cs typeface="Arial"/>
              </a:rPr>
              <a:t>Nhiệm </a:t>
            </a:r>
            <a:r>
              <a:rPr sz="2800" spc="-55" dirty="0">
                <a:solidFill>
                  <a:srgbClr val="FF0000"/>
                </a:solidFill>
                <a:latin typeface="#9Slide07 IcielBaliho Script" pitchFamily="2" charset="0"/>
                <a:cs typeface="Arial"/>
              </a:rPr>
              <a:t>vụ</a:t>
            </a:r>
            <a:r>
              <a:rPr sz="2800" spc="-55" dirty="0">
                <a:solidFill>
                  <a:srgbClr val="FF0000"/>
                </a:solidFill>
                <a:latin typeface="#9Slide07 IcielBaliho Script" pitchFamily="2" charset="0"/>
                <a:cs typeface="Carlito"/>
              </a:rPr>
              <a:t>: </a:t>
            </a:r>
            <a:r>
              <a:rPr sz="2800" spc="-5" dirty="0">
                <a:solidFill>
                  <a:srgbClr val="FF0000"/>
                </a:solidFill>
                <a:latin typeface="#9Slide07 IcielBaliho Script" pitchFamily="2" charset="0"/>
                <a:cs typeface="Carlito"/>
              </a:rPr>
              <a:t>Hoàn </a:t>
            </a:r>
            <a:r>
              <a:rPr sz="2800" dirty="0">
                <a:solidFill>
                  <a:srgbClr val="FF0000"/>
                </a:solidFill>
                <a:latin typeface="#9Slide07 IcielBaliho Script" pitchFamily="2" charset="0"/>
                <a:cs typeface="Carlito"/>
              </a:rPr>
              <a:t>thành </a:t>
            </a:r>
            <a:r>
              <a:rPr sz="2800" spc="-60" dirty="0">
                <a:solidFill>
                  <a:srgbClr val="FF0000"/>
                </a:solidFill>
                <a:latin typeface="#9Slide07 IcielBaliho Script" pitchFamily="2" charset="0"/>
                <a:cs typeface="Arial"/>
              </a:rPr>
              <a:t>phiếu </a:t>
            </a:r>
            <a:r>
              <a:rPr sz="2800" spc="-95" dirty="0">
                <a:solidFill>
                  <a:srgbClr val="FF0000"/>
                </a:solidFill>
                <a:latin typeface="#9Slide07 IcielBaliho Script" pitchFamily="2" charset="0"/>
                <a:cs typeface="Arial"/>
              </a:rPr>
              <a:t>học </a:t>
            </a:r>
            <a:r>
              <a:rPr sz="2800" spc="-35" dirty="0">
                <a:solidFill>
                  <a:srgbClr val="FF0000"/>
                </a:solidFill>
                <a:latin typeface="#9Slide07 IcielBaliho Script" pitchFamily="2" charset="0"/>
                <a:cs typeface="Arial"/>
              </a:rPr>
              <a:t>tập </a:t>
            </a:r>
            <a:r>
              <a:rPr sz="2800" spc="-140" dirty="0">
                <a:solidFill>
                  <a:srgbClr val="FF0000"/>
                </a:solidFill>
                <a:latin typeface="#9Slide07 IcielBaliho Script" pitchFamily="2" charset="0"/>
                <a:cs typeface="Arial"/>
              </a:rPr>
              <a:t>số</a:t>
            </a:r>
            <a:r>
              <a:rPr sz="2800" spc="-280" dirty="0">
                <a:solidFill>
                  <a:srgbClr val="FF0000"/>
                </a:solidFill>
                <a:latin typeface="#9Slide07 IcielBaliho Script" pitchFamily="2" charset="0"/>
                <a:cs typeface="Arial"/>
              </a:rPr>
              <a:t> </a:t>
            </a:r>
            <a:r>
              <a:rPr sz="2800" dirty="0">
                <a:solidFill>
                  <a:srgbClr val="FF0000"/>
                </a:solidFill>
                <a:latin typeface="#9Slide07 IcielBaliho Script" pitchFamily="2" charset="0"/>
                <a:cs typeface="Carlito"/>
              </a:rPr>
              <a:t>1</a:t>
            </a:r>
            <a:endParaRPr sz="2800">
              <a:solidFill>
                <a:srgbClr val="FF0000"/>
              </a:solidFill>
              <a:latin typeface="#9Slide07 IcielBaliho Script" pitchFamily="2" charset="0"/>
              <a:cs typeface="Carlito"/>
            </a:endParaRPr>
          </a:p>
          <a:p>
            <a:pPr marL="147955" indent="-135890">
              <a:lnSpc>
                <a:spcPct val="100000"/>
              </a:lnSpc>
              <a:buFont typeface="Carlito"/>
              <a:buChar char="-"/>
              <a:tabLst>
                <a:tab pos="148590" algn="l"/>
              </a:tabLst>
            </a:pPr>
            <a:r>
              <a:rPr sz="2400" spc="-114" dirty="0">
                <a:solidFill>
                  <a:srgbClr val="0000FF"/>
                </a:solidFill>
                <a:latin typeface="#9Slide07 IcielBaliho Script" pitchFamily="2" charset="0"/>
                <a:cs typeface="Arial"/>
              </a:rPr>
              <a:t>Thời </a:t>
            </a:r>
            <a:r>
              <a:rPr sz="2400" dirty="0">
                <a:solidFill>
                  <a:srgbClr val="0000FF"/>
                </a:solidFill>
                <a:latin typeface="#9Slide07 IcielBaliho Script" pitchFamily="2" charset="0"/>
                <a:cs typeface="Carlito"/>
              </a:rPr>
              <a:t>gian: 5</a:t>
            </a:r>
            <a:r>
              <a:rPr sz="2400" spc="-20" dirty="0">
                <a:solidFill>
                  <a:srgbClr val="0000FF"/>
                </a:solidFill>
                <a:latin typeface="#9Slide07 IcielBaliho Script" pitchFamily="2" charset="0"/>
                <a:cs typeface="Carlito"/>
              </a:rPr>
              <a:t> </a:t>
            </a:r>
            <a:r>
              <a:rPr sz="2400" dirty="0">
                <a:solidFill>
                  <a:srgbClr val="0000FF"/>
                </a:solidFill>
                <a:latin typeface="#9Slide07 IcielBaliho Script" pitchFamily="2" charset="0"/>
                <a:cs typeface="Carlito"/>
              </a:rPr>
              <a:t>phút</a:t>
            </a:r>
            <a:endParaRPr sz="2400">
              <a:solidFill>
                <a:srgbClr val="0000FF"/>
              </a:solidFill>
              <a:latin typeface="#9Slide07 IcielBaliho Script" pitchFamily="2" charset="0"/>
              <a:cs typeface="Carlito"/>
            </a:endParaRPr>
          </a:p>
          <a:p>
            <a:pPr marL="12700" marR="5080">
              <a:lnSpc>
                <a:spcPct val="100000"/>
              </a:lnSpc>
              <a:buChar char="-"/>
              <a:tabLst>
                <a:tab pos="148590" algn="l"/>
              </a:tabLst>
            </a:pPr>
            <a:r>
              <a:rPr lang="vi-VN" sz="2400" spc="-5">
                <a:solidFill>
                  <a:srgbClr val="0000FF"/>
                </a:solidFill>
                <a:latin typeface="#9Slide07 IcielBaliho Script" pitchFamily="2" charset="0"/>
                <a:cs typeface="Carlito"/>
              </a:rPr>
              <a:t> </a:t>
            </a:r>
            <a:r>
              <a:rPr sz="2400" spc="-5">
                <a:solidFill>
                  <a:srgbClr val="0000FF"/>
                </a:solidFill>
                <a:latin typeface="#9Slide07 IcielBaliho Script" pitchFamily="2" charset="0"/>
                <a:cs typeface="Carlito"/>
              </a:rPr>
              <a:t>Hình </a:t>
            </a:r>
            <a:r>
              <a:rPr sz="2400" spc="-60" dirty="0">
                <a:solidFill>
                  <a:srgbClr val="0000FF"/>
                </a:solidFill>
                <a:latin typeface="#9Slide07 IcielBaliho Script" pitchFamily="2" charset="0"/>
                <a:cs typeface="Arial"/>
              </a:rPr>
              <a:t>thức </a:t>
            </a:r>
            <a:r>
              <a:rPr sz="2400" spc="-5" dirty="0">
                <a:solidFill>
                  <a:srgbClr val="0000FF"/>
                </a:solidFill>
                <a:latin typeface="#9Slide07 IcielBaliho Script" pitchFamily="2" charset="0"/>
                <a:cs typeface="Carlito"/>
              </a:rPr>
              <a:t>báo </a:t>
            </a:r>
            <a:r>
              <a:rPr sz="2400" dirty="0">
                <a:solidFill>
                  <a:srgbClr val="0000FF"/>
                </a:solidFill>
                <a:latin typeface="#9Slide07 IcielBaliho Script" pitchFamily="2" charset="0"/>
                <a:cs typeface="Carlito"/>
              </a:rPr>
              <a:t>cáo: </a:t>
            </a:r>
            <a:r>
              <a:rPr sz="2400" spc="-114" dirty="0">
                <a:solidFill>
                  <a:srgbClr val="0000FF"/>
                </a:solidFill>
                <a:latin typeface="#9Slide07 IcielBaliho Script" pitchFamily="2" charset="0"/>
                <a:cs typeface="Arial"/>
              </a:rPr>
              <a:t>Gọi ngẫu </a:t>
            </a:r>
            <a:r>
              <a:rPr sz="2400" dirty="0">
                <a:solidFill>
                  <a:srgbClr val="0000FF"/>
                </a:solidFill>
                <a:latin typeface="#9Slide07 IcielBaliho Script" pitchFamily="2" charset="0"/>
                <a:cs typeface="Carlito"/>
              </a:rPr>
              <a:t>nhiên các thành</a:t>
            </a:r>
            <a:r>
              <a:rPr sz="2400" spc="-70" dirty="0">
                <a:solidFill>
                  <a:srgbClr val="0000FF"/>
                </a:solidFill>
                <a:latin typeface="#9Slide07 IcielBaliho Script" pitchFamily="2" charset="0"/>
                <a:cs typeface="Carlito"/>
              </a:rPr>
              <a:t> </a:t>
            </a:r>
            <a:r>
              <a:rPr sz="2400" spc="-5" dirty="0">
                <a:solidFill>
                  <a:srgbClr val="0000FF"/>
                </a:solidFill>
                <a:latin typeface="#9Slide07 IcielBaliho Script" pitchFamily="2" charset="0"/>
                <a:cs typeface="Carlito"/>
              </a:rPr>
              <a:t>viên  </a:t>
            </a:r>
            <a:r>
              <a:rPr sz="2400" dirty="0">
                <a:solidFill>
                  <a:srgbClr val="0000FF"/>
                </a:solidFill>
                <a:latin typeface="#9Slide07 IcielBaliho Script" pitchFamily="2" charset="0"/>
                <a:cs typeface="Carlito"/>
              </a:rPr>
              <a:t>trong nhóm </a:t>
            </a:r>
            <a:r>
              <a:rPr sz="2400" spc="-5" dirty="0">
                <a:solidFill>
                  <a:srgbClr val="0000FF"/>
                </a:solidFill>
                <a:latin typeface="#9Slide07 IcielBaliho Script" pitchFamily="2" charset="0"/>
                <a:cs typeface="Carlito"/>
              </a:rPr>
              <a:t>báo </a:t>
            </a:r>
            <a:r>
              <a:rPr sz="2400" dirty="0">
                <a:solidFill>
                  <a:srgbClr val="0000FF"/>
                </a:solidFill>
                <a:latin typeface="#9Slide07 IcielBaliho Script" pitchFamily="2" charset="0"/>
                <a:cs typeface="Carlito"/>
              </a:rPr>
              <a:t>cáo, </a:t>
            </a:r>
            <a:r>
              <a:rPr sz="2400" spc="-50" dirty="0">
                <a:solidFill>
                  <a:srgbClr val="0000FF"/>
                </a:solidFill>
                <a:latin typeface="#9Slide07 IcielBaliho Script" pitchFamily="2" charset="0"/>
                <a:cs typeface="Arial"/>
              </a:rPr>
              <a:t>điểm </a:t>
            </a:r>
            <a:r>
              <a:rPr sz="2400" spc="-5" dirty="0">
                <a:solidFill>
                  <a:srgbClr val="0000FF"/>
                </a:solidFill>
                <a:latin typeface="#9Slide07 IcielBaliho Script" pitchFamily="2" charset="0"/>
                <a:cs typeface="Carlito"/>
              </a:rPr>
              <a:t>báo </a:t>
            </a:r>
            <a:r>
              <a:rPr sz="2400" dirty="0">
                <a:solidFill>
                  <a:srgbClr val="0000FF"/>
                </a:solidFill>
                <a:latin typeface="#9Slide07 IcielBaliho Script" pitchFamily="2" charset="0"/>
                <a:cs typeface="Carlito"/>
              </a:rPr>
              <a:t>cáo </a:t>
            </a:r>
            <a:r>
              <a:rPr sz="2400" spc="-125" dirty="0">
                <a:solidFill>
                  <a:srgbClr val="0000FF"/>
                </a:solidFill>
                <a:latin typeface="#9Slide07 IcielBaliho Script" pitchFamily="2" charset="0"/>
                <a:cs typeface="Arial"/>
              </a:rPr>
              <a:t>của </a:t>
            </a:r>
            <a:r>
              <a:rPr sz="2400" dirty="0">
                <a:solidFill>
                  <a:srgbClr val="0000FF"/>
                </a:solidFill>
                <a:latin typeface="#9Slide07 IcielBaliho Script" pitchFamily="2" charset="0"/>
                <a:cs typeface="Carlito"/>
              </a:rPr>
              <a:t>thành </a:t>
            </a:r>
            <a:r>
              <a:rPr sz="2400" spc="-5" dirty="0">
                <a:solidFill>
                  <a:srgbClr val="0000FF"/>
                </a:solidFill>
                <a:latin typeface="#9Slide07 IcielBaliho Script" pitchFamily="2" charset="0"/>
                <a:cs typeface="Carlito"/>
              </a:rPr>
              <a:t>viên  </a:t>
            </a:r>
            <a:r>
              <a:rPr sz="2400" spc="-80" dirty="0">
                <a:solidFill>
                  <a:srgbClr val="0000FF"/>
                </a:solidFill>
                <a:latin typeface="#9Slide07 IcielBaliho Script" pitchFamily="2" charset="0"/>
                <a:cs typeface="Arial"/>
              </a:rPr>
              <a:t>lấy </a:t>
            </a:r>
            <a:r>
              <a:rPr sz="2400" spc="-50" dirty="0">
                <a:solidFill>
                  <a:srgbClr val="0000FF"/>
                </a:solidFill>
                <a:latin typeface="#9Slide07 IcielBaliho Script" pitchFamily="2" charset="0"/>
                <a:cs typeface="Arial"/>
              </a:rPr>
              <a:t>điểm </a:t>
            </a:r>
            <a:r>
              <a:rPr sz="2400" spc="-110" dirty="0">
                <a:solidFill>
                  <a:srgbClr val="0000FF"/>
                </a:solidFill>
                <a:latin typeface="#9Slide07 IcielBaliho Script" pitchFamily="2" charset="0"/>
                <a:cs typeface="Arial"/>
              </a:rPr>
              <a:t>cộng </a:t>
            </a:r>
            <a:r>
              <a:rPr sz="2400" dirty="0">
                <a:solidFill>
                  <a:srgbClr val="0000FF"/>
                </a:solidFill>
                <a:latin typeface="#9Slide07 IcielBaliho Script" pitchFamily="2" charset="0"/>
                <a:cs typeface="Carlito"/>
              </a:rPr>
              <a:t>(</a:t>
            </a:r>
            <a:r>
              <a:rPr sz="2400" dirty="0">
                <a:solidFill>
                  <a:srgbClr val="0000FF"/>
                </a:solidFill>
                <a:latin typeface="#9Slide07 IcielBaliho Script" pitchFamily="2" charset="0"/>
                <a:cs typeface="Arial"/>
              </a:rPr>
              <a:t>trừ</a:t>
            </a:r>
            <a:r>
              <a:rPr sz="2400" dirty="0">
                <a:solidFill>
                  <a:srgbClr val="0000FF"/>
                </a:solidFill>
                <a:latin typeface="#9Slide07 IcielBaliho Script" pitchFamily="2" charset="0"/>
                <a:cs typeface="Carlito"/>
              </a:rPr>
              <a:t>) cho </a:t>
            </a:r>
            <a:r>
              <a:rPr sz="2400" spc="-155" dirty="0">
                <a:solidFill>
                  <a:srgbClr val="0000FF"/>
                </a:solidFill>
                <a:latin typeface="#9Slide07 IcielBaliho Script" pitchFamily="2" charset="0"/>
                <a:cs typeface="Arial"/>
              </a:rPr>
              <a:t>cả</a:t>
            </a:r>
            <a:r>
              <a:rPr sz="2400" spc="-240" dirty="0">
                <a:solidFill>
                  <a:srgbClr val="0000FF"/>
                </a:solidFill>
                <a:latin typeface="#9Slide07 IcielBaliho Script" pitchFamily="2" charset="0"/>
                <a:cs typeface="Arial"/>
              </a:rPr>
              <a:t> </a:t>
            </a:r>
            <a:r>
              <a:rPr sz="2400" dirty="0">
                <a:solidFill>
                  <a:srgbClr val="0000FF"/>
                </a:solidFill>
                <a:latin typeface="#9Slide07 IcielBaliho Script" pitchFamily="2" charset="0"/>
                <a:cs typeface="Carlito"/>
              </a:rPr>
              <a:t>nhóm.</a:t>
            </a:r>
            <a:endParaRPr sz="2400">
              <a:solidFill>
                <a:srgbClr val="0000FF"/>
              </a:solidFill>
              <a:latin typeface="#9Slide07 IcielBaliho Script" pitchFamily="2" charset="0"/>
              <a:cs typeface="Carlito"/>
            </a:endParaRPr>
          </a:p>
          <a:p>
            <a:pPr marL="147955" indent="-135890">
              <a:lnSpc>
                <a:spcPct val="100000"/>
              </a:lnSpc>
              <a:buChar char="-"/>
              <a:tabLst>
                <a:tab pos="148590" algn="l"/>
              </a:tabLst>
            </a:pPr>
            <a:r>
              <a:rPr lang="vi-VN" sz="2400" spc="-5">
                <a:solidFill>
                  <a:srgbClr val="0000FF"/>
                </a:solidFill>
                <a:latin typeface="#9Slide07 IcielBaliho Script" pitchFamily="2" charset="0"/>
                <a:cs typeface="Carlito"/>
              </a:rPr>
              <a:t> </a:t>
            </a:r>
            <a:r>
              <a:rPr sz="2400" spc="-5">
                <a:solidFill>
                  <a:srgbClr val="0000FF"/>
                </a:solidFill>
                <a:latin typeface="#9Slide07 IcielBaliho Script" pitchFamily="2" charset="0"/>
                <a:cs typeface="Carlito"/>
              </a:rPr>
              <a:t>GV </a:t>
            </a:r>
            <a:r>
              <a:rPr sz="2400" dirty="0">
                <a:solidFill>
                  <a:srgbClr val="0000FF"/>
                </a:solidFill>
                <a:latin typeface="#9Slide07 IcielBaliho Script" pitchFamily="2" charset="0"/>
                <a:cs typeface="Carlito"/>
              </a:rPr>
              <a:t>thu </a:t>
            </a:r>
            <a:r>
              <a:rPr sz="2400" spc="-45" dirty="0">
                <a:solidFill>
                  <a:srgbClr val="0000FF"/>
                </a:solidFill>
                <a:latin typeface="#9Slide07 IcielBaliho Script" pitchFamily="2" charset="0"/>
                <a:cs typeface="Arial"/>
              </a:rPr>
              <a:t>lại </a:t>
            </a:r>
            <a:r>
              <a:rPr sz="2400" spc="-60" dirty="0">
                <a:solidFill>
                  <a:srgbClr val="0000FF"/>
                </a:solidFill>
                <a:latin typeface="#9Slide07 IcielBaliho Script" pitchFamily="2" charset="0"/>
                <a:cs typeface="Arial"/>
              </a:rPr>
              <a:t>phiếu </a:t>
            </a:r>
            <a:r>
              <a:rPr sz="2400" spc="-110" dirty="0">
                <a:solidFill>
                  <a:srgbClr val="0000FF"/>
                </a:solidFill>
                <a:latin typeface="#9Slide07 IcielBaliho Script" pitchFamily="2" charset="0"/>
                <a:cs typeface="Arial"/>
              </a:rPr>
              <a:t>chấm </a:t>
            </a:r>
            <a:r>
              <a:rPr sz="2400" spc="-45" dirty="0">
                <a:solidFill>
                  <a:srgbClr val="0000FF"/>
                </a:solidFill>
                <a:latin typeface="#9Slide07 IcielBaliho Script" pitchFamily="2" charset="0"/>
                <a:cs typeface="Arial"/>
              </a:rPr>
              <a:t>điểm</a:t>
            </a:r>
            <a:r>
              <a:rPr sz="2400" spc="-250" dirty="0">
                <a:solidFill>
                  <a:srgbClr val="0000FF"/>
                </a:solidFill>
                <a:latin typeface="#9Slide07 IcielBaliho Script" pitchFamily="2" charset="0"/>
                <a:cs typeface="Arial"/>
              </a:rPr>
              <a:t> </a:t>
            </a:r>
            <a:r>
              <a:rPr sz="2400" dirty="0">
                <a:solidFill>
                  <a:srgbClr val="0000FF"/>
                </a:solidFill>
                <a:latin typeface="#9Slide07 IcielBaliho Script" pitchFamily="2" charset="0"/>
                <a:cs typeface="Carlito"/>
              </a:rPr>
              <a:t>.</a:t>
            </a:r>
            <a:endParaRPr sz="2000">
              <a:solidFill>
                <a:srgbClr val="0000FF"/>
              </a:solidFill>
              <a:latin typeface="#9Slide07 IcielBaliho Script" pitchFamily="2" charset="0"/>
              <a:cs typeface="Carlito"/>
            </a:endParaRPr>
          </a:p>
        </p:txBody>
      </p:sp>
      <p:sp>
        <p:nvSpPr>
          <p:cNvPr id="5" name="object 5"/>
          <p:cNvSpPr/>
          <p:nvPr/>
        </p:nvSpPr>
        <p:spPr>
          <a:xfrm>
            <a:off x="6705600" y="3562350"/>
            <a:ext cx="2590890" cy="1753614"/>
          </a:xfrm>
          <a:prstGeom prst="rect">
            <a:avLst/>
          </a:prstGeom>
          <a:blipFill>
            <a:blip r:embed="rId2" cstate="print"/>
            <a:stretch>
              <a:fillRect/>
            </a:stretch>
          </a:blipFill>
        </p:spPr>
        <p:txBody>
          <a:bodyPr wrap="square" lIns="0" tIns="0" rIns="0" bIns="0" rtlCol="0"/>
          <a:lstStyle/>
          <a:p>
            <a:endParaRPr/>
          </a:p>
        </p:txBody>
      </p:sp>
      <p:pic>
        <p:nvPicPr>
          <p:cNvPr id="2050" name="Picture 2" descr="Nút Tải Về Tài Nguyên Biểu Tượng - Nút bắt Đầu png tải về - Miễn phí trong  suốt Văn Bản png Tải về.">
            <a:extLst>
              <a:ext uri="{FF2B5EF4-FFF2-40B4-BE49-F238E27FC236}">
                <a16:creationId xmlns:a16="http://schemas.microsoft.com/office/drawing/2014/main" id="{E7A00CE1-894F-4400-9EF5-5ED4F84AAF6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875" b="90000" l="3667" r="96111">
                        <a14:foregroundMark x1="81444" y1="21875" x2="81444" y2="21875"/>
                        <a14:foregroundMark x1="82333" y1="24375" x2="82333" y2="24375"/>
                        <a14:foregroundMark x1="87889" y1="48375" x2="87889" y2="48375"/>
                        <a14:foregroundMark x1="87889" y1="53375" x2="87889" y2="53375"/>
                        <a14:foregroundMark x1="84000" y1="66000" x2="83444" y2="66125"/>
                        <a14:foregroundMark x1="87000" y1="70500" x2="86778" y2="71125"/>
                        <a14:foregroundMark x1="82667" y1="76750" x2="62000" y2="84125"/>
                        <a14:foregroundMark x1="48556" y1="87625" x2="30000" y2="89000"/>
                        <a14:foregroundMark x1="30000" y1="89000" x2="22000" y2="85750"/>
                        <a14:foregroundMark x1="22000" y1="85750" x2="15889" y2="74375"/>
                        <a14:foregroundMark x1="15889" y1="74375" x2="13333" y2="61125"/>
                        <a14:foregroundMark x1="13333" y1="61125" x2="15667" y2="52875"/>
                        <a14:foregroundMark x1="12889" y1="41375" x2="12889" y2="41375"/>
                        <a14:foregroundMark x1="11556" y1="41500" x2="12333" y2="40500"/>
                        <a14:foregroundMark x1="17444" y1="30125" x2="17444" y2="30125"/>
                        <a14:foregroundMark x1="44000" y1="13250" x2="44000" y2="13250"/>
                        <a14:foregroundMark x1="30333" y1="16375" x2="19667" y2="19875"/>
                        <a14:foregroundMark x1="20111" y1="19250" x2="40444" y2="11000"/>
                        <a14:foregroundMark x1="46556" y1="8500" x2="46556" y2="8500"/>
                        <a14:foregroundMark x1="72444" y1="14000" x2="76444" y2="13375"/>
                        <a14:foregroundMark x1="67667" y1="9875" x2="67667" y2="9875"/>
                        <a14:foregroundMark x1="94444" y1="64250" x2="94444" y2="64250"/>
                        <a14:foregroundMark x1="94444" y1="64250" x2="94444" y2="64250"/>
                        <a14:foregroundMark x1="90778" y1="67375" x2="90778" y2="67375"/>
                        <a14:foregroundMark x1="83778" y1="74250" x2="83778" y2="74250"/>
                        <a14:foregroundMark x1="5778" y1="77500" x2="5778" y2="77500"/>
                        <a14:foregroundMark x1="9000" y1="79750" x2="10000" y2="80250"/>
                        <a14:foregroundMark x1="14556" y1="84375" x2="16778" y2="85125"/>
                        <a14:foregroundMark x1="18778" y1="86625" x2="20222" y2="89500"/>
                        <a14:foregroundMark x1="4222" y1="40125" x2="4222" y2="40125"/>
                        <a14:foregroundMark x1="3667" y1="40500" x2="4222" y2="42000"/>
                        <a14:foregroundMark x1="47111" y1="2875" x2="47111" y2="2875"/>
                        <a14:foregroundMark x1="88778" y1="70500" x2="88778" y2="70500"/>
                        <a14:foregroundMark x1="85889" y1="74625" x2="85889" y2="74625"/>
                        <a14:foregroundMark x1="80556" y1="77500" x2="81667" y2="77375"/>
                        <a14:foregroundMark x1="83111" y1="76500" x2="83111" y2="76500"/>
                        <a14:foregroundMark x1="85667" y1="84375" x2="85667" y2="84375"/>
                        <a14:foregroundMark x1="81778" y1="80875" x2="81778" y2="80875"/>
                        <a14:foregroundMark x1="95444" y1="65750" x2="95444" y2="65750"/>
                        <a14:foregroundMark x1="96111" y1="63500" x2="96111" y2="63500"/>
                        <a14:foregroundMark x1="92222" y1="57500" x2="92222" y2="57500"/>
                      </a14:backgroundRemoval>
                    </a14:imgEffect>
                  </a14:imgLayer>
                </a14:imgProps>
              </a:ext>
              <a:ext uri="{28A0092B-C50C-407E-A947-70E740481C1C}">
                <a14:useLocalDpi xmlns:a14="http://schemas.microsoft.com/office/drawing/2010/main" val="0"/>
              </a:ext>
            </a:extLst>
          </a:blip>
          <a:srcRect/>
          <a:stretch>
            <a:fillRect/>
          </a:stretch>
        </p:blipFill>
        <p:spPr bwMode="auto">
          <a:xfrm>
            <a:off x="6789940" y="1728701"/>
            <a:ext cx="1896860" cy="1686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973008-E958-46BC-9096-C3507B6F2750}"/>
              </a:ext>
            </a:extLst>
          </p:cNvPr>
          <p:cNvSpPr/>
          <p:nvPr/>
        </p:nvSpPr>
        <p:spPr>
          <a:xfrm>
            <a:off x="228600" y="609154"/>
            <a:ext cx="8686800" cy="4419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9F6FABED-5787-4F1A-90C8-326E7237C7D5}"/>
              </a:ext>
            </a:extLst>
          </p:cNvPr>
          <p:cNvGraphicFramePr>
            <a:graphicFrameLocks noGrp="1"/>
          </p:cNvGraphicFramePr>
          <p:nvPr>
            <p:extLst>
              <p:ext uri="{D42A27DB-BD31-4B8C-83A1-F6EECF244321}">
                <p14:modId xmlns:p14="http://schemas.microsoft.com/office/powerpoint/2010/main" val="2553084902"/>
              </p:ext>
            </p:extLst>
          </p:nvPr>
        </p:nvGraphicFramePr>
        <p:xfrm>
          <a:off x="228597" y="609154"/>
          <a:ext cx="8686801" cy="4600987"/>
        </p:xfrm>
        <a:graphic>
          <a:graphicData uri="http://schemas.openxmlformats.org/drawingml/2006/table">
            <a:tbl>
              <a:tblPr firstRow="1" firstCol="1" bandRow="1"/>
              <a:tblGrid>
                <a:gridCol w="762000">
                  <a:extLst>
                    <a:ext uri="{9D8B030D-6E8A-4147-A177-3AD203B41FA5}">
                      <a16:colId xmlns:a16="http://schemas.microsoft.com/office/drawing/2014/main" val="1239845711"/>
                    </a:ext>
                  </a:extLst>
                </a:gridCol>
                <a:gridCol w="4038601">
                  <a:extLst>
                    <a:ext uri="{9D8B030D-6E8A-4147-A177-3AD203B41FA5}">
                      <a16:colId xmlns:a16="http://schemas.microsoft.com/office/drawing/2014/main" val="2552625712"/>
                    </a:ext>
                  </a:extLst>
                </a:gridCol>
                <a:gridCol w="3886200">
                  <a:extLst>
                    <a:ext uri="{9D8B030D-6E8A-4147-A177-3AD203B41FA5}">
                      <a16:colId xmlns:a16="http://schemas.microsoft.com/office/drawing/2014/main" val="376456917"/>
                    </a:ext>
                  </a:extLst>
                </a:gridCol>
              </a:tblGrid>
              <a:tr h="330147">
                <a:tc gridSpan="2">
                  <a:txBody>
                    <a:bodyPr/>
                    <a:lstStyle/>
                    <a:p>
                      <a:pPr marL="457200" algn="ctr">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hỏi</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en-US"/>
                    </a:p>
                  </a:txBody>
                  <a:tcPr/>
                </a:tc>
                <a:tc>
                  <a:txBody>
                    <a:bodyPr/>
                    <a:lstStyle/>
                    <a:p>
                      <a:pPr marL="457200" algn="ctr">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Trả lời</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154011748"/>
                  </a:ext>
                </a:extLst>
              </a:tr>
              <a:tr h="330147">
                <a:tc rowSpan="6">
                  <a:txBody>
                    <a:bodyPr/>
                    <a:lstStyle/>
                    <a:p>
                      <a:pPr marL="0" algn="just">
                        <a:lnSpc>
                          <a:spcPct val="115000"/>
                        </a:lnSpc>
                        <a:spcAft>
                          <a:spcPts val="0"/>
                        </a:spcAft>
                      </a:pPr>
                      <a:r>
                        <a:rPr lang="vi-VN"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Dân cư</a:t>
                      </a:r>
                      <a:endParaRPr lang="en-US"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Số dân?</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9357255"/>
                  </a:ext>
                </a:extLst>
              </a:tr>
              <a:tr h="616231">
                <a:tc vMerge="1">
                  <a:txBody>
                    <a:bodyPr/>
                    <a:lstStyle/>
                    <a:p>
                      <a:endParaRPr lang="en-US"/>
                    </a:p>
                  </a:txBody>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Tính tỉ lệ dân số châu Á so với thế giới năm 2020?</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0961448"/>
                  </a:ext>
                </a:extLst>
              </a:tr>
              <a:tr h="616231">
                <a:tc vMerge="1">
                  <a:txBody>
                    <a:bodyPr/>
                    <a:lstStyle/>
                    <a:p>
                      <a:endParaRPr lang="en-US"/>
                    </a:p>
                  </a:txBody>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Dân số châu Á tăng nhanh trong giai đoạn nào?</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278040"/>
                  </a:ext>
                </a:extLst>
              </a:tr>
              <a:tr h="635866">
                <a:tc vMerge="1">
                  <a:txBody>
                    <a:bodyPr/>
                    <a:lstStyle/>
                    <a:p>
                      <a:endParaRPr lang="en-US"/>
                    </a:p>
                  </a:txBody>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Tại sao tỉ lệ gia tăng dân số tự nhiên ở châu Á đang có xu hướng giảm?</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1749631"/>
                  </a:ext>
                </a:extLst>
              </a:tr>
              <a:tr h="616231">
                <a:tc vMerge="1">
                  <a:txBody>
                    <a:bodyPr/>
                    <a:lstStyle/>
                    <a:p>
                      <a:endParaRPr lang="en-US"/>
                    </a:p>
                  </a:txBody>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Cơ cấu dân số theo nhóm tuổi châu Á? Thuận lợi và khó khăn?</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622845"/>
                  </a:ext>
                </a:extLst>
              </a:tr>
              <a:tr h="425614">
                <a:tc vMerge="1">
                  <a:txBody>
                    <a:bodyPr/>
                    <a:lstStyle/>
                    <a:p>
                      <a:endParaRPr lang="en-US"/>
                    </a:p>
                  </a:txBody>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Dân cư châu Á thuộc những chủng tộc nào?</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4748440"/>
                  </a:ext>
                </a:extLst>
              </a:tr>
              <a:tr h="425614">
                <a:tc rowSpan="2">
                  <a:txBody>
                    <a:bodyPr/>
                    <a:lstStyle/>
                    <a:p>
                      <a:pPr marL="0" algn="just">
                        <a:lnSpc>
                          <a:spcPct val="115000"/>
                        </a:lnSpc>
                        <a:spcAft>
                          <a:spcPts val="0"/>
                        </a:spcAft>
                      </a:pPr>
                      <a:r>
                        <a:rPr lang="vi-VN"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Tôn giáo</a:t>
                      </a:r>
                      <a:endParaRPr lang="en-US"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a:lnSpc>
                          <a:spcPct val="115000"/>
                        </a:lnSpc>
                        <a:spcAft>
                          <a:spcPts val="0"/>
                        </a:spcAft>
                      </a:pPr>
                      <a:r>
                        <a:rPr lang="vi-VN"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Châu Á là nơi ra đời của các tôn giáo nào?</a:t>
                      </a:r>
                      <a:endPar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0391062"/>
                  </a:ext>
                </a:extLst>
              </a:tr>
              <a:tr h="418126">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algn="just">
                        <a:lnSpc>
                          <a:spcPct val="115000"/>
                        </a:lnSpc>
                        <a:spcAft>
                          <a:spcPts val="0"/>
                        </a:spcAft>
                      </a:pPr>
                      <a:r>
                        <a:rPr lang="en-US" sz="18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Vai trò của tôn giáo trong cuộc sống?</a:t>
                      </a: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6307763"/>
                  </a:ext>
                </a:extLst>
              </a:tr>
            </a:tbl>
          </a:graphicData>
        </a:graphic>
      </p:graphicFrame>
      <p:sp>
        <p:nvSpPr>
          <p:cNvPr id="6" name="Rectangle 5">
            <a:extLst>
              <a:ext uri="{FF2B5EF4-FFF2-40B4-BE49-F238E27FC236}">
                <a16:creationId xmlns:a16="http://schemas.microsoft.com/office/drawing/2014/main" id="{60CFF1E2-6484-43CB-BC23-1E8380D5B44B}"/>
              </a:ext>
            </a:extLst>
          </p:cNvPr>
          <p:cNvSpPr/>
          <p:nvPr/>
        </p:nvSpPr>
        <p:spPr>
          <a:xfrm>
            <a:off x="228598" y="120140"/>
            <a:ext cx="8686801" cy="400110"/>
          </a:xfrm>
          <a:prstGeom prst="rect">
            <a:avLst/>
          </a:prstGeom>
          <a:solidFill>
            <a:schemeClr val="bg1"/>
          </a:solidFill>
        </p:spPr>
        <p:txBody>
          <a:bodyPr wrap="square">
            <a:spAutoFit/>
          </a:bodyPr>
          <a:lstStyle/>
          <a:p>
            <a:r>
              <a:rPr lang="en-US" sz="2000">
                <a:solidFill>
                  <a:srgbClr val="0000FF"/>
                </a:solidFill>
                <a:latin typeface="#9Slide02 Noi dung rat dai" panose="02000000000000000000" pitchFamily="2" charset="0"/>
                <a:ea typeface="#9Slide02 Noi dung rat dai" panose="02000000000000000000" pitchFamily="2" charset="0"/>
              </a:rPr>
              <a:t>Dựa vào thông tin SGK, các em hãy trao đổi và hoàn thiện thông tin phiếu học tập sau</a:t>
            </a:r>
          </a:p>
        </p:txBody>
      </p:sp>
    </p:spTree>
    <p:extLst>
      <p:ext uri="{BB962C8B-B14F-4D97-AF65-F5344CB8AC3E}">
        <p14:creationId xmlns:p14="http://schemas.microsoft.com/office/powerpoint/2010/main" val="4154223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5 Minute Timer Countdown - Colorful">
            <a:hlinkClick r:id="" action="ppaction://media"/>
            <a:extLst>
              <a:ext uri="{FF2B5EF4-FFF2-40B4-BE49-F238E27FC236}">
                <a16:creationId xmlns:a16="http://schemas.microsoft.com/office/drawing/2014/main" id="{BDB021E5-7CA1-4493-9597-EB48438496C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1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047A"/>
        </a:solidFill>
        <a:effectLst/>
      </p:bgPr>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F6FABED-5787-4F1A-90C8-326E7237C7D5}"/>
              </a:ext>
            </a:extLst>
          </p:cNvPr>
          <p:cNvGraphicFramePr>
            <a:graphicFrameLocks noGrp="1"/>
          </p:cNvGraphicFramePr>
          <p:nvPr>
            <p:extLst>
              <p:ext uri="{D42A27DB-BD31-4B8C-83A1-F6EECF244321}">
                <p14:modId xmlns:p14="http://schemas.microsoft.com/office/powerpoint/2010/main" val="3803462923"/>
              </p:ext>
            </p:extLst>
          </p:nvPr>
        </p:nvGraphicFramePr>
        <p:xfrm>
          <a:off x="152400" y="111973"/>
          <a:ext cx="8839199" cy="4923109"/>
        </p:xfrm>
        <a:graphic>
          <a:graphicData uri="http://schemas.openxmlformats.org/drawingml/2006/table">
            <a:tbl>
              <a:tblPr firstRow="1" firstCol="1" bandRow="1"/>
              <a:tblGrid>
                <a:gridCol w="542759">
                  <a:extLst>
                    <a:ext uri="{9D8B030D-6E8A-4147-A177-3AD203B41FA5}">
                      <a16:colId xmlns:a16="http://schemas.microsoft.com/office/drawing/2014/main" val="1239845711"/>
                    </a:ext>
                  </a:extLst>
                </a:gridCol>
                <a:gridCol w="3191041">
                  <a:extLst>
                    <a:ext uri="{9D8B030D-6E8A-4147-A177-3AD203B41FA5}">
                      <a16:colId xmlns:a16="http://schemas.microsoft.com/office/drawing/2014/main" val="2552625712"/>
                    </a:ext>
                  </a:extLst>
                </a:gridCol>
                <a:gridCol w="5105399">
                  <a:extLst>
                    <a:ext uri="{9D8B030D-6E8A-4147-A177-3AD203B41FA5}">
                      <a16:colId xmlns:a16="http://schemas.microsoft.com/office/drawing/2014/main" val="376456917"/>
                    </a:ext>
                  </a:extLst>
                </a:gridCol>
              </a:tblGrid>
              <a:tr h="267782">
                <a:tc gridSpan="2">
                  <a:txBody>
                    <a:bodyPr/>
                    <a:lstStyle/>
                    <a:p>
                      <a:pPr marL="457200" algn="ctr">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hỏi</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a:txBody>
                    <a:bodyPr/>
                    <a:lstStyle/>
                    <a:p>
                      <a:pPr marL="457200" algn="ctr">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Trả lời</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54011748"/>
                  </a:ext>
                </a:extLst>
              </a:tr>
              <a:tr h="356277">
                <a:tc rowSpan="6">
                  <a:txBody>
                    <a:bodyPr/>
                    <a:lstStyle/>
                    <a:p>
                      <a:pPr marL="0" algn="just">
                        <a:lnSpc>
                          <a:spcPct val="115000"/>
                        </a:lnSpc>
                        <a:spcAft>
                          <a:spcPts val="0"/>
                        </a:spcAft>
                      </a:pPr>
                      <a:r>
                        <a:rPr lang="vi-VN"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Dân cư</a:t>
                      </a:r>
                      <a:endParaRPr lang="en-US"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Số dân?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59357255"/>
                  </a:ext>
                </a:extLst>
              </a:tr>
              <a:tr h="665004">
                <a:tc vMerge="1">
                  <a:txBody>
                    <a:bodyPr/>
                    <a:lstStyle/>
                    <a:p>
                      <a:endParaRPr lang="en-US"/>
                    </a:p>
                  </a:txBody>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Tính tỉ lệ dân số châu Á so với thế giới năm 2020?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1,5đ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0961448"/>
                  </a:ext>
                </a:extLst>
              </a:tr>
              <a:tr h="665004">
                <a:tc vMerge="1">
                  <a:txBody>
                    <a:bodyPr/>
                    <a:lstStyle/>
                    <a:p>
                      <a:endParaRPr lang="en-US"/>
                    </a:p>
                  </a:txBody>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Dân số châu Á tăng nhanh trong giai đoạn nào?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278040"/>
                  </a:ext>
                </a:extLst>
              </a:tr>
              <a:tr h="686194">
                <a:tc vMerge="1">
                  <a:txBody>
                    <a:bodyPr/>
                    <a:lstStyle/>
                    <a:p>
                      <a:endParaRPr lang="en-US"/>
                    </a:p>
                  </a:txBody>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Tại sao tỉ lệ gia tăng dân số tự nhiên ở châu Á đang có xu hướng giảm?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1,5đ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01749631"/>
                  </a:ext>
                </a:extLst>
              </a:tr>
              <a:tr h="665004">
                <a:tc vMerge="1">
                  <a:txBody>
                    <a:bodyPr/>
                    <a:lstStyle/>
                    <a:p>
                      <a:endParaRPr lang="en-US"/>
                    </a:p>
                  </a:txBody>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Cơ cấu dân số theo nhóm tuổi châu Á? Thuận lợi và khó khăn?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1,5đ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vi-VN" sz="20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3622845"/>
                  </a:ext>
                </a:extLst>
              </a:tr>
              <a:tr h="459300">
                <a:tc vMerge="1">
                  <a:txBody>
                    <a:bodyPr/>
                    <a:lstStyle/>
                    <a:p>
                      <a:endParaRPr lang="en-US"/>
                    </a:p>
                  </a:txBody>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Dân cư châu Á thuộc những chủng tộc nào?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44748440"/>
                  </a:ext>
                </a:extLst>
              </a:tr>
              <a:tr h="632288">
                <a:tc rowSpan="2">
                  <a:txBody>
                    <a:bodyPr/>
                    <a:lstStyle/>
                    <a:p>
                      <a:pPr marL="0" algn="just">
                        <a:lnSpc>
                          <a:spcPct val="115000"/>
                        </a:lnSpc>
                        <a:spcAft>
                          <a:spcPts val="0"/>
                        </a:spcAft>
                      </a:pPr>
                      <a:r>
                        <a:rPr lang="vi-VN"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Tôn giáo</a:t>
                      </a:r>
                      <a:endParaRPr lang="en-US" sz="2000" b="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Châu Á là nơi ra đời của các tôn giáo nào?</a:t>
                      </a:r>
                    </a:p>
                    <a:p>
                      <a:pPr marL="0" algn="just">
                        <a:lnSpc>
                          <a:spcPct val="115000"/>
                        </a:lnSpc>
                        <a:spcAft>
                          <a:spcPts val="0"/>
                        </a:spcAft>
                      </a:pP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lnSpc>
                          <a:spcPct val="115000"/>
                        </a:lnSpc>
                        <a:spcAft>
                          <a:spcPts val="0"/>
                        </a:spcAft>
                      </a:pPr>
                      <a:r>
                        <a:rPr lang="vi-VN"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10391062"/>
                  </a:ext>
                </a:extLst>
              </a:tr>
              <a:tr h="451220">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algn="just">
                        <a:lnSpc>
                          <a:spcPct val="115000"/>
                        </a:lnSpc>
                        <a:spcAft>
                          <a:spcPts val="0"/>
                        </a:spcAft>
                      </a:pPr>
                      <a:r>
                        <a:rPr lang="en-US"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Vai trò của tôn giáo trong cuộc sống?</a:t>
                      </a:r>
                      <a:r>
                        <a:rPr lang="vi-VN" sz="1900" b="0">
                          <a:solidFill>
                            <a:srgbClr val="0000FF"/>
                          </a:solidFill>
                          <a:effectLst/>
                          <a:latin typeface="#9Slide03 Simplifica" panose="02000000000000000000" pitchFamily="2" charset="0"/>
                          <a:ea typeface="#9Slide02 Noi dung rat dai" panose="02000000000000000000" pitchFamily="2" charset="0"/>
                          <a:cs typeface="Times New Roman" panose="02020603050405020304" pitchFamily="18" charset="0"/>
                        </a:rPr>
                        <a:t> </a:t>
                      </a:r>
                      <a:r>
                        <a:rPr lang="vi-VN"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rPr>
                        <a:t>1,5đ</a:t>
                      </a:r>
                      <a:endParaRPr lang="en-US" sz="1900" b="0">
                        <a:solidFill>
                          <a:srgbClr val="FF0000"/>
                        </a:solidFill>
                        <a:effectLst/>
                        <a:latin typeface="#9Slide03 Simplifica" panose="02000000000000000000" pitchFamily="2" charset="0"/>
                        <a:ea typeface="#9Slide02 Noi dung rat dai" panose="02000000000000000000" pitchFamily="2" charset="0"/>
                        <a:cs typeface="Times New Roman" panose="02020603050405020304" pitchFamily="18" charset="0"/>
                      </a:endParaRPr>
                    </a:p>
                  </a:txBody>
                  <a:tcPr marL="32229" marR="32229" marT="0" marB="0">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200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32229" marR="32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26307763"/>
                  </a:ext>
                </a:extLst>
              </a:tr>
            </a:tbl>
          </a:graphicData>
        </a:graphic>
      </p:graphicFrame>
      <p:sp>
        <p:nvSpPr>
          <p:cNvPr id="2" name="Rectangle 1">
            <a:extLst>
              <a:ext uri="{FF2B5EF4-FFF2-40B4-BE49-F238E27FC236}">
                <a16:creationId xmlns:a16="http://schemas.microsoft.com/office/drawing/2014/main" id="{8FA7061B-3674-445E-80B8-14E441380AA9}"/>
              </a:ext>
            </a:extLst>
          </p:cNvPr>
          <p:cNvSpPr/>
          <p:nvPr/>
        </p:nvSpPr>
        <p:spPr>
          <a:xfrm>
            <a:off x="3964845" y="461795"/>
            <a:ext cx="2892138" cy="369332"/>
          </a:xfrm>
          <a:prstGeom prst="rect">
            <a:avLst/>
          </a:prstGeom>
        </p:spPr>
        <p:txBody>
          <a:bodyPr wrap="none">
            <a:spAutoFit/>
          </a:bodyPr>
          <a:lstStyle/>
          <a:p>
            <a:r>
              <a:rPr lang="vi-VN">
                <a:solidFill>
                  <a:srgbClr val="FF0000"/>
                </a:solidFill>
                <a:latin typeface="#9Slide02 Noi dung rat dai" panose="02000000000000000000" pitchFamily="2" charset="0"/>
                <a:ea typeface="#9Slide02 Noi dung rat dai" panose="02000000000000000000" pitchFamily="2" charset="0"/>
              </a:rPr>
              <a:t>4 641,1 triệu người, năm 2020</a:t>
            </a:r>
            <a:endParaRPr lang="en-US">
              <a:solidFill>
                <a:srgbClr val="FF0000"/>
              </a:solidFill>
              <a:latin typeface="#9Slide02 Noi dung rat dai" panose="02000000000000000000" pitchFamily="2" charset="0"/>
              <a:ea typeface="#9Slide02 Noi dung rat dai" panose="02000000000000000000" pitchFamily="2" charset="0"/>
            </a:endParaRPr>
          </a:p>
        </p:txBody>
      </p:sp>
      <p:sp>
        <p:nvSpPr>
          <p:cNvPr id="3" name="Rectangle 2">
            <a:extLst>
              <a:ext uri="{FF2B5EF4-FFF2-40B4-BE49-F238E27FC236}">
                <a16:creationId xmlns:a16="http://schemas.microsoft.com/office/drawing/2014/main" id="{B185EAAD-F070-400F-9B0B-078E4E20797D}"/>
              </a:ext>
            </a:extLst>
          </p:cNvPr>
          <p:cNvSpPr/>
          <p:nvPr/>
        </p:nvSpPr>
        <p:spPr>
          <a:xfrm>
            <a:off x="3964845" y="972884"/>
            <a:ext cx="830677" cy="369332"/>
          </a:xfrm>
          <a:prstGeom prst="rect">
            <a:avLst/>
          </a:prstGeom>
        </p:spPr>
        <p:txBody>
          <a:bodyPr wrap="none">
            <a:spAutoFit/>
          </a:bodyPr>
          <a:lstStyle/>
          <a:p>
            <a:r>
              <a:rPr lang="vi-VN">
                <a:solidFill>
                  <a:srgbClr val="FF0000"/>
                </a:solidFill>
                <a:latin typeface="#9Slide02 Noi dung rat dai" panose="02000000000000000000" pitchFamily="2" charset="0"/>
                <a:ea typeface="#9Slide02 Noi dung rat dai" panose="02000000000000000000" pitchFamily="2" charset="0"/>
              </a:rPr>
              <a:t>59,54%</a:t>
            </a:r>
            <a:endParaRPr lang="en-US">
              <a:solidFill>
                <a:srgbClr val="FF0000"/>
              </a:solidFill>
              <a:latin typeface="#9Slide02 Noi dung rat dai" panose="02000000000000000000" pitchFamily="2" charset="0"/>
              <a:ea typeface="#9Slide02 Noi dung rat dai" panose="02000000000000000000" pitchFamily="2" charset="0"/>
            </a:endParaRPr>
          </a:p>
        </p:txBody>
      </p:sp>
      <p:sp>
        <p:nvSpPr>
          <p:cNvPr id="4" name="Rectangle 3">
            <a:extLst>
              <a:ext uri="{FF2B5EF4-FFF2-40B4-BE49-F238E27FC236}">
                <a16:creationId xmlns:a16="http://schemas.microsoft.com/office/drawing/2014/main" id="{C6CD4D5D-982C-4572-B975-6B92C619FFE2}"/>
              </a:ext>
            </a:extLst>
          </p:cNvPr>
          <p:cNvSpPr/>
          <p:nvPr/>
        </p:nvSpPr>
        <p:spPr>
          <a:xfrm>
            <a:off x="3944679" y="1521053"/>
            <a:ext cx="1864613" cy="369332"/>
          </a:xfrm>
          <a:prstGeom prst="rect">
            <a:avLst/>
          </a:prstGeom>
        </p:spPr>
        <p:txBody>
          <a:bodyPr wrap="none">
            <a:spAutoFit/>
          </a:bodyPr>
          <a:lstStyle/>
          <a:p>
            <a:r>
              <a:rPr lang="vi-VN">
                <a:solidFill>
                  <a:srgbClr val="FF0000"/>
                </a:solidFill>
                <a:latin typeface="#9Slide02 Noi dung rat dai" panose="02000000000000000000" pitchFamily="2" charset="0"/>
                <a:ea typeface="#9Slide02 Noi dung rat dai" panose="02000000000000000000" pitchFamily="2" charset="0"/>
              </a:rPr>
              <a:t>N</a:t>
            </a:r>
            <a:r>
              <a:rPr lang="en-US">
                <a:solidFill>
                  <a:srgbClr val="FF0000"/>
                </a:solidFill>
                <a:latin typeface="#9Slide02 Noi dung rat dai" panose="02000000000000000000" pitchFamily="2" charset="0"/>
                <a:ea typeface="#9Slide02 Noi dung rat dai" panose="02000000000000000000" pitchFamily="2" charset="0"/>
              </a:rPr>
              <a:t>ửa cuối thế kỉ XX</a:t>
            </a:r>
          </a:p>
        </p:txBody>
      </p:sp>
      <p:sp>
        <p:nvSpPr>
          <p:cNvPr id="8" name="Rectangle 7">
            <a:extLst>
              <a:ext uri="{FF2B5EF4-FFF2-40B4-BE49-F238E27FC236}">
                <a16:creationId xmlns:a16="http://schemas.microsoft.com/office/drawing/2014/main" id="{E02B8A24-5A99-4B32-9FA4-420B43589355}"/>
              </a:ext>
            </a:extLst>
          </p:cNvPr>
          <p:cNvSpPr/>
          <p:nvPr/>
        </p:nvSpPr>
        <p:spPr>
          <a:xfrm>
            <a:off x="3914553" y="2179564"/>
            <a:ext cx="3736920" cy="369332"/>
          </a:xfrm>
          <a:prstGeom prst="rect">
            <a:avLst/>
          </a:prstGeom>
        </p:spPr>
        <p:txBody>
          <a:bodyPr wrap="none">
            <a:spAutoFit/>
          </a:bodyPr>
          <a:lstStyle/>
          <a:p>
            <a:r>
              <a:rPr lang="vi-VN">
                <a:solidFill>
                  <a:srgbClr val="FF0000"/>
                </a:solidFill>
                <a:latin typeface="#9Slide02 Noi dung rat dai" panose="02000000000000000000" pitchFamily="2" charset="0"/>
                <a:ea typeface="#9Slide02 Noi dung rat dai" panose="02000000000000000000" pitchFamily="2" charset="0"/>
              </a:rPr>
              <a:t>Thực hiện tốt các chính sách về dân số</a:t>
            </a:r>
            <a:endParaRPr lang="en-US">
              <a:solidFill>
                <a:srgbClr val="FF0000"/>
              </a:solidFill>
              <a:latin typeface="#9Slide02 Noi dung rat dai" panose="02000000000000000000" pitchFamily="2" charset="0"/>
              <a:ea typeface="#9Slide02 Noi dung rat dai" panose="02000000000000000000" pitchFamily="2" charset="0"/>
            </a:endParaRPr>
          </a:p>
        </p:txBody>
      </p:sp>
      <p:sp>
        <p:nvSpPr>
          <p:cNvPr id="9" name="Rectangle 8">
            <a:extLst>
              <a:ext uri="{FF2B5EF4-FFF2-40B4-BE49-F238E27FC236}">
                <a16:creationId xmlns:a16="http://schemas.microsoft.com/office/drawing/2014/main" id="{4E0C7707-8F96-443E-9757-5481AC931352}"/>
              </a:ext>
            </a:extLst>
          </p:cNvPr>
          <p:cNvSpPr/>
          <p:nvPr/>
        </p:nvSpPr>
        <p:spPr>
          <a:xfrm>
            <a:off x="3886200" y="2727733"/>
            <a:ext cx="4876800" cy="709233"/>
          </a:xfrm>
          <a:prstGeom prst="rect">
            <a:avLst/>
          </a:prstGeom>
        </p:spPr>
        <p:txBody>
          <a:bodyPr wrap="square">
            <a:spAutoFit/>
          </a:bodyPr>
          <a:lstStyle/>
          <a:p>
            <a:pPr algn="just">
              <a:lnSpc>
                <a:spcPct val="115000"/>
              </a:lnSpc>
              <a:spcAft>
                <a:spcPts val="800"/>
              </a:spcAft>
            </a:pPr>
            <a:r>
              <a:rPr lang="vi-VN">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Dân số trẻ: Lao động dồi dào, </a:t>
            </a:r>
            <a:r>
              <a:rPr lang="vi-VN">
                <a:solidFill>
                  <a:srgbClr val="FF0000"/>
                </a:solidFill>
                <a:latin typeface="#9Slide02 Noi dung rat dai" panose="02000000000000000000" pitchFamily="2" charset="0"/>
                <a:ea typeface="#9Slide02 Noi dung rat dai" panose="02000000000000000000" pitchFamily="2" charset="0"/>
              </a:rPr>
              <a:t>Khó khăn trong vấn đề giải quyết việc làm, giáo dục, y tế</a:t>
            </a:r>
            <a:r>
              <a:rPr lang="en-US">
                <a:solidFill>
                  <a:srgbClr val="FF0000"/>
                </a:solidFill>
                <a:latin typeface="#9Slide02 Noi dung rat dai" panose="02000000000000000000" pitchFamily="2" charset="0"/>
                <a:ea typeface="#9Slide02 Noi dung rat dai" panose="02000000000000000000" pitchFamily="2" charset="0"/>
              </a:rPr>
              <a:t>,...</a:t>
            </a:r>
          </a:p>
        </p:txBody>
      </p:sp>
      <p:sp>
        <p:nvSpPr>
          <p:cNvPr id="10" name="Rectangle 9">
            <a:extLst>
              <a:ext uri="{FF2B5EF4-FFF2-40B4-BE49-F238E27FC236}">
                <a16:creationId xmlns:a16="http://schemas.microsoft.com/office/drawing/2014/main" id="{36CFDAF9-E5F8-43C1-B5C9-8EC51F07DDDB}"/>
              </a:ext>
            </a:extLst>
          </p:cNvPr>
          <p:cNvSpPr/>
          <p:nvPr/>
        </p:nvSpPr>
        <p:spPr>
          <a:xfrm>
            <a:off x="3937591" y="3458323"/>
            <a:ext cx="3175869" cy="369332"/>
          </a:xfrm>
          <a:prstGeom prst="rect">
            <a:avLst/>
          </a:prstGeom>
        </p:spPr>
        <p:txBody>
          <a:bodyPr wrap="none">
            <a:spAutoFit/>
          </a:bodyPr>
          <a:lstStyle/>
          <a:p>
            <a:r>
              <a:rPr lang="en-US">
                <a:solidFill>
                  <a:srgbClr val="FF0000"/>
                </a:solidFill>
                <a:latin typeface="#9Slide02 Noi dung rat dai" panose="02000000000000000000" pitchFamily="2" charset="0"/>
                <a:ea typeface="#9Slide02 Noi dung rat dai" panose="02000000000000000000" pitchFamily="2" charset="0"/>
              </a:rPr>
              <a:t>Môn gô lô it, Nê gro it, Ô xtra lô it</a:t>
            </a:r>
          </a:p>
        </p:txBody>
      </p:sp>
      <p:sp>
        <p:nvSpPr>
          <p:cNvPr id="11" name="Rectangle 10">
            <a:extLst>
              <a:ext uri="{FF2B5EF4-FFF2-40B4-BE49-F238E27FC236}">
                <a16:creationId xmlns:a16="http://schemas.microsoft.com/office/drawing/2014/main" id="{8A9796BF-FA1C-4229-A697-F7EFB120C08B}"/>
              </a:ext>
            </a:extLst>
          </p:cNvPr>
          <p:cNvSpPr/>
          <p:nvPr/>
        </p:nvSpPr>
        <p:spPr>
          <a:xfrm>
            <a:off x="3964845" y="4049580"/>
            <a:ext cx="4034246" cy="369332"/>
          </a:xfrm>
          <a:prstGeom prst="rect">
            <a:avLst/>
          </a:prstGeom>
        </p:spPr>
        <p:txBody>
          <a:bodyPr wrap="none">
            <a:spAutoFit/>
          </a:bodyPr>
          <a:lstStyle/>
          <a:p>
            <a:r>
              <a:rPr lang="en-US">
                <a:solidFill>
                  <a:srgbClr val="FF0000"/>
                </a:solidFill>
                <a:latin typeface="#9Slide02 Noi dung rat dai" panose="02000000000000000000" pitchFamily="2" charset="0"/>
                <a:ea typeface="#9Slide02 Noi dung rat dai" panose="02000000000000000000" pitchFamily="2" charset="0"/>
              </a:rPr>
              <a:t>Ấn Độ giáo, Phật giáo, Ki tô giáo, Hồi giáo</a:t>
            </a:r>
          </a:p>
        </p:txBody>
      </p:sp>
      <p:sp>
        <p:nvSpPr>
          <p:cNvPr id="12" name="Rectangle 11">
            <a:extLst>
              <a:ext uri="{FF2B5EF4-FFF2-40B4-BE49-F238E27FC236}">
                <a16:creationId xmlns:a16="http://schemas.microsoft.com/office/drawing/2014/main" id="{79EEA081-4306-4F1A-B981-AE186ED038F3}"/>
              </a:ext>
            </a:extLst>
          </p:cNvPr>
          <p:cNvSpPr/>
          <p:nvPr/>
        </p:nvSpPr>
        <p:spPr>
          <a:xfrm>
            <a:off x="3937591" y="4540714"/>
            <a:ext cx="4572000" cy="369332"/>
          </a:xfrm>
          <a:prstGeom prst="rect">
            <a:avLst/>
          </a:prstGeom>
        </p:spPr>
        <p:txBody>
          <a:bodyPr>
            <a:spAutoFit/>
          </a:bodyPr>
          <a:lstStyle/>
          <a:p>
            <a:r>
              <a:rPr lang="vi-VN">
                <a:solidFill>
                  <a:srgbClr val="FF0000"/>
                </a:solidFill>
                <a:latin typeface="#9Slide02 Noi dung rat dai" panose="02000000000000000000" pitchFamily="2" charset="0"/>
                <a:ea typeface="#9Slide02 Noi dung rat dai" panose="02000000000000000000" pitchFamily="2" charset="0"/>
              </a:rPr>
              <a:t>Hướng con người đến những điều thiện, tốt đẹp.</a:t>
            </a:r>
            <a:endParaRPr lang="en-US">
              <a:solidFill>
                <a:srgbClr val="FF0000"/>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30604352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49">
      <a:dk1>
        <a:srgbClr val="000099"/>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9Slide03 Roboto Condensed"/>
        <a:ea typeface=""/>
        <a:cs typeface=""/>
      </a:majorFont>
      <a:minorFont>
        <a:latin typeface="#9Slide07 IcielBaliho Scri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hong cách hoài niệm">
  <a:themeElements>
    <a:clrScheme name="Phong cách hoài niệm">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Phong cách hoài niệm">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hong cách hoài niệm">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otalTime>81</TotalTime>
  <Words>2950</Words>
  <Application>Microsoft Office PowerPoint</Application>
  <PresentationFormat>On-screen Show (16:9)</PresentationFormat>
  <Paragraphs>401</Paragraphs>
  <Slides>55</Slides>
  <Notes>4</Notes>
  <HiddenSlides>0</HiddenSlides>
  <MMClips>7</MMClips>
  <ScaleCrop>false</ScaleCrop>
  <HeadingPairs>
    <vt:vector size="6" baseType="variant">
      <vt:variant>
        <vt:lpstr>Fonts Used</vt:lpstr>
      </vt:variant>
      <vt:variant>
        <vt:i4>21</vt:i4>
      </vt:variant>
      <vt:variant>
        <vt:lpstr>Theme</vt:lpstr>
      </vt:variant>
      <vt:variant>
        <vt:i4>10</vt:i4>
      </vt:variant>
      <vt:variant>
        <vt:lpstr>Slide Titles</vt:lpstr>
      </vt:variant>
      <vt:variant>
        <vt:i4>55</vt:i4>
      </vt:variant>
    </vt:vector>
  </HeadingPairs>
  <TitlesOfParts>
    <vt:vector size="86" baseType="lpstr">
      <vt:lpstr>#9Slide01 Noi dung ngan</vt:lpstr>
      <vt:lpstr>#9Slide02 Noi dung rat dai</vt:lpstr>
      <vt:lpstr>#9Slide03 Arima Madurai</vt:lpstr>
      <vt:lpstr>#9Slide03 Roboto Condensed</vt:lpstr>
      <vt:lpstr>#9Slide03 Simplifica</vt:lpstr>
      <vt:lpstr>#9Slide05 Atlantika</vt:lpstr>
      <vt:lpstr>#9Slide05 Claudia</vt:lpstr>
      <vt:lpstr>#9Slide05 SVNVanilla Daisy Pro</vt:lpstr>
      <vt:lpstr>#9Slide07 Cadena</vt:lpstr>
      <vt:lpstr>#9Slide07 IcielBaliho Script</vt:lpstr>
      <vt:lpstr>#9Slide07 IcielCadena</vt:lpstr>
      <vt:lpstr>#9Slide07 IcielLa Chic Pro Shad</vt:lpstr>
      <vt:lpstr>#9Slide07 IcielPony</vt:lpstr>
      <vt:lpstr>Arial</vt:lpstr>
      <vt:lpstr>Calibri</vt:lpstr>
      <vt:lpstr>Calibri Light</vt:lpstr>
      <vt:lpstr>Carlito</vt:lpstr>
      <vt:lpstr>Patrick Hand</vt:lpstr>
      <vt:lpstr>SVN-Comic Sans MS</vt:lpstr>
      <vt:lpstr>Tahoma</vt:lpstr>
      <vt:lpstr>Times New Roman</vt:lpstr>
      <vt:lpstr>Office Theme</vt:lpstr>
      <vt:lpstr>1_Office Theme</vt:lpstr>
      <vt:lpstr>2_Office Theme</vt:lpstr>
      <vt:lpstr>Phong cách hoài niệm</vt:lpstr>
      <vt:lpstr>3_Office Theme</vt:lpstr>
      <vt:lpstr>5_Office Theme</vt:lpstr>
      <vt:lpstr>7_Office Theme</vt:lpstr>
      <vt:lpstr>4_Office Theme</vt:lpstr>
      <vt:lpstr>6_Office Theme</vt:lpstr>
      <vt:lpstr>8_Office Theme</vt:lpstr>
      <vt:lpstr>PowerPoint Presentation</vt:lpstr>
      <vt:lpstr>PowerPoint Presentation</vt:lpstr>
      <vt:lpstr>PowerPoint Presentation</vt:lpstr>
      <vt:lpstr>PowerPoint Presentation</vt:lpstr>
      <vt:lpstr>PowerPoint Presentation</vt:lpstr>
      <vt:lpstr>Vòng 1: Kì tài thách đấu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Vòng 2: Truy tìm mật mã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pham</dc:creator>
  <cp:lastModifiedBy>LE THI CHAU PHA</cp:lastModifiedBy>
  <cp:revision>8</cp:revision>
  <dcterms:created xsi:type="dcterms:W3CDTF">2022-07-02T18:07:31Z</dcterms:created>
  <dcterms:modified xsi:type="dcterms:W3CDTF">2022-10-19T13:31:57Z</dcterms:modified>
</cp:coreProperties>
</file>