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4" r:id="rId27"/>
    <p:sldId id="285" r:id="rId28"/>
    <p:sldId id="286" r:id="rId29"/>
    <p:sldId id="287" r:id="rId30"/>
    <p:sldId id="288" r:id="rId31"/>
    <p:sldId id="289" r:id="rId32"/>
    <p:sldId id="291" r:id="rId33"/>
    <p:sldId id="292" r:id="rId34"/>
    <p:sldId id="293" r:id="rId35"/>
    <p:sldId id="294" r:id="rId36"/>
    <p:sldId id="296" r:id="rId37"/>
    <p:sldId id="297" r:id="rId38"/>
    <p:sldId id="298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9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2E72B-9433-42C3-B2C4-9912DA3ACDED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00994-D9B3-40A9-8B49-52F17CC36F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 txBox="1">
            <a:spLocks noGrp="1"/>
          </p:cNvSpPr>
          <p:nvPr>
            <p:ph type="title"/>
          </p:nvPr>
        </p:nvSpPr>
        <p:spPr>
          <a:xfrm>
            <a:off x="722376" y="573024"/>
            <a:ext cx="77175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713225" y="1536633"/>
            <a:ext cx="7717500" cy="48532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30288" lvl="0" indent="-286859"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1pPr>
            <a:lvl2pPr marL="860576" lvl="1" indent="-286859">
              <a:spcBef>
                <a:spcPts val="1506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290863" lvl="2" indent="-286859">
              <a:spcBef>
                <a:spcPts val="1506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721150" lvl="3" indent="-286859">
              <a:spcBef>
                <a:spcPts val="1506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151438" lvl="4" indent="-286859">
              <a:spcBef>
                <a:spcPts val="1506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581726" lvl="5" indent="-286859">
              <a:spcBef>
                <a:spcPts val="1506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012014" lvl="6" indent="-286859">
              <a:spcBef>
                <a:spcPts val="1506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442301" lvl="7" indent="-286859">
              <a:spcBef>
                <a:spcPts val="1506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3872589" lvl="8" indent="-286859">
              <a:spcBef>
                <a:spcPts val="1506"/>
              </a:spcBef>
              <a:spcAft>
                <a:spcPts val="1506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B6DDE-3FCE-4B35-9140-17964219C1B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38242-968B-4AFD-9522-51C08F80644E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1CDF1-950E-49BE-9A48-77E0D047CA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jpeg"/><Relationship Id="rId7" Type="http://schemas.openxmlformats.org/officeDocument/2006/relationships/image" Target="../media/image25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gif"/><Relationship Id="rId4" Type="http://schemas.openxmlformats.org/officeDocument/2006/relationships/image" Target="../media/image47.gi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t="2016"/>
          <a:stretch>
            <a:fillRect/>
          </a:stretch>
        </p:blipFill>
        <p:spPr bwMode="auto">
          <a:xfrm>
            <a:off x="4495800" y="1177925"/>
            <a:ext cx="4541838" cy="565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201613" y="152400"/>
            <a:ext cx="8763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vi-VN" altLang="en-US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 15; 16 - </a:t>
            </a:r>
            <a:r>
              <a:rPr lang="en-US" altLang="en-US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8: ĐO NHIỆT ĐỘ</a:t>
            </a: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13" y="1524000"/>
            <a:ext cx="429418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 rot="-1350764">
            <a:off x="190500" y="323850"/>
            <a:ext cx="2362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altLang="en-US" sz="24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alt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endParaRPr lang="en-US" altLang="en-US" sz="24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 rot="-1664134">
            <a:off x="2466975" y="544513"/>
            <a:ext cx="3725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28600" y="1995488"/>
            <a:ext cx="2590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flipH="1">
            <a:off x="1371600" y="2514600"/>
            <a:ext cx="304800" cy="152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371600" y="2895600"/>
            <a:ext cx="1143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V="1">
            <a:off x="2209800" y="3657600"/>
            <a:ext cx="533400" cy="76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5257800" y="5535613"/>
            <a:ext cx="350520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2800" b="1" dirty="0">
              <a:solidFill>
                <a:srgbClr val="FF3300"/>
              </a:solidFill>
              <a:latin typeface="Arial" pitchFamily="34" charset="0"/>
            </a:endParaRPr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 flipH="1">
            <a:off x="6477000" y="5943600"/>
            <a:ext cx="152400" cy="152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248400" y="1293813"/>
            <a:ext cx="11430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7162800" y="2055813"/>
            <a:ext cx="304800" cy="76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3489325" y="1573213"/>
            <a:ext cx="304800" cy="158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>
            <a:off x="2108200" y="533400"/>
            <a:ext cx="304800" cy="158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  <p:bldP spid="22533" grpId="0"/>
      <p:bldP spid="22534" grpId="0" animBg="1"/>
      <p:bldP spid="22535" grpId="0"/>
      <p:bldP spid="22536" grpId="0" animBg="1"/>
      <p:bldP spid="22537" grpId="0"/>
      <p:bldP spid="22538" grpId="0" animBg="1"/>
      <p:bldP spid="22539" grpId="0"/>
      <p:bldP spid="22540" grpId="0" animBg="1"/>
      <p:bldP spid="22541" grpId="0" animBg="1"/>
      <p:bldP spid="225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990600"/>
            <a:ext cx="914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066800"/>
            <a:ext cx="13017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4648200" y="0"/>
            <a:ext cx="1981200" cy="838200"/>
          </a:xfrm>
          <a:prstGeom prst="wedgeEllipseCallout">
            <a:avLst>
              <a:gd name="adj1" fmla="val -35295"/>
              <a:gd name="adj2" fmla="val 108351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60" name="AutoShape 8"/>
          <p:cNvSpPr>
            <a:spLocks noChangeArrowheads="1"/>
          </p:cNvSpPr>
          <p:nvPr/>
        </p:nvSpPr>
        <p:spPr bwMode="auto">
          <a:xfrm>
            <a:off x="346075" y="5715000"/>
            <a:ext cx="1939925" cy="1143000"/>
          </a:xfrm>
          <a:prstGeom prst="wedgeRoundRectCallout">
            <a:avLst>
              <a:gd name="adj1" fmla="val 79134"/>
              <a:gd name="adj2" fmla="val -122051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sz="2400" dirty="0">
                <a:solidFill>
                  <a:schemeClr val="accent2"/>
                </a:solidFill>
                <a:latin typeface="Arial" pitchFamily="34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ngân</a:t>
            </a:r>
            <a:endParaRPr lang="en-US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62" name="AutoShape 10"/>
          <p:cNvSpPr>
            <a:spLocks noChangeArrowheads="1"/>
          </p:cNvSpPr>
          <p:nvPr/>
        </p:nvSpPr>
        <p:spPr bwMode="auto">
          <a:xfrm>
            <a:off x="7486650" y="290513"/>
            <a:ext cx="1408113" cy="914400"/>
          </a:xfrm>
          <a:prstGeom prst="wedgeRoundRectCallout">
            <a:avLst>
              <a:gd name="adj1" fmla="val -62911"/>
              <a:gd name="adj2" fmla="val 119295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2400" dirty="0">
                <a:solidFill>
                  <a:schemeClr val="accent2"/>
                </a:solidFill>
                <a:latin typeface="Arial" pitchFamily="34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rượu</a:t>
            </a:r>
            <a:endParaRPr lang="en-US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323850"/>
            <a:ext cx="533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463800"/>
            <a:ext cx="2393950" cy="107721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alt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5588" y="3652838"/>
            <a:ext cx="2106612" cy="107721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endParaRPr lang="en-US" alt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31788" y="1320800"/>
            <a:ext cx="5992812" cy="1092200"/>
            <a:chOff x="331787" y="1320969"/>
            <a:chExt cx="5992813" cy="1092200"/>
          </a:xfrm>
        </p:grpSpPr>
        <p:sp>
          <p:nvSpPr>
            <p:cNvPr id="29714" name="TextBox 1"/>
            <p:cNvSpPr txBox="1">
              <a:spLocks noChangeArrowheads="1"/>
            </p:cNvSpPr>
            <p:nvPr/>
          </p:nvSpPr>
          <p:spPr bwMode="auto">
            <a:xfrm>
              <a:off x="331787" y="1320969"/>
              <a:ext cx="2106613" cy="1077218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n-US" sz="3200" b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Vỏ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nhiệt</a:t>
              </a:r>
              <a:r>
                <a:rPr lang="en-US" altLang="en-US" sz="32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kế</a:t>
              </a:r>
              <a:endPara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Arrow Connector 3"/>
            <p:cNvCxnSpPr>
              <a:stCxn id="29714" idx="3"/>
            </p:cNvCxnSpPr>
            <p:nvPr/>
          </p:nvCxnSpPr>
          <p:spPr>
            <a:xfrm flipV="1">
              <a:off x="2438400" y="1828969"/>
              <a:ext cx="304799" cy="30609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stCxn id="29714" idx="3"/>
            </p:cNvCxnSpPr>
            <p:nvPr/>
          </p:nvCxnSpPr>
          <p:spPr>
            <a:xfrm flipV="1">
              <a:off x="2438400" y="1574969"/>
              <a:ext cx="2057399" cy="284609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29714" idx="3"/>
            </p:cNvCxnSpPr>
            <p:nvPr/>
          </p:nvCxnSpPr>
          <p:spPr>
            <a:xfrm>
              <a:off x="2438400" y="1859578"/>
              <a:ext cx="3886200" cy="553591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>
            <a:cxnSpLocks/>
            <a:stCxn id="10" idx="3"/>
          </p:cNvCxnSpPr>
          <p:nvPr/>
        </p:nvCxnSpPr>
        <p:spPr>
          <a:xfrm>
            <a:off x="2393950" y="3002409"/>
            <a:ext cx="604838" cy="140841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10" idx="3"/>
          </p:cNvCxnSpPr>
          <p:nvPr/>
        </p:nvCxnSpPr>
        <p:spPr>
          <a:xfrm flipV="1">
            <a:off x="2393950" y="2743200"/>
            <a:ext cx="2254250" cy="259209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424113" y="2732088"/>
            <a:ext cx="4130675" cy="927100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/>
          <p:nvPr/>
        </p:nvCxnSpPr>
        <p:spPr>
          <a:xfrm>
            <a:off x="2424113" y="4075113"/>
            <a:ext cx="574675" cy="86360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/>
          <p:cNvCxnSpPr/>
          <p:nvPr/>
        </p:nvCxnSpPr>
        <p:spPr>
          <a:xfrm>
            <a:off x="2438400" y="4051300"/>
            <a:ext cx="2362200" cy="116522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/>
          <p:cNvCxnSpPr/>
          <p:nvPr/>
        </p:nvCxnSpPr>
        <p:spPr>
          <a:xfrm>
            <a:off x="2393950" y="4032250"/>
            <a:ext cx="4452938" cy="963613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3" name="Title 1"/>
          <p:cNvSpPr txBox="1">
            <a:spLocks noChangeArrowheads="1"/>
          </p:cNvSpPr>
          <p:nvPr/>
        </p:nvSpPr>
        <p:spPr bwMode="auto">
          <a:xfrm>
            <a:off x="55563" y="73025"/>
            <a:ext cx="2259012" cy="906463"/>
          </a:xfrm>
          <a:prstGeom prst="rect">
            <a:avLst/>
          </a:prstGeom>
          <a:solidFill>
            <a:srgbClr val="CC00CC"/>
          </a:solidFill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defTabSz="685800" eaLnBrk="1" hangingPunct="1">
              <a:lnSpc>
                <a:spcPct val="90000"/>
              </a:lnSpc>
            </a:pPr>
            <a:r>
              <a:rPr lang="en-US" alt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CẤU TẠO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 animBg="1"/>
      <p:bldP spid="49159" grpId="1" animBg="1"/>
      <p:bldP spid="49160" grpId="0" animBg="1"/>
      <p:bldP spid="49160" grpId="1" animBg="1"/>
      <p:bldP spid="49162" grpId="0" animBg="1"/>
      <p:bldP spid="49162" grpId="1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2"/>
          <p:cNvGraphicFramePr>
            <a:graphicFrameLocks/>
          </p:cNvGraphicFramePr>
          <p:nvPr/>
        </p:nvGraphicFramePr>
        <p:xfrm>
          <a:off x="152400" y="914400"/>
          <a:ext cx="8458200" cy="5049838"/>
        </p:xfrm>
        <a:graphic>
          <a:graphicData uri="http://schemas.openxmlformats.org/drawingml/2006/table">
            <a:tbl>
              <a:tblPr/>
              <a:tblGrid>
                <a:gridCol w="211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7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1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8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nhiệt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GHĐ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ĐCNN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 DỤNG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4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 KẾ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 NGÂN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………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…………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 KẾ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TẾ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…………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Đến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5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 KẾ RƯỢU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………….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…………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NI-Times" pitchFamily="2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749" name="Title 1"/>
          <p:cNvSpPr txBox="1">
            <a:spLocks noChangeArrowheads="1"/>
          </p:cNvSpPr>
          <p:nvPr/>
        </p:nvSpPr>
        <p:spPr bwMode="auto">
          <a:xfrm>
            <a:off x="609600" y="228600"/>
            <a:ext cx="8001000" cy="533400"/>
          </a:xfrm>
          <a:prstGeom prst="rect">
            <a:avLst/>
          </a:prstGeom>
          <a:solidFill>
            <a:srgbClr val="CC00CC"/>
          </a:solidFill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defTabSz="685800" eaLnBrk="1" hangingPunct="1">
              <a:lnSpc>
                <a:spcPct val="90000"/>
              </a:lnSpc>
            </a:pPr>
            <a:r>
              <a:rPr lang="en-US" alt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HOÀN THÀNH NỘI DUNG BẢNG SAU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655763"/>
            <a:ext cx="14414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4850" y="1655763"/>
            <a:ext cx="1374775" cy="520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94550" y="1655763"/>
            <a:ext cx="128746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0" y="-276225"/>
            <a:ext cx="33528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altLang="en-US" sz="3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690" name="Group 42"/>
          <p:cNvGraphicFramePr>
            <a:graphicFrameLocks noGrp="1"/>
          </p:cNvGraphicFramePr>
          <p:nvPr>
            <p:ph type="tbl" idx="1"/>
          </p:nvPr>
        </p:nvGraphicFramePr>
        <p:xfrm>
          <a:off x="228600" y="631825"/>
          <a:ext cx="7734300" cy="5113338"/>
        </p:xfrm>
        <a:graphic>
          <a:graphicData uri="http://schemas.openxmlformats.org/drawingml/2006/table">
            <a:tbl>
              <a:tblPr/>
              <a:tblGrid>
                <a:gridCol w="193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28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nhiệt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GHĐ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ĐCNN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 DỤNG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47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NHIỆT KẾ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THỦY NGÂN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</a:t>
                      </a: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07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NHIỆT KẾ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 TẾ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………..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49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NHIỆT KẾ RƯỢU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774" name="Text Box 34"/>
          <p:cNvSpPr txBox="1">
            <a:spLocks noChangeArrowheads="1"/>
          </p:cNvSpPr>
          <p:nvPr/>
        </p:nvSpPr>
        <p:spPr bwMode="auto">
          <a:xfrm>
            <a:off x="3200400" y="1981200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27683" name="Text Box 35"/>
          <p:cNvSpPr txBox="1">
            <a:spLocks noChangeArrowheads="1"/>
          </p:cNvSpPr>
          <p:nvPr/>
        </p:nvSpPr>
        <p:spPr bwMode="auto">
          <a:xfrm>
            <a:off x="2640013" y="1427163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- 30</a:t>
            </a:r>
            <a:r>
              <a:rPr lang="en-US" alt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7684" name="Text Box 36"/>
          <p:cNvSpPr txBox="1">
            <a:spLocks noChangeArrowheads="1"/>
          </p:cNvSpPr>
          <p:nvPr/>
        </p:nvSpPr>
        <p:spPr bwMode="auto">
          <a:xfrm>
            <a:off x="2884488" y="182245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en-US" alt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7691" name="Text Box 43"/>
          <p:cNvSpPr txBox="1">
            <a:spLocks noChangeArrowheads="1"/>
          </p:cNvSpPr>
          <p:nvPr/>
        </p:nvSpPr>
        <p:spPr bwMode="auto">
          <a:xfrm>
            <a:off x="2667000" y="29718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en-US" alt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7692" name="Text Box 44"/>
          <p:cNvSpPr txBox="1">
            <a:spLocks noChangeArrowheads="1"/>
          </p:cNvSpPr>
          <p:nvPr/>
        </p:nvSpPr>
        <p:spPr bwMode="auto">
          <a:xfrm>
            <a:off x="2819400" y="3352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en-US" alt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7693" name="Text Box 45"/>
          <p:cNvSpPr txBox="1">
            <a:spLocks noChangeArrowheads="1"/>
          </p:cNvSpPr>
          <p:nvPr/>
        </p:nvSpPr>
        <p:spPr bwMode="auto">
          <a:xfrm>
            <a:off x="2881313" y="43561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2060"/>
                </a:solidFill>
              </a:rPr>
              <a:t>- 20</a:t>
            </a:r>
            <a:r>
              <a:rPr lang="en-US" altLang="en-US" sz="2400" b="1" baseline="30000">
                <a:solidFill>
                  <a:srgbClr val="002060"/>
                </a:solidFill>
              </a:rPr>
              <a:t>0</a:t>
            </a:r>
            <a:r>
              <a:rPr lang="en-US" altLang="en-US" sz="2400" b="1">
                <a:solidFill>
                  <a:srgbClr val="002060"/>
                </a:solidFill>
              </a:rPr>
              <a:t>C</a:t>
            </a:r>
          </a:p>
        </p:txBody>
      </p:sp>
      <p:sp>
        <p:nvSpPr>
          <p:cNvPr id="27694" name="Text Box 46"/>
          <p:cNvSpPr txBox="1">
            <a:spLocks noChangeArrowheads="1"/>
          </p:cNvSpPr>
          <p:nvPr/>
        </p:nvSpPr>
        <p:spPr bwMode="auto">
          <a:xfrm>
            <a:off x="2933700" y="48133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</a:rPr>
              <a:t>50</a:t>
            </a:r>
            <a:r>
              <a:rPr lang="en-US" altLang="en-US" sz="2400" b="1" baseline="30000" dirty="0">
                <a:solidFill>
                  <a:srgbClr val="002060"/>
                </a:solidFill>
              </a:rPr>
              <a:t>0</a:t>
            </a:r>
            <a:r>
              <a:rPr lang="en-US" altLang="en-US" sz="2400" b="1" dirty="0">
                <a:solidFill>
                  <a:srgbClr val="002060"/>
                </a:solidFill>
              </a:rPr>
              <a:t>C</a:t>
            </a:r>
          </a:p>
        </p:txBody>
      </p:sp>
      <p:sp>
        <p:nvSpPr>
          <p:cNvPr id="27695" name="Text Box 47"/>
          <p:cNvSpPr txBox="1">
            <a:spLocks noChangeArrowheads="1"/>
          </p:cNvSpPr>
          <p:nvPr/>
        </p:nvSpPr>
        <p:spPr bwMode="auto">
          <a:xfrm>
            <a:off x="4343400" y="1920875"/>
            <a:ext cx="658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7696" name="Text Box 48"/>
          <p:cNvSpPr txBox="1">
            <a:spLocks noChangeArrowheads="1"/>
          </p:cNvSpPr>
          <p:nvPr/>
        </p:nvSpPr>
        <p:spPr bwMode="auto">
          <a:xfrm>
            <a:off x="4079875" y="3302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en-US" alt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7697" name="Text Box 49"/>
          <p:cNvSpPr txBox="1">
            <a:spLocks noChangeArrowheads="1"/>
          </p:cNvSpPr>
          <p:nvPr/>
        </p:nvSpPr>
        <p:spPr bwMode="auto">
          <a:xfrm>
            <a:off x="4194175" y="4681538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en-US" sz="24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7698" name="Text Box 50"/>
          <p:cNvSpPr txBox="1">
            <a:spLocks noChangeArrowheads="1"/>
          </p:cNvSpPr>
          <p:nvPr/>
        </p:nvSpPr>
        <p:spPr bwMode="auto">
          <a:xfrm>
            <a:off x="5257800" y="1538288"/>
            <a:ext cx="243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alt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alt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99" name="Text Box 51"/>
          <p:cNvSpPr txBox="1">
            <a:spLocks noChangeArrowheads="1"/>
          </p:cNvSpPr>
          <p:nvPr/>
        </p:nvSpPr>
        <p:spPr bwMode="auto">
          <a:xfrm>
            <a:off x="5105400" y="3090863"/>
            <a:ext cx="259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endParaRPr lang="en-US" alt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700" name="Text Box 52"/>
          <p:cNvSpPr txBox="1">
            <a:spLocks noChangeArrowheads="1"/>
          </p:cNvSpPr>
          <p:nvPr/>
        </p:nvSpPr>
        <p:spPr bwMode="auto">
          <a:xfrm>
            <a:off x="5257800" y="4540250"/>
            <a:ext cx="23971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endParaRPr lang="en-US" alt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9575" y="174625"/>
            <a:ext cx="1017588" cy="666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8588" y="68263"/>
            <a:ext cx="1374775" cy="678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1450" y="20638"/>
            <a:ext cx="1289050" cy="681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7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27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1000"/>
                                        <p:tgtEl>
                                          <p:spTgt spid="27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7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7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7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83" grpId="0"/>
      <p:bldP spid="27684" grpId="0"/>
      <p:bldP spid="2769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9"/>
          <p:cNvSpPr txBox="1">
            <a:spLocks noChangeArrowheads="1"/>
          </p:cNvSpPr>
          <p:nvPr/>
        </p:nvSpPr>
        <p:spPr bwMode="auto">
          <a:xfrm>
            <a:off x="1676400" y="0"/>
            <a:ext cx="518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alt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228600" y="914400"/>
            <a:ext cx="6096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dãn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altLang="en-US" sz="4000" b="1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32772" name="Picture 2"/>
          <p:cNvPicPr>
            <a:picLocks noChangeAspect="1"/>
          </p:cNvPicPr>
          <p:nvPr/>
        </p:nvPicPr>
        <p:blipFill>
          <a:blip r:embed="rId2"/>
          <a:srcRect l="37778" t="6667" r="35555" b="31111"/>
          <a:stretch>
            <a:fillRect/>
          </a:stretch>
        </p:blipFill>
        <p:spPr bwMode="auto">
          <a:xfrm>
            <a:off x="6553200" y="49213"/>
            <a:ext cx="2209800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9000" y="3816350"/>
            <a:ext cx="1905000" cy="178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13" y="382588"/>
            <a:ext cx="7970837" cy="1143000"/>
          </a:xfrm>
          <a:solidFill>
            <a:schemeClr val="tx1"/>
          </a:solidFill>
        </p:spPr>
        <p:txBody>
          <a:bodyPr>
            <a:noAutofit/>
          </a:bodyPr>
          <a:lstStyle/>
          <a:p>
            <a:pPr eaLnBrk="1" hangingPunct="1"/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457200" y="1676400"/>
            <a:ext cx="7620000" cy="7620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thắt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Oval 4"/>
          <p:cNvSpPr>
            <a:spLocks noChangeArrowheads="1"/>
          </p:cNvSpPr>
          <p:nvPr/>
        </p:nvSpPr>
        <p:spPr bwMode="auto">
          <a:xfrm>
            <a:off x="457200" y="2895600"/>
            <a:ext cx="5029200" cy="3733800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altLang="en-US" b="1">
              <a:latin typeface="Arial" pitchFamily="34" charset="0"/>
            </a:endParaRPr>
          </a:p>
        </p:txBody>
      </p:sp>
      <p:sp>
        <p:nvSpPr>
          <p:cNvPr id="33798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4300" y="8218488"/>
            <a:ext cx="533400" cy="381000"/>
          </a:xfrm>
          <a:prstGeom prst="actionButtonHom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 rot="-5400000">
            <a:off x="5511800" y="2870200"/>
            <a:ext cx="6400800" cy="660400"/>
            <a:chOff x="288" y="352"/>
            <a:chExt cx="4944" cy="416"/>
          </a:xfrm>
        </p:grpSpPr>
        <p:sp>
          <p:nvSpPr>
            <p:cNvPr id="40967" name="AutoShape 7"/>
            <p:cNvSpPr>
              <a:spLocks noChangeArrowheads="1"/>
            </p:cNvSpPr>
            <p:nvPr/>
          </p:nvSpPr>
          <p:spPr bwMode="auto">
            <a:xfrm rot="5400000">
              <a:off x="2961" y="-1533"/>
              <a:ext cx="386" cy="417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3803" name="AutoShape 8"/>
            <p:cNvSpPr>
              <a:spLocks noChangeArrowheads="1"/>
            </p:cNvSpPr>
            <p:nvPr/>
          </p:nvSpPr>
          <p:spPr bwMode="auto">
            <a:xfrm rot="5400000">
              <a:off x="2780" y="-1208"/>
              <a:ext cx="386" cy="352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4D4D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40969" name="Freeform 9"/>
            <p:cNvSpPr>
              <a:spLocks/>
            </p:cNvSpPr>
            <p:nvPr/>
          </p:nvSpPr>
          <p:spPr bwMode="auto">
            <a:xfrm rot="5400000">
              <a:off x="663" y="198"/>
              <a:ext cx="343" cy="693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3805" name="Text Box 10"/>
            <p:cNvSpPr txBox="1">
              <a:spLocks noChangeArrowheads="1"/>
            </p:cNvSpPr>
            <p:nvPr/>
          </p:nvSpPr>
          <p:spPr bwMode="auto">
            <a:xfrm>
              <a:off x="4268" y="623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 baseline="30000">
                  <a:solidFill>
                    <a:srgbClr val="CC0000"/>
                  </a:solidFill>
                  <a:latin typeface="Arial" pitchFamily="34" charset="0"/>
                </a:rPr>
                <a:t>0 </a:t>
              </a:r>
              <a:r>
                <a:rPr lang="en-US" altLang="en-US" sz="1400">
                  <a:solidFill>
                    <a:srgbClr val="CC0000"/>
                  </a:solidFill>
                  <a:latin typeface="Arial" pitchFamily="34" charset="0"/>
                </a:rPr>
                <a:t>C</a:t>
              </a:r>
            </a:p>
          </p:txBody>
        </p:sp>
        <p:sp>
          <p:nvSpPr>
            <p:cNvPr id="33806" name="Line 11"/>
            <p:cNvSpPr>
              <a:spLocks noChangeShapeType="1"/>
            </p:cNvSpPr>
            <p:nvPr/>
          </p:nvSpPr>
          <p:spPr bwMode="auto">
            <a:xfrm rot="5400000">
              <a:off x="3136" y="-912"/>
              <a:ext cx="0" cy="2933"/>
            </a:xfrm>
            <a:prstGeom prst="line">
              <a:avLst/>
            </a:prstGeom>
            <a:noFill/>
            <a:ln w="57150">
              <a:solidFill>
                <a:srgbClr val="66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7" name="Freeform 12"/>
            <p:cNvSpPr>
              <a:spLocks/>
            </p:cNvSpPr>
            <p:nvPr/>
          </p:nvSpPr>
          <p:spPr bwMode="auto">
            <a:xfrm rot="5400000">
              <a:off x="366" y="427"/>
              <a:ext cx="94" cy="250"/>
            </a:xfrm>
            <a:custGeom>
              <a:avLst/>
              <a:gdLst>
                <a:gd name="T0" fmla="*/ 0 w 42"/>
                <a:gd name="T1" fmla="*/ 0 h 129"/>
                <a:gd name="T2" fmla="*/ 40023539 w 42"/>
                <a:gd name="T3" fmla="*/ 37141601 h 129"/>
                <a:gd name="T4" fmla="*/ 160472389 w 42"/>
                <a:gd name="T5" fmla="*/ 37141601 h 129"/>
                <a:gd name="T6" fmla="*/ 186232585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08" name="Text Box 13"/>
            <p:cNvSpPr txBox="1">
              <a:spLocks noChangeArrowheads="1"/>
            </p:cNvSpPr>
            <p:nvPr/>
          </p:nvSpPr>
          <p:spPr bwMode="auto">
            <a:xfrm>
              <a:off x="1011" y="634"/>
              <a:ext cx="3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35</a:t>
              </a:r>
            </a:p>
          </p:txBody>
        </p:sp>
        <p:sp>
          <p:nvSpPr>
            <p:cNvPr id="33809" name="Text Box 14"/>
            <p:cNvSpPr txBox="1">
              <a:spLocks noChangeArrowheads="1"/>
            </p:cNvSpPr>
            <p:nvPr/>
          </p:nvSpPr>
          <p:spPr bwMode="auto">
            <a:xfrm>
              <a:off x="1479" y="365"/>
              <a:ext cx="3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36</a:t>
              </a:r>
            </a:p>
          </p:txBody>
        </p:sp>
        <p:sp>
          <p:nvSpPr>
            <p:cNvPr id="33810" name="Text Box 15"/>
            <p:cNvSpPr txBox="1">
              <a:spLocks noChangeArrowheads="1"/>
            </p:cNvSpPr>
            <p:nvPr/>
          </p:nvSpPr>
          <p:spPr bwMode="auto">
            <a:xfrm>
              <a:off x="1936" y="630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37</a:t>
              </a:r>
            </a:p>
          </p:txBody>
        </p:sp>
        <p:sp>
          <p:nvSpPr>
            <p:cNvPr id="33811" name="Line 16"/>
            <p:cNvSpPr>
              <a:spLocks noChangeShapeType="1"/>
            </p:cNvSpPr>
            <p:nvPr/>
          </p:nvSpPr>
          <p:spPr bwMode="auto">
            <a:xfrm>
              <a:off x="2250" y="402"/>
              <a:ext cx="0" cy="86"/>
            </a:xfrm>
            <a:prstGeom prst="line">
              <a:avLst/>
            </a:prstGeom>
            <a:noFill/>
            <a:ln w="9525">
              <a:solidFill>
                <a:srgbClr val="C12207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2" name="Text Box 17"/>
            <p:cNvSpPr txBox="1">
              <a:spLocks noChangeArrowheads="1"/>
            </p:cNvSpPr>
            <p:nvPr/>
          </p:nvSpPr>
          <p:spPr bwMode="auto">
            <a:xfrm>
              <a:off x="2400" y="356"/>
              <a:ext cx="3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38</a:t>
              </a:r>
            </a:p>
          </p:txBody>
        </p:sp>
        <p:sp>
          <p:nvSpPr>
            <p:cNvPr id="33813" name="Text Box 18"/>
            <p:cNvSpPr txBox="1">
              <a:spLocks noChangeArrowheads="1"/>
            </p:cNvSpPr>
            <p:nvPr/>
          </p:nvSpPr>
          <p:spPr bwMode="auto">
            <a:xfrm>
              <a:off x="2867" y="632"/>
              <a:ext cx="371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39</a:t>
              </a:r>
            </a:p>
          </p:txBody>
        </p:sp>
        <p:sp>
          <p:nvSpPr>
            <p:cNvPr id="33814" name="Text Box 19"/>
            <p:cNvSpPr txBox="1">
              <a:spLocks noChangeArrowheads="1"/>
            </p:cNvSpPr>
            <p:nvPr/>
          </p:nvSpPr>
          <p:spPr bwMode="auto">
            <a:xfrm>
              <a:off x="3317" y="357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40</a:t>
              </a:r>
            </a:p>
          </p:txBody>
        </p:sp>
        <p:grpSp>
          <p:nvGrpSpPr>
            <p:cNvPr id="3" name="Group 20"/>
            <p:cNvGrpSpPr>
              <a:grpSpLocks/>
            </p:cNvGrpSpPr>
            <p:nvPr/>
          </p:nvGrpSpPr>
          <p:grpSpPr bwMode="auto">
            <a:xfrm rot="5400000">
              <a:off x="2677" y="-828"/>
              <a:ext cx="91" cy="2907"/>
              <a:chOff x="4667" y="843"/>
              <a:chExt cx="103" cy="2426"/>
            </a:xfrm>
          </p:grpSpPr>
          <p:sp>
            <p:nvSpPr>
              <p:cNvPr id="33908" name="Line 21"/>
              <p:cNvSpPr>
                <a:spLocks noChangeShapeType="1"/>
              </p:cNvSpPr>
              <p:nvPr/>
            </p:nvSpPr>
            <p:spPr bwMode="auto">
              <a:xfrm>
                <a:off x="4667" y="916"/>
                <a:ext cx="103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9" name="Line 22"/>
              <p:cNvSpPr>
                <a:spLocks noChangeShapeType="1"/>
              </p:cNvSpPr>
              <p:nvPr/>
            </p:nvSpPr>
            <p:spPr bwMode="auto">
              <a:xfrm>
                <a:off x="4667" y="843"/>
                <a:ext cx="0" cy="2426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0" name="Line 23"/>
              <p:cNvSpPr>
                <a:spLocks noChangeShapeType="1"/>
              </p:cNvSpPr>
              <p:nvPr/>
            </p:nvSpPr>
            <p:spPr bwMode="auto">
              <a:xfrm>
                <a:off x="4667" y="95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1" name="Line 24"/>
              <p:cNvSpPr>
                <a:spLocks noChangeShapeType="1"/>
              </p:cNvSpPr>
              <p:nvPr/>
            </p:nvSpPr>
            <p:spPr bwMode="auto">
              <a:xfrm>
                <a:off x="4667" y="99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2" name="Line 25"/>
              <p:cNvSpPr>
                <a:spLocks noChangeShapeType="1"/>
              </p:cNvSpPr>
              <p:nvPr/>
            </p:nvSpPr>
            <p:spPr bwMode="auto">
              <a:xfrm>
                <a:off x="4667" y="107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3" name="Line 26"/>
              <p:cNvSpPr>
                <a:spLocks noChangeShapeType="1"/>
              </p:cNvSpPr>
              <p:nvPr/>
            </p:nvSpPr>
            <p:spPr bwMode="auto">
              <a:xfrm>
                <a:off x="4667" y="103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4" name="Line 27"/>
              <p:cNvSpPr>
                <a:spLocks noChangeShapeType="1"/>
              </p:cNvSpPr>
              <p:nvPr/>
            </p:nvSpPr>
            <p:spPr bwMode="auto">
              <a:xfrm>
                <a:off x="4667" y="1111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5" name="Line 28"/>
              <p:cNvSpPr>
                <a:spLocks noChangeShapeType="1"/>
              </p:cNvSpPr>
              <p:nvPr/>
            </p:nvSpPr>
            <p:spPr bwMode="auto">
              <a:xfrm>
                <a:off x="4667" y="114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6" name="Line 29"/>
              <p:cNvSpPr>
                <a:spLocks noChangeShapeType="1"/>
              </p:cNvSpPr>
              <p:nvPr/>
            </p:nvSpPr>
            <p:spPr bwMode="auto">
              <a:xfrm>
                <a:off x="4667" y="118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7" name="Line 30"/>
              <p:cNvSpPr>
                <a:spLocks noChangeShapeType="1"/>
              </p:cNvSpPr>
              <p:nvPr/>
            </p:nvSpPr>
            <p:spPr bwMode="auto">
              <a:xfrm>
                <a:off x="4667" y="126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8" name="Line 31"/>
              <p:cNvSpPr>
                <a:spLocks noChangeShapeType="1"/>
              </p:cNvSpPr>
              <p:nvPr/>
            </p:nvSpPr>
            <p:spPr bwMode="auto">
              <a:xfrm>
                <a:off x="4667" y="122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19" name="Line 32"/>
              <p:cNvSpPr>
                <a:spLocks noChangeShapeType="1"/>
              </p:cNvSpPr>
              <p:nvPr/>
            </p:nvSpPr>
            <p:spPr bwMode="auto">
              <a:xfrm>
                <a:off x="4667" y="1305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0" name="Line 33"/>
              <p:cNvSpPr>
                <a:spLocks noChangeShapeType="1"/>
              </p:cNvSpPr>
              <p:nvPr/>
            </p:nvSpPr>
            <p:spPr bwMode="auto">
              <a:xfrm>
                <a:off x="4667" y="133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1" name="Line 34"/>
              <p:cNvSpPr>
                <a:spLocks noChangeShapeType="1"/>
              </p:cNvSpPr>
              <p:nvPr/>
            </p:nvSpPr>
            <p:spPr bwMode="auto">
              <a:xfrm>
                <a:off x="4667" y="137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2" name="Line 35"/>
              <p:cNvSpPr>
                <a:spLocks noChangeShapeType="1"/>
              </p:cNvSpPr>
              <p:nvPr/>
            </p:nvSpPr>
            <p:spPr bwMode="auto">
              <a:xfrm>
                <a:off x="4667" y="145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3" name="Line 36"/>
              <p:cNvSpPr>
                <a:spLocks noChangeShapeType="1"/>
              </p:cNvSpPr>
              <p:nvPr/>
            </p:nvSpPr>
            <p:spPr bwMode="auto">
              <a:xfrm>
                <a:off x="4667" y="141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4" name="Line 37"/>
              <p:cNvSpPr>
                <a:spLocks noChangeShapeType="1"/>
              </p:cNvSpPr>
              <p:nvPr/>
            </p:nvSpPr>
            <p:spPr bwMode="auto">
              <a:xfrm>
                <a:off x="4667" y="1495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5" name="Line 38"/>
              <p:cNvSpPr>
                <a:spLocks noChangeShapeType="1"/>
              </p:cNvSpPr>
              <p:nvPr/>
            </p:nvSpPr>
            <p:spPr bwMode="auto">
              <a:xfrm>
                <a:off x="4667" y="153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6" name="Line 39"/>
              <p:cNvSpPr>
                <a:spLocks noChangeShapeType="1"/>
              </p:cNvSpPr>
              <p:nvPr/>
            </p:nvSpPr>
            <p:spPr bwMode="auto">
              <a:xfrm>
                <a:off x="4667" y="157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7" name="Line 40"/>
              <p:cNvSpPr>
                <a:spLocks noChangeShapeType="1"/>
              </p:cNvSpPr>
              <p:nvPr/>
            </p:nvSpPr>
            <p:spPr bwMode="auto">
              <a:xfrm>
                <a:off x="4667" y="165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8" name="Line 41"/>
              <p:cNvSpPr>
                <a:spLocks noChangeShapeType="1"/>
              </p:cNvSpPr>
              <p:nvPr/>
            </p:nvSpPr>
            <p:spPr bwMode="auto">
              <a:xfrm>
                <a:off x="4667" y="161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29" name="Line 42"/>
              <p:cNvSpPr>
                <a:spLocks noChangeShapeType="1"/>
              </p:cNvSpPr>
              <p:nvPr/>
            </p:nvSpPr>
            <p:spPr bwMode="auto">
              <a:xfrm>
                <a:off x="4667" y="1689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0" name="Line 43"/>
              <p:cNvSpPr>
                <a:spLocks noChangeShapeType="1"/>
              </p:cNvSpPr>
              <p:nvPr/>
            </p:nvSpPr>
            <p:spPr bwMode="auto">
              <a:xfrm>
                <a:off x="4667" y="172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1" name="Line 44"/>
              <p:cNvSpPr>
                <a:spLocks noChangeShapeType="1"/>
              </p:cNvSpPr>
              <p:nvPr/>
            </p:nvSpPr>
            <p:spPr bwMode="auto">
              <a:xfrm>
                <a:off x="4667" y="176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2" name="Line 45"/>
              <p:cNvSpPr>
                <a:spLocks noChangeShapeType="1"/>
              </p:cNvSpPr>
              <p:nvPr/>
            </p:nvSpPr>
            <p:spPr bwMode="auto">
              <a:xfrm>
                <a:off x="4667" y="184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3" name="Line 46"/>
              <p:cNvSpPr>
                <a:spLocks noChangeShapeType="1"/>
              </p:cNvSpPr>
              <p:nvPr/>
            </p:nvSpPr>
            <p:spPr bwMode="auto">
              <a:xfrm>
                <a:off x="4667" y="180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4" name="Line 47"/>
              <p:cNvSpPr>
                <a:spLocks noChangeShapeType="1"/>
              </p:cNvSpPr>
              <p:nvPr/>
            </p:nvSpPr>
            <p:spPr bwMode="auto">
              <a:xfrm>
                <a:off x="4667" y="1879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5" name="Line 48"/>
              <p:cNvSpPr>
                <a:spLocks noChangeShapeType="1"/>
              </p:cNvSpPr>
              <p:nvPr/>
            </p:nvSpPr>
            <p:spPr bwMode="auto">
              <a:xfrm>
                <a:off x="4667" y="191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6" name="Line 49"/>
              <p:cNvSpPr>
                <a:spLocks noChangeShapeType="1"/>
              </p:cNvSpPr>
              <p:nvPr/>
            </p:nvSpPr>
            <p:spPr bwMode="auto">
              <a:xfrm>
                <a:off x="4667" y="195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7" name="Line 50"/>
              <p:cNvSpPr>
                <a:spLocks noChangeShapeType="1"/>
              </p:cNvSpPr>
              <p:nvPr/>
            </p:nvSpPr>
            <p:spPr bwMode="auto">
              <a:xfrm>
                <a:off x="4667" y="203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8" name="Line 51"/>
              <p:cNvSpPr>
                <a:spLocks noChangeShapeType="1"/>
              </p:cNvSpPr>
              <p:nvPr/>
            </p:nvSpPr>
            <p:spPr bwMode="auto">
              <a:xfrm>
                <a:off x="4667" y="1995"/>
                <a:ext cx="50" cy="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39" name="Line 52"/>
              <p:cNvSpPr>
                <a:spLocks noChangeShapeType="1"/>
              </p:cNvSpPr>
              <p:nvPr/>
            </p:nvSpPr>
            <p:spPr bwMode="auto">
              <a:xfrm>
                <a:off x="4667" y="2073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0" name="Line 53"/>
              <p:cNvSpPr>
                <a:spLocks noChangeShapeType="1"/>
              </p:cNvSpPr>
              <p:nvPr/>
            </p:nvSpPr>
            <p:spPr bwMode="auto">
              <a:xfrm>
                <a:off x="4667" y="210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1" name="Line 54"/>
              <p:cNvSpPr>
                <a:spLocks noChangeShapeType="1"/>
              </p:cNvSpPr>
              <p:nvPr/>
            </p:nvSpPr>
            <p:spPr bwMode="auto">
              <a:xfrm>
                <a:off x="4667" y="214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2" name="Line 55"/>
              <p:cNvSpPr>
                <a:spLocks noChangeShapeType="1"/>
              </p:cNvSpPr>
              <p:nvPr/>
            </p:nvSpPr>
            <p:spPr bwMode="auto">
              <a:xfrm>
                <a:off x="4667" y="222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3" name="Line 56"/>
              <p:cNvSpPr>
                <a:spLocks noChangeShapeType="1"/>
              </p:cNvSpPr>
              <p:nvPr/>
            </p:nvSpPr>
            <p:spPr bwMode="auto">
              <a:xfrm>
                <a:off x="4667" y="218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4" name="Line 57"/>
              <p:cNvSpPr>
                <a:spLocks noChangeShapeType="1"/>
              </p:cNvSpPr>
              <p:nvPr/>
            </p:nvSpPr>
            <p:spPr bwMode="auto">
              <a:xfrm>
                <a:off x="4667" y="2263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5" name="Line 58"/>
              <p:cNvSpPr>
                <a:spLocks noChangeShapeType="1"/>
              </p:cNvSpPr>
              <p:nvPr/>
            </p:nvSpPr>
            <p:spPr bwMode="auto">
              <a:xfrm>
                <a:off x="4667" y="230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6" name="Line 59"/>
              <p:cNvSpPr>
                <a:spLocks noChangeShapeType="1"/>
              </p:cNvSpPr>
              <p:nvPr/>
            </p:nvSpPr>
            <p:spPr bwMode="auto">
              <a:xfrm>
                <a:off x="4667" y="234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7" name="Line 60"/>
              <p:cNvSpPr>
                <a:spLocks noChangeShapeType="1"/>
              </p:cNvSpPr>
              <p:nvPr/>
            </p:nvSpPr>
            <p:spPr bwMode="auto">
              <a:xfrm>
                <a:off x="4667" y="241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8" name="Line 61"/>
              <p:cNvSpPr>
                <a:spLocks noChangeShapeType="1"/>
              </p:cNvSpPr>
              <p:nvPr/>
            </p:nvSpPr>
            <p:spPr bwMode="auto">
              <a:xfrm>
                <a:off x="4667" y="237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49" name="Line 62"/>
              <p:cNvSpPr>
                <a:spLocks noChangeShapeType="1"/>
              </p:cNvSpPr>
              <p:nvPr/>
            </p:nvSpPr>
            <p:spPr bwMode="auto">
              <a:xfrm>
                <a:off x="4667" y="2457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0" name="Line 63"/>
              <p:cNvSpPr>
                <a:spLocks noChangeShapeType="1"/>
              </p:cNvSpPr>
              <p:nvPr/>
            </p:nvSpPr>
            <p:spPr bwMode="auto">
              <a:xfrm>
                <a:off x="4667" y="2496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1" name="Line 64"/>
              <p:cNvSpPr>
                <a:spLocks noChangeShapeType="1"/>
              </p:cNvSpPr>
              <p:nvPr/>
            </p:nvSpPr>
            <p:spPr bwMode="auto">
              <a:xfrm>
                <a:off x="4667" y="253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2" name="Line 65"/>
              <p:cNvSpPr>
                <a:spLocks noChangeShapeType="1"/>
              </p:cNvSpPr>
              <p:nvPr/>
            </p:nvSpPr>
            <p:spPr bwMode="auto">
              <a:xfrm>
                <a:off x="4667" y="261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3" name="Line 66"/>
              <p:cNvSpPr>
                <a:spLocks noChangeShapeType="1"/>
              </p:cNvSpPr>
              <p:nvPr/>
            </p:nvSpPr>
            <p:spPr bwMode="auto">
              <a:xfrm>
                <a:off x="4667" y="2574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4" name="Line 67"/>
              <p:cNvSpPr>
                <a:spLocks noChangeShapeType="1"/>
              </p:cNvSpPr>
              <p:nvPr/>
            </p:nvSpPr>
            <p:spPr bwMode="auto">
              <a:xfrm>
                <a:off x="4667" y="2652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5" name="Line 68"/>
              <p:cNvSpPr>
                <a:spLocks noChangeShapeType="1"/>
              </p:cNvSpPr>
              <p:nvPr/>
            </p:nvSpPr>
            <p:spPr bwMode="auto">
              <a:xfrm>
                <a:off x="4667" y="269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6" name="Line 69"/>
              <p:cNvSpPr>
                <a:spLocks noChangeShapeType="1"/>
              </p:cNvSpPr>
              <p:nvPr/>
            </p:nvSpPr>
            <p:spPr bwMode="auto">
              <a:xfrm>
                <a:off x="4667" y="272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7" name="Line 70"/>
              <p:cNvSpPr>
                <a:spLocks noChangeShapeType="1"/>
              </p:cNvSpPr>
              <p:nvPr/>
            </p:nvSpPr>
            <p:spPr bwMode="auto">
              <a:xfrm>
                <a:off x="4667" y="280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8" name="Line 71"/>
              <p:cNvSpPr>
                <a:spLocks noChangeShapeType="1"/>
              </p:cNvSpPr>
              <p:nvPr/>
            </p:nvSpPr>
            <p:spPr bwMode="auto">
              <a:xfrm>
                <a:off x="4667" y="276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59" name="Line 72"/>
              <p:cNvSpPr>
                <a:spLocks noChangeShapeType="1"/>
              </p:cNvSpPr>
              <p:nvPr/>
            </p:nvSpPr>
            <p:spPr bwMode="auto">
              <a:xfrm>
                <a:off x="4667" y="2846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0" name="Line 73"/>
              <p:cNvSpPr>
                <a:spLocks noChangeShapeType="1"/>
              </p:cNvSpPr>
              <p:nvPr/>
            </p:nvSpPr>
            <p:spPr bwMode="auto">
              <a:xfrm>
                <a:off x="4667" y="2880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1" name="Line 74"/>
              <p:cNvSpPr>
                <a:spLocks noChangeShapeType="1"/>
              </p:cNvSpPr>
              <p:nvPr/>
            </p:nvSpPr>
            <p:spPr bwMode="auto">
              <a:xfrm>
                <a:off x="4667" y="2919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2" name="Line 75"/>
              <p:cNvSpPr>
                <a:spLocks noChangeShapeType="1"/>
              </p:cNvSpPr>
              <p:nvPr/>
            </p:nvSpPr>
            <p:spPr bwMode="auto">
              <a:xfrm>
                <a:off x="4667" y="29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3" name="Line 76"/>
              <p:cNvSpPr>
                <a:spLocks noChangeShapeType="1"/>
              </p:cNvSpPr>
              <p:nvPr/>
            </p:nvSpPr>
            <p:spPr bwMode="auto">
              <a:xfrm>
                <a:off x="4667" y="2958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4" name="Line 77"/>
              <p:cNvSpPr>
                <a:spLocks noChangeShapeType="1"/>
              </p:cNvSpPr>
              <p:nvPr/>
            </p:nvSpPr>
            <p:spPr bwMode="auto">
              <a:xfrm>
                <a:off x="4667" y="3036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5" name="Line 78"/>
              <p:cNvSpPr>
                <a:spLocks noChangeShapeType="1"/>
              </p:cNvSpPr>
              <p:nvPr/>
            </p:nvSpPr>
            <p:spPr bwMode="auto">
              <a:xfrm>
                <a:off x="4667" y="3075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6" name="Line 79"/>
              <p:cNvSpPr>
                <a:spLocks noChangeShapeType="1"/>
              </p:cNvSpPr>
              <p:nvPr/>
            </p:nvSpPr>
            <p:spPr bwMode="auto">
              <a:xfrm>
                <a:off x="4667" y="3113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7" name="Line 80"/>
              <p:cNvSpPr>
                <a:spLocks noChangeShapeType="1"/>
              </p:cNvSpPr>
              <p:nvPr/>
            </p:nvSpPr>
            <p:spPr bwMode="auto">
              <a:xfrm>
                <a:off x="4667" y="3191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8" name="Line 81"/>
              <p:cNvSpPr>
                <a:spLocks noChangeShapeType="1"/>
              </p:cNvSpPr>
              <p:nvPr/>
            </p:nvSpPr>
            <p:spPr bwMode="auto">
              <a:xfrm>
                <a:off x="4667" y="3152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69" name="Line 82"/>
              <p:cNvSpPr>
                <a:spLocks noChangeShapeType="1"/>
              </p:cNvSpPr>
              <p:nvPr/>
            </p:nvSpPr>
            <p:spPr bwMode="auto">
              <a:xfrm>
                <a:off x="4667" y="3230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816" name="Line 83"/>
            <p:cNvSpPr>
              <a:spLocks noChangeShapeType="1"/>
            </p:cNvSpPr>
            <p:nvPr/>
          </p:nvSpPr>
          <p:spPr bwMode="auto">
            <a:xfrm rot="5400000">
              <a:off x="4325" y="291"/>
              <a:ext cx="0" cy="57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7" name="Line 84"/>
            <p:cNvSpPr>
              <a:spLocks noChangeShapeType="1"/>
            </p:cNvSpPr>
            <p:nvPr/>
          </p:nvSpPr>
          <p:spPr bwMode="auto">
            <a:xfrm rot="5400000">
              <a:off x="4515" y="623"/>
              <a:ext cx="91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8" name="Line 85"/>
            <p:cNvSpPr>
              <a:spLocks noChangeShapeType="1"/>
            </p:cNvSpPr>
            <p:nvPr/>
          </p:nvSpPr>
          <p:spPr bwMode="auto">
            <a:xfrm rot="5400000">
              <a:off x="4492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19" name="Line 86"/>
            <p:cNvSpPr>
              <a:spLocks noChangeShapeType="1"/>
            </p:cNvSpPr>
            <p:nvPr/>
          </p:nvSpPr>
          <p:spPr bwMode="auto">
            <a:xfrm rot="5400000">
              <a:off x="4446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0" name="Line 87"/>
            <p:cNvSpPr>
              <a:spLocks noChangeShapeType="1"/>
            </p:cNvSpPr>
            <p:nvPr/>
          </p:nvSpPr>
          <p:spPr bwMode="auto">
            <a:xfrm rot="5400000">
              <a:off x="4352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1" name="Line 88"/>
            <p:cNvSpPr>
              <a:spLocks noChangeShapeType="1"/>
            </p:cNvSpPr>
            <p:nvPr/>
          </p:nvSpPr>
          <p:spPr bwMode="auto">
            <a:xfrm rot="5400000">
              <a:off x="4399" y="599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2" name="Line 89"/>
            <p:cNvSpPr>
              <a:spLocks noChangeShapeType="1"/>
            </p:cNvSpPr>
            <p:nvPr/>
          </p:nvSpPr>
          <p:spPr bwMode="auto">
            <a:xfrm rot="5400000">
              <a:off x="4294" y="611"/>
              <a:ext cx="6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3" name="Line 90"/>
            <p:cNvSpPr>
              <a:spLocks noChangeShapeType="1"/>
            </p:cNvSpPr>
            <p:nvPr/>
          </p:nvSpPr>
          <p:spPr bwMode="auto">
            <a:xfrm rot="5400000">
              <a:off x="4260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4" name="Line 91"/>
            <p:cNvSpPr>
              <a:spLocks noChangeShapeType="1"/>
            </p:cNvSpPr>
            <p:nvPr/>
          </p:nvSpPr>
          <p:spPr bwMode="auto">
            <a:xfrm rot="5400000">
              <a:off x="4213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5" name="Line 92"/>
            <p:cNvSpPr>
              <a:spLocks noChangeShapeType="1"/>
            </p:cNvSpPr>
            <p:nvPr/>
          </p:nvSpPr>
          <p:spPr bwMode="auto">
            <a:xfrm rot="5400000">
              <a:off x="4120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6" name="Line 93"/>
            <p:cNvSpPr>
              <a:spLocks noChangeShapeType="1"/>
            </p:cNvSpPr>
            <p:nvPr/>
          </p:nvSpPr>
          <p:spPr bwMode="auto">
            <a:xfrm rot="5400000">
              <a:off x="4166" y="600"/>
              <a:ext cx="4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7" name="Line 94"/>
            <p:cNvSpPr>
              <a:spLocks noChangeShapeType="1"/>
            </p:cNvSpPr>
            <p:nvPr/>
          </p:nvSpPr>
          <p:spPr bwMode="auto">
            <a:xfrm rot="-5400000">
              <a:off x="1278" y="495"/>
              <a:ext cx="9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8" name="Line 95"/>
            <p:cNvSpPr>
              <a:spLocks noChangeShapeType="1"/>
            </p:cNvSpPr>
            <p:nvPr/>
          </p:nvSpPr>
          <p:spPr bwMode="auto">
            <a:xfrm rot="-5400000">
              <a:off x="2690" y="-913"/>
              <a:ext cx="0" cy="2906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29" name="Line 96"/>
            <p:cNvSpPr>
              <a:spLocks noChangeShapeType="1"/>
            </p:cNvSpPr>
            <p:nvPr/>
          </p:nvSpPr>
          <p:spPr bwMode="auto">
            <a:xfrm rot="-5400000">
              <a:off x="1349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0" name="Line 97"/>
            <p:cNvSpPr>
              <a:spLocks noChangeShapeType="1"/>
            </p:cNvSpPr>
            <p:nvPr/>
          </p:nvSpPr>
          <p:spPr bwMode="auto">
            <a:xfrm rot="-5400000">
              <a:off x="1395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1" name="Line 98"/>
            <p:cNvSpPr>
              <a:spLocks noChangeShapeType="1"/>
            </p:cNvSpPr>
            <p:nvPr/>
          </p:nvSpPr>
          <p:spPr bwMode="auto">
            <a:xfrm rot="-5400000">
              <a:off x="148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2" name="Line 99"/>
            <p:cNvSpPr>
              <a:spLocks noChangeShapeType="1"/>
            </p:cNvSpPr>
            <p:nvPr/>
          </p:nvSpPr>
          <p:spPr bwMode="auto">
            <a:xfrm rot="-5400000">
              <a:off x="144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3" name="Line 100"/>
            <p:cNvSpPr>
              <a:spLocks noChangeShapeType="1"/>
            </p:cNvSpPr>
            <p:nvPr/>
          </p:nvSpPr>
          <p:spPr bwMode="auto">
            <a:xfrm rot="-5400000">
              <a:off x="1524" y="508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4" name="Line 101"/>
            <p:cNvSpPr>
              <a:spLocks noChangeShapeType="1"/>
            </p:cNvSpPr>
            <p:nvPr/>
          </p:nvSpPr>
          <p:spPr bwMode="auto">
            <a:xfrm rot="-5400000">
              <a:off x="1580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5" name="Line 102"/>
            <p:cNvSpPr>
              <a:spLocks noChangeShapeType="1"/>
            </p:cNvSpPr>
            <p:nvPr/>
          </p:nvSpPr>
          <p:spPr bwMode="auto">
            <a:xfrm rot="-5400000">
              <a:off x="1627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6" name="Line 103"/>
            <p:cNvSpPr>
              <a:spLocks noChangeShapeType="1"/>
            </p:cNvSpPr>
            <p:nvPr/>
          </p:nvSpPr>
          <p:spPr bwMode="auto">
            <a:xfrm rot="-5400000">
              <a:off x="172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7" name="Line 104"/>
            <p:cNvSpPr>
              <a:spLocks noChangeShapeType="1"/>
            </p:cNvSpPr>
            <p:nvPr/>
          </p:nvSpPr>
          <p:spPr bwMode="auto">
            <a:xfrm rot="-5400000">
              <a:off x="1674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8" name="Line 105"/>
            <p:cNvSpPr>
              <a:spLocks noChangeShapeType="1"/>
            </p:cNvSpPr>
            <p:nvPr/>
          </p:nvSpPr>
          <p:spPr bwMode="auto">
            <a:xfrm rot="-5400000">
              <a:off x="1746" y="497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39" name="Line 106"/>
            <p:cNvSpPr>
              <a:spLocks noChangeShapeType="1"/>
            </p:cNvSpPr>
            <p:nvPr/>
          </p:nvSpPr>
          <p:spPr bwMode="auto">
            <a:xfrm rot="-5400000">
              <a:off x="180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0" name="Line 107"/>
            <p:cNvSpPr>
              <a:spLocks noChangeShapeType="1"/>
            </p:cNvSpPr>
            <p:nvPr/>
          </p:nvSpPr>
          <p:spPr bwMode="auto">
            <a:xfrm rot="-5400000">
              <a:off x="1855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1" name="Line 108"/>
            <p:cNvSpPr>
              <a:spLocks noChangeShapeType="1"/>
            </p:cNvSpPr>
            <p:nvPr/>
          </p:nvSpPr>
          <p:spPr bwMode="auto">
            <a:xfrm rot="-5400000">
              <a:off x="194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2" name="Line 109"/>
            <p:cNvSpPr>
              <a:spLocks noChangeShapeType="1"/>
            </p:cNvSpPr>
            <p:nvPr/>
          </p:nvSpPr>
          <p:spPr bwMode="auto">
            <a:xfrm rot="-5400000">
              <a:off x="1902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3" name="Line 110"/>
            <p:cNvSpPr>
              <a:spLocks noChangeShapeType="1"/>
            </p:cNvSpPr>
            <p:nvPr/>
          </p:nvSpPr>
          <p:spPr bwMode="auto">
            <a:xfrm rot="-5400000">
              <a:off x="1983" y="508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4" name="Line 111"/>
            <p:cNvSpPr>
              <a:spLocks noChangeShapeType="1"/>
            </p:cNvSpPr>
            <p:nvPr/>
          </p:nvSpPr>
          <p:spPr bwMode="auto">
            <a:xfrm rot="-5400000">
              <a:off x="204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5" name="Line 112"/>
            <p:cNvSpPr>
              <a:spLocks noChangeShapeType="1"/>
            </p:cNvSpPr>
            <p:nvPr/>
          </p:nvSpPr>
          <p:spPr bwMode="auto">
            <a:xfrm rot="-5400000">
              <a:off x="2087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6" name="Line 113"/>
            <p:cNvSpPr>
              <a:spLocks noChangeShapeType="1"/>
            </p:cNvSpPr>
            <p:nvPr/>
          </p:nvSpPr>
          <p:spPr bwMode="auto">
            <a:xfrm rot="-5400000">
              <a:off x="2181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7" name="Line 114"/>
            <p:cNvSpPr>
              <a:spLocks noChangeShapeType="1"/>
            </p:cNvSpPr>
            <p:nvPr/>
          </p:nvSpPr>
          <p:spPr bwMode="auto">
            <a:xfrm rot="-5400000">
              <a:off x="2134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8" name="Line 115"/>
            <p:cNvSpPr>
              <a:spLocks noChangeShapeType="1"/>
            </p:cNvSpPr>
            <p:nvPr/>
          </p:nvSpPr>
          <p:spPr bwMode="auto">
            <a:xfrm rot="-5400000">
              <a:off x="2206" y="497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9" name="Line 116"/>
            <p:cNvSpPr>
              <a:spLocks noChangeShapeType="1"/>
            </p:cNvSpPr>
            <p:nvPr/>
          </p:nvSpPr>
          <p:spPr bwMode="auto">
            <a:xfrm rot="-5400000">
              <a:off x="2268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0" name="Line 117"/>
            <p:cNvSpPr>
              <a:spLocks noChangeShapeType="1"/>
            </p:cNvSpPr>
            <p:nvPr/>
          </p:nvSpPr>
          <p:spPr bwMode="auto">
            <a:xfrm rot="-5400000">
              <a:off x="2316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1" name="Line 118"/>
            <p:cNvSpPr>
              <a:spLocks noChangeShapeType="1"/>
            </p:cNvSpPr>
            <p:nvPr/>
          </p:nvSpPr>
          <p:spPr bwMode="auto">
            <a:xfrm rot="-5400000">
              <a:off x="2410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2" name="Line 119"/>
            <p:cNvSpPr>
              <a:spLocks noChangeShapeType="1"/>
            </p:cNvSpPr>
            <p:nvPr/>
          </p:nvSpPr>
          <p:spPr bwMode="auto">
            <a:xfrm rot="-5400000">
              <a:off x="2362" y="520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3" name="Line 120"/>
            <p:cNvSpPr>
              <a:spLocks noChangeShapeType="1"/>
            </p:cNvSpPr>
            <p:nvPr/>
          </p:nvSpPr>
          <p:spPr bwMode="auto">
            <a:xfrm rot="-5400000">
              <a:off x="2445" y="507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4" name="Line 121"/>
            <p:cNvSpPr>
              <a:spLocks noChangeShapeType="1"/>
            </p:cNvSpPr>
            <p:nvPr/>
          </p:nvSpPr>
          <p:spPr bwMode="auto">
            <a:xfrm rot="-5400000">
              <a:off x="2502" y="519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5" name="Line 122"/>
            <p:cNvSpPr>
              <a:spLocks noChangeShapeType="1"/>
            </p:cNvSpPr>
            <p:nvPr/>
          </p:nvSpPr>
          <p:spPr bwMode="auto">
            <a:xfrm rot="-5400000">
              <a:off x="2549" y="519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6" name="Line 123"/>
            <p:cNvSpPr>
              <a:spLocks noChangeShapeType="1"/>
            </p:cNvSpPr>
            <p:nvPr/>
          </p:nvSpPr>
          <p:spPr bwMode="auto">
            <a:xfrm rot="-5400000">
              <a:off x="264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7" name="Line 124"/>
            <p:cNvSpPr>
              <a:spLocks noChangeShapeType="1"/>
            </p:cNvSpPr>
            <p:nvPr/>
          </p:nvSpPr>
          <p:spPr bwMode="auto">
            <a:xfrm rot="-5400000">
              <a:off x="25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8" name="Line 125"/>
            <p:cNvSpPr>
              <a:spLocks noChangeShapeType="1"/>
            </p:cNvSpPr>
            <p:nvPr/>
          </p:nvSpPr>
          <p:spPr bwMode="auto">
            <a:xfrm rot="-5400000">
              <a:off x="2668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9" name="Line 126"/>
            <p:cNvSpPr>
              <a:spLocks noChangeShapeType="1"/>
            </p:cNvSpPr>
            <p:nvPr/>
          </p:nvSpPr>
          <p:spPr bwMode="auto">
            <a:xfrm rot="-5400000">
              <a:off x="2730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0" name="Line 127"/>
            <p:cNvSpPr>
              <a:spLocks noChangeShapeType="1"/>
            </p:cNvSpPr>
            <p:nvPr/>
          </p:nvSpPr>
          <p:spPr bwMode="auto">
            <a:xfrm rot="-5400000">
              <a:off x="2776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1" name="Line 128"/>
            <p:cNvSpPr>
              <a:spLocks noChangeShapeType="1"/>
            </p:cNvSpPr>
            <p:nvPr/>
          </p:nvSpPr>
          <p:spPr bwMode="auto">
            <a:xfrm rot="-5400000">
              <a:off x="286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2" name="Line 129"/>
            <p:cNvSpPr>
              <a:spLocks noChangeShapeType="1"/>
            </p:cNvSpPr>
            <p:nvPr/>
          </p:nvSpPr>
          <p:spPr bwMode="auto">
            <a:xfrm rot="-5400000">
              <a:off x="282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3" name="Line 130"/>
            <p:cNvSpPr>
              <a:spLocks noChangeShapeType="1"/>
            </p:cNvSpPr>
            <p:nvPr/>
          </p:nvSpPr>
          <p:spPr bwMode="auto">
            <a:xfrm rot="-5400000">
              <a:off x="2905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4" name="Line 131"/>
            <p:cNvSpPr>
              <a:spLocks noChangeShapeType="1"/>
            </p:cNvSpPr>
            <p:nvPr/>
          </p:nvSpPr>
          <p:spPr bwMode="auto">
            <a:xfrm rot="-5400000">
              <a:off x="2963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5" name="Line 132"/>
            <p:cNvSpPr>
              <a:spLocks noChangeShapeType="1"/>
            </p:cNvSpPr>
            <p:nvPr/>
          </p:nvSpPr>
          <p:spPr bwMode="auto">
            <a:xfrm rot="-5400000">
              <a:off x="300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6" name="Line 133"/>
            <p:cNvSpPr>
              <a:spLocks noChangeShapeType="1"/>
            </p:cNvSpPr>
            <p:nvPr/>
          </p:nvSpPr>
          <p:spPr bwMode="auto">
            <a:xfrm rot="-5400000">
              <a:off x="310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7" name="Line 134"/>
            <p:cNvSpPr>
              <a:spLocks noChangeShapeType="1"/>
            </p:cNvSpPr>
            <p:nvPr/>
          </p:nvSpPr>
          <p:spPr bwMode="auto">
            <a:xfrm rot="-5400000">
              <a:off x="305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8" name="Line 135"/>
            <p:cNvSpPr>
              <a:spLocks noChangeShapeType="1"/>
            </p:cNvSpPr>
            <p:nvPr/>
          </p:nvSpPr>
          <p:spPr bwMode="auto">
            <a:xfrm rot="-5400000">
              <a:off x="3127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9" name="Line 136"/>
            <p:cNvSpPr>
              <a:spLocks noChangeShapeType="1"/>
            </p:cNvSpPr>
            <p:nvPr/>
          </p:nvSpPr>
          <p:spPr bwMode="auto">
            <a:xfrm rot="-5400000">
              <a:off x="31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0" name="Line 137"/>
            <p:cNvSpPr>
              <a:spLocks noChangeShapeType="1"/>
            </p:cNvSpPr>
            <p:nvPr/>
          </p:nvSpPr>
          <p:spPr bwMode="auto">
            <a:xfrm rot="-5400000">
              <a:off x="3242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1" name="Line 138"/>
            <p:cNvSpPr>
              <a:spLocks noChangeShapeType="1"/>
            </p:cNvSpPr>
            <p:nvPr/>
          </p:nvSpPr>
          <p:spPr bwMode="auto">
            <a:xfrm rot="-5400000">
              <a:off x="333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2" name="Line 139"/>
            <p:cNvSpPr>
              <a:spLocks noChangeShapeType="1"/>
            </p:cNvSpPr>
            <p:nvPr/>
          </p:nvSpPr>
          <p:spPr bwMode="auto">
            <a:xfrm rot="-5400000">
              <a:off x="328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3" name="Line 140"/>
            <p:cNvSpPr>
              <a:spLocks noChangeShapeType="1"/>
            </p:cNvSpPr>
            <p:nvPr/>
          </p:nvSpPr>
          <p:spPr bwMode="auto">
            <a:xfrm rot="-5400000">
              <a:off x="3371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4" name="Line 141"/>
            <p:cNvSpPr>
              <a:spLocks noChangeShapeType="1"/>
            </p:cNvSpPr>
            <p:nvPr/>
          </p:nvSpPr>
          <p:spPr bwMode="auto">
            <a:xfrm rot="-5400000">
              <a:off x="342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5" name="Line 142"/>
            <p:cNvSpPr>
              <a:spLocks noChangeShapeType="1"/>
            </p:cNvSpPr>
            <p:nvPr/>
          </p:nvSpPr>
          <p:spPr bwMode="auto">
            <a:xfrm rot="-5400000">
              <a:off x="3474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6" name="Line 143"/>
            <p:cNvSpPr>
              <a:spLocks noChangeShapeType="1"/>
            </p:cNvSpPr>
            <p:nvPr/>
          </p:nvSpPr>
          <p:spPr bwMode="auto">
            <a:xfrm rot="-5400000">
              <a:off x="3568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7" name="Line 144"/>
            <p:cNvSpPr>
              <a:spLocks noChangeShapeType="1"/>
            </p:cNvSpPr>
            <p:nvPr/>
          </p:nvSpPr>
          <p:spPr bwMode="auto">
            <a:xfrm rot="-5400000">
              <a:off x="3520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8" name="Line 145"/>
            <p:cNvSpPr>
              <a:spLocks noChangeShapeType="1"/>
            </p:cNvSpPr>
            <p:nvPr/>
          </p:nvSpPr>
          <p:spPr bwMode="auto">
            <a:xfrm rot="-5400000">
              <a:off x="3593" y="495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79" name="Line 146"/>
            <p:cNvSpPr>
              <a:spLocks noChangeShapeType="1"/>
            </p:cNvSpPr>
            <p:nvPr/>
          </p:nvSpPr>
          <p:spPr bwMode="auto">
            <a:xfrm rot="-5400000">
              <a:off x="365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0" name="Line 147"/>
            <p:cNvSpPr>
              <a:spLocks noChangeShapeType="1"/>
            </p:cNvSpPr>
            <p:nvPr/>
          </p:nvSpPr>
          <p:spPr bwMode="auto">
            <a:xfrm rot="-5400000">
              <a:off x="370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1" name="Line 148"/>
            <p:cNvSpPr>
              <a:spLocks noChangeShapeType="1"/>
            </p:cNvSpPr>
            <p:nvPr/>
          </p:nvSpPr>
          <p:spPr bwMode="auto">
            <a:xfrm rot="-5400000">
              <a:off x="3795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2" name="Line 149"/>
            <p:cNvSpPr>
              <a:spLocks noChangeShapeType="1"/>
            </p:cNvSpPr>
            <p:nvPr/>
          </p:nvSpPr>
          <p:spPr bwMode="auto">
            <a:xfrm rot="-5400000">
              <a:off x="374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3" name="Line 150"/>
            <p:cNvSpPr>
              <a:spLocks noChangeShapeType="1"/>
            </p:cNvSpPr>
            <p:nvPr/>
          </p:nvSpPr>
          <p:spPr bwMode="auto">
            <a:xfrm rot="-5400000">
              <a:off x="3831" y="506"/>
              <a:ext cx="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4" name="Line 151"/>
            <p:cNvSpPr>
              <a:spLocks noChangeShapeType="1"/>
            </p:cNvSpPr>
            <p:nvPr/>
          </p:nvSpPr>
          <p:spPr bwMode="auto">
            <a:xfrm rot="-5400000">
              <a:off x="3889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5" name="Line 152"/>
            <p:cNvSpPr>
              <a:spLocks noChangeShapeType="1"/>
            </p:cNvSpPr>
            <p:nvPr/>
          </p:nvSpPr>
          <p:spPr bwMode="auto">
            <a:xfrm rot="-5400000">
              <a:off x="3934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6" name="Line 153"/>
            <p:cNvSpPr>
              <a:spLocks noChangeShapeType="1"/>
            </p:cNvSpPr>
            <p:nvPr/>
          </p:nvSpPr>
          <p:spPr bwMode="auto">
            <a:xfrm rot="-5400000">
              <a:off x="4027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7" name="Line 154"/>
            <p:cNvSpPr>
              <a:spLocks noChangeShapeType="1"/>
            </p:cNvSpPr>
            <p:nvPr/>
          </p:nvSpPr>
          <p:spPr bwMode="auto">
            <a:xfrm rot="-5400000">
              <a:off x="3981" y="518"/>
              <a:ext cx="4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8" name="Line 155"/>
            <p:cNvSpPr>
              <a:spLocks noChangeShapeType="1"/>
            </p:cNvSpPr>
            <p:nvPr/>
          </p:nvSpPr>
          <p:spPr bwMode="auto">
            <a:xfrm rot="-5400000">
              <a:off x="4052" y="494"/>
              <a:ext cx="8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89" name="Line 156"/>
            <p:cNvSpPr>
              <a:spLocks noChangeShapeType="1"/>
            </p:cNvSpPr>
            <p:nvPr/>
          </p:nvSpPr>
          <p:spPr bwMode="auto">
            <a:xfrm rot="-5400000">
              <a:off x="4335" y="255"/>
              <a:ext cx="0" cy="575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57"/>
            <p:cNvGrpSpPr>
              <a:grpSpLocks/>
            </p:cNvGrpSpPr>
            <p:nvPr/>
          </p:nvGrpSpPr>
          <p:grpSpPr bwMode="auto">
            <a:xfrm rot="10800000">
              <a:off x="4100" y="451"/>
              <a:ext cx="466" cy="92"/>
              <a:chOff x="3692" y="3072"/>
              <a:chExt cx="389" cy="103"/>
            </a:xfrm>
          </p:grpSpPr>
          <p:sp>
            <p:nvSpPr>
              <p:cNvPr id="33897" name="Line 158"/>
              <p:cNvSpPr>
                <a:spLocks noChangeShapeType="1"/>
              </p:cNvSpPr>
              <p:nvPr/>
            </p:nvSpPr>
            <p:spPr bwMode="auto">
              <a:xfrm rot="5400000">
                <a:off x="4029" y="3124"/>
                <a:ext cx="103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98" name="Line 159"/>
              <p:cNvSpPr>
                <a:spLocks noChangeShapeType="1"/>
              </p:cNvSpPr>
              <p:nvPr/>
            </p:nvSpPr>
            <p:spPr bwMode="auto">
              <a:xfrm rot="5400000">
                <a:off x="4017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99" name="Line 160"/>
              <p:cNvSpPr>
                <a:spLocks noChangeShapeType="1"/>
              </p:cNvSpPr>
              <p:nvPr/>
            </p:nvSpPr>
            <p:spPr bwMode="auto">
              <a:xfrm rot="5400000">
                <a:off x="3978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0" name="Line 161"/>
              <p:cNvSpPr>
                <a:spLocks noChangeShapeType="1"/>
              </p:cNvSpPr>
              <p:nvPr/>
            </p:nvSpPr>
            <p:spPr bwMode="auto">
              <a:xfrm rot="5400000">
                <a:off x="3900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1" name="Line 162"/>
              <p:cNvSpPr>
                <a:spLocks noChangeShapeType="1"/>
              </p:cNvSpPr>
              <p:nvPr/>
            </p:nvSpPr>
            <p:spPr bwMode="auto">
              <a:xfrm rot="5400000">
                <a:off x="3939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2" name="Line 163"/>
              <p:cNvSpPr>
                <a:spLocks noChangeShapeType="1"/>
              </p:cNvSpPr>
              <p:nvPr/>
            </p:nvSpPr>
            <p:spPr bwMode="auto">
              <a:xfrm rot="5400000">
                <a:off x="3848" y="3110"/>
                <a:ext cx="7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3" name="Line 164"/>
              <p:cNvSpPr>
                <a:spLocks noChangeShapeType="1"/>
              </p:cNvSpPr>
              <p:nvPr/>
            </p:nvSpPr>
            <p:spPr bwMode="auto">
              <a:xfrm rot="5400000">
                <a:off x="3823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4" name="Line 165"/>
              <p:cNvSpPr>
                <a:spLocks noChangeShapeType="1"/>
              </p:cNvSpPr>
              <p:nvPr/>
            </p:nvSpPr>
            <p:spPr bwMode="auto">
              <a:xfrm rot="5400000">
                <a:off x="3784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5" name="Line 166"/>
              <p:cNvSpPr>
                <a:spLocks noChangeShapeType="1"/>
              </p:cNvSpPr>
              <p:nvPr/>
            </p:nvSpPr>
            <p:spPr bwMode="auto">
              <a:xfrm rot="5400000">
                <a:off x="3706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6" name="Line 167"/>
              <p:cNvSpPr>
                <a:spLocks noChangeShapeType="1"/>
              </p:cNvSpPr>
              <p:nvPr/>
            </p:nvSpPr>
            <p:spPr bwMode="auto">
              <a:xfrm rot="5400000">
                <a:off x="3745" y="3097"/>
                <a:ext cx="50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07" name="Line 168"/>
              <p:cNvSpPr>
                <a:spLocks noChangeShapeType="1"/>
              </p:cNvSpPr>
              <p:nvPr/>
            </p:nvSpPr>
            <p:spPr bwMode="auto">
              <a:xfrm rot="5400000">
                <a:off x="3642" y="3122"/>
                <a:ext cx="9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891" name="Text Box 169"/>
            <p:cNvSpPr txBox="1">
              <a:spLocks noChangeArrowheads="1"/>
            </p:cNvSpPr>
            <p:nvPr/>
          </p:nvSpPr>
          <p:spPr bwMode="auto">
            <a:xfrm>
              <a:off x="3786" y="624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41</a:t>
              </a:r>
            </a:p>
          </p:txBody>
        </p:sp>
        <p:sp>
          <p:nvSpPr>
            <p:cNvPr id="33892" name="Text Box 170"/>
            <p:cNvSpPr txBox="1">
              <a:spLocks noChangeArrowheads="1"/>
            </p:cNvSpPr>
            <p:nvPr/>
          </p:nvSpPr>
          <p:spPr bwMode="auto">
            <a:xfrm>
              <a:off x="4276" y="352"/>
              <a:ext cx="37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400">
                  <a:latin typeface="Arial" pitchFamily="34" charset="0"/>
                </a:rPr>
                <a:t>42</a:t>
              </a:r>
            </a:p>
          </p:txBody>
        </p:sp>
        <p:grpSp>
          <p:nvGrpSpPr>
            <p:cNvPr id="5" name="Group 171"/>
            <p:cNvGrpSpPr>
              <a:grpSpLocks/>
            </p:cNvGrpSpPr>
            <p:nvPr/>
          </p:nvGrpSpPr>
          <p:grpSpPr bwMode="auto">
            <a:xfrm rot="5400000">
              <a:off x="1017" y="-190"/>
              <a:ext cx="43" cy="1500"/>
              <a:chOff x="2425" y="2334"/>
              <a:chExt cx="48" cy="1252"/>
            </a:xfrm>
          </p:grpSpPr>
          <p:sp>
            <p:nvSpPr>
              <p:cNvPr id="33894" name="Line 172"/>
              <p:cNvSpPr>
                <a:spLocks noChangeShapeType="1"/>
              </p:cNvSpPr>
              <p:nvPr/>
            </p:nvSpPr>
            <p:spPr bwMode="auto">
              <a:xfrm>
                <a:off x="2455" y="3135"/>
                <a:ext cx="0" cy="451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95" name="Line 173"/>
              <p:cNvSpPr>
                <a:spLocks noChangeShapeType="1"/>
              </p:cNvSpPr>
              <p:nvPr/>
            </p:nvSpPr>
            <p:spPr bwMode="auto">
              <a:xfrm>
                <a:off x="2447" y="2334"/>
                <a:ext cx="0" cy="723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96" name="AutoShape 174"/>
              <p:cNvSpPr>
                <a:spLocks noChangeArrowheads="1"/>
              </p:cNvSpPr>
              <p:nvPr/>
            </p:nvSpPr>
            <p:spPr bwMode="auto">
              <a:xfrm rot="10800000">
                <a:off x="2425" y="2979"/>
                <a:ext cx="48" cy="240"/>
              </a:xfrm>
              <a:prstGeom prst="triangle">
                <a:avLst>
                  <a:gd name="adj" fmla="val 20833"/>
                </a:avLst>
              </a:prstGeom>
              <a:solidFill>
                <a:srgbClr val="C1220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41136" name="Line 176"/>
          <p:cNvSpPr>
            <a:spLocks noChangeShapeType="1"/>
          </p:cNvSpPr>
          <p:nvPr/>
        </p:nvSpPr>
        <p:spPr bwMode="auto">
          <a:xfrm>
            <a:off x="5105400" y="2703513"/>
            <a:ext cx="1676400" cy="1905000"/>
          </a:xfrm>
          <a:prstGeom prst="line">
            <a:avLst/>
          </a:prstGeom>
          <a:noFill/>
          <a:ln w="28575" cap="sq">
            <a:solidFill>
              <a:srgbClr val="00FA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37" name="Text Box 177"/>
          <p:cNvSpPr txBox="1">
            <a:spLocks noChangeArrowheads="1"/>
          </p:cNvSpPr>
          <p:nvPr/>
        </p:nvSpPr>
        <p:spPr bwMode="auto">
          <a:xfrm>
            <a:off x="762000" y="3352800"/>
            <a:ext cx="464820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thắt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tụt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̉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en-US" sz="2800" dirty="0">
              <a:latin typeface="Arial" pitchFamily="34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1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  <p:bldP spid="40964" grpId="0" animBg="1"/>
      <p:bldP spid="411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823199" y="-7937"/>
            <a:ext cx="1339851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Rectangle 1"/>
          <p:cNvSpPr>
            <a:spLocks noChangeArrowheads="1"/>
          </p:cNvSpPr>
          <p:nvPr/>
        </p:nvSpPr>
        <p:spPr bwMode="auto">
          <a:xfrm>
            <a:off x="304800" y="762000"/>
            <a:ext cx="86106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+mj-lt"/>
                <a:cs typeface="Times New Roman" pitchFamily="18" charset="0"/>
              </a:rPr>
              <a:t>II. Dụng cụ đo nhiệt</a:t>
            </a:r>
            <a:endParaRPr lang="en-US" sz="2800" dirty="0">
              <a:latin typeface="+mj-lt"/>
              <a:cs typeface="Times New Roman" pitchFamily="18" charset="0"/>
            </a:endParaRPr>
          </a:p>
          <a:p>
            <a:pPr algn="just"/>
            <a:r>
              <a:rPr lang="en-US" sz="2800" b="1" dirty="0">
                <a:latin typeface="+mj-lt"/>
                <a:cs typeface="Times New Roman" pitchFamily="18" charset="0"/>
              </a:rPr>
              <a:t>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dirty="0">
                <a:latin typeface="+mj-lt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8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8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48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48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823199" y="-7937"/>
            <a:ext cx="1339851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0" name="Rectangle 2"/>
          <p:cNvSpPr>
            <a:spLocks noChangeArrowheads="1"/>
          </p:cNvSpPr>
          <p:nvPr/>
        </p:nvSpPr>
        <p:spPr bwMode="auto">
          <a:xfrm>
            <a:off x="1066800" y="0"/>
            <a:ext cx="3905236" cy="789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lnSpc>
                <a:spcPct val="125000"/>
              </a:lnSpc>
              <a:spcAft>
                <a:spcPts val="400"/>
              </a:spcAft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2.Thang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Shape 3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914400"/>
            <a:ext cx="397033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685800" y="4876800"/>
            <a:ext cx="8077200" cy="1754326"/>
          </a:xfrm>
          <a:prstGeom prst="rect">
            <a:avLst/>
          </a:prstGeom>
          <a:solidFill>
            <a:srgbClr val="FFFF00"/>
          </a:solidFill>
          <a:ln w="76200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1125"/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André Celsius (1701-1744),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Thụy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Điển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- xi-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ut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1742</a:t>
            </a:r>
            <a:endParaRPr lang="en-US" sz="3600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0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0" y="228600"/>
            <a:ext cx="89916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Năm1742,Xen-xi-út (Celsius)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1°C.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-xi-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(Celsius)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-xi-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°C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0°C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âm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5800" y="-228600"/>
            <a:ext cx="9829800" cy="7086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37891" name="Rectangle 3" descr="Papyrus"/>
          <p:cNvSpPr>
            <a:spLocks noChangeArrowheads="1"/>
          </p:cNvSpPr>
          <p:nvPr/>
        </p:nvSpPr>
        <p:spPr bwMode="auto">
          <a:xfrm rot="2700000" flipV="1">
            <a:off x="4210050" y="3970338"/>
            <a:ext cx="457200" cy="1096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PerspectiveFront">
              <a:rot lat="18000000" lon="0" rev="0"/>
            </a:camera>
            <a:lightRig rig="legacyFlat4" dir="b"/>
          </a:scene3d>
          <a:sp3d extrusionH="49200" prstMaterial="legacyMatte">
            <a:bevelT w="13500" h="13500" prst="angle"/>
            <a:bevelB w="13500" h="13500" prst="angle"/>
            <a:extrusionClr>
              <a:srgbClr val="CC6600"/>
            </a:extrusionClr>
          </a:sp3d>
        </p:spPr>
        <p:txBody>
          <a:bodyPr wrap="none" anchor="ctr">
            <a:flatTx/>
          </a:bodyPr>
          <a:lstStyle/>
          <a:p>
            <a:pPr eaLnBrk="1" hangingPunct="1"/>
            <a:endParaRPr lang="en-US" altLang="en-US"/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1809750" y="2752725"/>
            <a:ext cx="1962150" cy="3295650"/>
            <a:chOff x="2484" y="1506"/>
            <a:chExt cx="1236" cy="2076"/>
          </a:xfrm>
        </p:grpSpPr>
        <p:sp>
          <p:nvSpPr>
            <p:cNvPr id="2" name="AutoShape 5"/>
            <p:cNvSpPr>
              <a:spLocks noChangeArrowheads="1"/>
            </p:cNvSpPr>
            <p:nvPr/>
          </p:nvSpPr>
          <p:spPr bwMode="auto">
            <a:xfrm rot="7200000" flipH="1">
              <a:off x="2715" y="1851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" name="AutoShape 6"/>
            <p:cNvSpPr>
              <a:spLocks noChangeArrowheads="1"/>
            </p:cNvSpPr>
            <p:nvPr/>
          </p:nvSpPr>
          <p:spPr bwMode="auto">
            <a:xfrm rot="7200000" flipH="1">
              <a:off x="2709" y="2373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8224" name="Rectangle 7"/>
            <p:cNvSpPr>
              <a:spLocks noChangeArrowheads="1"/>
            </p:cNvSpPr>
            <p:nvPr/>
          </p:nvSpPr>
          <p:spPr bwMode="auto">
            <a:xfrm rot="2700000" flipV="1">
              <a:off x="3665" y="3305"/>
              <a:ext cx="55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38225" name="Rectangle 8"/>
            <p:cNvSpPr>
              <a:spLocks noChangeArrowheads="1"/>
            </p:cNvSpPr>
            <p:nvPr/>
          </p:nvSpPr>
          <p:spPr bwMode="auto">
            <a:xfrm rot="2700000" flipV="1">
              <a:off x="2484" y="3122"/>
              <a:ext cx="56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38226" name="Rectangle 9"/>
            <p:cNvSpPr>
              <a:spLocks noChangeArrowheads="1"/>
            </p:cNvSpPr>
            <p:nvPr/>
          </p:nvSpPr>
          <p:spPr bwMode="auto">
            <a:xfrm rot="2700000" flipV="1">
              <a:off x="3262" y="3526"/>
              <a:ext cx="56" cy="56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38227" name="Rectangle 10"/>
            <p:cNvSpPr>
              <a:spLocks noChangeArrowheads="1"/>
            </p:cNvSpPr>
            <p:nvPr/>
          </p:nvSpPr>
          <p:spPr bwMode="auto">
            <a:xfrm rot="2700000" flipV="1">
              <a:off x="2508" y="2907"/>
              <a:ext cx="1152" cy="621"/>
            </a:xfrm>
            <a:prstGeom prst="rect">
              <a:avLst/>
            </a:prstGeom>
            <a:gradFill rotWithShape="1">
              <a:gsLst>
                <a:gs pos="0">
                  <a:srgbClr val="2C2C2C"/>
                </a:gs>
                <a:gs pos="100000">
                  <a:srgbClr val="5F5F5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23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38228" name="AutoShape 11"/>
            <p:cNvSpPr>
              <a:spLocks/>
            </p:cNvSpPr>
            <p:nvPr/>
          </p:nvSpPr>
          <p:spPr bwMode="auto">
            <a:xfrm rot="144122" flipV="1">
              <a:off x="2708" y="2977"/>
              <a:ext cx="221" cy="1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41" y="16169"/>
                  </a:moveTo>
                  <a:cubicBezTo>
                    <a:pt x="7798" y="16137"/>
                    <a:pt x="5430" y="13742"/>
                    <a:pt x="5430" y="10800"/>
                  </a:cubicBezTo>
                  <a:cubicBezTo>
                    <a:pt x="5430" y="7834"/>
                    <a:pt x="7834" y="5430"/>
                    <a:pt x="10800" y="5430"/>
                  </a:cubicBezTo>
                  <a:cubicBezTo>
                    <a:pt x="13765" y="5430"/>
                    <a:pt x="16170" y="7834"/>
                    <a:pt x="16170" y="10800"/>
                  </a:cubicBezTo>
                  <a:cubicBezTo>
                    <a:pt x="16170" y="13742"/>
                    <a:pt x="13801" y="16137"/>
                    <a:pt x="10858" y="16169"/>
                  </a:cubicBezTo>
                  <a:lnTo>
                    <a:pt x="10918" y="21599"/>
                  </a:lnTo>
                  <a:cubicBezTo>
                    <a:pt x="16836" y="21534"/>
                    <a:pt x="21600" y="1671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18"/>
                    <a:pt x="4763" y="21534"/>
                    <a:pt x="10681" y="21599"/>
                  </a:cubicBezTo>
                  <a:lnTo>
                    <a:pt x="10741" y="16169"/>
                  </a:lnTo>
                  <a:close/>
                </a:path>
              </a:pathLst>
            </a:custGeom>
            <a:solidFill>
              <a:schemeClr val="bg1"/>
            </a:solidFill>
            <a:ln w="9525">
              <a:round/>
              <a:headEnd/>
              <a:tailEnd/>
            </a:ln>
            <a:scene3d>
              <a:camera prst="legacyObliqueTopRight">
                <a:rot lat="17400000" lon="20999970" rev="0"/>
              </a:camera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3324" name="AutoShape 12"/>
            <p:cNvSpPr>
              <a:spLocks noChangeArrowheads="1"/>
            </p:cNvSpPr>
            <p:nvPr/>
          </p:nvSpPr>
          <p:spPr bwMode="auto">
            <a:xfrm>
              <a:off x="2770" y="2903"/>
              <a:ext cx="92" cy="182"/>
            </a:xfrm>
            <a:prstGeom prst="can">
              <a:avLst>
                <a:gd name="adj" fmla="val 57608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4" name="AutoShape 13"/>
            <p:cNvSpPr>
              <a:spLocks noChangeArrowheads="1"/>
            </p:cNvSpPr>
            <p:nvPr/>
          </p:nvSpPr>
          <p:spPr bwMode="auto">
            <a:xfrm>
              <a:off x="2796" y="247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8231" name="Rectangle 14"/>
            <p:cNvSpPr>
              <a:spLocks noChangeArrowheads="1"/>
            </p:cNvSpPr>
            <p:nvPr/>
          </p:nvSpPr>
          <p:spPr bwMode="auto">
            <a:xfrm rot="2700000" flipV="1">
              <a:off x="2763" y="2426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13327" name="AutoShape 15"/>
            <p:cNvSpPr>
              <a:spLocks noChangeArrowheads="1"/>
            </p:cNvSpPr>
            <p:nvPr/>
          </p:nvSpPr>
          <p:spPr bwMode="auto">
            <a:xfrm rot="7200000" flipH="1">
              <a:off x="2939" y="2475"/>
              <a:ext cx="23" cy="230"/>
            </a:xfrm>
            <a:prstGeom prst="can">
              <a:avLst>
                <a:gd name="adj" fmla="val 92315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5" name="AutoShape 16"/>
            <p:cNvSpPr>
              <a:spLocks noChangeArrowheads="1"/>
            </p:cNvSpPr>
            <p:nvPr/>
          </p:nvSpPr>
          <p:spPr bwMode="auto">
            <a:xfrm>
              <a:off x="2796" y="202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8234" name="Rectangle 17"/>
            <p:cNvSpPr>
              <a:spLocks noChangeArrowheads="1"/>
            </p:cNvSpPr>
            <p:nvPr/>
          </p:nvSpPr>
          <p:spPr bwMode="auto">
            <a:xfrm rot="2700000" flipV="1">
              <a:off x="2772" y="1908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6" name="AutoShape 18"/>
            <p:cNvSpPr>
              <a:spLocks noChangeArrowheads="1"/>
            </p:cNvSpPr>
            <p:nvPr/>
          </p:nvSpPr>
          <p:spPr bwMode="auto">
            <a:xfrm rot="7200000" flipH="1">
              <a:off x="2998" y="1928"/>
              <a:ext cx="23" cy="345"/>
            </a:xfrm>
            <a:prstGeom prst="can">
              <a:avLst>
                <a:gd name="adj" fmla="val 138472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7" name="AutoShape 19"/>
            <p:cNvSpPr>
              <a:spLocks noChangeArrowheads="1"/>
            </p:cNvSpPr>
            <p:nvPr/>
          </p:nvSpPr>
          <p:spPr bwMode="auto">
            <a:xfrm>
              <a:off x="2798" y="1506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8237" name="Oval 20"/>
            <p:cNvSpPr>
              <a:spLocks noChangeArrowheads="1"/>
            </p:cNvSpPr>
            <p:nvPr/>
          </p:nvSpPr>
          <p:spPr bwMode="auto">
            <a:xfrm rot="-7200000">
              <a:off x="2747" y="1977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238" name="AutoShape 21"/>
            <p:cNvSpPr>
              <a:spLocks noChangeArrowheads="1"/>
            </p:cNvSpPr>
            <p:nvPr/>
          </p:nvSpPr>
          <p:spPr bwMode="auto">
            <a:xfrm rot="-7140000">
              <a:off x="2736" y="1980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239" name="Oval 22"/>
            <p:cNvSpPr>
              <a:spLocks noChangeArrowheads="1"/>
            </p:cNvSpPr>
            <p:nvPr/>
          </p:nvSpPr>
          <p:spPr bwMode="auto">
            <a:xfrm rot="-7200000">
              <a:off x="2741" y="2499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240" name="AutoShape 23"/>
            <p:cNvSpPr>
              <a:spLocks noChangeArrowheads="1"/>
            </p:cNvSpPr>
            <p:nvPr/>
          </p:nvSpPr>
          <p:spPr bwMode="auto">
            <a:xfrm rot="-7140000">
              <a:off x="2730" y="2502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</p:grpSp>
      <p:grpSp>
        <p:nvGrpSpPr>
          <p:cNvPr id="10" name="Group 24"/>
          <p:cNvGrpSpPr>
            <a:grpSpLocks/>
          </p:cNvGrpSpPr>
          <p:nvPr/>
        </p:nvGrpSpPr>
        <p:grpSpPr bwMode="auto">
          <a:xfrm>
            <a:off x="914400" y="5299075"/>
            <a:ext cx="636588" cy="930275"/>
            <a:chOff x="4080" y="2352"/>
            <a:chExt cx="334" cy="488"/>
          </a:xfrm>
        </p:grpSpPr>
        <p:sp>
          <p:nvSpPr>
            <p:cNvPr id="38182" name="Oval 25"/>
            <p:cNvSpPr>
              <a:spLocks noChangeArrowheads="1"/>
            </p:cNvSpPr>
            <p:nvPr/>
          </p:nvSpPr>
          <p:spPr bwMode="auto">
            <a:xfrm>
              <a:off x="4080" y="2385"/>
              <a:ext cx="334" cy="122"/>
            </a:xfrm>
            <a:prstGeom prst="ellips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83" name="Freeform 26"/>
            <p:cNvSpPr>
              <a:spLocks/>
            </p:cNvSpPr>
            <p:nvPr/>
          </p:nvSpPr>
          <p:spPr bwMode="auto">
            <a:xfrm>
              <a:off x="4248" y="2433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84" name="AutoShape 27"/>
            <p:cNvSpPr>
              <a:spLocks noChangeArrowheads="1"/>
            </p:cNvSpPr>
            <p:nvPr/>
          </p:nvSpPr>
          <p:spPr bwMode="auto">
            <a:xfrm flipV="1">
              <a:off x="4095" y="2393"/>
              <a:ext cx="304" cy="447"/>
            </a:xfrm>
            <a:prstGeom prst="can">
              <a:avLst>
                <a:gd name="adj" fmla="val 30790"/>
              </a:avLst>
            </a:prstGeom>
            <a:solidFill>
              <a:srgbClr val="BBE0E3">
                <a:alpha val="79999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3340" name="AutoShape 28"/>
            <p:cNvSpPr>
              <a:spLocks noChangeArrowheads="1"/>
            </p:cNvSpPr>
            <p:nvPr/>
          </p:nvSpPr>
          <p:spPr bwMode="auto">
            <a:xfrm>
              <a:off x="4107" y="2389"/>
              <a:ext cx="292" cy="443"/>
            </a:xfrm>
            <a:prstGeom prst="can">
              <a:avLst>
                <a:gd name="adj" fmla="val 40639"/>
              </a:avLst>
            </a:prstGeom>
            <a:gradFill rotWithShape="1">
              <a:gsLst>
                <a:gs pos="0">
                  <a:srgbClr val="66CCFF">
                    <a:alpha val="67999"/>
                  </a:srgbClr>
                </a:gs>
                <a:gs pos="50000">
                  <a:srgbClr val="FFFFFF"/>
                </a:gs>
                <a:gs pos="100000">
                  <a:srgbClr val="66CCFF">
                    <a:alpha val="67999"/>
                  </a:srgb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3341" name="Oval 29"/>
            <p:cNvSpPr>
              <a:spLocks noChangeArrowheads="1"/>
            </p:cNvSpPr>
            <p:nvPr/>
          </p:nvSpPr>
          <p:spPr bwMode="auto">
            <a:xfrm>
              <a:off x="4100" y="2396"/>
              <a:ext cx="295" cy="1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8189" name="Freeform 30"/>
            <p:cNvSpPr>
              <a:spLocks/>
            </p:cNvSpPr>
            <p:nvPr/>
          </p:nvSpPr>
          <p:spPr bwMode="auto">
            <a:xfrm flipH="1">
              <a:off x="4088" y="2438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90" name="Freeform 31"/>
            <p:cNvSpPr>
              <a:spLocks/>
            </p:cNvSpPr>
            <p:nvPr/>
          </p:nvSpPr>
          <p:spPr bwMode="auto">
            <a:xfrm>
              <a:off x="4369" y="2434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91" name="Oval 32"/>
            <p:cNvSpPr>
              <a:spLocks noChangeArrowheads="1"/>
            </p:cNvSpPr>
            <p:nvPr/>
          </p:nvSpPr>
          <p:spPr bwMode="auto">
            <a:xfrm>
              <a:off x="4128" y="2748"/>
              <a:ext cx="241" cy="8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92" name="Arc 33"/>
            <p:cNvSpPr>
              <a:spLocks/>
            </p:cNvSpPr>
            <p:nvPr/>
          </p:nvSpPr>
          <p:spPr bwMode="auto">
            <a:xfrm>
              <a:off x="4112" y="2741"/>
              <a:ext cx="273" cy="52"/>
            </a:xfrm>
            <a:custGeom>
              <a:avLst/>
              <a:gdLst>
                <a:gd name="T0" fmla="*/ 0 w 43119"/>
                <a:gd name="T1" fmla="*/ 0 h 22815"/>
                <a:gd name="T2" fmla="*/ 0 w 43119"/>
                <a:gd name="T3" fmla="*/ 0 h 22815"/>
                <a:gd name="T4" fmla="*/ 0 w 43119"/>
                <a:gd name="T5" fmla="*/ 0 h 22815"/>
                <a:gd name="T6" fmla="*/ 0 60000 65536"/>
                <a:gd name="T7" fmla="*/ 0 60000 65536"/>
                <a:gd name="T8" fmla="*/ 0 60000 65536"/>
                <a:gd name="T9" fmla="*/ 0 w 43119"/>
                <a:gd name="T10" fmla="*/ 0 h 22815"/>
                <a:gd name="T11" fmla="*/ 43119 w 43119"/>
                <a:gd name="T12" fmla="*/ 22815 h 228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19" h="22815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</a:path>
                <a:path w="43119" h="22815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93" name="Arc 34"/>
            <p:cNvSpPr>
              <a:spLocks/>
            </p:cNvSpPr>
            <p:nvPr/>
          </p:nvSpPr>
          <p:spPr bwMode="auto">
            <a:xfrm flipV="1">
              <a:off x="4110" y="2791"/>
              <a:ext cx="272" cy="48"/>
            </a:xfrm>
            <a:custGeom>
              <a:avLst/>
              <a:gdLst>
                <a:gd name="T0" fmla="*/ 0 w 43005"/>
                <a:gd name="T1" fmla="*/ 0 h 21600"/>
                <a:gd name="T2" fmla="*/ 0 w 43005"/>
                <a:gd name="T3" fmla="*/ 0 h 21600"/>
                <a:gd name="T4" fmla="*/ 0 w 43005"/>
                <a:gd name="T5" fmla="*/ 0 h 21600"/>
                <a:gd name="T6" fmla="*/ 0 60000 65536"/>
                <a:gd name="T7" fmla="*/ 0 60000 65536"/>
                <a:gd name="T8" fmla="*/ 0 60000 65536"/>
                <a:gd name="T9" fmla="*/ 0 w 43005"/>
                <a:gd name="T10" fmla="*/ 0 h 21600"/>
                <a:gd name="T11" fmla="*/ 43005 w 430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05" h="21600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</a:path>
                <a:path w="43005" h="21600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94" name="Freeform 35"/>
            <p:cNvSpPr>
              <a:spLocks/>
            </p:cNvSpPr>
            <p:nvPr/>
          </p:nvSpPr>
          <p:spPr bwMode="auto">
            <a:xfrm>
              <a:off x="4104" y="257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95" name="Freeform 36"/>
            <p:cNvSpPr>
              <a:spLocks/>
            </p:cNvSpPr>
            <p:nvPr/>
          </p:nvSpPr>
          <p:spPr bwMode="auto">
            <a:xfrm>
              <a:off x="4152" y="2679"/>
              <a:ext cx="72" cy="90"/>
            </a:xfrm>
            <a:custGeom>
              <a:avLst/>
              <a:gdLst>
                <a:gd name="T0" fmla="*/ 0 w 192"/>
                <a:gd name="T1" fmla="*/ 0 h 240"/>
                <a:gd name="T2" fmla="*/ 0 w 192"/>
                <a:gd name="T3" fmla="*/ 0 h 240"/>
                <a:gd name="T4" fmla="*/ 0 w 192"/>
                <a:gd name="T5" fmla="*/ 0 h 240"/>
                <a:gd name="T6" fmla="*/ 0 w 192"/>
                <a:gd name="T7" fmla="*/ 0 h 240"/>
                <a:gd name="T8" fmla="*/ 0 w 192"/>
                <a:gd name="T9" fmla="*/ 0 h 240"/>
                <a:gd name="T10" fmla="*/ 0 w 19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240"/>
                <a:gd name="T20" fmla="*/ 192 w 19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240">
                  <a:moveTo>
                    <a:pt x="0" y="144"/>
                  </a:moveTo>
                  <a:lnTo>
                    <a:pt x="96" y="240"/>
                  </a:lnTo>
                  <a:lnTo>
                    <a:pt x="192" y="96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96" name="Freeform 37"/>
            <p:cNvSpPr>
              <a:spLocks/>
            </p:cNvSpPr>
            <p:nvPr/>
          </p:nvSpPr>
          <p:spPr bwMode="auto">
            <a:xfrm>
              <a:off x="4242" y="2529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97" name="Freeform 38"/>
            <p:cNvSpPr>
              <a:spLocks/>
            </p:cNvSpPr>
            <p:nvPr/>
          </p:nvSpPr>
          <p:spPr bwMode="auto">
            <a:xfrm>
              <a:off x="4248" y="2433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98" name="Freeform 39"/>
            <p:cNvSpPr>
              <a:spLocks/>
            </p:cNvSpPr>
            <p:nvPr/>
          </p:nvSpPr>
          <p:spPr bwMode="auto">
            <a:xfrm rot="-9212856">
              <a:off x="4320" y="2583"/>
              <a:ext cx="66" cy="11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99" name="Freeform 40"/>
            <p:cNvSpPr>
              <a:spLocks/>
            </p:cNvSpPr>
            <p:nvPr/>
          </p:nvSpPr>
          <p:spPr bwMode="auto">
            <a:xfrm rot="-7486260">
              <a:off x="4209" y="2391"/>
              <a:ext cx="144" cy="66"/>
            </a:xfrm>
            <a:custGeom>
              <a:avLst/>
              <a:gdLst>
                <a:gd name="T0" fmla="*/ 1 w 240"/>
                <a:gd name="T1" fmla="*/ 0 h 144"/>
                <a:gd name="T2" fmla="*/ 1 w 240"/>
                <a:gd name="T3" fmla="*/ 0 h 144"/>
                <a:gd name="T4" fmla="*/ 1 w 240"/>
                <a:gd name="T5" fmla="*/ 0 h 144"/>
                <a:gd name="T6" fmla="*/ 0 w 240"/>
                <a:gd name="T7" fmla="*/ 0 h 144"/>
                <a:gd name="T8" fmla="*/ 1 w 240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9411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00" name="Freeform 41"/>
            <p:cNvSpPr>
              <a:spLocks/>
            </p:cNvSpPr>
            <p:nvPr/>
          </p:nvSpPr>
          <p:spPr bwMode="auto">
            <a:xfrm>
              <a:off x="4212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01" name="Freeform 42"/>
            <p:cNvSpPr>
              <a:spLocks/>
            </p:cNvSpPr>
            <p:nvPr/>
          </p:nvSpPr>
          <p:spPr bwMode="auto">
            <a:xfrm>
              <a:off x="4116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02" name="Freeform 43"/>
            <p:cNvSpPr>
              <a:spLocks/>
            </p:cNvSpPr>
            <p:nvPr/>
          </p:nvSpPr>
          <p:spPr bwMode="auto">
            <a:xfrm rot="2750552">
              <a:off x="4296" y="270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03" name="Freeform 44"/>
            <p:cNvSpPr>
              <a:spLocks/>
            </p:cNvSpPr>
            <p:nvPr/>
          </p:nvSpPr>
          <p:spPr bwMode="auto">
            <a:xfrm>
              <a:off x="4296" y="2505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04" name="Freeform 45"/>
            <p:cNvSpPr>
              <a:spLocks/>
            </p:cNvSpPr>
            <p:nvPr/>
          </p:nvSpPr>
          <p:spPr bwMode="auto">
            <a:xfrm>
              <a:off x="4284" y="237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05" name="Freeform 46"/>
            <p:cNvSpPr>
              <a:spLocks/>
            </p:cNvSpPr>
            <p:nvPr/>
          </p:nvSpPr>
          <p:spPr bwMode="auto">
            <a:xfrm rot="2750552">
              <a:off x="4152" y="2552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47"/>
            <p:cNvGrpSpPr>
              <a:grpSpLocks/>
            </p:cNvGrpSpPr>
            <p:nvPr/>
          </p:nvGrpSpPr>
          <p:grpSpPr bwMode="auto">
            <a:xfrm>
              <a:off x="4123" y="2538"/>
              <a:ext cx="30" cy="221"/>
              <a:chOff x="3120" y="3306"/>
              <a:chExt cx="38" cy="277"/>
            </a:xfrm>
          </p:grpSpPr>
          <p:sp>
            <p:nvSpPr>
              <p:cNvPr id="38214" name="Line 48"/>
              <p:cNvSpPr>
                <a:spLocks noChangeShapeType="1"/>
              </p:cNvSpPr>
              <p:nvPr/>
            </p:nvSpPr>
            <p:spPr bwMode="auto">
              <a:xfrm>
                <a:off x="3120" y="3306"/>
                <a:ext cx="0" cy="27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215" name="Line 49"/>
              <p:cNvSpPr>
                <a:spLocks noChangeShapeType="1"/>
              </p:cNvSpPr>
              <p:nvPr/>
            </p:nvSpPr>
            <p:spPr bwMode="auto">
              <a:xfrm rot="-9600000">
                <a:off x="3123" y="3583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216" name="Line 50"/>
              <p:cNvSpPr>
                <a:spLocks noChangeShapeType="1"/>
              </p:cNvSpPr>
              <p:nvPr/>
            </p:nvSpPr>
            <p:spPr bwMode="auto">
              <a:xfrm rot="-9600000">
                <a:off x="3123" y="3448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217" name="Line 51"/>
              <p:cNvSpPr>
                <a:spLocks noChangeShapeType="1"/>
              </p:cNvSpPr>
              <p:nvPr/>
            </p:nvSpPr>
            <p:spPr bwMode="auto">
              <a:xfrm rot="-9600000">
                <a:off x="3123" y="3312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218" name="Line 52"/>
              <p:cNvSpPr>
                <a:spLocks noChangeShapeType="1"/>
              </p:cNvSpPr>
              <p:nvPr/>
            </p:nvSpPr>
            <p:spPr bwMode="auto">
              <a:xfrm rot="-9600000">
                <a:off x="3120" y="3356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219" name="Line 53"/>
              <p:cNvSpPr>
                <a:spLocks noChangeShapeType="1"/>
              </p:cNvSpPr>
              <p:nvPr/>
            </p:nvSpPr>
            <p:spPr bwMode="auto">
              <a:xfrm rot="-9600000">
                <a:off x="3120" y="3404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220" name="Line 54"/>
              <p:cNvSpPr>
                <a:spLocks noChangeShapeType="1"/>
              </p:cNvSpPr>
              <p:nvPr/>
            </p:nvSpPr>
            <p:spPr bwMode="auto">
              <a:xfrm rot="-9600000">
                <a:off x="3120" y="3491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221" name="Line 55"/>
              <p:cNvSpPr>
                <a:spLocks noChangeShapeType="1"/>
              </p:cNvSpPr>
              <p:nvPr/>
            </p:nvSpPr>
            <p:spPr bwMode="auto">
              <a:xfrm rot="-9600000">
                <a:off x="3120" y="3539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207" name="Freeform 56"/>
            <p:cNvSpPr>
              <a:spLocks/>
            </p:cNvSpPr>
            <p:nvPr/>
          </p:nvSpPr>
          <p:spPr bwMode="auto">
            <a:xfrm>
              <a:off x="4200" y="2516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08" name="Freeform 57"/>
            <p:cNvSpPr>
              <a:spLocks/>
            </p:cNvSpPr>
            <p:nvPr/>
          </p:nvSpPr>
          <p:spPr bwMode="auto">
            <a:xfrm rot="2750552">
              <a:off x="4224" y="263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09" name="Freeform 58"/>
            <p:cNvSpPr>
              <a:spLocks/>
            </p:cNvSpPr>
            <p:nvPr/>
          </p:nvSpPr>
          <p:spPr bwMode="auto">
            <a:xfrm>
              <a:off x="4116" y="248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10" name="Freeform 59"/>
            <p:cNvSpPr>
              <a:spLocks/>
            </p:cNvSpPr>
            <p:nvPr/>
          </p:nvSpPr>
          <p:spPr bwMode="auto">
            <a:xfrm>
              <a:off x="4134" y="236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11" name="Freeform 60"/>
            <p:cNvSpPr>
              <a:spLocks/>
            </p:cNvSpPr>
            <p:nvPr/>
          </p:nvSpPr>
          <p:spPr bwMode="auto">
            <a:xfrm>
              <a:off x="4122" y="2433"/>
              <a:ext cx="72" cy="9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12" name="Freeform 61"/>
            <p:cNvSpPr>
              <a:spLocks/>
            </p:cNvSpPr>
            <p:nvPr/>
          </p:nvSpPr>
          <p:spPr bwMode="auto">
            <a:xfrm>
              <a:off x="4188" y="2414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213" name="Arc 62"/>
            <p:cNvSpPr>
              <a:spLocks/>
            </p:cNvSpPr>
            <p:nvPr/>
          </p:nvSpPr>
          <p:spPr bwMode="auto">
            <a:xfrm flipH="1">
              <a:off x="4080" y="2403"/>
              <a:ext cx="334" cy="100"/>
            </a:xfrm>
            <a:custGeom>
              <a:avLst/>
              <a:gdLst>
                <a:gd name="T0" fmla="*/ 0 w 43200"/>
                <a:gd name="T1" fmla="*/ 0 h 35590"/>
                <a:gd name="T2" fmla="*/ 0 w 43200"/>
                <a:gd name="T3" fmla="*/ 0 h 35590"/>
                <a:gd name="T4" fmla="*/ 0 w 43200"/>
                <a:gd name="T5" fmla="*/ 0 h 35590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0"/>
                <a:gd name="T11" fmla="*/ 43200 w 43200"/>
                <a:gd name="T12" fmla="*/ 35590 h 355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0" fill="none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</a:path>
                <a:path w="43200" h="35590" stroke="0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  <a:lnTo>
                    <a:pt x="21600" y="13990"/>
                  </a:lnTo>
                  <a:lnTo>
                    <a:pt x="38057" y="-1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1123950" y="838200"/>
            <a:ext cx="152400" cy="3338513"/>
            <a:chOff x="708" y="528"/>
            <a:chExt cx="96" cy="2103"/>
          </a:xfrm>
        </p:grpSpPr>
        <p:sp>
          <p:nvSpPr>
            <p:cNvPr id="13376" name="AutoShape 64"/>
            <p:cNvSpPr>
              <a:spLocks noChangeArrowheads="1"/>
            </p:cNvSpPr>
            <p:nvPr/>
          </p:nvSpPr>
          <p:spPr bwMode="auto">
            <a:xfrm>
              <a:off x="708" y="528"/>
              <a:ext cx="96" cy="18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3377" name="Freeform 65"/>
            <p:cNvSpPr>
              <a:spLocks/>
            </p:cNvSpPr>
            <p:nvPr/>
          </p:nvSpPr>
          <p:spPr bwMode="auto">
            <a:xfrm>
              <a:off x="708" y="2304"/>
              <a:ext cx="96" cy="327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8179" name="Line 66"/>
            <p:cNvSpPr>
              <a:spLocks noChangeShapeType="1"/>
            </p:cNvSpPr>
            <p:nvPr/>
          </p:nvSpPr>
          <p:spPr bwMode="auto">
            <a:xfrm>
              <a:off x="756" y="1752"/>
              <a:ext cx="0" cy="749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80" name="Line 67"/>
            <p:cNvSpPr>
              <a:spLocks noChangeShapeType="1"/>
            </p:cNvSpPr>
            <p:nvPr/>
          </p:nvSpPr>
          <p:spPr bwMode="auto">
            <a:xfrm>
              <a:off x="756" y="696"/>
              <a:ext cx="0" cy="1056"/>
            </a:xfrm>
            <a:prstGeom prst="line">
              <a:avLst/>
            </a:prstGeom>
            <a:noFill/>
            <a:ln w="28575">
              <a:solidFill>
                <a:srgbClr val="66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81" name="Freeform 68"/>
            <p:cNvSpPr>
              <a:spLocks/>
            </p:cNvSpPr>
            <p:nvPr/>
          </p:nvSpPr>
          <p:spPr bwMode="auto">
            <a:xfrm>
              <a:off x="735" y="2502"/>
              <a:ext cx="42" cy="129"/>
            </a:xfrm>
            <a:custGeom>
              <a:avLst/>
              <a:gdLst>
                <a:gd name="T0" fmla="*/ 0 w 42"/>
                <a:gd name="T1" fmla="*/ 0 h 129"/>
                <a:gd name="T2" fmla="*/ 9 w 42"/>
                <a:gd name="T3" fmla="*/ 129 h 129"/>
                <a:gd name="T4" fmla="*/ 36 w 42"/>
                <a:gd name="T5" fmla="*/ 129 h 129"/>
                <a:gd name="T6" fmla="*/ 42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69"/>
          <p:cNvGrpSpPr>
            <a:grpSpLocks/>
          </p:cNvGrpSpPr>
          <p:nvPr/>
        </p:nvGrpSpPr>
        <p:grpSpPr bwMode="auto">
          <a:xfrm>
            <a:off x="4364038" y="4933950"/>
            <a:ext cx="749300" cy="1314450"/>
            <a:chOff x="4236" y="2913"/>
            <a:chExt cx="472" cy="828"/>
          </a:xfrm>
        </p:grpSpPr>
        <p:sp>
          <p:nvSpPr>
            <p:cNvPr id="38156" name="Oval 70"/>
            <p:cNvSpPr>
              <a:spLocks noChangeArrowheads="1"/>
            </p:cNvSpPr>
            <p:nvPr/>
          </p:nvSpPr>
          <p:spPr bwMode="auto">
            <a:xfrm>
              <a:off x="4241" y="3393"/>
              <a:ext cx="462" cy="34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57" name="AutoShape 71"/>
            <p:cNvSpPr>
              <a:spLocks noChangeArrowheads="1"/>
            </p:cNvSpPr>
            <p:nvPr/>
          </p:nvSpPr>
          <p:spPr bwMode="auto">
            <a:xfrm>
              <a:off x="4405" y="3281"/>
              <a:ext cx="127" cy="144"/>
            </a:xfrm>
            <a:prstGeom prst="can">
              <a:avLst>
                <a:gd name="adj" fmla="val 47244"/>
              </a:avLst>
            </a:prstGeom>
            <a:gradFill rotWithShape="1">
              <a:gsLst>
                <a:gs pos="0">
                  <a:srgbClr val="66CCFF"/>
                </a:gs>
                <a:gs pos="50000">
                  <a:srgbClr val="FFFFFF"/>
                </a:gs>
                <a:gs pos="100000">
                  <a:srgbClr val="66CC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58" name="Oval 72"/>
            <p:cNvSpPr>
              <a:spLocks noChangeArrowheads="1"/>
            </p:cNvSpPr>
            <p:nvPr/>
          </p:nvSpPr>
          <p:spPr bwMode="auto">
            <a:xfrm>
              <a:off x="4328" y="3616"/>
              <a:ext cx="298" cy="123"/>
            </a:xfrm>
            <a:prstGeom prst="ellipse">
              <a:avLst/>
            </a:prstGeom>
            <a:solidFill>
              <a:srgbClr val="3399FF">
                <a:alpha val="45097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59" name="Oval 73"/>
            <p:cNvSpPr>
              <a:spLocks noChangeArrowheads="1"/>
            </p:cNvSpPr>
            <p:nvPr/>
          </p:nvSpPr>
          <p:spPr bwMode="auto">
            <a:xfrm>
              <a:off x="4241" y="3470"/>
              <a:ext cx="462" cy="174"/>
            </a:xfrm>
            <a:prstGeom prst="ellipse">
              <a:avLst/>
            </a:prstGeom>
            <a:solidFill>
              <a:srgbClr val="FFCC00">
                <a:alpha val="3019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60" name="Freeform 74"/>
            <p:cNvSpPr>
              <a:spLocks/>
            </p:cNvSpPr>
            <p:nvPr/>
          </p:nvSpPr>
          <p:spPr bwMode="auto">
            <a:xfrm flipH="1">
              <a:off x="4532" y="3344"/>
              <a:ext cx="47" cy="92"/>
            </a:xfrm>
            <a:custGeom>
              <a:avLst/>
              <a:gdLst>
                <a:gd name="T0" fmla="*/ 30 w 48"/>
                <a:gd name="T1" fmla="*/ 0 h 144"/>
                <a:gd name="T2" fmla="*/ 30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61" name="Freeform 75"/>
            <p:cNvSpPr>
              <a:spLocks/>
            </p:cNvSpPr>
            <p:nvPr/>
          </p:nvSpPr>
          <p:spPr bwMode="auto">
            <a:xfrm>
              <a:off x="4356" y="3345"/>
              <a:ext cx="47" cy="92"/>
            </a:xfrm>
            <a:custGeom>
              <a:avLst/>
              <a:gdLst>
                <a:gd name="T0" fmla="*/ 30 w 48"/>
                <a:gd name="T1" fmla="*/ 0 h 144"/>
                <a:gd name="T2" fmla="*/ 30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62" name="AutoShape 76"/>
            <p:cNvSpPr>
              <a:spLocks noChangeArrowheads="1"/>
            </p:cNvSpPr>
            <p:nvPr/>
          </p:nvSpPr>
          <p:spPr bwMode="auto">
            <a:xfrm rot="16200000" flipV="1">
              <a:off x="4376" y="3409"/>
              <a:ext cx="192" cy="472"/>
            </a:xfrm>
            <a:prstGeom prst="moon">
              <a:avLst>
                <a:gd name="adj" fmla="val 50833"/>
              </a:avLst>
            </a:prstGeom>
            <a:solidFill>
              <a:srgbClr val="FFCC00">
                <a:alpha val="30196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63" name="Freeform 77"/>
            <p:cNvSpPr>
              <a:spLocks/>
            </p:cNvSpPr>
            <p:nvPr/>
          </p:nvSpPr>
          <p:spPr bwMode="auto">
            <a:xfrm>
              <a:off x="4371" y="3357"/>
              <a:ext cx="231" cy="370"/>
            </a:xfrm>
            <a:custGeom>
              <a:avLst/>
              <a:gdLst>
                <a:gd name="T0" fmla="*/ 2 w 288"/>
                <a:gd name="T1" fmla="*/ 0 h 462"/>
                <a:gd name="T2" fmla="*/ 2 w 288"/>
                <a:gd name="T3" fmla="*/ 2 h 462"/>
                <a:gd name="T4" fmla="*/ 3 w 288"/>
                <a:gd name="T5" fmla="*/ 4 h 462"/>
                <a:gd name="T6" fmla="*/ 5 w 288"/>
                <a:gd name="T7" fmla="*/ 6 h 462"/>
                <a:gd name="T8" fmla="*/ 2 w 288"/>
                <a:gd name="T9" fmla="*/ 8 h 462"/>
                <a:gd name="T10" fmla="*/ 2 w 288"/>
                <a:gd name="T11" fmla="*/ 7 h 4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8"/>
                <a:gd name="T19" fmla="*/ 0 h 462"/>
                <a:gd name="T20" fmla="*/ 288 w 288"/>
                <a:gd name="T21" fmla="*/ 462 h 4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8" h="462">
                  <a:moveTo>
                    <a:pt x="114" y="0"/>
                  </a:moveTo>
                  <a:cubicBezTo>
                    <a:pt x="116" y="16"/>
                    <a:pt x="120" y="62"/>
                    <a:pt x="126" y="96"/>
                  </a:cubicBezTo>
                  <a:cubicBezTo>
                    <a:pt x="132" y="130"/>
                    <a:pt x="125" y="161"/>
                    <a:pt x="150" y="204"/>
                  </a:cubicBezTo>
                  <a:cubicBezTo>
                    <a:pt x="210" y="294"/>
                    <a:pt x="264" y="252"/>
                    <a:pt x="276" y="354"/>
                  </a:cubicBezTo>
                  <a:cubicBezTo>
                    <a:pt x="288" y="456"/>
                    <a:pt x="152" y="439"/>
                    <a:pt x="108" y="438"/>
                  </a:cubicBezTo>
                  <a:cubicBezTo>
                    <a:pt x="0" y="462"/>
                    <a:pt x="37" y="386"/>
                    <a:pt x="18" y="372"/>
                  </a:cubicBezTo>
                </a:path>
              </a:pathLst>
            </a:custGeom>
            <a:noFill/>
            <a:ln w="28575">
              <a:solidFill>
                <a:schemeClr val="bg2">
                  <a:alpha val="30196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Arc 78"/>
            <p:cNvSpPr>
              <a:spLocks/>
            </p:cNvSpPr>
            <p:nvPr/>
          </p:nvSpPr>
          <p:spPr bwMode="auto">
            <a:xfrm flipV="1">
              <a:off x="4378" y="3309"/>
              <a:ext cx="184" cy="5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97 w 43200"/>
                <a:gd name="T1" fmla="*/ 23644 h 23644"/>
                <a:gd name="T2" fmla="*/ 43152 w 43200"/>
                <a:gd name="T3" fmla="*/ 23045 h 23644"/>
                <a:gd name="T4" fmla="*/ 21600 w 43200"/>
                <a:gd name="T5" fmla="*/ 21600 h 23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8165" name="Arc 79"/>
            <p:cNvSpPr>
              <a:spLocks/>
            </p:cNvSpPr>
            <p:nvPr/>
          </p:nvSpPr>
          <p:spPr bwMode="auto">
            <a:xfrm flipV="1">
              <a:off x="4380" y="3288"/>
              <a:ext cx="184" cy="50"/>
            </a:xfrm>
            <a:custGeom>
              <a:avLst/>
              <a:gdLst>
                <a:gd name="T0" fmla="*/ 0 w 43200"/>
                <a:gd name="T1" fmla="*/ 0 h 23644"/>
                <a:gd name="T2" fmla="*/ 0 w 43200"/>
                <a:gd name="T3" fmla="*/ 0 h 23644"/>
                <a:gd name="T4" fmla="*/ 0 w 43200"/>
                <a:gd name="T5" fmla="*/ 0 h 236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23644"/>
                <a:gd name="T11" fmla="*/ 43200 w 43200"/>
                <a:gd name="T12" fmla="*/ 23644 h 236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lnTo>
                    <a:pt x="96" y="236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66" name="Oval 80"/>
            <p:cNvSpPr>
              <a:spLocks noChangeArrowheads="1"/>
            </p:cNvSpPr>
            <p:nvPr/>
          </p:nvSpPr>
          <p:spPr bwMode="auto">
            <a:xfrm>
              <a:off x="4394" y="3258"/>
              <a:ext cx="149" cy="7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67" name="Arc 81"/>
            <p:cNvSpPr>
              <a:spLocks/>
            </p:cNvSpPr>
            <p:nvPr/>
          </p:nvSpPr>
          <p:spPr bwMode="auto">
            <a:xfrm flipV="1">
              <a:off x="4379" y="3250"/>
              <a:ext cx="184" cy="92"/>
            </a:xfrm>
            <a:custGeom>
              <a:avLst/>
              <a:gdLst>
                <a:gd name="T0" fmla="*/ 0 w 43200"/>
                <a:gd name="T1" fmla="*/ 0 h 42883"/>
                <a:gd name="T2" fmla="*/ 0 w 43200"/>
                <a:gd name="T3" fmla="*/ 0 h 42883"/>
                <a:gd name="T4" fmla="*/ 0 w 43200"/>
                <a:gd name="T5" fmla="*/ 0 h 42883"/>
                <a:gd name="T6" fmla="*/ 0 60000 65536"/>
                <a:gd name="T7" fmla="*/ 0 60000 65536"/>
                <a:gd name="T8" fmla="*/ 0 60000 65536"/>
                <a:gd name="T9" fmla="*/ 0 w 43200"/>
                <a:gd name="T10" fmla="*/ 0 h 42883"/>
                <a:gd name="T11" fmla="*/ 43200 w 43200"/>
                <a:gd name="T12" fmla="*/ 42883 h 428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2883" fill="none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</a:path>
                <a:path w="43200" h="42883" stroke="0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  <a:lnTo>
                    <a:pt x="21600" y="21600"/>
                  </a:lnTo>
                  <a:lnTo>
                    <a:pt x="17618" y="42829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68" name="Arc 82"/>
            <p:cNvSpPr>
              <a:spLocks/>
            </p:cNvSpPr>
            <p:nvPr/>
          </p:nvSpPr>
          <p:spPr bwMode="auto">
            <a:xfrm flipV="1">
              <a:off x="4393" y="3254"/>
              <a:ext cx="150" cy="75"/>
            </a:xfrm>
            <a:custGeom>
              <a:avLst/>
              <a:gdLst>
                <a:gd name="T0" fmla="*/ 0 w 43200"/>
                <a:gd name="T1" fmla="*/ 0 h 43085"/>
                <a:gd name="T2" fmla="*/ 0 w 43200"/>
                <a:gd name="T3" fmla="*/ 0 h 43085"/>
                <a:gd name="T4" fmla="*/ 0 w 43200"/>
                <a:gd name="T5" fmla="*/ 0 h 4308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085"/>
                <a:gd name="T11" fmla="*/ 43200 w 43200"/>
                <a:gd name="T12" fmla="*/ 43085 h 430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085" fill="none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</a:path>
                <a:path w="43200" h="43085" stroke="0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  <a:lnTo>
                    <a:pt x="21600" y="21600"/>
                  </a:lnTo>
                  <a:lnTo>
                    <a:pt x="19377" y="43085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69" name="Arc 83"/>
            <p:cNvSpPr>
              <a:spLocks/>
            </p:cNvSpPr>
            <p:nvPr/>
          </p:nvSpPr>
          <p:spPr bwMode="auto">
            <a:xfrm flipV="1">
              <a:off x="4423" y="3258"/>
              <a:ext cx="92" cy="40"/>
            </a:xfrm>
            <a:custGeom>
              <a:avLst/>
              <a:gdLst>
                <a:gd name="T0" fmla="*/ 0 w 43200"/>
                <a:gd name="T1" fmla="*/ 0 h 41744"/>
                <a:gd name="T2" fmla="*/ 0 w 43200"/>
                <a:gd name="T3" fmla="*/ 0 h 41744"/>
                <a:gd name="T4" fmla="*/ 0 w 43200"/>
                <a:gd name="T5" fmla="*/ 0 h 417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41744"/>
                <a:gd name="T11" fmla="*/ 43200 w 43200"/>
                <a:gd name="T12" fmla="*/ 41744 h 417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1744" fill="none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</a:path>
                <a:path w="43200" h="41744" stroke="0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  <a:lnTo>
                    <a:pt x="21600" y="21600"/>
                  </a:lnTo>
                  <a:lnTo>
                    <a:pt x="7745" y="3817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70" name="Arc 84"/>
            <p:cNvSpPr>
              <a:spLocks/>
            </p:cNvSpPr>
            <p:nvPr/>
          </p:nvSpPr>
          <p:spPr bwMode="auto">
            <a:xfrm flipV="1">
              <a:off x="4438" y="3265"/>
              <a:ext cx="58" cy="23"/>
            </a:xfrm>
            <a:custGeom>
              <a:avLst/>
              <a:gdLst>
                <a:gd name="T0" fmla="*/ 0 w 43200"/>
                <a:gd name="T1" fmla="*/ 0 h 35592"/>
                <a:gd name="T2" fmla="*/ 0 w 43200"/>
                <a:gd name="T3" fmla="*/ 0 h 35592"/>
                <a:gd name="T4" fmla="*/ 0 w 43200"/>
                <a:gd name="T5" fmla="*/ 0 h 35592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2"/>
                <a:gd name="T11" fmla="*/ 43200 w 43200"/>
                <a:gd name="T12" fmla="*/ 35592 h 35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2" fill="none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</a:path>
                <a:path w="43200" h="35592" stroke="0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  <a:lnTo>
                    <a:pt x="21600" y="21600"/>
                  </a:lnTo>
                  <a:lnTo>
                    <a:pt x="3295" y="330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71" name="AutoShape 85"/>
            <p:cNvSpPr>
              <a:spLocks noChangeArrowheads="1"/>
            </p:cNvSpPr>
            <p:nvPr/>
          </p:nvSpPr>
          <p:spPr bwMode="auto">
            <a:xfrm flipV="1">
              <a:off x="4420" y="3247"/>
              <a:ext cx="92" cy="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86" y="7650"/>
                  </a:moveTo>
                  <a:cubicBezTo>
                    <a:pt x="4555" y="4622"/>
                    <a:pt x="7517" y="2652"/>
                    <a:pt x="10800" y="2653"/>
                  </a:cubicBezTo>
                  <a:cubicBezTo>
                    <a:pt x="14082" y="2653"/>
                    <a:pt x="17044" y="4622"/>
                    <a:pt x="18313" y="7650"/>
                  </a:cubicBezTo>
                  <a:lnTo>
                    <a:pt x="20760" y="6624"/>
                  </a:lnTo>
                  <a:cubicBezTo>
                    <a:pt x="19077" y="2611"/>
                    <a:pt x="15151" y="-1"/>
                    <a:pt x="10799" y="0"/>
                  </a:cubicBezTo>
                  <a:cubicBezTo>
                    <a:pt x="6448" y="0"/>
                    <a:pt x="2522" y="2611"/>
                    <a:pt x="839" y="6624"/>
                  </a:cubicBezTo>
                  <a:lnTo>
                    <a:pt x="3286" y="765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72" name="Arc 86"/>
            <p:cNvSpPr>
              <a:spLocks/>
            </p:cNvSpPr>
            <p:nvPr/>
          </p:nvSpPr>
          <p:spPr bwMode="auto">
            <a:xfrm flipV="1">
              <a:off x="4422" y="3292"/>
              <a:ext cx="92" cy="26"/>
            </a:xfrm>
            <a:custGeom>
              <a:avLst/>
              <a:gdLst>
                <a:gd name="T0" fmla="*/ 0 w 42971"/>
                <a:gd name="T1" fmla="*/ 0 h 26832"/>
                <a:gd name="T2" fmla="*/ 0 w 42971"/>
                <a:gd name="T3" fmla="*/ 0 h 26832"/>
                <a:gd name="T4" fmla="*/ 0 w 42971"/>
                <a:gd name="T5" fmla="*/ 0 h 26832"/>
                <a:gd name="T6" fmla="*/ 0 60000 65536"/>
                <a:gd name="T7" fmla="*/ 0 60000 65536"/>
                <a:gd name="T8" fmla="*/ 0 60000 65536"/>
                <a:gd name="T9" fmla="*/ 0 w 42971"/>
                <a:gd name="T10" fmla="*/ 0 h 26832"/>
                <a:gd name="T11" fmla="*/ 42971 w 42971"/>
                <a:gd name="T12" fmla="*/ 26832 h 268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971" h="26832" fill="none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</a:path>
                <a:path w="42971" h="26832" stroke="0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  <a:lnTo>
                    <a:pt x="21371" y="21600"/>
                  </a:lnTo>
                  <a:lnTo>
                    <a:pt x="-1" y="1846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173" name="Line 87"/>
            <p:cNvSpPr>
              <a:spLocks noChangeShapeType="1"/>
            </p:cNvSpPr>
            <p:nvPr/>
          </p:nvSpPr>
          <p:spPr bwMode="auto">
            <a:xfrm>
              <a:off x="4422" y="3282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74" name="Line 88"/>
            <p:cNvSpPr>
              <a:spLocks noChangeShapeType="1"/>
            </p:cNvSpPr>
            <p:nvPr/>
          </p:nvSpPr>
          <p:spPr bwMode="auto">
            <a:xfrm>
              <a:off x="4514" y="3280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9"/>
            <p:cNvSpPr>
              <a:spLocks/>
            </p:cNvSpPr>
            <p:nvPr/>
          </p:nvSpPr>
          <p:spPr bwMode="auto">
            <a:xfrm>
              <a:off x="4421" y="3285"/>
              <a:ext cx="91" cy="37"/>
            </a:xfrm>
            <a:custGeom>
              <a:avLst/>
              <a:gdLst>
                <a:gd name="T0" fmla="*/ 1 w 91"/>
                <a:gd name="T1" fmla="*/ 0 h 37"/>
                <a:gd name="T2" fmla="*/ 91 w 91"/>
                <a:gd name="T3" fmla="*/ 2 h 37"/>
                <a:gd name="T4" fmla="*/ 90 w 91"/>
                <a:gd name="T5" fmla="*/ 17 h 37"/>
                <a:gd name="T6" fmla="*/ 1 w 91"/>
                <a:gd name="T7" fmla="*/ 17 h 37"/>
                <a:gd name="T8" fmla="*/ 1 w 91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7">
                  <a:moveTo>
                    <a:pt x="1" y="0"/>
                  </a:moveTo>
                  <a:cubicBezTo>
                    <a:pt x="19" y="20"/>
                    <a:pt x="66" y="18"/>
                    <a:pt x="91" y="2"/>
                  </a:cubicBezTo>
                  <a:cubicBezTo>
                    <a:pt x="88" y="11"/>
                    <a:pt x="87" y="3"/>
                    <a:pt x="90" y="17"/>
                  </a:cubicBezTo>
                  <a:cubicBezTo>
                    <a:pt x="70" y="32"/>
                    <a:pt x="28" y="37"/>
                    <a:pt x="1" y="17"/>
                  </a:cubicBezTo>
                  <a:cubicBezTo>
                    <a:pt x="4" y="17"/>
                    <a:pt x="0" y="7"/>
                    <a:pt x="1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pic>
          <p:nvPicPr>
            <p:cNvPr id="38176" name="Picture 90" descr="Lua do clear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83" y="2913"/>
              <a:ext cx="174" cy="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7896" name="AutoShape 91"/>
          <p:cNvSpPr>
            <a:spLocks noChangeArrowheads="1"/>
          </p:cNvSpPr>
          <p:nvPr/>
        </p:nvSpPr>
        <p:spPr bwMode="auto">
          <a:xfrm>
            <a:off x="2655888" y="4448175"/>
            <a:ext cx="600075" cy="3810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0" y="10800"/>
                </a:moveTo>
                <a:cubicBezTo>
                  <a:pt x="1000" y="16212"/>
                  <a:pt x="5388" y="20600"/>
                  <a:pt x="10800" y="20600"/>
                </a:cubicBezTo>
                <a:cubicBezTo>
                  <a:pt x="16212" y="20600"/>
                  <a:pt x="20600" y="16212"/>
                  <a:pt x="20600" y="10800"/>
                </a:cubicBezTo>
                <a:cubicBezTo>
                  <a:pt x="20600" y="5388"/>
                  <a:pt x="16212" y="1000"/>
                  <a:pt x="10800" y="1000"/>
                </a:cubicBezTo>
                <a:cubicBezTo>
                  <a:pt x="5388" y="1000"/>
                  <a:pt x="1000" y="5388"/>
                  <a:pt x="10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Oval 92"/>
          <p:cNvSpPr>
            <a:spLocks noChangeArrowheads="1"/>
          </p:cNvSpPr>
          <p:nvPr/>
        </p:nvSpPr>
        <p:spPr bwMode="auto">
          <a:xfrm>
            <a:off x="2457450" y="3838575"/>
            <a:ext cx="965200" cy="9588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CCFF">
                  <a:alpha val="8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405" name="AutoShape 93"/>
          <p:cNvSpPr>
            <a:spLocks noChangeArrowheads="1"/>
          </p:cNvSpPr>
          <p:nvPr/>
        </p:nvSpPr>
        <p:spPr bwMode="auto">
          <a:xfrm>
            <a:off x="2786063" y="3459163"/>
            <a:ext cx="309562" cy="546100"/>
          </a:xfrm>
          <a:prstGeom prst="can">
            <a:avLst>
              <a:gd name="adj" fmla="val 81737"/>
            </a:avLst>
          </a:prstGeom>
          <a:gradFill rotWithShape="1">
            <a:gsLst>
              <a:gs pos="0">
                <a:srgbClr val="99CCFF"/>
              </a:gs>
              <a:gs pos="50000">
                <a:schemeClr val="bg1">
                  <a:alpha val="70000"/>
                </a:schemeClr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37901" name="Freeform 94"/>
          <p:cNvSpPr>
            <a:spLocks/>
          </p:cNvSpPr>
          <p:nvPr/>
        </p:nvSpPr>
        <p:spPr bwMode="auto">
          <a:xfrm flipH="1">
            <a:off x="3068638" y="3652838"/>
            <a:ext cx="61912" cy="300037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2" name="Freeform 95"/>
          <p:cNvSpPr>
            <a:spLocks/>
          </p:cNvSpPr>
          <p:nvPr/>
        </p:nvSpPr>
        <p:spPr bwMode="auto">
          <a:xfrm>
            <a:off x="2733675" y="3652838"/>
            <a:ext cx="60325" cy="296862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08" name="Arc 96"/>
          <p:cNvSpPr>
            <a:spLocks/>
          </p:cNvSpPr>
          <p:nvPr/>
        </p:nvSpPr>
        <p:spPr bwMode="auto">
          <a:xfrm flipV="1">
            <a:off x="2759075" y="3524250"/>
            <a:ext cx="352425" cy="23018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9147 w 43200"/>
              <a:gd name="T1" fmla="*/ 43060 h 43200"/>
              <a:gd name="T2" fmla="*/ 21600 w 43200"/>
              <a:gd name="T3" fmla="*/ 43200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0" scaled="1"/>
          </a:gradFill>
          <a:ln w="9525">
            <a:solidFill>
              <a:srgbClr val="33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37904" name="Oval 97"/>
          <p:cNvSpPr>
            <a:spLocks noChangeArrowheads="1"/>
          </p:cNvSpPr>
          <p:nvPr/>
        </p:nvSpPr>
        <p:spPr bwMode="auto">
          <a:xfrm>
            <a:off x="2759075" y="3490913"/>
            <a:ext cx="352425" cy="230187"/>
          </a:xfrm>
          <a:prstGeom prst="ellipse">
            <a:avLst/>
          </a:prstGeom>
          <a:solidFill>
            <a:schemeClr val="bg1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7905" name="AutoShape 98"/>
          <p:cNvSpPr>
            <a:spLocks noChangeArrowheads="1"/>
          </p:cNvSpPr>
          <p:nvPr/>
        </p:nvSpPr>
        <p:spPr bwMode="auto">
          <a:xfrm>
            <a:off x="2982913" y="3633788"/>
            <a:ext cx="36512" cy="274637"/>
          </a:xfrm>
          <a:prstGeom prst="can">
            <a:avLst>
              <a:gd name="adj" fmla="val 55613"/>
            </a:avLst>
          </a:prstGeom>
          <a:solidFill>
            <a:srgbClr val="FFFFFF">
              <a:alpha val="59999"/>
            </a:srgbClr>
          </a:solidFill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7906" name="Arc 99"/>
          <p:cNvSpPr>
            <a:spLocks/>
          </p:cNvSpPr>
          <p:nvPr/>
        </p:nvSpPr>
        <p:spPr bwMode="auto">
          <a:xfrm flipV="1">
            <a:off x="2790825" y="3509963"/>
            <a:ext cx="293688" cy="190500"/>
          </a:xfrm>
          <a:custGeom>
            <a:avLst/>
            <a:gdLst>
              <a:gd name="T0" fmla="*/ 2147483646 w 43200"/>
              <a:gd name="T1" fmla="*/ 2147483646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lnTo>
                  <a:pt x="19146" y="43060"/>
                </a:lnTo>
                <a:close/>
              </a:path>
            </a:pathLst>
          </a:custGeom>
          <a:gradFill rotWithShape="1">
            <a:gsLst>
              <a:gs pos="0">
                <a:srgbClr val="762F00"/>
              </a:gs>
              <a:gs pos="50000">
                <a:srgbClr val="FF6600"/>
              </a:gs>
              <a:gs pos="100000">
                <a:srgbClr val="762F00"/>
              </a:gs>
            </a:gsLst>
            <a:lin ang="0" scaled="1"/>
          </a:gra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7" name="Oval 100"/>
          <p:cNvSpPr>
            <a:spLocks noChangeArrowheads="1"/>
          </p:cNvSpPr>
          <p:nvPr/>
        </p:nvSpPr>
        <p:spPr bwMode="auto">
          <a:xfrm>
            <a:off x="2790825" y="3487738"/>
            <a:ext cx="293688" cy="190500"/>
          </a:xfrm>
          <a:prstGeom prst="ellipse">
            <a:avLst/>
          </a:prstGeom>
          <a:solidFill>
            <a:srgbClr val="FF6600"/>
          </a:soli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7908" name="Oval 101"/>
          <p:cNvSpPr>
            <a:spLocks noChangeArrowheads="1"/>
          </p:cNvSpPr>
          <p:nvPr/>
        </p:nvSpPr>
        <p:spPr bwMode="auto">
          <a:xfrm>
            <a:off x="2852738" y="3557588"/>
            <a:ext cx="55562" cy="36512"/>
          </a:xfrm>
          <a:prstGeom prst="ellipse">
            <a:avLst/>
          </a:prstGeom>
          <a:solidFill>
            <a:srgbClr val="4D4D4D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7909" name="Oval 102"/>
          <p:cNvSpPr>
            <a:spLocks noChangeArrowheads="1"/>
          </p:cNvSpPr>
          <p:nvPr/>
        </p:nvSpPr>
        <p:spPr bwMode="auto">
          <a:xfrm>
            <a:off x="2452688" y="4010025"/>
            <a:ext cx="968375" cy="630238"/>
          </a:xfrm>
          <a:prstGeom prst="ellipse">
            <a:avLst/>
          </a:prstGeom>
          <a:solidFill>
            <a:srgbClr val="FFFFFF">
              <a:alpha val="30196"/>
            </a:srgbClr>
          </a:solidFill>
          <a:ln w="317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5" name="Group 103"/>
          <p:cNvGrpSpPr>
            <a:grpSpLocks/>
          </p:cNvGrpSpPr>
          <p:nvPr/>
        </p:nvGrpSpPr>
        <p:grpSpPr bwMode="auto">
          <a:xfrm rot="4952512">
            <a:off x="4418012" y="5821363"/>
            <a:ext cx="1190625" cy="882650"/>
            <a:chOff x="3765" y="1482"/>
            <a:chExt cx="750" cy="556"/>
          </a:xfrm>
        </p:grpSpPr>
        <p:sp>
          <p:nvSpPr>
            <p:cNvPr id="38146" name="Freeform 104"/>
            <p:cNvSpPr>
              <a:spLocks/>
            </p:cNvSpPr>
            <p:nvPr/>
          </p:nvSpPr>
          <p:spPr bwMode="auto">
            <a:xfrm rot="-5668726">
              <a:off x="3813" y="1607"/>
              <a:ext cx="200" cy="232"/>
            </a:xfrm>
            <a:custGeom>
              <a:avLst/>
              <a:gdLst>
                <a:gd name="T0" fmla="*/ 1 w 268"/>
                <a:gd name="T1" fmla="*/ 1 h 334"/>
                <a:gd name="T2" fmla="*/ 0 w 268"/>
                <a:gd name="T3" fmla="*/ 0 h 334"/>
                <a:gd name="T4" fmla="*/ 1 w 268"/>
                <a:gd name="T5" fmla="*/ 1 h 334"/>
                <a:gd name="T6" fmla="*/ 1 w 268"/>
                <a:gd name="T7" fmla="*/ 1 h 334"/>
                <a:gd name="T8" fmla="*/ 1 w 268"/>
                <a:gd name="T9" fmla="*/ 1 h 334"/>
                <a:gd name="T10" fmla="*/ 1 w 268"/>
                <a:gd name="T11" fmla="*/ 1 h 334"/>
                <a:gd name="T12" fmla="*/ 1 w 268"/>
                <a:gd name="T13" fmla="*/ 1 h 334"/>
                <a:gd name="T14" fmla="*/ 1 w 268"/>
                <a:gd name="T15" fmla="*/ 1 h 334"/>
                <a:gd name="T16" fmla="*/ 1 w 268"/>
                <a:gd name="T17" fmla="*/ 1 h 334"/>
                <a:gd name="T18" fmla="*/ 1 w 268"/>
                <a:gd name="T19" fmla="*/ 1 h 334"/>
                <a:gd name="T20" fmla="*/ 1 w 268"/>
                <a:gd name="T21" fmla="*/ 1 h 334"/>
                <a:gd name="T22" fmla="*/ 1 w 268"/>
                <a:gd name="T23" fmla="*/ 1 h 334"/>
                <a:gd name="T24" fmla="*/ 1 w 268"/>
                <a:gd name="T25" fmla="*/ 1 h 334"/>
                <a:gd name="T26" fmla="*/ 1 w 268"/>
                <a:gd name="T27" fmla="*/ 1 h 334"/>
                <a:gd name="T28" fmla="*/ 1 w 268"/>
                <a:gd name="T29" fmla="*/ 1 h 334"/>
                <a:gd name="T30" fmla="*/ 1 w 268"/>
                <a:gd name="T31" fmla="*/ 1 h 334"/>
                <a:gd name="T32" fmla="*/ 1 w 268"/>
                <a:gd name="T33" fmla="*/ 1 h 334"/>
                <a:gd name="T34" fmla="*/ 1 w 268"/>
                <a:gd name="T35" fmla="*/ 1 h 334"/>
                <a:gd name="T36" fmla="*/ 1 w 268"/>
                <a:gd name="T37" fmla="*/ 1 h 334"/>
                <a:gd name="T38" fmla="*/ 1 w 268"/>
                <a:gd name="T39" fmla="*/ 1 h 3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8"/>
                <a:gd name="T61" fmla="*/ 0 h 334"/>
                <a:gd name="T62" fmla="*/ 268 w 268"/>
                <a:gd name="T63" fmla="*/ 334 h 3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8" h="334">
                  <a:moveTo>
                    <a:pt x="136" y="206"/>
                  </a:moveTo>
                  <a:lnTo>
                    <a:pt x="0" y="0"/>
                  </a:lnTo>
                  <a:lnTo>
                    <a:pt x="24" y="5"/>
                  </a:lnTo>
                  <a:lnTo>
                    <a:pt x="48" y="11"/>
                  </a:lnTo>
                  <a:lnTo>
                    <a:pt x="68" y="26"/>
                  </a:lnTo>
                  <a:lnTo>
                    <a:pt x="78" y="36"/>
                  </a:lnTo>
                  <a:lnTo>
                    <a:pt x="116" y="58"/>
                  </a:lnTo>
                  <a:lnTo>
                    <a:pt x="144" y="78"/>
                  </a:lnTo>
                  <a:lnTo>
                    <a:pt x="166" y="96"/>
                  </a:lnTo>
                  <a:lnTo>
                    <a:pt x="188" y="110"/>
                  </a:lnTo>
                  <a:lnTo>
                    <a:pt x="196" y="136"/>
                  </a:lnTo>
                  <a:lnTo>
                    <a:pt x="204" y="160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6" y="244"/>
                  </a:lnTo>
                  <a:lnTo>
                    <a:pt x="256" y="270"/>
                  </a:lnTo>
                  <a:lnTo>
                    <a:pt x="268" y="334"/>
                  </a:lnTo>
                  <a:lnTo>
                    <a:pt x="238" y="330"/>
                  </a:lnTo>
                  <a:lnTo>
                    <a:pt x="204" y="322"/>
                  </a:lnTo>
                  <a:lnTo>
                    <a:pt x="136" y="20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47" name="Freeform 105"/>
            <p:cNvSpPr>
              <a:spLocks/>
            </p:cNvSpPr>
            <p:nvPr/>
          </p:nvSpPr>
          <p:spPr bwMode="auto">
            <a:xfrm rot="-5668726">
              <a:off x="3848" y="1471"/>
              <a:ext cx="484" cy="650"/>
            </a:xfrm>
            <a:custGeom>
              <a:avLst/>
              <a:gdLst>
                <a:gd name="T0" fmla="*/ 1 w 651"/>
                <a:gd name="T1" fmla="*/ 1 h 934"/>
                <a:gd name="T2" fmla="*/ 1 w 651"/>
                <a:gd name="T3" fmla="*/ 1 h 934"/>
                <a:gd name="T4" fmla="*/ 1 w 651"/>
                <a:gd name="T5" fmla="*/ 1 h 934"/>
                <a:gd name="T6" fmla="*/ 1 w 651"/>
                <a:gd name="T7" fmla="*/ 1 h 934"/>
                <a:gd name="T8" fmla="*/ 1 w 651"/>
                <a:gd name="T9" fmla="*/ 1 h 934"/>
                <a:gd name="T10" fmla="*/ 1 w 651"/>
                <a:gd name="T11" fmla="*/ 1 h 934"/>
                <a:gd name="T12" fmla="*/ 1 w 651"/>
                <a:gd name="T13" fmla="*/ 1 h 934"/>
                <a:gd name="T14" fmla="*/ 1 w 651"/>
                <a:gd name="T15" fmla="*/ 1 h 934"/>
                <a:gd name="T16" fmla="*/ 1 w 651"/>
                <a:gd name="T17" fmla="*/ 1 h 934"/>
                <a:gd name="T18" fmla="*/ 1 w 651"/>
                <a:gd name="T19" fmla="*/ 1 h 934"/>
                <a:gd name="T20" fmla="*/ 1 w 651"/>
                <a:gd name="T21" fmla="*/ 1 h 934"/>
                <a:gd name="T22" fmla="*/ 1 w 651"/>
                <a:gd name="T23" fmla="*/ 1 h 934"/>
                <a:gd name="T24" fmla="*/ 1 w 651"/>
                <a:gd name="T25" fmla="*/ 1 h 934"/>
                <a:gd name="T26" fmla="*/ 1 w 651"/>
                <a:gd name="T27" fmla="*/ 1 h 934"/>
                <a:gd name="T28" fmla="*/ 1 w 651"/>
                <a:gd name="T29" fmla="*/ 1 h 934"/>
                <a:gd name="T30" fmla="*/ 1 w 651"/>
                <a:gd name="T31" fmla="*/ 1 h 934"/>
                <a:gd name="T32" fmla="*/ 1 w 651"/>
                <a:gd name="T33" fmla="*/ 1 h 934"/>
                <a:gd name="T34" fmla="*/ 2 w 651"/>
                <a:gd name="T35" fmla="*/ 1 h 934"/>
                <a:gd name="T36" fmla="*/ 2 w 651"/>
                <a:gd name="T37" fmla="*/ 1 h 934"/>
                <a:gd name="T38" fmla="*/ 2 w 651"/>
                <a:gd name="T39" fmla="*/ 1 h 934"/>
                <a:gd name="T40" fmla="*/ 3 w 651"/>
                <a:gd name="T41" fmla="*/ 1 h 934"/>
                <a:gd name="T42" fmla="*/ 3 w 651"/>
                <a:gd name="T43" fmla="*/ 1 h 934"/>
                <a:gd name="T44" fmla="*/ 3 w 651"/>
                <a:gd name="T45" fmla="*/ 1 h 934"/>
                <a:gd name="T46" fmla="*/ 3 w 651"/>
                <a:gd name="T47" fmla="*/ 1 h 934"/>
                <a:gd name="T48" fmla="*/ 3 w 651"/>
                <a:gd name="T49" fmla="*/ 1 h 934"/>
                <a:gd name="T50" fmla="*/ 3 w 651"/>
                <a:gd name="T51" fmla="*/ 1 h 934"/>
                <a:gd name="T52" fmla="*/ 3 w 651"/>
                <a:gd name="T53" fmla="*/ 1 h 934"/>
                <a:gd name="T54" fmla="*/ 3 w 651"/>
                <a:gd name="T55" fmla="*/ 1 h 934"/>
                <a:gd name="T56" fmla="*/ 3 w 651"/>
                <a:gd name="T57" fmla="*/ 1 h 934"/>
                <a:gd name="T58" fmla="*/ 3 w 651"/>
                <a:gd name="T59" fmla="*/ 1 h 934"/>
                <a:gd name="T60" fmla="*/ 3 w 651"/>
                <a:gd name="T61" fmla="*/ 1 h 934"/>
                <a:gd name="T62" fmla="*/ 3 w 651"/>
                <a:gd name="T63" fmla="*/ 1 h 934"/>
                <a:gd name="T64" fmla="*/ 2 w 651"/>
                <a:gd name="T65" fmla="*/ 1 h 934"/>
                <a:gd name="T66" fmla="*/ 2 w 651"/>
                <a:gd name="T67" fmla="*/ 1 h 934"/>
                <a:gd name="T68" fmla="*/ 2 w 651"/>
                <a:gd name="T69" fmla="*/ 1 h 934"/>
                <a:gd name="T70" fmla="*/ 1 w 651"/>
                <a:gd name="T71" fmla="*/ 1 h 934"/>
                <a:gd name="T72" fmla="*/ 1 w 651"/>
                <a:gd name="T73" fmla="*/ 1 h 934"/>
                <a:gd name="T74" fmla="*/ 1 w 651"/>
                <a:gd name="T75" fmla="*/ 1 h 934"/>
                <a:gd name="T76" fmla="*/ 1 w 651"/>
                <a:gd name="T77" fmla="*/ 1 h 934"/>
                <a:gd name="T78" fmla="*/ 1 w 651"/>
                <a:gd name="T79" fmla="*/ 1 h 934"/>
                <a:gd name="T80" fmla="*/ 1 w 651"/>
                <a:gd name="T81" fmla="*/ 1 h 934"/>
                <a:gd name="T82" fmla="*/ 1 w 651"/>
                <a:gd name="T83" fmla="*/ 1 h 934"/>
                <a:gd name="T84" fmla="*/ 1 w 651"/>
                <a:gd name="T85" fmla="*/ 1 h 934"/>
                <a:gd name="T86" fmla="*/ 1 w 651"/>
                <a:gd name="T87" fmla="*/ 1 h 934"/>
                <a:gd name="T88" fmla="*/ 1 w 651"/>
                <a:gd name="T89" fmla="*/ 1 h 934"/>
                <a:gd name="T90" fmla="*/ 1 w 651"/>
                <a:gd name="T91" fmla="*/ 1 h 934"/>
                <a:gd name="T92" fmla="*/ 1 w 651"/>
                <a:gd name="T93" fmla="*/ 1 h 934"/>
                <a:gd name="T94" fmla="*/ 1 w 651"/>
                <a:gd name="T95" fmla="*/ 1 h 934"/>
                <a:gd name="T96" fmla="*/ 1 w 651"/>
                <a:gd name="T97" fmla="*/ 1 h 934"/>
                <a:gd name="T98" fmla="*/ 1 w 651"/>
                <a:gd name="T99" fmla="*/ 1 h 9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51"/>
                <a:gd name="T151" fmla="*/ 0 h 934"/>
                <a:gd name="T152" fmla="*/ 651 w 651"/>
                <a:gd name="T153" fmla="*/ 934 h 9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51" h="934">
                  <a:moveTo>
                    <a:pt x="254" y="496"/>
                  </a:moveTo>
                  <a:lnTo>
                    <a:pt x="232" y="508"/>
                  </a:lnTo>
                  <a:lnTo>
                    <a:pt x="212" y="514"/>
                  </a:lnTo>
                  <a:lnTo>
                    <a:pt x="182" y="512"/>
                  </a:lnTo>
                  <a:lnTo>
                    <a:pt x="150" y="504"/>
                  </a:lnTo>
                  <a:lnTo>
                    <a:pt x="110" y="482"/>
                  </a:lnTo>
                  <a:lnTo>
                    <a:pt x="102" y="452"/>
                  </a:lnTo>
                  <a:lnTo>
                    <a:pt x="92" y="440"/>
                  </a:lnTo>
                  <a:lnTo>
                    <a:pt x="74" y="430"/>
                  </a:lnTo>
                  <a:lnTo>
                    <a:pt x="52" y="412"/>
                  </a:lnTo>
                  <a:lnTo>
                    <a:pt x="32" y="406"/>
                  </a:lnTo>
                  <a:lnTo>
                    <a:pt x="10" y="410"/>
                  </a:lnTo>
                  <a:lnTo>
                    <a:pt x="0" y="418"/>
                  </a:lnTo>
                  <a:lnTo>
                    <a:pt x="10" y="440"/>
                  </a:lnTo>
                  <a:lnTo>
                    <a:pt x="18" y="464"/>
                  </a:lnTo>
                  <a:lnTo>
                    <a:pt x="24" y="484"/>
                  </a:lnTo>
                  <a:lnTo>
                    <a:pt x="34" y="504"/>
                  </a:lnTo>
                  <a:lnTo>
                    <a:pt x="44" y="534"/>
                  </a:lnTo>
                  <a:lnTo>
                    <a:pt x="54" y="550"/>
                  </a:lnTo>
                  <a:lnTo>
                    <a:pt x="74" y="580"/>
                  </a:lnTo>
                  <a:lnTo>
                    <a:pt x="102" y="604"/>
                  </a:lnTo>
                  <a:lnTo>
                    <a:pt x="116" y="628"/>
                  </a:lnTo>
                  <a:lnTo>
                    <a:pt x="150" y="666"/>
                  </a:lnTo>
                  <a:lnTo>
                    <a:pt x="182" y="696"/>
                  </a:lnTo>
                  <a:lnTo>
                    <a:pt x="206" y="719"/>
                  </a:lnTo>
                  <a:lnTo>
                    <a:pt x="242" y="756"/>
                  </a:lnTo>
                  <a:lnTo>
                    <a:pt x="286" y="796"/>
                  </a:lnTo>
                  <a:lnTo>
                    <a:pt x="306" y="816"/>
                  </a:lnTo>
                  <a:lnTo>
                    <a:pt x="328" y="829"/>
                  </a:lnTo>
                  <a:lnTo>
                    <a:pt x="340" y="856"/>
                  </a:lnTo>
                  <a:lnTo>
                    <a:pt x="348" y="875"/>
                  </a:lnTo>
                  <a:lnTo>
                    <a:pt x="354" y="893"/>
                  </a:lnTo>
                  <a:lnTo>
                    <a:pt x="365" y="909"/>
                  </a:lnTo>
                  <a:lnTo>
                    <a:pt x="380" y="925"/>
                  </a:lnTo>
                  <a:lnTo>
                    <a:pt x="389" y="934"/>
                  </a:lnTo>
                  <a:lnTo>
                    <a:pt x="403" y="921"/>
                  </a:lnTo>
                  <a:lnTo>
                    <a:pt x="416" y="909"/>
                  </a:lnTo>
                  <a:lnTo>
                    <a:pt x="444" y="889"/>
                  </a:lnTo>
                  <a:lnTo>
                    <a:pt x="483" y="864"/>
                  </a:lnTo>
                  <a:lnTo>
                    <a:pt x="508" y="850"/>
                  </a:lnTo>
                  <a:lnTo>
                    <a:pt x="538" y="833"/>
                  </a:lnTo>
                  <a:lnTo>
                    <a:pt x="573" y="821"/>
                  </a:lnTo>
                  <a:lnTo>
                    <a:pt x="603" y="814"/>
                  </a:lnTo>
                  <a:lnTo>
                    <a:pt x="630" y="816"/>
                  </a:lnTo>
                  <a:lnTo>
                    <a:pt x="651" y="820"/>
                  </a:lnTo>
                  <a:lnTo>
                    <a:pt x="619" y="785"/>
                  </a:lnTo>
                  <a:lnTo>
                    <a:pt x="609" y="772"/>
                  </a:lnTo>
                  <a:lnTo>
                    <a:pt x="590" y="757"/>
                  </a:lnTo>
                  <a:lnTo>
                    <a:pt x="581" y="745"/>
                  </a:lnTo>
                  <a:lnTo>
                    <a:pt x="577" y="735"/>
                  </a:lnTo>
                  <a:lnTo>
                    <a:pt x="580" y="709"/>
                  </a:lnTo>
                  <a:lnTo>
                    <a:pt x="587" y="630"/>
                  </a:lnTo>
                  <a:lnTo>
                    <a:pt x="577" y="541"/>
                  </a:lnTo>
                  <a:lnTo>
                    <a:pt x="577" y="484"/>
                  </a:lnTo>
                  <a:lnTo>
                    <a:pt x="580" y="456"/>
                  </a:lnTo>
                  <a:lnTo>
                    <a:pt x="580" y="428"/>
                  </a:lnTo>
                  <a:lnTo>
                    <a:pt x="582" y="410"/>
                  </a:lnTo>
                  <a:lnTo>
                    <a:pt x="580" y="395"/>
                  </a:lnTo>
                  <a:lnTo>
                    <a:pt x="584" y="382"/>
                  </a:lnTo>
                  <a:lnTo>
                    <a:pt x="580" y="384"/>
                  </a:lnTo>
                  <a:lnTo>
                    <a:pt x="580" y="376"/>
                  </a:lnTo>
                  <a:lnTo>
                    <a:pt x="572" y="336"/>
                  </a:lnTo>
                  <a:lnTo>
                    <a:pt x="556" y="330"/>
                  </a:lnTo>
                  <a:lnTo>
                    <a:pt x="542" y="338"/>
                  </a:lnTo>
                  <a:lnTo>
                    <a:pt x="522" y="312"/>
                  </a:lnTo>
                  <a:lnTo>
                    <a:pt x="494" y="324"/>
                  </a:lnTo>
                  <a:lnTo>
                    <a:pt x="474" y="288"/>
                  </a:lnTo>
                  <a:lnTo>
                    <a:pt x="458" y="266"/>
                  </a:lnTo>
                  <a:lnTo>
                    <a:pt x="444" y="234"/>
                  </a:lnTo>
                  <a:lnTo>
                    <a:pt x="430" y="206"/>
                  </a:lnTo>
                  <a:lnTo>
                    <a:pt x="412" y="170"/>
                  </a:lnTo>
                  <a:lnTo>
                    <a:pt x="388" y="136"/>
                  </a:lnTo>
                  <a:lnTo>
                    <a:pt x="370" y="122"/>
                  </a:lnTo>
                  <a:lnTo>
                    <a:pt x="356" y="106"/>
                  </a:lnTo>
                  <a:lnTo>
                    <a:pt x="344" y="94"/>
                  </a:lnTo>
                  <a:lnTo>
                    <a:pt x="334" y="84"/>
                  </a:lnTo>
                  <a:lnTo>
                    <a:pt x="322" y="72"/>
                  </a:lnTo>
                  <a:lnTo>
                    <a:pt x="310" y="58"/>
                  </a:lnTo>
                  <a:lnTo>
                    <a:pt x="298" y="48"/>
                  </a:lnTo>
                  <a:lnTo>
                    <a:pt x="286" y="40"/>
                  </a:lnTo>
                  <a:lnTo>
                    <a:pt x="274" y="24"/>
                  </a:lnTo>
                  <a:lnTo>
                    <a:pt x="260" y="14"/>
                  </a:lnTo>
                  <a:lnTo>
                    <a:pt x="244" y="0"/>
                  </a:lnTo>
                  <a:lnTo>
                    <a:pt x="232" y="20"/>
                  </a:lnTo>
                  <a:lnTo>
                    <a:pt x="232" y="46"/>
                  </a:lnTo>
                  <a:lnTo>
                    <a:pt x="240" y="86"/>
                  </a:lnTo>
                  <a:lnTo>
                    <a:pt x="268" y="126"/>
                  </a:lnTo>
                  <a:lnTo>
                    <a:pt x="288" y="152"/>
                  </a:lnTo>
                  <a:lnTo>
                    <a:pt x="304" y="180"/>
                  </a:lnTo>
                  <a:lnTo>
                    <a:pt x="320" y="204"/>
                  </a:lnTo>
                  <a:lnTo>
                    <a:pt x="330" y="238"/>
                  </a:lnTo>
                  <a:lnTo>
                    <a:pt x="338" y="276"/>
                  </a:lnTo>
                  <a:lnTo>
                    <a:pt x="362" y="320"/>
                  </a:lnTo>
                  <a:lnTo>
                    <a:pt x="368" y="354"/>
                  </a:lnTo>
                  <a:lnTo>
                    <a:pt x="358" y="378"/>
                  </a:lnTo>
                  <a:lnTo>
                    <a:pt x="346" y="404"/>
                  </a:lnTo>
                  <a:lnTo>
                    <a:pt x="322" y="442"/>
                  </a:lnTo>
                  <a:lnTo>
                    <a:pt x="306" y="462"/>
                  </a:lnTo>
                  <a:lnTo>
                    <a:pt x="283" y="478"/>
                  </a:lnTo>
                  <a:lnTo>
                    <a:pt x="254" y="49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48" name="Freeform 106"/>
            <p:cNvSpPr>
              <a:spLocks/>
            </p:cNvSpPr>
            <p:nvPr/>
          </p:nvSpPr>
          <p:spPr bwMode="auto">
            <a:xfrm rot="-5668726">
              <a:off x="4047" y="1600"/>
              <a:ext cx="5" cy="79"/>
            </a:xfrm>
            <a:custGeom>
              <a:avLst/>
              <a:gdLst>
                <a:gd name="T0" fmla="*/ 0 w 20"/>
                <a:gd name="T1" fmla="*/ 0 h 336"/>
                <a:gd name="T2" fmla="*/ 0 w 20"/>
                <a:gd name="T3" fmla="*/ 0 h 336"/>
                <a:gd name="T4" fmla="*/ 0 w 20"/>
                <a:gd name="T5" fmla="*/ 0 h 336"/>
                <a:gd name="T6" fmla="*/ 0 w 20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336"/>
                <a:gd name="T14" fmla="*/ 20 w 20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336">
                  <a:moveTo>
                    <a:pt x="9" y="0"/>
                  </a:moveTo>
                  <a:lnTo>
                    <a:pt x="20" y="52"/>
                  </a:lnTo>
                  <a:lnTo>
                    <a:pt x="1" y="241"/>
                  </a:ln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49" name="Freeform 107"/>
            <p:cNvSpPr>
              <a:spLocks/>
            </p:cNvSpPr>
            <p:nvPr/>
          </p:nvSpPr>
          <p:spPr bwMode="auto">
            <a:xfrm rot="-5668726">
              <a:off x="4081" y="1994"/>
              <a:ext cx="18" cy="39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50" name="Freeform 108"/>
            <p:cNvSpPr>
              <a:spLocks/>
            </p:cNvSpPr>
            <p:nvPr/>
          </p:nvSpPr>
          <p:spPr bwMode="auto">
            <a:xfrm rot="-2506963">
              <a:off x="3899" y="1791"/>
              <a:ext cx="11" cy="2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0 h 93"/>
                <a:gd name="T4" fmla="*/ 0 w 50"/>
                <a:gd name="T5" fmla="*/ 0 h 93"/>
                <a:gd name="T6" fmla="*/ 0 w 50"/>
                <a:gd name="T7" fmla="*/ 0 h 93"/>
                <a:gd name="T8" fmla="*/ 0 w 50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" name="Group 109"/>
            <p:cNvGrpSpPr>
              <a:grpSpLocks/>
            </p:cNvGrpSpPr>
            <p:nvPr/>
          </p:nvGrpSpPr>
          <p:grpSpPr bwMode="auto">
            <a:xfrm rot="8522798">
              <a:off x="4299" y="1482"/>
              <a:ext cx="216" cy="258"/>
              <a:chOff x="2457" y="2549"/>
              <a:chExt cx="557" cy="547"/>
            </a:xfrm>
          </p:grpSpPr>
          <p:sp>
            <p:nvSpPr>
              <p:cNvPr id="38154" name="Freeform 110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55" name="Oval 111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38152" name="Freeform 112"/>
            <p:cNvSpPr>
              <a:spLocks/>
            </p:cNvSpPr>
            <p:nvPr/>
          </p:nvSpPr>
          <p:spPr bwMode="auto">
            <a:xfrm rot="-5668726">
              <a:off x="3851" y="1632"/>
              <a:ext cx="101" cy="153"/>
            </a:xfrm>
            <a:custGeom>
              <a:avLst/>
              <a:gdLst>
                <a:gd name="T0" fmla="*/ 0 w 136"/>
                <a:gd name="T1" fmla="*/ 0 h 220"/>
                <a:gd name="T2" fmla="*/ 1 w 136"/>
                <a:gd name="T3" fmla="*/ 1 h 220"/>
                <a:gd name="T4" fmla="*/ 1 w 136"/>
                <a:gd name="T5" fmla="*/ 1 h 220"/>
                <a:gd name="T6" fmla="*/ 1 w 136"/>
                <a:gd name="T7" fmla="*/ 1 h 220"/>
                <a:gd name="T8" fmla="*/ 1 w 136"/>
                <a:gd name="T9" fmla="*/ 1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20"/>
                <a:gd name="T17" fmla="*/ 136 w 136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20">
                  <a:moveTo>
                    <a:pt x="0" y="0"/>
                  </a:moveTo>
                  <a:cubicBezTo>
                    <a:pt x="11" y="11"/>
                    <a:pt x="48" y="43"/>
                    <a:pt x="64" y="68"/>
                  </a:cubicBezTo>
                  <a:cubicBezTo>
                    <a:pt x="80" y="93"/>
                    <a:pt x="88" y="131"/>
                    <a:pt x="96" y="150"/>
                  </a:cubicBezTo>
                  <a:cubicBezTo>
                    <a:pt x="104" y="169"/>
                    <a:pt x="105" y="168"/>
                    <a:pt x="112" y="180"/>
                  </a:cubicBezTo>
                  <a:cubicBezTo>
                    <a:pt x="119" y="192"/>
                    <a:pt x="131" y="212"/>
                    <a:pt x="136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53" name="Freeform 113"/>
            <p:cNvSpPr>
              <a:spLocks/>
            </p:cNvSpPr>
            <p:nvPr/>
          </p:nvSpPr>
          <p:spPr bwMode="auto">
            <a:xfrm rot="-5668726">
              <a:off x="3770" y="1854"/>
              <a:ext cx="40" cy="24"/>
            </a:xfrm>
            <a:custGeom>
              <a:avLst/>
              <a:gdLst>
                <a:gd name="T0" fmla="*/ 0 w 54"/>
                <a:gd name="T1" fmla="*/ 0 h 34"/>
                <a:gd name="T2" fmla="*/ 1 w 54"/>
                <a:gd name="T3" fmla="*/ 1 h 34"/>
                <a:gd name="T4" fmla="*/ 1 w 54"/>
                <a:gd name="T5" fmla="*/ 1 h 34"/>
                <a:gd name="T6" fmla="*/ 0 60000 65536"/>
                <a:gd name="T7" fmla="*/ 0 60000 65536"/>
                <a:gd name="T8" fmla="*/ 0 60000 65536"/>
                <a:gd name="T9" fmla="*/ 0 w 54"/>
                <a:gd name="T10" fmla="*/ 0 h 34"/>
                <a:gd name="T11" fmla="*/ 54 w 54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34">
                  <a:moveTo>
                    <a:pt x="0" y="0"/>
                  </a:moveTo>
                  <a:cubicBezTo>
                    <a:pt x="5" y="5"/>
                    <a:pt x="21" y="24"/>
                    <a:pt x="30" y="29"/>
                  </a:cubicBezTo>
                  <a:cubicBezTo>
                    <a:pt x="39" y="34"/>
                    <a:pt x="46" y="33"/>
                    <a:pt x="54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11" name="Freeform 114"/>
          <p:cNvSpPr>
            <a:spLocks/>
          </p:cNvSpPr>
          <p:nvPr/>
        </p:nvSpPr>
        <p:spPr bwMode="auto">
          <a:xfrm>
            <a:off x="4210050" y="3708400"/>
            <a:ext cx="457200" cy="981075"/>
          </a:xfrm>
          <a:custGeom>
            <a:avLst/>
            <a:gdLst>
              <a:gd name="T0" fmla="*/ 0 w 288"/>
              <a:gd name="T1" fmla="*/ 2147483646 h 576"/>
              <a:gd name="T2" fmla="*/ 0 w 288"/>
              <a:gd name="T3" fmla="*/ 2147483646 h 576"/>
              <a:gd name="T4" fmla="*/ 2147483646 w 288"/>
              <a:gd name="T5" fmla="*/ 0 h 576"/>
              <a:gd name="T6" fmla="*/ 2147483646 w 288"/>
              <a:gd name="T7" fmla="*/ 2147483646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576"/>
              <a:gd name="T14" fmla="*/ 288 w 288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576">
                <a:moveTo>
                  <a:pt x="0" y="576"/>
                </a:moveTo>
                <a:lnTo>
                  <a:pt x="0" y="108"/>
                </a:lnTo>
                <a:lnTo>
                  <a:pt x="288" y="0"/>
                </a:lnTo>
                <a:lnTo>
                  <a:pt x="288" y="42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2" name="Oval 115"/>
          <p:cNvSpPr>
            <a:spLocks noChangeArrowheads="1"/>
          </p:cNvSpPr>
          <p:nvPr/>
        </p:nvSpPr>
        <p:spPr bwMode="auto">
          <a:xfrm>
            <a:off x="4519613" y="4467225"/>
            <a:ext cx="55562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7913" name="Oval 116"/>
          <p:cNvSpPr>
            <a:spLocks noChangeArrowheads="1"/>
          </p:cNvSpPr>
          <p:nvPr/>
        </p:nvSpPr>
        <p:spPr bwMode="auto">
          <a:xfrm>
            <a:off x="4324350" y="4562475"/>
            <a:ext cx="55563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pic>
        <p:nvPicPr>
          <p:cNvPr id="13429" name="Picture 117" descr="khoi den"/>
          <p:cNvPicPr>
            <a:picLocks noChangeAspect="1" noChangeArrowheads="1" noCrop="1"/>
          </p:cNvPicPr>
          <p:nvPr/>
        </p:nvPicPr>
        <p:blipFill>
          <a:blip r:embed="rId5">
            <a:lum bright="30000"/>
          </a:blip>
          <a:srcRect/>
          <a:stretch>
            <a:fillRect/>
          </a:stretch>
        </p:blipFill>
        <p:spPr bwMode="auto">
          <a:xfrm rot="3811978">
            <a:off x="3465512" y="2754313"/>
            <a:ext cx="2127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oup 118"/>
          <p:cNvGrpSpPr>
            <a:grpSpLocks/>
          </p:cNvGrpSpPr>
          <p:nvPr/>
        </p:nvGrpSpPr>
        <p:grpSpPr bwMode="auto">
          <a:xfrm>
            <a:off x="2973388" y="3278188"/>
            <a:ext cx="279400" cy="314325"/>
            <a:chOff x="3226" y="2032"/>
            <a:chExt cx="176" cy="198"/>
          </a:xfrm>
        </p:grpSpPr>
        <p:sp>
          <p:nvSpPr>
            <p:cNvPr id="38141" name="AutoShape 119"/>
            <p:cNvSpPr>
              <a:spLocks noChangeArrowheads="1"/>
            </p:cNvSpPr>
            <p:nvPr/>
          </p:nvSpPr>
          <p:spPr bwMode="auto">
            <a:xfrm>
              <a:off x="3228" y="2091"/>
              <a:ext cx="28" cy="139"/>
            </a:xfrm>
            <a:prstGeom prst="can">
              <a:avLst>
                <a:gd name="adj" fmla="val 36704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8142" name="AutoShape 120"/>
            <p:cNvSpPr>
              <a:spLocks noChangeArrowheads="1"/>
            </p:cNvSpPr>
            <p:nvPr/>
          </p:nvSpPr>
          <p:spPr bwMode="auto">
            <a:xfrm rot="-7020000">
              <a:off x="3308" y="1965"/>
              <a:ext cx="28" cy="161"/>
            </a:xfrm>
            <a:prstGeom prst="can">
              <a:avLst>
                <a:gd name="adj" fmla="val 42513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6" name="Freeform 121"/>
            <p:cNvSpPr>
              <a:spLocks/>
            </p:cNvSpPr>
            <p:nvPr/>
          </p:nvSpPr>
          <p:spPr bwMode="auto">
            <a:xfrm>
              <a:off x="3226" y="2061"/>
              <a:ext cx="41" cy="41"/>
            </a:xfrm>
            <a:custGeom>
              <a:avLst/>
              <a:gdLst>
                <a:gd name="T0" fmla="*/ 4 w 41"/>
                <a:gd name="T1" fmla="*/ 41 h 41"/>
                <a:gd name="T2" fmla="*/ 10 w 41"/>
                <a:gd name="T3" fmla="*/ 17 h 41"/>
                <a:gd name="T4" fmla="*/ 36 w 41"/>
                <a:gd name="T5" fmla="*/ 2 h 41"/>
                <a:gd name="T6" fmla="*/ 41 w 41"/>
                <a:gd name="T7" fmla="*/ 24 h 41"/>
                <a:gd name="T8" fmla="*/ 29 w 41"/>
                <a:gd name="T9" fmla="*/ 38 h 41"/>
                <a:gd name="T10" fmla="*/ 4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4" y="41"/>
                  </a:moveTo>
                  <a:cubicBezTo>
                    <a:pt x="0" y="37"/>
                    <a:pt x="5" y="23"/>
                    <a:pt x="10" y="17"/>
                  </a:cubicBezTo>
                  <a:cubicBezTo>
                    <a:pt x="15" y="11"/>
                    <a:pt x="30" y="0"/>
                    <a:pt x="36" y="2"/>
                  </a:cubicBezTo>
                  <a:lnTo>
                    <a:pt x="41" y="24"/>
                  </a:lnTo>
                  <a:lnTo>
                    <a:pt x="29" y="38"/>
                  </a:lnTo>
                  <a:lnTo>
                    <a:pt x="4" y="41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8144" name="AutoShape 122"/>
            <p:cNvSpPr>
              <a:spLocks noChangeArrowheads="1"/>
            </p:cNvSpPr>
            <p:nvPr/>
          </p:nvSpPr>
          <p:spPr bwMode="auto">
            <a:xfrm rot="-7020000">
              <a:off x="3246" y="2064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7" name="AutoShape 123"/>
            <p:cNvSpPr>
              <a:spLocks noChangeArrowheads="1"/>
            </p:cNvSpPr>
            <p:nvPr/>
          </p:nvSpPr>
          <p:spPr bwMode="auto">
            <a:xfrm>
              <a:off x="3230" y="2092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</p:grpSp>
      <p:grpSp>
        <p:nvGrpSpPr>
          <p:cNvPr id="22" name="Group 124"/>
          <p:cNvGrpSpPr>
            <a:grpSpLocks/>
          </p:cNvGrpSpPr>
          <p:nvPr/>
        </p:nvGrpSpPr>
        <p:grpSpPr bwMode="auto">
          <a:xfrm>
            <a:off x="4324350" y="3209925"/>
            <a:ext cx="55563" cy="1371600"/>
            <a:chOff x="4188" y="1728"/>
            <a:chExt cx="35" cy="864"/>
          </a:xfrm>
        </p:grpSpPr>
        <p:sp>
          <p:nvSpPr>
            <p:cNvPr id="18" name="AutoShape 125"/>
            <p:cNvSpPr>
              <a:spLocks noChangeArrowheads="1"/>
            </p:cNvSpPr>
            <p:nvPr/>
          </p:nvSpPr>
          <p:spPr bwMode="auto">
            <a:xfrm>
              <a:off x="4188" y="1728"/>
              <a:ext cx="35" cy="7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9" name="Freeform 126"/>
            <p:cNvSpPr>
              <a:spLocks/>
            </p:cNvSpPr>
            <p:nvPr/>
          </p:nvSpPr>
          <p:spPr bwMode="auto">
            <a:xfrm>
              <a:off x="4188" y="2458"/>
              <a:ext cx="35" cy="134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8123" name="Line 127"/>
            <p:cNvSpPr>
              <a:spLocks noChangeShapeType="1"/>
            </p:cNvSpPr>
            <p:nvPr/>
          </p:nvSpPr>
          <p:spPr bwMode="auto">
            <a:xfrm>
              <a:off x="4206" y="1797"/>
              <a:ext cx="0" cy="434"/>
            </a:xfrm>
            <a:prstGeom prst="line">
              <a:avLst/>
            </a:prstGeom>
            <a:noFill/>
            <a:ln w="9525">
              <a:solidFill>
                <a:srgbClr val="66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24" name="Freeform 128"/>
            <p:cNvSpPr>
              <a:spLocks/>
            </p:cNvSpPr>
            <p:nvPr/>
          </p:nvSpPr>
          <p:spPr bwMode="auto">
            <a:xfrm>
              <a:off x="4198" y="2539"/>
              <a:ext cx="15" cy="53"/>
            </a:xfrm>
            <a:custGeom>
              <a:avLst/>
              <a:gdLst>
                <a:gd name="T0" fmla="*/ 0 w 42"/>
                <a:gd name="T1" fmla="*/ 0 h 129"/>
                <a:gd name="T2" fmla="*/ 0 w 42"/>
                <a:gd name="T3" fmla="*/ 0 h 129"/>
                <a:gd name="T4" fmla="*/ 0 w 42"/>
                <a:gd name="T5" fmla="*/ 0 h 129"/>
                <a:gd name="T6" fmla="*/ 0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3" name="Group 129"/>
            <p:cNvGrpSpPr>
              <a:grpSpLocks/>
            </p:cNvGrpSpPr>
            <p:nvPr/>
          </p:nvGrpSpPr>
          <p:grpSpPr bwMode="auto">
            <a:xfrm>
              <a:off x="4195" y="1838"/>
              <a:ext cx="17" cy="615"/>
              <a:chOff x="5160" y="1084"/>
              <a:chExt cx="48" cy="1497"/>
            </a:xfrm>
          </p:grpSpPr>
          <p:sp>
            <p:nvSpPr>
              <p:cNvPr id="38127" name="Line 130"/>
              <p:cNvSpPr>
                <a:spLocks noChangeShapeType="1"/>
              </p:cNvSpPr>
              <p:nvPr/>
            </p:nvSpPr>
            <p:spPr bwMode="auto">
              <a:xfrm>
                <a:off x="5160" y="1129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28" name="Line 131"/>
              <p:cNvSpPr>
                <a:spLocks noChangeShapeType="1"/>
              </p:cNvSpPr>
              <p:nvPr/>
            </p:nvSpPr>
            <p:spPr bwMode="auto">
              <a:xfrm>
                <a:off x="5160" y="1084"/>
                <a:ext cx="0" cy="149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29" name="Line 132"/>
              <p:cNvSpPr>
                <a:spLocks noChangeShapeType="1"/>
              </p:cNvSpPr>
              <p:nvPr/>
            </p:nvSpPr>
            <p:spPr bwMode="auto">
              <a:xfrm>
                <a:off x="5160" y="1249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0" name="Line 133"/>
              <p:cNvSpPr>
                <a:spLocks noChangeShapeType="1"/>
              </p:cNvSpPr>
              <p:nvPr/>
            </p:nvSpPr>
            <p:spPr bwMode="auto">
              <a:xfrm>
                <a:off x="5160" y="1369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1" name="Line 134"/>
              <p:cNvSpPr>
                <a:spLocks noChangeShapeType="1"/>
              </p:cNvSpPr>
              <p:nvPr/>
            </p:nvSpPr>
            <p:spPr bwMode="auto">
              <a:xfrm>
                <a:off x="5160" y="1486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2" name="Line 135"/>
              <p:cNvSpPr>
                <a:spLocks noChangeShapeType="1"/>
              </p:cNvSpPr>
              <p:nvPr/>
            </p:nvSpPr>
            <p:spPr bwMode="auto">
              <a:xfrm>
                <a:off x="5160" y="160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3" name="Line 136"/>
              <p:cNvSpPr>
                <a:spLocks noChangeShapeType="1"/>
              </p:cNvSpPr>
              <p:nvPr/>
            </p:nvSpPr>
            <p:spPr bwMode="auto">
              <a:xfrm>
                <a:off x="5160" y="1723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4" name="Line 137"/>
              <p:cNvSpPr>
                <a:spLocks noChangeShapeType="1"/>
              </p:cNvSpPr>
              <p:nvPr/>
            </p:nvSpPr>
            <p:spPr bwMode="auto">
              <a:xfrm>
                <a:off x="5160" y="184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5" name="Line 138"/>
              <p:cNvSpPr>
                <a:spLocks noChangeShapeType="1"/>
              </p:cNvSpPr>
              <p:nvPr/>
            </p:nvSpPr>
            <p:spPr bwMode="auto">
              <a:xfrm>
                <a:off x="5160" y="196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6" name="Line 139"/>
              <p:cNvSpPr>
                <a:spLocks noChangeShapeType="1"/>
              </p:cNvSpPr>
              <p:nvPr/>
            </p:nvSpPr>
            <p:spPr bwMode="auto">
              <a:xfrm>
                <a:off x="5160" y="208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7" name="Line 140"/>
              <p:cNvSpPr>
                <a:spLocks noChangeShapeType="1"/>
              </p:cNvSpPr>
              <p:nvPr/>
            </p:nvSpPr>
            <p:spPr bwMode="auto">
              <a:xfrm>
                <a:off x="5160" y="220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8" name="Line 141"/>
              <p:cNvSpPr>
                <a:spLocks noChangeShapeType="1"/>
              </p:cNvSpPr>
              <p:nvPr/>
            </p:nvSpPr>
            <p:spPr bwMode="auto">
              <a:xfrm>
                <a:off x="5160" y="232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39" name="Line 142"/>
              <p:cNvSpPr>
                <a:spLocks noChangeShapeType="1"/>
              </p:cNvSpPr>
              <p:nvPr/>
            </p:nvSpPr>
            <p:spPr bwMode="auto">
              <a:xfrm>
                <a:off x="5160" y="2437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40" name="Line 143"/>
              <p:cNvSpPr>
                <a:spLocks noChangeShapeType="1"/>
              </p:cNvSpPr>
              <p:nvPr/>
            </p:nvSpPr>
            <p:spPr bwMode="auto">
              <a:xfrm>
                <a:off x="5160" y="255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126" name="Line 144"/>
            <p:cNvSpPr>
              <a:spLocks noChangeShapeType="1"/>
            </p:cNvSpPr>
            <p:nvPr/>
          </p:nvSpPr>
          <p:spPr bwMode="auto">
            <a:xfrm>
              <a:off x="4206" y="2231"/>
              <a:ext cx="0" cy="30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457" name="Line 145"/>
          <p:cNvSpPr>
            <a:spLocks noChangeShapeType="1"/>
          </p:cNvSpPr>
          <p:nvPr/>
        </p:nvSpPr>
        <p:spPr bwMode="auto">
          <a:xfrm>
            <a:off x="2881313" y="32956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58" name="Line 146"/>
          <p:cNvSpPr>
            <a:spLocks noChangeShapeType="1"/>
          </p:cNvSpPr>
          <p:nvPr/>
        </p:nvSpPr>
        <p:spPr bwMode="auto">
          <a:xfrm>
            <a:off x="1200150" y="1524000"/>
            <a:ext cx="0" cy="1295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459" name="Line 147"/>
          <p:cNvSpPr>
            <a:spLocks noChangeShapeType="1"/>
          </p:cNvSpPr>
          <p:nvPr/>
        </p:nvSpPr>
        <p:spPr bwMode="auto">
          <a:xfrm>
            <a:off x="1200150" y="1504950"/>
            <a:ext cx="0" cy="1905000"/>
          </a:xfrm>
          <a:prstGeom prst="line">
            <a:avLst/>
          </a:prstGeom>
          <a:noFill/>
          <a:ln w="28575">
            <a:solidFill>
              <a:srgbClr val="66CC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4" name="Group 148"/>
          <p:cNvGrpSpPr>
            <a:grpSpLocks/>
          </p:cNvGrpSpPr>
          <p:nvPr/>
        </p:nvGrpSpPr>
        <p:grpSpPr bwMode="auto">
          <a:xfrm>
            <a:off x="1019175" y="1143000"/>
            <a:ext cx="247650" cy="2497138"/>
            <a:chOff x="3138" y="1104"/>
            <a:chExt cx="156" cy="1573"/>
          </a:xfrm>
        </p:grpSpPr>
        <p:sp>
          <p:nvSpPr>
            <p:cNvPr id="38045" name="Line 149"/>
            <p:cNvSpPr>
              <a:spLocks noChangeShapeType="1"/>
            </p:cNvSpPr>
            <p:nvPr/>
          </p:nvSpPr>
          <p:spPr bwMode="auto">
            <a:xfrm>
              <a:off x="3210" y="1225"/>
              <a:ext cx="4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46" name="Line 150"/>
            <p:cNvSpPr>
              <a:spLocks noChangeShapeType="1"/>
            </p:cNvSpPr>
            <p:nvPr/>
          </p:nvSpPr>
          <p:spPr bwMode="auto">
            <a:xfrm>
              <a:off x="3210" y="1180"/>
              <a:ext cx="0" cy="149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47" name="Line 151"/>
            <p:cNvSpPr>
              <a:spLocks noChangeShapeType="1"/>
            </p:cNvSpPr>
            <p:nvPr/>
          </p:nvSpPr>
          <p:spPr bwMode="auto">
            <a:xfrm>
              <a:off x="3210" y="124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48" name="Line 152"/>
            <p:cNvSpPr>
              <a:spLocks noChangeShapeType="1"/>
            </p:cNvSpPr>
            <p:nvPr/>
          </p:nvSpPr>
          <p:spPr bwMode="auto">
            <a:xfrm>
              <a:off x="3210" y="127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49" name="Line 153"/>
            <p:cNvSpPr>
              <a:spLocks noChangeShapeType="1"/>
            </p:cNvSpPr>
            <p:nvPr/>
          </p:nvSpPr>
          <p:spPr bwMode="auto">
            <a:xfrm>
              <a:off x="3210" y="132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0" name="Line 154"/>
            <p:cNvSpPr>
              <a:spLocks noChangeShapeType="1"/>
            </p:cNvSpPr>
            <p:nvPr/>
          </p:nvSpPr>
          <p:spPr bwMode="auto">
            <a:xfrm>
              <a:off x="3210" y="129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1" name="Line 155"/>
            <p:cNvSpPr>
              <a:spLocks noChangeShapeType="1"/>
            </p:cNvSpPr>
            <p:nvPr/>
          </p:nvSpPr>
          <p:spPr bwMode="auto">
            <a:xfrm>
              <a:off x="3210" y="1345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2" name="Line 156"/>
            <p:cNvSpPr>
              <a:spLocks noChangeShapeType="1"/>
            </p:cNvSpPr>
            <p:nvPr/>
          </p:nvSpPr>
          <p:spPr bwMode="auto">
            <a:xfrm>
              <a:off x="3210" y="136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3" name="Line 157"/>
            <p:cNvSpPr>
              <a:spLocks noChangeShapeType="1"/>
            </p:cNvSpPr>
            <p:nvPr/>
          </p:nvSpPr>
          <p:spPr bwMode="auto">
            <a:xfrm>
              <a:off x="3210" y="139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4" name="Line 158"/>
            <p:cNvSpPr>
              <a:spLocks noChangeShapeType="1"/>
            </p:cNvSpPr>
            <p:nvPr/>
          </p:nvSpPr>
          <p:spPr bwMode="auto">
            <a:xfrm>
              <a:off x="3210" y="144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5" name="Line 159"/>
            <p:cNvSpPr>
              <a:spLocks noChangeShapeType="1"/>
            </p:cNvSpPr>
            <p:nvPr/>
          </p:nvSpPr>
          <p:spPr bwMode="auto">
            <a:xfrm>
              <a:off x="3210" y="141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6" name="Line 160"/>
            <p:cNvSpPr>
              <a:spLocks noChangeShapeType="1"/>
            </p:cNvSpPr>
            <p:nvPr/>
          </p:nvSpPr>
          <p:spPr bwMode="auto">
            <a:xfrm>
              <a:off x="3210" y="1465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7" name="Line 161"/>
            <p:cNvSpPr>
              <a:spLocks noChangeShapeType="1"/>
            </p:cNvSpPr>
            <p:nvPr/>
          </p:nvSpPr>
          <p:spPr bwMode="auto">
            <a:xfrm>
              <a:off x="3210" y="148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8" name="Line 162"/>
            <p:cNvSpPr>
              <a:spLocks noChangeShapeType="1"/>
            </p:cNvSpPr>
            <p:nvPr/>
          </p:nvSpPr>
          <p:spPr bwMode="auto">
            <a:xfrm>
              <a:off x="3210" y="151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59" name="Line 163"/>
            <p:cNvSpPr>
              <a:spLocks noChangeShapeType="1"/>
            </p:cNvSpPr>
            <p:nvPr/>
          </p:nvSpPr>
          <p:spPr bwMode="auto">
            <a:xfrm>
              <a:off x="3210" y="155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0" name="Line 164"/>
            <p:cNvSpPr>
              <a:spLocks noChangeShapeType="1"/>
            </p:cNvSpPr>
            <p:nvPr/>
          </p:nvSpPr>
          <p:spPr bwMode="auto">
            <a:xfrm>
              <a:off x="3210" y="153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1" name="Line 165"/>
            <p:cNvSpPr>
              <a:spLocks noChangeShapeType="1"/>
            </p:cNvSpPr>
            <p:nvPr/>
          </p:nvSpPr>
          <p:spPr bwMode="auto">
            <a:xfrm>
              <a:off x="3210" y="1582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2" name="Line 166"/>
            <p:cNvSpPr>
              <a:spLocks noChangeShapeType="1"/>
            </p:cNvSpPr>
            <p:nvPr/>
          </p:nvSpPr>
          <p:spPr bwMode="auto">
            <a:xfrm>
              <a:off x="3210" y="160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3" name="Line 167"/>
            <p:cNvSpPr>
              <a:spLocks noChangeShapeType="1"/>
            </p:cNvSpPr>
            <p:nvPr/>
          </p:nvSpPr>
          <p:spPr bwMode="auto">
            <a:xfrm>
              <a:off x="3210" y="163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4" name="Line 168"/>
            <p:cNvSpPr>
              <a:spLocks noChangeShapeType="1"/>
            </p:cNvSpPr>
            <p:nvPr/>
          </p:nvSpPr>
          <p:spPr bwMode="auto">
            <a:xfrm>
              <a:off x="3210" y="16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5" name="Line 169"/>
            <p:cNvSpPr>
              <a:spLocks noChangeShapeType="1"/>
            </p:cNvSpPr>
            <p:nvPr/>
          </p:nvSpPr>
          <p:spPr bwMode="auto">
            <a:xfrm>
              <a:off x="3210" y="165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6" name="Line 170"/>
            <p:cNvSpPr>
              <a:spLocks noChangeShapeType="1"/>
            </p:cNvSpPr>
            <p:nvPr/>
          </p:nvSpPr>
          <p:spPr bwMode="auto">
            <a:xfrm>
              <a:off x="3210" y="170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7" name="Line 171"/>
            <p:cNvSpPr>
              <a:spLocks noChangeShapeType="1"/>
            </p:cNvSpPr>
            <p:nvPr/>
          </p:nvSpPr>
          <p:spPr bwMode="auto">
            <a:xfrm>
              <a:off x="3210" y="172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8" name="Line 172"/>
            <p:cNvSpPr>
              <a:spLocks noChangeShapeType="1"/>
            </p:cNvSpPr>
            <p:nvPr/>
          </p:nvSpPr>
          <p:spPr bwMode="auto">
            <a:xfrm>
              <a:off x="3210" y="174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69" name="Line 173"/>
            <p:cNvSpPr>
              <a:spLocks noChangeShapeType="1"/>
            </p:cNvSpPr>
            <p:nvPr/>
          </p:nvSpPr>
          <p:spPr bwMode="auto">
            <a:xfrm>
              <a:off x="3210" y="17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0" name="Line 174"/>
            <p:cNvSpPr>
              <a:spLocks noChangeShapeType="1"/>
            </p:cNvSpPr>
            <p:nvPr/>
          </p:nvSpPr>
          <p:spPr bwMode="auto">
            <a:xfrm>
              <a:off x="3210" y="17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1" name="Line 175"/>
            <p:cNvSpPr>
              <a:spLocks noChangeShapeType="1"/>
            </p:cNvSpPr>
            <p:nvPr/>
          </p:nvSpPr>
          <p:spPr bwMode="auto">
            <a:xfrm>
              <a:off x="3210" y="1819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2" name="Line 176"/>
            <p:cNvSpPr>
              <a:spLocks noChangeShapeType="1"/>
            </p:cNvSpPr>
            <p:nvPr/>
          </p:nvSpPr>
          <p:spPr bwMode="auto">
            <a:xfrm>
              <a:off x="3210" y="184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3" name="Line 177"/>
            <p:cNvSpPr>
              <a:spLocks noChangeShapeType="1"/>
            </p:cNvSpPr>
            <p:nvPr/>
          </p:nvSpPr>
          <p:spPr bwMode="auto">
            <a:xfrm>
              <a:off x="3210" y="186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4" name="Line 178"/>
            <p:cNvSpPr>
              <a:spLocks noChangeShapeType="1"/>
            </p:cNvSpPr>
            <p:nvPr/>
          </p:nvSpPr>
          <p:spPr bwMode="auto">
            <a:xfrm>
              <a:off x="3210" y="191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5" name="Line 179"/>
            <p:cNvSpPr>
              <a:spLocks noChangeShapeType="1"/>
            </p:cNvSpPr>
            <p:nvPr/>
          </p:nvSpPr>
          <p:spPr bwMode="auto">
            <a:xfrm>
              <a:off x="3210" y="189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6" name="Line 180"/>
            <p:cNvSpPr>
              <a:spLocks noChangeShapeType="1"/>
            </p:cNvSpPr>
            <p:nvPr/>
          </p:nvSpPr>
          <p:spPr bwMode="auto">
            <a:xfrm>
              <a:off x="3210" y="1939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7" name="Line 181"/>
            <p:cNvSpPr>
              <a:spLocks noChangeShapeType="1"/>
            </p:cNvSpPr>
            <p:nvPr/>
          </p:nvSpPr>
          <p:spPr bwMode="auto">
            <a:xfrm>
              <a:off x="3210" y="196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8" name="Line 182"/>
            <p:cNvSpPr>
              <a:spLocks noChangeShapeType="1"/>
            </p:cNvSpPr>
            <p:nvPr/>
          </p:nvSpPr>
          <p:spPr bwMode="auto">
            <a:xfrm>
              <a:off x="3210" y="198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79" name="Line 183"/>
            <p:cNvSpPr>
              <a:spLocks noChangeShapeType="1"/>
            </p:cNvSpPr>
            <p:nvPr/>
          </p:nvSpPr>
          <p:spPr bwMode="auto">
            <a:xfrm>
              <a:off x="3210" y="203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0" name="Line 184"/>
            <p:cNvSpPr>
              <a:spLocks noChangeShapeType="1"/>
            </p:cNvSpPr>
            <p:nvPr/>
          </p:nvSpPr>
          <p:spPr bwMode="auto">
            <a:xfrm>
              <a:off x="3210" y="200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1" name="Line 185"/>
            <p:cNvSpPr>
              <a:spLocks noChangeShapeType="1"/>
            </p:cNvSpPr>
            <p:nvPr/>
          </p:nvSpPr>
          <p:spPr bwMode="auto">
            <a:xfrm>
              <a:off x="3210" y="205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2" name="Line 186"/>
            <p:cNvSpPr>
              <a:spLocks noChangeShapeType="1"/>
            </p:cNvSpPr>
            <p:nvPr/>
          </p:nvSpPr>
          <p:spPr bwMode="auto">
            <a:xfrm>
              <a:off x="3210" y="208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3" name="Line 187"/>
            <p:cNvSpPr>
              <a:spLocks noChangeShapeType="1"/>
            </p:cNvSpPr>
            <p:nvPr/>
          </p:nvSpPr>
          <p:spPr bwMode="auto">
            <a:xfrm>
              <a:off x="3210" y="21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4" name="Line 188"/>
            <p:cNvSpPr>
              <a:spLocks noChangeShapeType="1"/>
            </p:cNvSpPr>
            <p:nvPr/>
          </p:nvSpPr>
          <p:spPr bwMode="auto">
            <a:xfrm>
              <a:off x="3210" y="215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5" name="Line 189"/>
            <p:cNvSpPr>
              <a:spLocks noChangeShapeType="1"/>
            </p:cNvSpPr>
            <p:nvPr/>
          </p:nvSpPr>
          <p:spPr bwMode="auto">
            <a:xfrm>
              <a:off x="3210" y="212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6" name="Line 190"/>
            <p:cNvSpPr>
              <a:spLocks noChangeShapeType="1"/>
            </p:cNvSpPr>
            <p:nvPr/>
          </p:nvSpPr>
          <p:spPr bwMode="auto">
            <a:xfrm>
              <a:off x="3210" y="217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7" name="Line 191"/>
            <p:cNvSpPr>
              <a:spLocks noChangeShapeType="1"/>
            </p:cNvSpPr>
            <p:nvPr/>
          </p:nvSpPr>
          <p:spPr bwMode="auto">
            <a:xfrm>
              <a:off x="3210" y="220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8" name="Line 192"/>
            <p:cNvSpPr>
              <a:spLocks noChangeShapeType="1"/>
            </p:cNvSpPr>
            <p:nvPr/>
          </p:nvSpPr>
          <p:spPr bwMode="auto">
            <a:xfrm>
              <a:off x="3210" y="222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89" name="Line 193"/>
            <p:cNvSpPr>
              <a:spLocks noChangeShapeType="1"/>
            </p:cNvSpPr>
            <p:nvPr/>
          </p:nvSpPr>
          <p:spPr bwMode="auto">
            <a:xfrm>
              <a:off x="3210" y="227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0" name="Line 194"/>
            <p:cNvSpPr>
              <a:spLocks noChangeShapeType="1"/>
            </p:cNvSpPr>
            <p:nvPr/>
          </p:nvSpPr>
          <p:spPr bwMode="auto">
            <a:xfrm>
              <a:off x="3210" y="224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1" name="Line 195"/>
            <p:cNvSpPr>
              <a:spLocks noChangeShapeType="1"/>
            </p:cNvSpPr>
            <p:nvPr/>
          </p:nvSpPr>
          <p:spPr bwMode="auto">
            <a:xfrm>
              <a:off x="3210" y="229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2" name="Line 196"/>
            <p:cNvSpPr>
              <a:spLocks noChangeShapeType="1"/>
            </p:cNvSpPr>
            <p:nvPr/>
          </p:nvSpPr>
          <p:spPr bwMode="auto">
            <a:xfrm>
              <a:off x="3210" y="232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3" name="Line 197"/>
            <p:cNvSpPr>
              <a:spLocks noChangeShapeType="1"/>
            </p:cNvSpPr>
            <p:nvPr/>
          </p:nvSpPr>
          <p:spPr bwMode="auto">
            <a:xfrm>
              <a:off x="3210" y="234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4" name="Line 198"/>
            <p:cNvSpPr>
              <a:spLocks noChangeShapeType="1"/>
            </p:cNvSpPr>
            <p:nvPr/>
          </p:nvSpPr>
          <p:spPr bwMode="auto">
            <a:xfrm>
              <a:off x="3210" y="239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5" name="Line 199"/>
            <p:cNvSpPr>
              <a:spLocks noChangeShapeType="1"/>
            </p:cNvSpPr>
            <p:nvPr/>
          </p:nvSpPr>
          <p:spPr bwMode="auto">
            <a:xfrm>
              <a:off x="3210" y="236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6" name="Line 200"/>
            <p:cNvSpPr>
              <a:spLocks noChangeShapeType="1"/>
            </p:cNvSpPr>
            <p:nvPr/>
          </p:nvSpPr>
          <p:spPr bwMode="auto">
            <a:xfrm>
              <a:off x="3210" y="241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7" name="Line 201"/>
            <p:cNvSpPr>
              <a:spLocks noChangeShapeType="1"/>
            </p:cNvSpPr>
            <p:nvPr/>
          </p:nvSpPr>
          <p:spPr bwMode="auto">
            <a:xfrm>
              <a:off x="3210" y="243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8" name="Line 202"/>
            <p:cNvSpPr>
              <a:spLocks noChangeShapeType="1"/>
            </p:cNvSpPr>
            <p:nvPr/>
          </p:nvSpPr>
          <p:spPr bwMode="auto">
            <a:xfrm>
              <a:off x="3210" y="246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99" name="Line 203"/>
            <p:cNvSpPr>
              <a:spLocks noChangeShapeType="1"/>
            </p:cNvSpPr>
            <p:nvPr/>
          </p:nvSpPr>
          <p:spPr bwMode="auto">
            <a:xfrm>
              <a:off x="3210" y="250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00" name="Line 204"/>
            <p:cNvSpPr>
              <a:spLocks noChangeShapeType="1"/>
            </p:cNvSpPr>
            <p:nvPr/>
          </p:nvSpPr>
          <p:spPr bwMode="auto">
            <a:xfrm>
              <a:off x="3210" y="248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01" name="Line 205"/>
            <p:cNvSpPr>
              <a:spLocks noChangeShapeType="1"/>
            </p:cNvSpPr>
            <p:nvPr/>
          </p:nvSpPr>
          <p:spPr bwMode="auto">
            <a:xfrm>
              <a:off x="3210" y="2533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02" name="Line 206"/>
            <p:cNvSpPr>
              <a:spLocks noChangeShapeType="1"/>
            </p:cNvSpPr>
            <p:nvPr/>
          </p:nvSpPr>
          <p:spPr bwMode="auto">
            <a:xfrm>
              <a:off x="3210" y="255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03" name="Line 207"/>
            <p:cNvSpPr>
              <a:spLocks noChangeShapeType="1"/>
            </p:cNvSpPr>
            <p:nvPr/>
          </p:nvSpPr>
          <p:spPr bwMode="auto">
            <a:xfrm>
              <a:off x="3210" y="258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04" name="Line 208"/>
            <p:cNvSpPr>
              <a:spLocks noChangeShapeType="1"/>
            </p:cNvSpPr>
            <p:nvPr/>
          </p:nvSpPr>
          <p:spPr bwMode="auto">
            <a:xfrm>
              <a:off x="3210" y="262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05" name="Line 209"/>
            <p:cNvSpPr>
              <a:spLocks noChangeShapeType="1"/>
            </p:cNvSpPr>
            <p:nvPr/>
          </p:nvSpPr>
          <p:spPr bwMode="auto">
            <a:xfrm>
              <a:off x="3210" y="260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06" name="Line 210"/>
            <p:cNvSpPr>
              <a:spLocks noChangeShapeType="1"/>
            </p:cNvSpPr>
            <p:nvPr/>
          </p:nvSpPr>
          <p:spPr bwMode="auto">
            <a:xfrm>
              <a:off x="3210" y="2653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07" name="Text Box 211"/>
            <p:cNvSpPr txBox="1">
              <a:spLocks noChangeArrowheads="1"/>
            </p:cNvSpPr>
            <p:nvPr/>
          </p:nvSpPr>
          <p:spPr bwMode="auto">
            <a:xfrm>
              <a:off x="3150" y="2605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10</a:t>
              </a:r>
            </a:p>
          </p:txBody>
        </p:sp>
        <p:sp>
          <p:nvSpPr>
            <p:cNvPr id="38108" name="Text Box 212"/>
            <p:cNvSpPr txBox="1">
              <a:spLocks noChangeArrowheads="1"/>
            </p:cNvSpPr>
            <p:nvPr/>
          </p:nvSpPr>
          <p:spPr bwMode="auto">
            <a:xfrm>
              <a:off x="3150" y="2485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0</a:t>
              </a:r>
            </a:p>
          </p:txBody>
        </p:sp>
        <p:sp>
          <p:nvSpPr>
            <p:cNvPr id="38109" name="Text Box 213"/>
            <p:cNvSpPr txBox="1">
              <a:spLocks noChangeArrowheads="1"/>
            </p:cNvSpPr>
            <p:nvPr/>
          </p:nvSpPr>
          <p:spPr bwMode="auto">
            <a:xfrm>
              <a:off x="3150" y="2362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10</a:t>
              </a:r>
            </a:p>
          </p:txBody>
        </p:sp>
        <p:sp>
          <p:nvSpPr>
            <p:cNvPr id="38110" name="Text Box 214"/>
            <p:cNvSpPr txBox="1">
              <a:spLocks noChangeArrowheads="1"/>
            </p:cNvSpPr>
            <p:nvPr/>
          </p:nvSpPr>
          <p:spPr bwMode="auto">
            <a:xfrm>
              <a:off x="3150" y="1411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90</a:t>
              </a:r>
            </a:p>
          </p:txBody>
        </p:sp>
        <p:sp>
          <p:nvSpPr>
            <p:cNvPr id="38111" name="Text Box 215"/>
            <p:cNvSpPr txBox="1">
              <a:spLocks noChangeArrowheads="1"/>
            </p:cNvSpPr>
            <p:nvPr/>
          </p:nvSpPr>
          <p:spPr bwMode="auto">
            <a:xfrm>
              <a:off x="3150" y="2242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20</a:t>
              </a:r>
            </a:p>
          </p:txBody>
        </p:sp>
        <p:sp>
          <p:nvSpPr>
            <p:cNvPr id="38112" name="Text Box 216"/>
            <p:cNvSpPr txBox="1">
              <a:spLocks noChangeArrowheads="1"/>
            </p:cNvSpPr>
            <p:nvPr/>
          </p:nvSpPr>
          <p:spPr bwMode="auto">
            <a:xfrm>
              <a:off x="3150" y="2121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30</a:t>
              </a:r>
            </a:p>
          </p:txBody>
        </p:sp>
        <p:sp>
          <p:nvSpPr>
            <p:cNvPr id="38113" name="Text Box 217"/>
            <p:cNvSpPr txBox="1">
              <a:spLocks noChangeArrowheads="1"/>
            </p:cNvSpPr>
            <p:nvPr/>
          </p:nvSpPr>
          <p:spPr bwMode="auto">
            <a:xfrm>
              <a:off x="3150" y="2005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40</a:t>
              </a:r>
            </a:p>
          </p:txBody>
        </p:sp>
        <p:sp>
          <p:nvSpPr>
            <p:cNvPr id="38114" name="Text Box 218"/>
            <p:cNvSpPr txBox="1">
              <a:spLocks noChangeArrowheads="1"/>
            </p:cNvSpPr>
            <p:nvPr/>
          </p:nvSpPr>
          <p:spPr bwMode="auto">
            <a:xfrm>
              <a:off x="3150" y="1883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50</a:t>
              </a:r>
            </a:p>
          </p:txBody>
        </p:sp>
        <p:sp>
          <p:nvSpPr>
            <p:cNvPr id="38115" name="Text Box 219"/>
            <p:cNvSpPr txBox="1">
              <a:spLocks noChangeArrowheads="1"/>
            </p:cNvSpPr>
            <p:nvPr/>
          </p:nvSpPr>
          <p:spPr bwMode="auto">
            <a:xfrm>
              <a:off x="3150" y="1765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60</a:t>
              </a:r>
            </a:p>
          </p:txBody>
        </p:sp>
        <p:sp>
          <p:nvSpPr>
            <p:cNvPr id="38116" name="Text Box 220"/>
            <p:cNvSpPr txBox="1">
              <a:spLocks noChangeArrowheads="1"/>
            </p:cNvSpPr>
            <p:nvPr/>
          </p:nvSpPr>
          <p:spPr bwMode="auto">
            <a:xfrm>
              <a:off x="3150" y="1648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70</a:t>
              </a:r>
            </a:p>
          </p:txBody>
        </p:sp>
        <p:sp>
          <p:nvSpPr>
            <p:cNvPr id="38117" name="Text Box 221"/>
            <p:cNvSpPr txBox="1">
              <a:spLocks noChangeArrowheads="1"/>
            </p:cNvSpPr>
            <p:nvPr/>
          </p:nvSpPr>
          <p:spPr bwMode="auto">
            <a:xfrm>
              <a:off x="3150" y="1529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80</a:t>
              </a:r>
            </a:p>
          </p:txBody>
        </p:sp>
        <p:sp>
          <p:nvSpPr>
            <p:cNvPr id="38118" name="Text Box 222"/>
            <p:cNvSpPr txBox="1">
              <a:spLocks noChangeArrowheads="1"/>
            </p:cNvSpPr>
            <p:nvPr/>
          </p:nvSpPr>
          <p:spPr bwMode="auto">
            <a:xfrm>
              <a:off x="3150" y="1294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100</a:t>
              </a:r>
            </a:p>
          </p:txBody>
        </p:sp>
        <p:sp>
          <p:nvSpPr>
            <p:cNvPr id="38119" name="Text Box 223"/>
            <p:cNvSpPr txBox="1">
              <a:spLocks noChangeArrowheads="1"/>
            </p:cNvSpPr>
            <p:nvPr/>
          </p:nvSpPr>
          <p:spPr bwMode="auto">
            <a:xfrm>
              <a:off x="3150" y="1170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110</a:t>
              </a:r>
            </a:p>
          </p:txBody>
        </p:sp>
        <p:sp>
          <p:nvSpPr>
            <p:cNvPr id="38120" name="Text Box 224"/>
            <p:cNvSpPr txBox="1">
              <a:spLocks noChangeArrowheads="1"/>
            </p:cNvSpPr>
            <p:nvPr/>
          </p:nvSpPr>
          <p:spPr bwMode="auto">
            <a:xfrm>
              <a:off x="3138" y="1104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endParaRPr lang="en-US" altLang="en-US" sz="1000" b="1">
                <a:solidFill>
                  <a:srgbClr val="CC0000"/>
                </a:solidFill>
              </a:endParaRPr>
            </a:p>
          </p:txBody>
        </p:sp>
      </p:grpSp>
      <p:sp>
        <p:nvSpPr>
          <p:cNvPr id="13537" name="Oval 225"/>
          <p:cNvSpPr>
            <a:spLocks noChangeArrowheads="1"/>
          </p:cNvSpPr>
          <p:nvPr/>
        </p:nvSpPr>
        <p:spPr bwMode="auto">
          <a:xfrm>
            <a:off x="3163888" y="4402138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38" name="Oval 226"/>
          <p:cNvSpPr>
            <a:spLocks noChangeArrowheads="1"/>
          </p:cNvSpPr>
          <p:nvPr/>
        </p:nvSpPr>
        <p:spPr bwMode="auto">
          <a:xfrm>
            <a:off x="3040063" y="45831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39" name="Oval 227"/>
          <p:cNvSpPr>
            <a:spLocks noChangeArrowheads="1"/>
          </p:cNvSpPr>
          <p:nvPr/>
        </p:nvSpPr>
        <p:spPr bwMode="auto">
          <a:xfrm>
            <a:off x="2752725" y="4467225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0" name="Oval 228"/>
          <p:cNvSpPr>
            <a:spLocks noChangeArrowheads="1"/>
          </p:cNvSpPr>
          <p:nvPr/>
        </p:nvSpPr>
        <p:spPr bwMode="auto">
          <a:xfrm>
            <a:off x="2620963" y="4619625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1" name="Oval 229"/>
          <p:cNvSpPr>
            <a:spLocks noChangeArrowheads="1"/>
          </p:cNvSpPr>
          <p:nvPr/>
        </p:nvSpPr>
        <p:spPr bwMode="auto">
          <a:xfrm>
            <a:off x="3268663" y="4591050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2" name="Oval 230"/>
          <p:cNvSpPr>
            <a:spLocks noChangeArrowheads="1"/>
          </p:cNvSpPr>
          <p:nvPr/>
        </p:nvSpPr>
        <p:spPr bwMode="auto">
          <a:xfrm>
            <a:off x="2982913" y="47355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3" name="Oval 231"/>
          <p:cNvSpPr>
            <a:spLocks noChangeArrowheads="1"/>
          </p:cNvSpPr>
          <p:nvPr/>
        </p:nvSpPr>
        <p:spPr bwMode="auto">
          <a:xfrm>
            <a:off x="2590800" y="44005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4" name="Oval 232"/>
          <p:cNvSpPr>
            <a:spLocks noChangeArrowheads="1"/>
          </p:cNvSpPr>
          <p:nvPr/>
        </p:nvSpPr>
        <p:spPr bwMode="auto">
          <a:xfrm>
            <a:off x="2819400" y="47053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3545" name="Oval 233"/>
          <p:cNvSpPr>
            <a:spLocks noChangeArrowheads="1"/>
          </p:cNvSpPr>
          <p:nvPr/>
        </p:nvSpPr>
        <p:spPr bwMode="auto">
          <a:xfrm>
            <a:off x="3154363" y="46212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pic>
        <p:nvPicPr>
          <p:cNvPr id="13546" name="Picture 234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4324350"/>
            <a:ext cx="85725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47" name="Picture 235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4333875"/>
            <a:ext cx="80963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48" name="Picture 236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171950"/>
            <a:ext cx="85725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49" name="Picture 237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50" y="4167188"/>
            <a:ext cx="80963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0" name="Picture 238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00325" y="4176713"/>
            <a:ext cx="85725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1" name="Picture 239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71763" y="4171950"/>
            <a:ext cx="80962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2" name="Picture 240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71800" y="4476750"/>
            <a:ext cx="85725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3" name="Picture 241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05125" y="4476750"/>
            <a:ext cx="80963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4" name="Picture 242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38425" y="4400550"/>
            <a:ext cx="76200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5" name="Picture 243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09863" y="4400550"/>
            <a:ext cx="74612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6" name="Picture 244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52750" y="4090988"/>
            <a:ext cx="76200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7" name="Picture 245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24188" y="4090988"/>
            <a:ext cx="74612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8" name="Picture 246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0" y="4324350"/>
            <a:ext cx="76200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59" name="Picture 247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19438" y="4324350"/>
            <a:ext cx="74612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Group 248"/>
          <p:cNvGrpSpPr>
            <a:grpSpLocks/>
          </p:cNvGrpSpPr>
          <p:nvPr/>
        </p:nvGrpSpPr>
        <p:grpSpPr bwMode="auto">
          <a:xfrm>
            <a:off x="2762250" y="3571875"/>
            <a:ext cx="352425" cy="190500"/>
            <a:chOff x="3084" y="2022"/>
            <a:chExt cx="222" cy="120"/>
          </a:xfrm>
        </p:grpSpPr>
        <p:grpSp>
          <p:nvGrpSpPr>
            <p:cNvPr id="26" name="Group 249"/>
            <p:cNvGrpSpPr>
              <a:grpSpLocks/>
            </p:cNvGrpSpPr>
            <p:nvPr/>
          </p:nvGrpSpPr>
          <p:grpSpPr bwMode="auto">
            <a:xfrm>
              <a:off x="3084" y="2025"/>
              <a:ext cx="222" cy="117"/>
              <a:chOff x="3084" y="2217"/>
              <a:chExt cx="222" cy="117"/>
            </a:xfrm>
          </p:grpSpPr>
          <p:sp>
            <p:nvSpPr>
              <p:cNvPr id="13562" name="Arc 250"/>
              <p:cNvSpPr>
                <a:spLocks/>
              </p:cNvSpPr>
              <p:nvPr/>
            </p:nvSpPr>
            <p:spPr bwMode="auto">
              <a:xfrm flipV="1">
                <a:off x="3084" y="2259"/>
                <a:ext cx="222" cy="75"/>
              </a:xfrm>
              <a:custGeom>
                <a:avLst/>
                <a:gdLst>
                  <a:gd name="G0" fmla="+- 21599 0 0"/>
                  <a:gd name="G1" fmla="+- 21600 0 0"/>
                  <a:gd name="G2" fmla="+- 21600 0 0"/>
                  <a:gd name="T0" fmla="*/ 0 w 43199"/>
                  <a:gd name="T1" fmla="*/ 21383 h 22344"/>
                  <a:gd name="T2" fmla="*/ 43186 w 43199"/>
                  <a:gd name="T3" fmla="*/ 22344 h 22344"/>
                  <a:gd name="T4" fmla="*/ 21599 w 43199"/>
                  <a:gd name="T5" fmla="*/ 21600 h 22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9" h="22344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</a:path>
                  <a:path w="43199" h="22344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FF"/>
                  </a:gs>
                  <a:gs pos="50000">
                    <a:schemeClr val="bg1"/>
                  </a:gs>
                  <a:gs pos="100000">
                    <a:srgbClr val="99CCFF"/>
                  </a:gs>
                </a:gsLst>
                <a:lin ang="0" scaled="1"/>
              </a:gradFill>
              <a:ln w="9525">
                <a:solidFill>
                  <a:srgbClr val="3399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38042" name="Arc 251"/>
              <p:cNvSpPr>
                <a:spLocks/>
              </p:cNvSpPr>
              <p:nvPr/>
            </p:nvSpPr>
            <p:spPr bwMode="auto">
              <a:xfrm flipV="1">
                <a:off x="3084" y="2235"/>
                <a:ext cx="222" cy="78"/>
              </a:xfrm>
              <a:custGeom>
                <a:avLst/>
                <a:gdLst>
                  <a:gd name="T0" fmla="*/ 0 w 43199"/>
                  <a:gd name="T1" fmla="*/ 0 h 23233"/>
                  <a:gd name="T2" fmla="*/ 0 w 43199"/>
                  <a:gd name="T3" fmla="*/ 0 h 23233"/>
                  <a:gd name="T4" fmla="*/ 0 w 43199"/>
                  <a:gd name="T5" fmla="*/ 0 h 23233"/>
                  <a:gd name="T6" fmla="*/ 0 60000 65536"/>
                  <a:gd name="T7" fmla="*/ 0 60000 65536"/>
                  <a:gd name="T8" fmla="*/ 0 60000 65536"/>
                  <a:gd name="T9" fmla="*/ 0 w 43199"/>
                  <a:gd name="T10" fmla="*/ 0 h 23233"/>
                  <a:gd name="T11" fmla="*/ 43199 w 43199"/>
                  <a:gd name="T12" fmla="*/ 23233 h 232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9" h="23233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</a:path>
                  <a:path w="43199" h="23233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43" name="Arc 252"/>
              <p:cNvSpPr>
                <a:spLocks/>
              </p:cNvSpPr>
              <p:nvPr/>
            </p:nvSpPr>
            <p:spPr bwMode="auto">
              <a:xfrm flipV="1">
                <a:off x="3104" y="2227"/>
                <a:ext cx="184" cy="67"/>
              </a:xfrm>
              <a:custGeom>
                <a:avLst/>
                <a:gdLst>
                  <a:gd name="T0" fmla="*/ 0 w 43200"/>
                  <a:gd name="T1" fmla="*/ 0 h 23716"/>
                  <a:gd name="T2" fmla="*/ 0 w 43200"/>
                  <a:gd name="T3" fmla="*/ 0 h 23716"/>
                  <a:gd name="T4" fmla="*/ 0 w 43200"/>
                  <a:gd name="T5" fmla="*/ 0 h 23716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3716"/>
                  <a:gd name="T11" fmla="*/ 43200 w 43200"/>
                  <a:gd name="T12" fmla="*/ 23716 h 237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3716" fill="none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</a:path>
                  <a:path w="43200" h="23716" stroke="0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  <a:lnTo>
                      <a:pt x="21600" y="21600"/>
                    </a:lnTo>
                    <a:lnTo>
                      <a:pt x="103" y="237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2F00"/>
                  </a:gs>
                  <a:gs pos="50000">
                    <a:srgbClr val="FF6600"/>
                  </a:gs>
                  <a:gs pos="100000">
                    <a:srgbClr val="762F00"/>
                  </a:gs>
                </a:gsLst>
                <a:lin ang="0" scaled="1"/>
              </a:gra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044" name="Arc 253"/>
              <p:cNvSpPr>
                <a:spLocks/>
              </p:cNvSpPr>
              <p:nvPr/>
            </p:nvSpPr>
            <p:spPr bwMode="auto">
              <a:xfrm flipV="1">
                <a:off x="3105" y="2217"/>
                <a:ext cx="182" cy="60"/>
              </a:xfrm>
              <a:custGeom>
                <a:avLst/>
                <a:gdLst>
                  <a:gd name="T0" fmla="*/ 0 w 42623"/>
                  <a:gd name="T1" fmla="*/ 0 h 21600"/>
                  <a:gd name="T2" fmla="*/ 0 w 42623"/>
                  <a:gd name="T3" fmla="*/ 0 h 21600"/>
                  <a:gd name="T4" fmla="*/ 0 w 4262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623"/>
                  <a:gd name="T10" fmla="*/ 0 h 21600"/>
                  <a:gd name="T11" fmla="*/ 42623 w 4262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623" h="21600" fill="none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</a:path>
                  <a:path w="42623" h="21600" stroke="0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  <a:lnTo>
                      <a:pt x="21263" y="21600"/>
                    </a:lnTo>
                    <a:lnTo>
                      <a:pt x="0" y="17799"/>
                    </a:lnTo>
                    <a:close/>
                  </a:path>
                </a:pathLst>
              </a:custGeom>
              <a:solidFill>
                <a:srgbClr val="FF6600"/>
              </a:soli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8040" name="Arc 254"/>
            <p:cNvSpPr>
              <a:spLocks/>
            </p:cNvSpPr>
            <p:nvPr/>
          </p:nvSpPr>
          <p:spPr bwMode="auto">
            <a:xfrm flipV="1">
              <a:off x="3140" y="2022"/>
              <a:ext cx="35" cy="12"/>
            </a:xfrm>
            <a:custGeom>
              <a:avLst/>
              <a:gdLst>
                <a:gd name="T0" fmla="*/ 0 w 42104"/>
                <a:gd name="T1" fmla="*/ 0 h 21600"/>
                <a:gd name="T2" fmla="*/ 0 w 42104"/>
                <a:gd name="T3" fmla="*/ 0 h 21600"/>
                <a:gd name="T4" fmla="*/ 0 w 42104"/>
                <a:gd name="T5" fmla="*/ 0 h 21600"/>
                <a:gd name="T6" fmla="*/ 0 60000 65536"/>
                <a:gd name="T7" fmla="*/ 0 60000 65536"/>
                <a:gd name="T8" fmla="*/ 0 60000 65536"/>
                <a:gd name="T9" fmla="*/ 0 w 42104"/>
                <a:gd name="T10" fmla="*/ 0 h 21600"/>
                <a:gd name="T11" fmla="*/ 42104 w 4210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104" h="21600" fill="none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</a:path>
                <a:path w="42104" h="21600" stroke="0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  <a:lnTo>
                    <a:pt x="21019" y="21600"/>
                  </a:lnTo>
                  <a:lnTo>
                    <a:pt x="0" y="16622"/>
                  </a:lnTo>
                  <a:close/>
                </a:path>
              </a:pathLst>
            </a:custGeom>
            <a:noFill/>
            <a:ln w="9525">
              <a:solidFill>
                <a:srgbClr val="4D4D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255"/>
          <p:cNvGrpSpPr>
            <a:grpSpLocks/>
          </p:cNvGrpSpPr>
          <p:nvPr/>
        </p:nvGrpSpPr>
        <p:grpSpPr bwMode="auto">
          <a:xfrm>
            <a:off x="1047750" y="5384800"/>
            <a:ext cx="274638" cy="206375"/>
            <a:chOff x="4224" y="1968"/>
            <a:chExt cx="144" cy="108"/>
          </a:xfrm>
        </p:grpSpPr>
        <p:sp>
          <p:nvSpPr>
            <p:cNvPr id="38037" name="Freeform 256"/>
            <p:cNvSpPr>
              <a:spLocks/>
            </p:cNvSpPr>
            <p:nvPr/>
          </p:nvSpPr>
          <p:spPr bwMode="auto">
            <a:xfrm>
              <a:off x="4224" y="1968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38" name="Freeform 257"/>
            <p:cNvSpPr>
              <a:spLocks/>
            </p:cNvSpPr>
            <p:nvPr/>
          </p:nvSpPr>
          <p:spPr bwMode="auto">
            <a:xfrm rot="7895004">
              <a:off x="4272" y="1980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46" name="Freeform 258"/>
          <p:cNvSpPr>
            <a:spLocks/>
          </p:cNvSpPr>
          <p:nvPr/>
        </p:nvSpPr>
        <p:spPr bwMode="auto">
          <a:xfrm>
            <a:off x="4276725" y="3810000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47" name="Freeform 259"/>
          <p:cNvSpPr>
            <a:spLocks/>
          </p:cNvSpPr>
          <p:nvPr/>
        </p:nvSpPr>
        <p:spPr bwMode="auto">
          <a:xfrm>
            <a:off x="4476750" y="3733800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8" name="Group 260"/>
          <p:cNvGrpSpPr>
            <a:grpSpLocks/>
          </p:cNvGrpSpPr>
          <p:nvPr/>
        </p:nvGrpSpPr>
        <p:grpSpPr bwMode="auto">
          <a:xfrm>
            <a:off x="4229100" y="3514725"/>
            <a:ext cx="1104900" cy="904875"/>
            <a:chOff x="2952" y="1398"/>
            <a:chExt cx="696" cy="570"/>
          </a:xfrm>
        </p:grpSpPr>
        <p:sp>
          <p:nvSpPr>
            <p:cNvPr id="38026" name="Freeform 261"/>
            <p:cNvSpPr>
              <a:spLocks/>
            </p:cNvSpPr>
            <p:nvPr/>
          </p:nvSpPr>
          <p:spPr bwMode="auto">
            <a:xfrm>
              <a:off x="2952" y="1398"/>
              <a:ext cx="610" cy="505"/>
            </a:xfrm>
            <a:custGeom>
              <a:avLst/>
              <a:gdLst>
                <a:gd name="T0" fmla="*/ 229 w 610"/>
                <a:gd name="T1" fmla="*/ 274 h 505"/>
                <a:gd name="T2" fmla="*/ 191 w 610"/>
                <a:gd name="T3" fmla="*/ 267 h 505"/>
                <a:gd name="T4" fmla="*/ 151 w 610"/>
                <a:gd name="T5" fmla="*/ 251 h 505"/>
                <a:gd name="T6" fmla="*/ 105 w 610"/>
                <a:gd name="T7" fmla="*/ 220 h 505"/>
                <a:gd name="T8" fmla="*/ 68 w 610"/>
                <a:gd name="T9" fmla="*/ 226 h 505"/>
                <a:gd name="T10" fmla="*/ 88 w 610"/>
                <a:gd name="T11" fmla="*/ 259 h 505"/>
                <a:gd name="T12" fmla="*/ 123 w 610"/>
                <a:gd name="T13" fmla="*/ 312 h 505"/>
                <a:gd name="T14" fmla="*/ 175 w 610"/>
                <a:gd name="T15" fmla="*/ 343 h 505"/>
                <a:gd name="T16" fmla="*/ 249 w 610"/>
                <a:gd name="T17" fmla="*/ 385 h 505"/>
                <a:gd name="T18" fmla="*/ 305 w 610"/>
                <a:gd name="T19" fmla="*/ 399 h 505"/>
                <a:gd name="T20" fmla="*/ 335 w 610"/>
                <a:gd name="T21" fmla="*/ 411 h 505"/>
                <a:gd name="T22" fmla="*/ 371 w 610"/>
                <a:gd name="T23" fmla="*/ 421 h 505"/>
                <a:gd name="T24" fmla="*/ 398 w 610"/>
                <a:gd name="T25" fmla="*/ 433 h 505"/>
                <a:gd name="T26" fmla="*/ 435 w 610"/>
                <a:gd name="T27" fmla="*/ 459 h 505"/>
                <a:gd name="T28" fmla="*/ 462 w 610"/>
                <a:gd name="T29" fmla="*/ 483 h 505"/>
                <a:gd name="T30" fmla="*/ 494 w 610"/>
                <a:gd name="T31" fmla="*/ 500 h 505"/>
                <a:gd name="T32" fmla="*/ 506 w 610"/>
                <a:gd name="T33" fmla="*/ 490 h 505"/>
                <a:gd name="T34" fmla="*/ 516 w 610"/>
                <a:gd name="T35" fmla="*/ 448 h 505"/>
                <a:gd name="T36" fmla="*/ 550 w 610"/>
                <a:gd name="T37" fmla="*/ 404 h 505"/>
                <a:gd name="T38" fmla="*/ 581 w 610"/>
                <a:gd name="T39" fmla="*/ 354 h 505"/>
                <a:gd name="T40" fmla="*/ 595 w 610"/>
                <a:gd name="T41" fmla="*/ 325 h 505"/>
                <a:gd name="T42" fmla="*/ 573 w 610"/>
                <a:gd name="T43" fmla="*/ 304 h 505"/>
                <a:gd name="T44" fmla="*/ 541 w 610"/>
                <a:gd name="T45" fmla="*/ 291 h 505"/>
                <a:gd name="T46" fmla="*/ 522 w 610"/>
                <a:gd name="T47" fmla="*/ 278 h 505"/>
                <a:gd name="T48" fmla="*/ 477 w 610"/>
                <a:gd name="T49" fmla="*/ 190 h 505"/>
                <a:gd name="T50" fmla="*/ 441 w 610"/>
                <a:gd name="T51" fmla="*/ 125 h 505"/>
                <a:gd name="T52" fmla="*/ 414 w 610"/>
                <a:gd name="T53" fmla="*/ 91 h 505"/>
                <a:gd name="T54" fmla="*/ 394 w 610"/>
                <a:gd name="T55" fmla="*/ 55 h 505"/>
                <a:gd name="T56" fmla="*/ 373 w 610"/>
                <a:gd name="T57" fmla="*/ 39 h 505"/>
                <a:gd name="T58" fmla="*/ 337 w 610"/>
                <a:gd name="T59" fmla="*/ 27 h 505"/>
                <a:gd name="T60" fmla="*/ 300 w 610"/>
                <a:gd name="T61" fmla="*/ 17 h 505"/>
                <a:gd name="T62" fmla="*/ 252 w 610"/>
                <a:gd name="T63" fmla="*/ 16 h 505"/>
                <a:gd name="T64" fmla="*/ 206 w 610"/>
                <a:gd name="T65" fmla="*/ 11 h 505"/>
                <a:gd name="T66" fmla="*/ 189 w 610"/>
                <a:gd name="T67" fmla="*/ 6 h 505"/>
                <a:gd name="T68" fmla="*/ 146 w 610"/>
                <a:gd name="T69" fmla="*/ 3 h 505"/>
                <a:gd name="T70" fmla="*/ 98 w 610"/>
                <a:gd name="T71" fmla="*/ 6 h 505"/>
                <a:gd name="T72" fmla="*/ 54 w 610"/>
                <a:gd name="T73" fmla="*/ 5 h 505"/>
                <a:gd name="T74" fmla="*/ 12 w 610"/>
                <a:gd name="T75" fmla="*/ 0 h 505"/>
                <a:gd name="T76" fmla="*/ 2 w 610"/>
                <a:gd name="T77" fmla="*/ 26 h 505"/>
                <a:gd name="T78" fmla="*/ 24 w 610"/>
                <a:gd name="T79" fmla="*/ 44 h 505"/>
                <a:gd name="T80" fmla="*/ 72 w 610"/>
                <a:gd name="T81" fmla="*/ 54 h 505"/>
                <a:gd name="T82" fmla="*/ 122 w 610"/>
                <a:gd name="T83" fmla="*/ 71 h 505"/>
                <a:gd name="T84" fmla="*/ 159 w 610"/>
                <a:gd name="T85" fmla="*/ 72 h 505"/>
                <a:gd name="T86" fmla="*/ 195 w 610"/>
                <a:gd name="T87" fmla="*/ 101 h 505"/>
                <a:gd name="T88" fmla="*/ 228 w 610"/>
                <a:gd name="T89" fmla="*/ 125 h 505"/>
                <a:gd name="T90" fmla="*/ 248 w 610"/>
                <a:gd name="T91" fmla="*/ 149 h 505"/>
                <a:gd name="T92" fmla="*/ 267 w 610"/>
                <a:gd name="T93" fmla="*/ 175 h 505"/>
                <a:gd name="T94" fmla="*/ 274 w 610"/>
                <a:gd name="T95" fmla="*/ 200 h 505"/>
                <a:gd name="T96" fmla="*/ 275 w 610"/>
                <a:gd name="T97" fmla="*/ 241 h 5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0"/>
                <a:gd name="T148" fmla="*/ 0 h 505"/>
                <a:gd name="T149" fmla="*/ 610 w 610"/>
                <a:gd name="T150" fmla="*/ 505 h 5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0" h="505">
                  <a:moveTo>
                    <a:pt x="249" y="265"/>
                  </a:moveTo>
                  <a:lnTo>
                    <a:pt x="229" y="274"/>
                  </a:lnTo>
                  <a:lnTo>
                    <a:pt x="214" y="274"/>
                  </a:lnTo>
                  <a:lnTo>
                    <a:pt x="191" y="267"/>
                  </a:lnTo>
                  <a:lnTo>
                    <a:pt x="167" y="265"/>
                  </a:lnTo>
                  <a:lnTo>
                    <a:pt x="151" y="251"/>
                  </a:lnTo>
                  <a:lnTo>
                    <a:pt x="128" y="229"/>
                  </a:lnTo>
                  <a:lnTo>
                    <a:pt x="105" y="220"/>
                  </a:lnTo>
                  <a:lnTo>
                    <a:pt x="82" y="219"/>
                  </a:lnTo>
                  <a:lnTo>
                    <a:pt x="68" y="226"/>
                  </a:lnTo>
                  <a:lnTo>
                    <a:pt x="77" y="239"/>
                  </a:lnTo>
                  <a:lnTo>
                    <a:pt x="88" y="259"/>
                  </a:lnTo>
                  <a:lnTo>
                    <a:pt x="108" y="288"/>
                  </a:lnTo>
                  <a:lnTo>
                    <a:pt x="123" y="312"/>
                  </a:lnTo>
                  <a:lnTo>
                    <a:pt x="152" y="328"/>
                  </a:lnTo>
                  <a:lnTo>
                    <a:pt x="175" y="343"/>
                  </a:lnTo>
                  <a:lnTo>
                    <a:pt x="192" y="353"/>
                  </a:lnTo>
                  <a:lnTo>
                    <a:pt x="249" y="385"/>
                  </a:lnTo>
                  <a:lnTo>
                    <a:pt x="276" y="391"/>
                  </a:lnTo>
                  <a:lnTo>
                    <a:pt x="305" y="399"/>
                  </a:lnTo>
                  <a:lnTo>
                    <a:pt x="320" y="403"/>
                  </a:lnTo>
                  <a:lnTo>
                    <a:pt x="335" y="411"/>
                  </a:lnTo>
                  <a:lnTo>
                    <a:pt x="356" y="416"/>
                  </a:lnTo>
                  <a:lnTo>
                    <a:pt x="371" y="421"/>
                  </a:lnTo>
                  <a:lnTo>
                    <a:pt x="386" y="426"/>
                  </a:lnTo>
                  <a:lnTo>
                    <a:pt x="398" y="433"/>
                  </a:lnTo>
                  <a:lnTo>
                    <a:pt x="416" y="442"/>
                  </a:lnTo>
                  <a:lnTo>
                    <a:pt x="435" y="459"/>
                  </a:lnTo>
                  <a:lnTo>
                    <a:pt x="450" y="471"/>
                  </a:lnTo>
                  <a:lnTo>
                    <a:pt x="462" y="483"/>
                  </a:lnTo>
                  <a:lnTo>
                    <a:pt x="477" y="492"/>
                  </a:lnTo>
                  <a:lnTo>
                    <a:pt x="494" y="500"/>
                  </a:lnTo>
                  <a:lnTo>
                    <a:pt x="504" y="505"/>
                  </a:lnTo>
                  <a:lnTo>
                    <a:pt x="506" y="490"/>
                  </a:lnTo>
                  <a:lnTo>
                    <a:pt x="509" y="475"/>
                  </a:lnTo>
                  <a:lnTo>
                    <a:pt x="516" y="448"/>
                  </a:lnTo>
                  <a:lnTo>
                    <a:pt x="539" y="421"/>
                  </a:lnTo>
                  <a:lnTo>
                    <a:pt x="550" y="404"/>
                  </a:lnTo>
                  <a:lnTo>
                    <a:pt x="571" y="373"/>
                  </a:lnTo>
                  <a:lnTo>
                    <a:pt x="581" y="354"/>
                  </a:lnTo>
                  <a:lnTo>
                    <a:pt x="592" y="338"/>
                  </a:lnTo>
                  <a:lnTo>
                    <a:pt x="595" y="325"/>
                  </a:lnTo>
                  <a:lnTo>
                    <a:pt x="610" y="322"/>
                  </a:lnTo>
                  <a:lnTo>
                    <a:pt x="573" y="304"/>
                  </a:lnTo>
                  <a:lnTo>
                    <a:pt x="561" y="297"/>
                  </a:lnTo>
                  <a:lnTo>
                    <a:pt x="541" y="291"/>
                  </a:lnTo>
                  <a:lnTo>
                    <a:pt x="530" y="285"/>
                  </a:lnTo>
                  <a:lnTo>
                    <a:pt x="522" y="278"/>
                  </a:lnTo>
                  <a:lnTo>
                    <a:pt x="512" y="256"/>
                  </a:lnTo>
                  <a:lnTo>
                    <a:pt x="477" y="190"/>
                  </a:lnTo>
                  <a:lnTo>
                    <a:pt x="460" y="154"/>
                  </a:lnTo>
                  <a:lnTo>
                    <a:pt x="441" y="125"/>
                  </a:lnTo>
                  <a:lnTo>
                    <a:pt x="427" y="110"/>
                  </a:lnTo>
                  <a:lnTo>
                    <a:pt x="414" y="91"/>
                  </a:lnTo>
                  <a:lnTo>
                    <a:pt x="404" y="74"/>
                  </a:lnTo>
                  <a:lnTo>
                    <a:pt x="394" y="55"/>
                  </a:lnTo>
                  <a:lnTo>
                    <a:pt x="385" y="44"/>
                  </a:lnTo>
                  <a:lnTo>
                    <a:pt x="373" y="39"/>
                  </a:lnTo>
                  <a:lnTo>
                    <a:pt x="350" y="35"/>
                  </a:lnTo>
                  <a:lnTo>
                    <a:pt x="337" y="27"/>
                  </a:lnTo>
                  <a:lnTo>
                    <a:pt x="321" y="17"/>
                  </a:lnTo>
                  <a:lnTo>
                    <a:pt x="300" y="17"/>
                  </a:lnTo>
                  <a:lnTo>
                    <a:pt x="273" y="21"/>
                  </a:lnTo>
                  <a:lnTo>
                    <a:pt x="252" y="16"/>
                  </a:lnTo>
                  <a:lnTo>
                    <a:pt x="228" y="24"/>
                  </a:lnTo>
                  <a:lnTo>
                    <a:pt x="206" y="11"/>
                  </a:lnTo>
                  <a:lnTo>
                    <a:pt x="194" y="8"/>
                  </a:lnTo>
                  <a:lnTo>
                    <a:pt x="189" y="6"/>
                  </a:lnTo>
                  <a:lnTo>
                    <a:pt x="171" y="3"/>
                  </a:lnTo>
                  <a:lnTo>
                    <a:pt x="146" y="3"/>
                  </a:lnTo>
                  <a:lnTo>
                    <a:pt x="117" y="3"/>
                  </a:lnTo>
                  <a:lnTo>
                    <a:pt x="98" y="6"/>
                  </a:lnTo>
                  <a:lnTo>
                    <a:pt x="75" y="5"/>
                  </a:lnTo>
                  <a:lnTo>
                    <a:pt x="54" y="5"/>
                  </a:lnTo>
                  <a:lnTo>
                    <a:pt x="33" y="2"/>
                  </a:lnTo>
                  <a:lnTo>
                    <a:pt x="12" y="0"/>
                  </a:lnTo>
                  <a:lnTo>
                    <a:pt x="0" y="9"/>
                  </a:lnTo>
                  <a:lnTo>
                    <a:pt x="2" y="26"/>
                  </a:lnTo>
                  <a:lnTo>
                    <a:pt x="9" y="35"/>
                  </a:lnTo>
                  <a:lnTo>
                    <a:pt x="24" y="44"/>
                  </a:lnTo>
                  <a:lnTo>
                    <a:pt x="44" y="51"/>
                  </a:lnTo>
                  <a:lnTo>
                    <a:pt x="72" y="54"/>
                  </a:lnTo>
                  <a:lnTo>
                    <a:pt x="101" y="65"/>
                  </a:lnTo>
                  <a:lnTo>
                    <a:pt x="122" y="71"/>
                  </a:lnTo>
                  <a:lnTo>
                    <a:pt x="140" y="71"/>
                  </a:lnTo>
                  <a:lnTo>
                    <a:pt x="159" y="72"/>
                  </a:lnTo>
                  <a:lnTo>
                    <a:pt x="177" y="87"/>
                  </a:lnTo>
                  <a:lnTo>
                    <a:pt x="195" y="101"/>
                  </a:lnTo>
                  <a:lnTo>
                    <a:pt x="209" y="113"/>
                  </a:lnTo>
                  <a:lnTo>
                    <a:pt x="228" y="125"/>
                  </a:lnTo>
                  <a:lnTo>
                    <a:pt x="236" y="132"/>
                  </a:lnTo>
                  <a:lnTo>
                    <a:pt x="248" y="149"/>
                  </a:lnTo>
                  <a:lnTo>
                    <a:pt x="259" y="158"/>
                  </a:lnTo>
                  <a:lnTo>
                    <a:pt x="267" y="175"/>
                  </a:lnTo>
                  <a:lnTo>
                    <a:pt x="274" y="188"/>
                  </a:lnTo>
                  <a:lnTo>
                    <a:pt x="274" y="200"/>
                  </a:lnTo>
                  <a:lnTo>
                    <a:pt x="277" y="218"/>
                  </a:lnTo>
                  <a:lnTo>
                    <a:pt x="275" y="241"/>
                  </a:lnTo>
                  <a:lnTo>
                    <a:pt x="249" y="265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27" name="Freeform 262"/>
            <p:cNvSpPr>
              <a:spLocks/>
            </p:cNvSpPr>
            <p:nvPr/>
          </p:nvSpPr>
          <p:spPr bwMode="auto">
            <a:xfrm>
              <a:off x="3140" y="1402"/>
              <a:ext cx="106" cy="58"/>
            </a:xfrm>
            <a:custGeom>
              <a:avLst/>
              <a:gdLst>
                <a:gd name="T0" fmla="*/ 0 w 106"/>
                <a:gd name="T1" fmla="*/ 0 h 58"/>
                <a:gd name="T2" fmla="*/ 53 w 106"/>
                <a:gd name="T3" fmla="*/ 28 h 58"/>
                <a:gd name="T4" fmla="*/ 106 w 106"/>
                <a:gd name="T5" fmla="*/ 58 h 58"/>
                <a:gd name="T6" fmla="*/ 0 60000 65536"/>
                <a:gd name="T7" fmla="*/ 0 60000 65536"/>
                <a:gd name="T8" fmla="*/ 0 60000 65536"/>
                <a:gd name="T9" fmla="*/ 0 w 106"/>
                <a:gd name="T10" fmla="*/ 0 h 58"/>
                <a:gd name="T11" fmla="*/ 106 w 106"/>
                <a:gd name="T12" fmla="*/ 58 h 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58">
                  <a:moveTo>
                    <a:pt x="0" y="0"/>
                  </a:moveTo>
                  <a:lnTo>
                    <a:pt x="53" y="28"/>
                  </a:lnTo>
                  <a:lnTo>
                    <a:pt x="106" y="5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28" name="Freeform 263"/>
            <p:cNvSpPr>
              <a:spLocks/>
            </p:cNvSpPr>
            <p:nvPr/>
          </p:nvSpPr>
          <p:spPr bwMode="auto">
            <a:xfrm rot="-1242821">
              <a:off x="3037" y="1616"/>
              <a:ext cx="15" cy="48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29" name="Freeform 264"/>
            <p:cNvSpPr>
              <a:spLocks/>
            </p:cNvSpPr>
            <p:nvPr/>
          </p:nvSpPr>
          <p:spPr bwMode="auto">
            <a:xfrm rot="-1448732">
              <a:off x="3112" y="1454"/>
              <a:ext cx="6" cy="17"/>
            </a:xfrm>
            <a:custGeom>
              <a:avLst/>
              <a:gdLst>
                <a:gd name="T0" fmla="*/ 6 w 6"/>
                <a:gd name="T1" fmla="*/ 0 h 17"/>
                <a:gd name="T2" fmla="*/ 2 w 6"/>
                <a:gd name="T3" fmla="*/ 9 h 17"/>
                <a:gd name="T4" fmla="*/ 0 w 6"/>
                <a:gd name="T5" fmla="*/ 17 h 17"/>
                <a:gd name="T6" fmla="*/ 0 60000 65536"/>
                <a:gd name="T7" fmla="*/ 0 60000 65536"/>
                <a:gd name="T8" fmla="*/ 0 60000 65536"/>
                <a:gd name="T9" fmla="*/ 0 w 6"/>
                <a:gd name="T10" fmla="*/ 0 h 17"/>
                <a:gd name="T11" fmla="*/ 6 w 6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7">
                  <a:moveTo>
                    <a:pt x="6" y="0"/>
                  </a:moveTo>
                  <a:lnTo>
                    <a:pt x="2" y="9"/>
                  </a:lnTo>
                  <a:lnTo>
                    <a:pt x="0" y="1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30" name="Freeform 265"/>
            <p:cNvSpPr>
              <a:spLocks/>
            </p:cNvSpPr>
            <p:nvPr/>
          </p:nvSpPr>
          <p:spPr bwMode="auto">
            <a:xfrm rot="-996419">
              <a:off x="3023" y="1438"/>
              <a:ext cx="3" cy="14"/>
            </a:xfrm>
            <a:custGeom>
              <a:avLst/>
              <a:gdLst>
                <a:gd name="T0" fmla="*/ 3 w 3"/>
                <a:gd name="T1" fmla="*/ 0 h 14"/>
                <a:gd name="T2" fmla="*/ 0 w 3"/>
                <a:gd name="T3" fmla="*/ 7 h 14"/>
                <a:gd name="T4" fmla="*/ 0 w 3"/>
                <a:gd name="T5" fmla="*/ 14 h 14"/>
                <a:gd name="T6" fmla="*/ 0 60000 65536"/>
                <a:gd name="T7" fmla="*/ 0 60000 65536"/>
                <a:gd name="T8" fmla="*/ 0 60000 65536"/>
                <a:gd name="T9" fmla="*/ 0 w 3"/>
                <a:gd name="T10" fmla="*/ 0 h 14"/>
                <a:gd name="T11" fmla="*/ 3 w 3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14">
                  <a:moveTo>
                    <a:pt x="3" y="0"/>
                  </a:moveTo>
                  <a:lnTo>
                    <a:pt x="0" y="7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" name="Group 266"/>
            <p:cNvGrpSpPr>
              <a:grpSpLocks/>
            </p:cNvGrpSpPr>
            <p:nvPr/>
          </p:nvGrpSpPr>
          <p:grpSpPr bwMode="auto">
            <a:xfrm rot="-9224892">
              <a:off x="3406" y="1698"/>
              <a:ext cx="242" cy="270"/>
              <a:chOff x="2457" y="2549"/>
              <a:chExt cx="557" cy="547"/>
            </a:xfrm>
          </p:grpSpPr>
          <p:sp>
            <p:nvSpPr>
              <p:cNvPr id="38035" name="Freeform 267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36" name="Oval 268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38032" name="Freeform 269"/>
            <p:cNvSpPr>
              <a:spLocks/>
            </p:cNvSpPr>
            <p:nvPr/>
          </p:nvSpPr>
          <p:spPr bwMode="auto">
            <a:xfrm rot="-5887819">
              <a:off x="3109" y="1667"/>
              <a:ext cx="13" cy="9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33" name="Freeform 270"/>
            <p:cNvSpPr>
              <a:spLocks/>
            </p:cNvSpPr>
            <p:nvPr/>
          </p:nvSpPr>
          <p:spPr bwMode="auto">
            <a:xfrm rot="-487818">
              <a:off x="3226" y="1413"/>
              <a:ext cx="47" cy="29"/>
            </a:xfrm>
            <a:custGeom>
              <a:avLst/>
              <a:gdLst>
                <a:gd name="T0" fmla="*/ 0 w 53"/>
                <a:gd name="T1" fmla="*/ 0 h 34"/>
                <a:gd name="T2" fmla="*/ 4 w 53"/>
                <a:gd name="T3" fmla="*/ 3 h 34"/>
                <a:gd name="T4" fmla="*/ 6 w 53"/>
                <a:gd name="T5" fmla="*/ 3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034" name="Freeform 271"/>
            <p:cNvSpPr>
              <a:spLocks/>
            </p:cNvSpPr>
            <p:nvPr/>
          </p:nvSpPr>
          <p:spPr bwMode="auto">
            <a:xfrm>
              <a:off x="2956" y="1405"/>
              <a:ext cx="40" cy="7"/>
            </a:xfrm>
            <a:custGeom>
              <a:avLst/>
              <a:gdLst>
                <a:gd name="T0" fmla="*/ 0 w 40"/>
                <a:gd name="T1" fmla="*/ 4 h 7"/>
                <a:gd name="T2" fmla="*/ 16 w 40"/>
                <a:gd name="T3" fmla="*/ 6 h 7"/>
                <a:gd name="T4" fmla="*/ 25 w 40"/>
                <a:gd name="T5" fmla="*/ 7 h 7"/>
                <a:gd name="T6" fmla="*/ 33 w 40"/>
                <a:gd name="T7" fmla="*/ 5 h 7"/>
                <a:gd name="T8" fmla="*/ 40 w 4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"/>
                <a:gd name="T17" fmla="*/ 40 w 4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">
                  <a:moveTo>
                    <a:pt x="0" y="4"/>
                  </a:moveTo>
                  <a:lnTo>
                    <a:pt x="16" y="6"/>
                  </a:lnTo>
                  <a:lnTo>
                    <a:pt x="25" y="7"/>
                  </a:lnTo>
                  <a:lnTo>
                    <a:pt x="33" y="5"/>
                  </a:lnTo>
                  <a:lnTo>
                    <a:pt x="4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272"/>
          <p:cNvGrpSpPr>
            <a:grpSpLocks/>
          </p:cNvGrpSpPr>
          <p:nvPr/>
        </p:nvGrpSpPr>
        <p:grpSpPr bwMode="auto">
          <a:xfrm>
            <a:off x="6538912" y="3200400"/>
            <a:ext cx="2161090" cy="2763888"/>
            <a:chOff x="3657" y="1056"/>
            <a:chExt cx="1824" cy="2768"/>
          </a:xfrm>
        </p:grpSpPr>
        <p:pic>
          <p:nvPicPr>
            <p:cNvPr id="38024" name="Picture 273" descr="celsius_face_s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792" y="1056"/>
              <a:ext cx="1398" cy="1872"/>
            </a:xfrm>
            <a:prstGeom prst="rect">
              <a:avLst/>
            </a:prstGeom>
            <a:noFill/>
            <a:ln w="12700">
              <a:solidFill>
                <a:srgbClr val="0000FF"/>
              </a:solidFill>
              <a:miter lim="800000"/>
              <a:headEnd/>
              <a:tailEnd/>
            </a:ln>
          </p:spPr>
        </p:pic>
        <p:sp>
          <p:nvSpPr>
            <p:cNvPr id="38025" name="Text Box 274"/>
            <p:cNvSpPr txBox="1">
              <a:spLocks noChangeArrowheads="1"/>
            </p:cNvSpPr>
            <p:nvPr/>
          </p:nvSpPr>
          <p:spPr bwMode="auto">
            <a:xfrm>
              <a:off x="3657" y="2992"/>
              <a:ext cx="1824" cy="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4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Anders Celsius</a:t>
              </a:r>
            </a:p>
            <a:p>
              <a:pPr algn="ctr"/>
              <a:r>
                <a:rPr lang="en-US" altLang="en-US" sz="24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(1701-1744)</a:t>
              </a:r>
            </a:p>
          </p:txBody>
        </p:sp>
      </p:grpSp>
      <p:sp>
        <p:nvSpPr>
          <p:cNvPr id="13587" name="Text Box 275"/>
          <p:cNvSpPr txBox="1">
            <a:spLocks noChangeArrowheads="1"/>
          </p:cNvSpPr>
          <p:nvPr/>
        </p:nvSpPr>
        <p:spPr bwMode="auto">
          <a:xfrm>
            <a:off x="1524000" y="1219200"/>
            <a:ext cx="83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FF0000"/>
                </a:solidFill>
              </a:rPr>
              <a:t>100</a:t>
            </a:r>
            <a:r>
              <a:rPr lang="en-US" altLang="en-US" sz="1600" b="1" baseline="30000">
                <a:solidFill>
                  <a:srgbClr val="FF0000"/>
                </a:solidFill>
              </a:rPr>
              <a:t>o</a:t>
            </a:r>
            <a:r>
              <a:rPr lang="en-US" altLang="en-US" sz="16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3588" name="Line 276"/>
          <p:cNvSpPr>
            <a:spLocks noChangeShapeType="1"/>
          </p:cNvSpPr>
          <p:nvPr/>
        </p:nvSpPr>
        <p:spPr bwMode="auto">
          <a:xfrm>
            <a:off x="1371600" y="1524000"/>
            <a:ext cx="228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589" name="Line 277"/>
          <p:cNvSpPr>
            <a:spLocks noChangeShapeType="1"/>
          </p:cNvSpPr>
          <p:nvPr/>
        </p:nvSpPr>
        <p:spPr bwMode="auto">
          <a:xfrm>
            <a:off x="1371600" y="3429000"/>
            <a:ext cx="228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590" name="Text Box 278"/>
          <p:cNvSpPr txBox="1">
            <a:spLocks noChangeArrowheads="1"/>
          </p:cNvSpPr>
          <p:nvPr/>
        </p:nvSpPr>
        <p:spPr bwMode="auto">
          <a:xfrm>
            <a:off x="1600200" y="3341688"/>
            <a:ext cx="83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FF0000"/>
                </a:solidFill>
              </a:rPr>
              <a:t>0</a:t>
            </a:r>
            <a:r>
              <a:rPr lang="en-US" altLang="en-US" sz="1600" b="1" baseline="30000">
                <a:solidFill>
                  <a:srgbClr val="FF0000"/>
                </a:solidFill>
              </a:rPr>
              <a:t>o</a:t>
            </a:r>
            <a:r>
              <a:rPr lang="en-US" altLang="en-US" sz="1600" b="1">
                <a:solidFill>
                  <a:srgbClr val="FF0000"/>
                </a:solidFill>
              </a:rPr>
              <a:t>C</a:t>
            </a:r>
          </a:p>
        </p:txBody>
      </p:sp>
      <p:grpSp>
        <p:nvGrpSpPr>
          <p:cNvPr id="31" name="Group 279"/>
          <p:cNvGrpSpPr>
            <a:grpSpLocks/>
          </p:cNvGrpSpPr>
          <p:nvPr/>
        </p:nvGrpSpPr>
        <p:grpSpPr bwMode="auto">
          <a:xfrm>
            <a:off x="1447800" y="1524000"/>
            <a:ext cx="381000" cy="1905000"/>
            <a:chOff x="3312" y="1344"/>
            <a:chExt cx="48" cy="960"/>
          </a:xfrm>
        </p:grpSpPr>
        <p:grpSp>
          <p:nvGrpSpPr>
            <p:cNvPr id="13312" name="Group 280"/>
            <p:cNvGrpSpPr>
              <a:grpSpLocks/>
            </p:cNvGrpSpPr>
            <p:nvPr/>
          </p:nvGrpSpPr>
          <p:grpSpPr bwMode="auto">
            <a:xfrm rot="5400000">
              <a:off x="3144" y="1512"/>
              <a:ext cx="384" cy="48"/>
              <a:chOff x="1980" y="1752"/>
              <a:chExt cx="3200" cy="240"/>
            </a:xfrm>
          </p:grpSpPr>
          <p:sp>
            <p:nvSpPr>
              <p:cNvPr id="38003" name="Line 281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4" name="Line 282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5" name="Line 283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6" name="Line 284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7" name="Line 285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8" name="Line 286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9" name="Line 287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0" name="Line 288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1" name="Line 289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2" name="Line 290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3" name="Line 291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4" name="Line 292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5" name="Line 293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6" name="Line 294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7" name="Line 295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8" name="Line 296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19" name="Line 297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20" name="Line 298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21" name="Line 299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22" name="Line 300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23" name="Line 301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13" name="Group 302"/>
            <p:cNvGrpSpPr>
              <a:grpSpLocks/>
            </p:cNvGrpSpPr>
            <p:nvPr/>
          </p:nvGrpSpPr>
          <p:grpSpPr bwMode="auto">
            <a:xfrm rot="5400000">
              <a:off x="3144" y="1896"/>
              <a:ext cx="384" cy="48"/>
              <a:chOff x="1980" y="1752"/>
              <a:chExt cx="3200" cy="240"/>
            </a:xfrm>
          </p:grpSpPr>
          <p:sp>
            <p:nvSpPr>
              <p:cNvPr id="37982" name="Line 303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3" name="Line 304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4" name="Line 305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5" name="Line 306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6" name="Line 307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7" name="Line 308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8" name="Line 309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9" name="Line 310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0" name="Line 311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1" name="Line 312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2" name="Line 313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3" name="Line 314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4" name="Line 315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5" name="Line 316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6" name="Line 317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7" name="Line 318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8" name="Line 319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99" name="Line 320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0" name="Line 321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1" name="Line 322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02" name="Line 323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14" name="Group 324"/>
            <p:cNvGrpSpPr>
              <a:grpSpLocks/>
            </p:cNvGrpSpPr>
            <p:nvPr/>
          </p:nvGrpSpPr>
          <p:grpSpPr bwMode="auto">
            <a:xfrm rot="5400000">
              <a:off x="3144" y="2088"/>
              <a:ext cx="384" cy="48"/>
              <a:chOff x="1980" y="1752"/>
              <a:chExt cx="3200" cy="240"/>
            </a:xfrm>
          </p:grpSpPr>
          <p:sp>
            <p:nvSpPr>
              <p:cNvPr id="37961" name="Line 325"/>
              <p:cNvSpPr>
                <a:spLocks noChangeShapeType="1"/>
              </p:cNvSpPr>
              <p:nvPr/>
            </p:nvSpPr>
            <p:spPr bwMode="auto">
              <a:xfrm>
                <a:off x="19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62" name="Line 326"/>
              <p:cNvSpPr>
                <a:spLocks noChangeShapeType="1"/>
              </p:cNvSpPr>
              <p:nvPr/>
            </p:nvSpPr>
            <p:spPr bwMode="auto">
              <a:xfrm>
                <a:off x="21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63" name="Line 327"/>
              <p:cNvSpPr>
                <a:spLocks noChangeShapeType="1"/>
              </p:cNvSpPr>
              <p:nvPr/>
            </p:nvSpPr>
            <p:spPr bwMode="auto">
              <a:xfrm>
                <a:off x="23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64" name="Line 328"/>
              <p:cNvSpPr>
                <a:spLocks noChangeShapeType="1"/>
              </p:cNvSpPr>
              <p:nvPr/>
            </p:nvSpPr>
            <p:spPr bwMode="auto">
              <a:xfrm>
                <a:off x="24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65" name="Line 329"/>
              <p:cNvSpPr>
                <a:spLocks noChangeShapeType="1"/>
              </p:cNvSpPr>
              <p:nvPr/>
            </p:nvSpPr>
            <p:spPr bwMode="auto">
              <a:xfrm>
                <a:off x="26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66" name="Line 330"/>
              <p:cNvSpPr>
                <a:spLocks noChangeShapeType="1"/>
              </p:cNvSpPr>
              <p:nvPr/>
            </p:nvSpPr>
            <p:spPr bwMode="auto">
              <a:xfrm>
                <a:off x="27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67" name="Line 331"/>
              <p:cNvSpPr>
                <a:spLocks noChangeShapeType="1"/>
              </p:cNvSpPr>
              <p:nvPr/>
            </p:nvSpPr>
            <p:spPr bwMode="auto">
              <a:xfrm>
                <a:off x="29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68" name="Line 332"/>
              <p:cNvSpPr>
                <a:spLocks noChangeShapeType="1"/>
              </p:cNvSpPr>
              <p:nvPr/>
            </p:nvSpPr>
            <p:spPr bwMode="auto">
              <a:xfrm>
                <a:off x="31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69" name="Line 333"/>
              <p:cNvSpPr>
                <a:spLocks noChangeShapeType="1"/>
              </p:cNvSpPr>
              <p:nvPr/>
            </p:nvSpPr>
            <p:spPr bwMode="auto">
              <a:xfrm>
                <a:off x="32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0" name="Line 334"/>
              <p:cNvSpPr>
                <a:spLocks noChangeShapeType="1"/>
              </p:cNvSpPr>
              <p:nvPr/>
            </p:nvSpPr>
            <p:spPr bwMode="auto">
              <a:xfrm>
                <a:off x="34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1" name="Line 335"/>
              <p:cNvSpPr>
                <a:spLocks noChangeShapeType="1"/>
              </p:cNvSpPr>
              <p:nvPr/>
            </p:nvSpPr>
            <p:spPr bwMode="auto">
              <a:xfrm>
                <a:off x="35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2" name="Line 336"/>
              <p:cNvSpPr>
                <a:spLocks noChangeShapeType="1"/>
              </p:cNvSpPr>
              <p:nvPr/>
            </p:nvSpPr>
            <p:spPr bwMode="auto">
              <a:xfrm>
                <a:off x="37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3" name="Line 337"/>
              <p:cNvSpPr>
                <a:spLocks noChangeShapeType="1"/>
              </p:cNvSpPr>
              <p:nvPr/>
            </p:nvSpPr>
            <p:spPr bwMode="auto">
              <a:xfrm>
                <a:off x="39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4" name="Line 338"/>
              <p:cNvSpPr>
                <a:spLocks noChangeShapeType="1"/>
              </p:cNvSpPr>
              <p:nvPr/>
            </p:nvSpPr>
            <p:spPr bwMode="auto">
              <a:xfrm>
                <a:off x="40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5" name="Line 339"/>
              <p:cNvSpPr>
                <a:spLocks noChangeShapeType="1"/>
              </p:cNvSpPr>
              <p:nvPr/>
            </p:nvSpPr>
            <p:spPr bwMode="auto">
              <a:xfrm>
                <a:off x="42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6" name="Line 340"/>
              <p:cNvSpPr>
                <a:spLocks noChangeShapeType="1"/>
              </p:cNvSpPr>
              <p:nvPr/>
            </p:nvSpPr>
            <p:spPr bwMode="auto">
              <a:xfrm>
                <a:off x="4380" y="1812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7" name="Line 341"/>
              <p:cNvSpPr>
                <a:spLocks noChangeShapeType="1"/>
              </p:cNvSpPr>
              <p:nvPr/>
            </p:nvSpPr>
            <p:spPr bwMode="auto">
              <a:xfrm>
                <a:off x="454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8" name="Line 342"/>
              <p:cNvSpPr>
                <a:spLocks noChangeShapeType="1"/>
              </p:cNvSpPr>
              <p:nvPr/>
            </p:nvSpPr>
            <p:spPr bwMode="auto">
              <a:xfrm>
                <a:off x="470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79" name="Line 343"/>
              <p:cNvSpPr>
                <a:spLocks noChangeShapeType="1"/>
              </p:cNvSpPr>
              <p:nvPr/>
            </p:nvSpPr>
            <p:spPr bwMode="auto">
              <a:xfrm>
                <a:off x="486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0" name="Line 344"/>
              <p:cNvSpPr>
                <a:spLocks noChangeShapeType="1"/>
              </p:cNvSpPr>
              <p:nvPr/>
            </p:nvSpPr>
            <p:spPr bwMode="auto">
              <a:xfrm>
                <a:off x="5020" y="1872"/>
                <a:ext cx="0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81" name="Line 345"/>
              <p:cNvSpPr>
                <a:spLocks noChangeShapeType="1"/>
              </p:cNvSpPr>
              <p:nvPr/>
            </p:nvSpPr>
            <p:spPr bwMode="auto">
              <a:xfrm>
                <a:off x="5180" y="1752"/>
                <a:ext cx="0" cy="2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7955" name="Text Box 346"/>
          <p:cNvSpPr txBox="1">
            <a:spLocks noChangeArrowheads="1"/>
          </p:cNvSpPr>
          <p:nvPr/>
        </p:nvSpPr>
        <p:spPr bwMode="auto">
          <a:xfrm>
            <a:off x="2906713" y="982663"/>
            <a:ext cx="4389437" cy="584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</a:rPr>
              <a:t>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Celsius</a:t>
            </a:r>
          </a:p>
        </p:txBody>
      </p:sp>
      <p:sp>
        <p:nvSpPr>
          <p:cNvPr id="13659" name="Text Box 347"/>
          <p:cNvSpPr txBox="1">
            <a:spLocks noChangeArrowheads="1"/>
          </p:cNvSpPr>
          <p:nvPr/>
        </p:nvSpPr>
        <p:spPr bwMode="auto">
          <a:xfrm>
            <a:off x="1981200" y="1752600"/>
            <a:ext cx="7334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Celsius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     tan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400" b="1" i="1" baseline="30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altLang="en-US" sz="2400" b="1" i="1" baseline="30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29" dur="2000" fill="hold"/>
                                        <p:tgtEl>
                                          <p:spTgt spid="135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3" dur="2000" fill="hold"/>
                                        <p:tgtEl>
                                          <p:spTgt spid="135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7" dur="2000" fill="hold"/>
                                        <p:tgtEl>
                                          <p:spTgt spid="13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1" dur="2000" fill="hold"/>
                                        <p:tgtEl>
                                          <p:spTgt spid="135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5" dur="2000" fill="hold"/>
                                        <p:tgtEl>
                                          <p:spTgt spid="135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9" dur="2000" fill="hold"/>
                                        <p:tgtEl>
                                          <p:spTgt spid="13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65" dur="2000" fill="hold"/>
                                        <p:tgtEl>
                                          <p:spTgt spid="13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3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3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2" dur="2000" fill="hold"/>
                                        <p:tgtEl>
                                          <p:spTgt spid="135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6" dur="2000" fill="hold"/>
                                        <p:tgtEl>
                                          <p:spTgt spid="135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300"/>
                            </p:stCondLst>
                            <p:childTnLst>
                              <p:par>
                                <p:cTn id="9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75 0.00035 -0.09328 0.0 -0.11759 C -0.00035 -0.14189 0.00208 -0.13217 -0.00209 -0.14629 C -0.00625 -0.16041 0.00156 -0.18958 -0.025 -0.20277 C -0.05156 -0.21597 -0.10643 -0.22106 -0.16111 -0.22592 " pathEditMode="relative" ptsTypes="aaaaA">
                                      <p:cBhvr>
                                        <p:cTn id="1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75 0.00035 -0.09328 0.0 -0.11759 C -0.00035 -0.14189 0.00208 -0.13217 -0.00209 -0.14629 C -0.00625 -0.16041 0.00156 -0.18958 -0.025 -0.20277 C -0.05156 -0.21597 -0.10643 -0.22106 -0.16111 -0.22592 " pathEditMode="relative" ptsTypes="aaaaA">
                                      <p:cBhvr>
                                        <p:cTn id="1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22593 L -0.16059 -0.02593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22593 L -0.16059 -0.02593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3000"/>
                                        <p:tgtEl>
                                          <p:spTgt spid="1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3000"/>
                                        <p:tgtEl>
                                          <p:spTgt spid="13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3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3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02686 C -0.16059 -0.08797 -0.16059 -0.14908 -0.16059 -0.17963 C -0.16059 -0.21019 -0.16041 -0.20394 -0.16111 -0.21088 C -0.1618 -0.21783 -0.16215 -0.21875 -0.16527 -0.2213 C -0.1684 -0.22385 -0.1743 -0.22593 -0.17986 -0.22616 C -0.18541 -0.22639 -0.19131 -0.22639 -0.19913 -0.22338 C -0.20694 -0.22037 -0.21875 -0.21436 -0.22673 -0.20811 C -0.23472 -0.20186 -0.23975 -0.20047 -0.24652 -0.18658 C -0.25329 -0.17269 -0.25086 -0.17917 -0.26736 -0.12408 C -0.28385 -0.06899 -0.31475 0.0375 -0.34548 0.14398 " pathEditMode="relative" rAng="0" ptsTypes="aaaaaaaaaA">
                                      <p:cBhvr>
                                        <p:cTn id="1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-14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9 -0.02593 C -0.16059 -0.08704 -0.16059 -0.14815 -0.16059 -0.17871 C -0.16059 -0.20926 -0.16042 -0.20301 -0.16111 -0.20996 C -0.16181 -0.2169 -0.16215 -0.21783 -0.16528 -0.22037 C -0.1684 -0.22292 -0.17431 -0.225 -0.17986 -0.22523 C -0.18542 -0.22547 -0.19132 -0.22547 -0.19913 -0.22246 C -0.20694 -0.21945 -0.21875 -0.21343 -0.22674 -0.20718 C -0.23472 -0.20093 -0.23976 -0.19954 -0.24653 -0.18565 C -0.2533 -0.17176 -0.25087 -0.17824 -0.26736 -0.12315 C -0.28385 -0.06806 -0.31476 0.03842 -0.34549 0.1449 " pathEditMode="relative" rAng="0" ptsTypes="aaaaaaaaaA">
                                      <p:cBhvr>
                                        <p:cTn id="1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-14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3000"/>
                                        <p:tgtEl>
                                          <p:spTgt spid="13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3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3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3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04 0.14375 C -0.35746 0.12777 -0.3677 0.1118 -0.39079 0.11527 C -0.41388 0.11875 -0.45 0.14166 -0.48611 0.16458 " pathEditMode="relative" rAng="0" ptsTypes="aaA">
                                      <p:cBhvr>
                                        <p:cTn id="1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" y="-6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05 0.14375 C -0.35746 0.12778 -0.36771 0.1118 -0.3908 0.11528 C -0.41389 0.11875 -0.45 0.14166 -0.48611 0.16458 " pathEditMode="relative" rAng="0" ptsTypes="aaA">
                                      <p:cBhvr>
                                        <p:cTn id="1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" y="-6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3000"/>
                                        <p:tgtEl>
                                          <p:spTgt spid="1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77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770" decel="100000"/>
                                        <p:tgtEl>
                                          <p:spTgt spid="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7" dur="7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9" dur="7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36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900" decel="100000" fill="hold"/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57" grpId="0" animBg="1"/>
      <p:bldP spid="13457" grpId="1" animBg="1"/>
      <p:bldP spid="13457" grpId="2" animBg="1"/>
      <p:bldP spid="13457" grpId="3" animBg="1"/>
      <p:bldP spid="13458" grpId="0" animBg="1"/>
      <p:bldP spid="13458" grpId="1" animBg="1"/>
      <p:bldP spid="13459" grpId="0" animBg="1"/>
      <p:bldP spid="13537" grpId="0" animBg="1"/>
      <p:bldP spid="13537" grpId="1" animBg="1"/>
      <p:bldP spid="13538" grpId="0" animBg="1"/>
      <p:bldP spid="13538" grpId="1" animBg="1"/>
      <p:bldP spid="13539" grpId="0" animBg="1"/>
      <p:bldP spid="13539" grpId="1" animBg="1"/>
      <p:bldP spid="13540" grpId="0" animBg="1"/>
      <p:bldP spid="13540" grpId="1" animBg="1"/>
      <p:bldP spid="13541" grpId="0" animBg="1"/>
      <p:bldP spid="13541" grpId="1" animBg="1"/>
      <p:bldP spid="13542" grpId="0" animBg="1"/>
      <p:bldP spid="13542" grpId="1" animBg="1"/>
      <p:bldP spid="13543" grpId="0" animBg="1"/>
      <p:bldP spid="13543" grpId="1" animBg="1"/>
      <p:bldP spid="13544" grpId="0" animBg="1"/>
      <p:bldP spid="13544" grpId="1" animBg="1"/>
      <p:bldP spid="13545" grpId="0" animBg="1"/>
      <p:bldP spid="13545" grpId="1" animBg="1"/>
      <p:bldP spid="13587" grpId="0"/>
      <p:bldP spid="13588" grpId="0" animBg="1"/>
      <p:bldP spid="13589" grpId="0" animBg="1"/>
      <p:bldP spid="13590" grpId="0"/>
      <p:bldP spid="136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18700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-14288" y="1670050"/>
            <a:ext cx="489108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200" i="1" dirty="0"/>
              <a:t>-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Nhúng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nhúng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nguội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tay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7713" y="228600"/>
            <a:ext cx="455136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2271713" y="333375"/>
            <a:ext cx="37846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 eaLnBrk="1" hangingPunct="1">
              <a:spcBef>
                <a:spcPct val="50000"/>
              </a:spcBef>
            </a:pPr>
            <a:r>
              <a:rPr lang="en-US" altLang="en-US" sz="3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5800" y="-228600"/>
            <a:ext cx="9829800" cy="70866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38915" name="Rectangle 3" descr="Papyrus"/>
          <p:cNvSpPr>
            <a:spLocks noChangeArrowheads="1"/>
          </p:cNvSpPr>
          <p:nvPr/>
        </p:nvSpPr>
        <p:spPr bwMode="auto">
          <a:xfrm rot="2700000" flipV="1">
            <a:off x="4457700" y="3970338"/>
            <a:ext cx="457200" cy="1096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miter lim="800000"/>
            <a:headEnd/>
            <a:tailEnd/>
          </a:ln>
          <a:scene3d>
            <a:camera prst="legacyPerspectiveFront">
              <a:rot lat="18000000" lon="0" rev="0"/>
            </a:camera>
            <a:lightRig rig="legacyFlat4" dir="b"/>
          </a:scene3d>
          <a:sp3d extrusionH="49200" prstMaterial="legacyMatte">
            <a:bevelT w="13500" h="13500" prst="angle"/>
            <a:bevelB w="13500" h="13500" prst="angle"/>
            <a:extrusionClr>
              <a:srgbClr val="CC6600"/>
            </a:extrusionClr>
          </a:sp3d>
        </p:spPr>
        <p:txBody>
          <a:bodyPr wrap="none" anchor="ctr">
            <a:flatTx/>
          </a:bodyPr>
          <a:lstStyle/>
          <a:p>
            <a:pPr eaLnBrk="1" hangingPunct="1"/>
            <a:endParaRPr lang="en-US" altLang="en-US"/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4710113" y="3219450"/>
            <a:ext cx="438150" cy="234950"/>
            <a:chOff x="3024" y="1440"/>
            <a:chExt cx="276" cy="148"/>
          </a:xfrm>
        </p:grpSpPr>
        <p:sp>
          <p:nvSpPr>
            <p:cNvPr id="39247" name="Freeform 5"/>
            <p:cNvSpPr>
              <a:spLocks/>
            </p:cNvSpPr>
            <p:nvPr/>
          </p:nvSpPr>
          <p:spPr bwMode="auto">
            <a:xfrm rot="-487818">
              <a:off x="3078" y="1468"/>
              <a:ext cx="222" cy="120"/>
            </a:xfrm>
            <a:custGeom>
              <a:avLst/>
              <a:gdLst>
                <a:gd name="T0" fmla="*/ 4 w 249"/>
                <a:gd name="T1" fmla="*/ 6 h 141"/>
                <a:gd name="T2" fmla="*/ 4 w 249"/>
                <a:gd name="T3" fmla="*/ 7 h 141"/>
                <a:gd name="T4" fmla="*/ 0 w 249"/>
                <a:gd name="T5" fmla="*/ 7 h 141"/>
                <a:gd name="T6" fmla="*/ 4 w 249"/>
                <a:gd name="T7" fmla="*/ 8 h 141"/>
                <a:gd name="T8" fmla="*/ 4 w 249"/>
                <a:gd name="T9" fmla="*/ 8 h 141"/>
                <a:gd name="T10" fmla="*/ 7 w 249"/>
                <a:gd name="T11" fmla="*/ 8 h 141"/>
                <a:gd name="T12" fmla="*/ 9 w 249"/>
                <a:gd name="T13" fmla="*/ 8 h 141"/>
                <a:gd name="T14" fmla="*/ 11 w 249"/>
                <a:gd name="T15" fmla="*/ 8 h 141"/>
                <a:gd name="T16" fmla="*/ 13 w 249"/>
                <a:gd name="T17" fmla="*/ 7 h 141"/>
                <a:gd name="T18" fmla="*/ 15 w 249"/>
                <a:gd name="T19" fmla="*/ 7 h 141"/>
                <a:gd name="T20" fmla="*/ 17 w 249"/>
                <a:gd name="T21" fmla="*/ 7 h 141"/>
                <a:gd name="T22" fmla="*/ 19 w 249"/>
                <a:gd name="T23" fmla="*/ 6 h 141"/>
                <a:gd name="T24" fmla="*/ 21 w 249"/>
                <a:gd name="T25" fmla="*/ 6 h 141"/>
                <a:gd name="T26" fmla="*/ 22 w 249"/>
                <a:gd name="T27" fmla="*/ 5 h 141"/>
                <a:gd name="T28" fmla="*/ 24 w 249"/>
                <a:gd name="T29" fmla="*/ 5 h 141"/>
                <a:gd name="T30" fmla="*/ 26 w 249"/>
                <a:gd name="T31" fmla="*/ 6 h 141"/>
                <a:gd name="T32" fmla="*/ 29 w 249"/>
                <a:gd name="T33" fmla="*/ 6 h 141"/>
                <a:gd name="T34" fmla="*/ 29 w 249"/>
                <a:gd name="T35" fmla="*/ 7 h 141"/>
                <a:gd name="T36" fmla="*/ 31 w 249"/>
                <a:gd name="T37" fmla="*/ 8 h 141"/>
                <a:gd name="T38" fmla="*/ 24 w 249"/>
                <a:gd name="T39" fmla="*/ 0 h 141"/>
                <a:gd name="T40" fmla="*/ 4 w 249"/>
                <a:gd name="T41" fmla="*/ 6 h 14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9"/>
                <a:gd name="T64" fmla="*/ 0 h 141"/>
                <a:gd name="T65" fmla="*/ 249 w 249"/>
                <a:gd name="T66" fmla="*/ 141 h 14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9" h="141">
                  <a:moveTo>
                    <a:pt x="22" y="103"/>
                  </a:moveTo>
                  <a:lnTo>
                    <a:pt x="11" y="116"/>
                  </a:lnTo>
                  <a:lnTo>
                    <a:pt x="0" y="120"/>
                  </a:lnTo>
                  <a:lnTo>
                    <a:pt x="21" y="136"/>
                  </a:lnTo>
                  <a:lnTo>
                    <a:pt x="38" y="141"/>
                  </a:lnTo>
                  <a:lnTo>
                    <a:pt x="54" y="139"/>
                  </a:lnTo>
                  <a:lnTo>
                    <a:pt x="69" y="135"/>
                  </a:lnTo>
                  <a:lnTo>
                    <a:pt x="84" y="126"/>
                  </a:lnTo>
                  <a:lnTo>
                    <a:pt x="104" y="114"/>
                  </a:lnTo>
                  <a:lnTo>
                    <a:pt x="120" y="114"/>
                  </a:lnTo>
                  <a:lnTo>
                    <a:pt x="131" y="111"/>
                  </a:lnTo>
                  <a:lnTo>
                    <a:pt x="146" y="102"/>
                  </a:lnTo>
                  <a:lnTo>
                    <a:pt x="159" y="93"/>
                  </a:lnTo>
                  <a:lnTo>
                    <a:pt x="177" y="87"/>
                  </a:lnTo>
                  <a:lnTo>
                    <a:pt x="190" y="89"/>
                  </a:lnTo>
                  <a:lnTo>
                    <a:pt x="208" y="92"/>
                  </a:lnTo>
                  <a:lnTo>
                    <a:pt x="225" y="95"/>
                  </a:lnTo>
                  <a:lnTo>
                    <a:pt x="232" y="118"/>
                  </a:lnTo>
                  <a:lnTo>
                    <a:pt x="249" y="129"/>
                  </a:lnTo>
                  <a:lnTo>
                    <a:pt x="188" y="0"/>
                  </a:lnTo>
                  <a:lnTo>
                    <a:pt x="22" y="103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48" name="Freeform 6"/>
            <p:cNvSpPr>
              <a:spLocks/>
            </p:cNvSpPr>
            <p:nvPr/>
          </p:nvSpPr>
          <p:spPr bwMode="auto">
            <a:xfrm rot="-949943">
              <a:off x="3024" y="1440"/>
              <a:ext cx="220" cy="138"/>
            </a:xfrm>
            <a:custGeom>
              <a:avLst/>
              <a:gdLst>
                <a:gd name="T0" fmla="*/ 52 w 220"/>
                <a:gd name="T1" fmla="*/ 68 h 138"/>
                <a:gd name="T2" fmla="*/ 16 w 220"/>
                <a:gd name="T3" fmla="*/ 106 h 138"/>
                <a:gd name="T4" fmla="*/ 0 w 220"/>
                <a:gd name="T5" fmla="*/ 125 h 138"/>
                <a:gd name="T6" fmla="*/ 20 w 220"/>
                <a:gd name="T7" fmla="*/ 136 h 138"/>
                <a:gd name="T8" fmla="*/ 36 w 220"/>
                <a:gd name="T9" fmla="*/ 138 h 138"/>
                <a:gd name="T10" fmla="*/ 49 w 220"/>
                <a:gd name="T11" fmla="*/ 134 h 138"/>
                <a:gd name="T12" fmla="*/ 63 w 220"/>
                <a:gd name="T13" fmla="*/ 129 h 138"/>
                <a:gd name="T14" fmla="*/ 75 w 220"/>
                <a:gd name="T15" fmla="*/ 119 h 138"/>
                <a:gd name="T16" fmla="*/ 91 w 220"/>
                <a:gd name="T17" fmla="*/ 107 h 138"/>
                <a:gd name="T18" fmla="*/ 105 w 220"/>
                <a:gd name="T19" fmla="*/ 105 h 138"/>
                <a:gd name="T20" fmla="*/ 114 w 220"/>
                <a:gd name="T21" fmla="*/ 100 h 138"/>
                <a:gd name="T22" fmla="*/ 126 w 220"/>
                <a:gd name="T23" fmla="*/ 92 h 138"/>
                <a:gd name="T24" fmla="*/ 137 w 220"/>
                <a:gd name="T25" fmla="*/ 82 h 138"/>
                <a:gd name="T26" fmla="*/ 152 w 220"/>
                <a:gd name="T27" fmla="*/ 75 h 138"/>
                <a:gd name="T28" fmla="*/ 163 w 220"/>
                <a:gd name="T29" fmla="*/ 75 h 138"/>
                <a:gd name="T30" fmla="*/ 179 w 220"/>
                <a:gd name="T31" fmla="*/ 75 h 138"/>
                <a:gd name="T32" fmla="*/ 196 w 220"/>
                <a:gd name="T33" fmla="*/ 76 h 138"/>
                <a:gd name="T34" fmla="*/ 204 w 220"/>
                <a:gd name="T35" fmla="*/ 94 h 138"/>
                <a:gd name="T36" fmla="*/ 220 w 220"/>
                <a:gd name="T37" fmla="*/ 101 h 138"/>
                <a:gd name="T38" fmla="*/ 151 w 220"/>
                <a:gd name="T39" fmla="*/ 0 h 138"/>
                <a:gd name="T40" fmla="*/ 52 w 220"/>
                <a:gd name="T41" fmla="*/ 68 h 1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0"/>
                <a:gd name="T64" fmla="*/ 0 h 138"/>
                <a:gd name="T65" fmla="*/ 220 w 220"/>
                <a:gd name="T66" fmla="*/ 138 h 1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0" h="138">
                  <a:moveTo>
                    <a:pt x="52" y="68"/>
                  </a:moveTo>
                  <a:lnTo>
                    <a:pt x="16" y="106"/>
                  </a:lnTo>
                  <a:lnTo>
                    <a:pt x="0" y="125"/>
                  </a:lnTo>
                  <a:lnTo>
                    <a:pt x="20" y="136"/>
                  </a:lnTo>
                  <a:lnTo>
                    <a:pt x="36" y="138"/>
                  </a:lnTo>
                  <a:lnTo>
                    <a:pt x="49" y="134"/>
                  </a:lnTo>
                  <a:lnTo>
                    <a:pt x="63" y="129"/>
                  </a:lnTo>
                  <a:lnTo>
                    <a:pt x="75" y="119"/>
                  </a:lnTo>
                  <a:lnTo>
                    <a:pt x="91" y="107"/>
                  </a:lnTo>
                  <a:lnTo>
                    <a:pt x="105" y="105"/>
                  </a:lnTo>
                  <a:lnTo>
                    <a:pt x="114" y="100"/>
                  </a:lnTo>
                  <a:lnTo>
                    <a:pt x="126" y="92"/>
                  </a:lnTo>
                  <a:lnTo>
                    <a:pt x="137" y="82"/>
                  </a:lnTo>
                  <a:lnTo>
                    <a:pt x="152" y="75"/>
                  </a:lnTo>
                  <a:lnTo>
                    <a:pt x="163" y="75"/>
                  </a:lnTo>
                  <a:lnTo>
                    <a:pt x="179" y="75"/>
                  </a:lnTo>
                  <a:lnTo>
                    <a:pt x="196" y="76"/>
                  </a:lnTo>
                  <a:lnTo>
                    <a:pt x="204" y="94"/>
                  </a:lnTo>
                  <a:lnTo>
                    <a:pt x="220" y="101"/>
                  </a:lnTo>
                  <a:lnTo>
                    <a:pt x="151" y="0"/>
                  </a:lnTo>
                  <a:lnTo>
                    <a:pt x="52" y="68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49" name="Freeform 7"/>
            <p:cNvSpPr>
              <a:spLocks/>
            </p:cNvSpPr>
            <p:nvPr/>
          </p:nvSpPr>
          <p:spPr bwMode="auto">
            <a:xfrm rot="810451">
              <a:off x="3116" y="1538"/>
              <a:ext cx="13" cy="10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2057400" y="2752725"/>
            <a:ext cx="1962150" cy="3295650"/>
            <a:chOff x="2484" y="1506"/>
            <a:chExt cx="1236" cy="2076"/>
          </a:xfrm>
        </p:grpSpPr>
        <p:sp>
          <p:nvSpPr>
            <p:cNvPr id="2" name="AutoShape 9"/>
            <p:cNvSpPr>
              <a:spLocks noChangeArrowheads="1"/>
            </p:cNvSpPr>
            <p:nvPr/>
          </p:nvSpPr>
          <p:spPr bwMode="auto">
            <a:xfrm rot="7200000" flipH="1">
              <a:off x="2715" y="1851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346" name="AutoShape 10"/>
            <p:cNvSpPr>
              <a:spLocks noChangeArrowheads="1"/>
            </p:cNvSpPr>
            <p:nvPr/>
          </p:nvSpPr>
          <p:spPr bwMode="auto">
            <a:xfrm rot="7200000" flipH="1">
              <a:off x="2709" y="2373"/>
              <a:ext cx="23" cy="173"/>
            </a:xfrm>
            <a:prstGeom prst="can">
              <a:avLst>
                <a:gd name="adj" fmla="val 6943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9230" name="Rectangle 11"/>
            <p:cNvSpPr>
              <a:spLocks noChangeArrowheads="1"/>
            </p:cNvSpPr>
            <p:nvPr/>
          </p:nvSpPr>
          <p:spPr bwMode="auto">
            <a:xfrm rot="2700000" flipV="1">
              <a:off x="3665" y="3305"/>
              <a:ext cx="55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39231" name="Rectangle 12"/>
            <p:cNvSpPr>
              <a:spLocks noChangeArrowheads="1"/>
            </p:cNvSpPr>
            <p:nvPr/>
          </p:nvSpPr>
          <p:spPr bwMode="auto">
            <a:xfrm rot="2700000" flipV="1">
              <a:off x="2484" y="3122"/>
              <a:ext cx="56" cy="55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39232" name="Rectangle 13"/>
            <p:cNvSpPr>
              <a:spLocks noChangeArrowheads="1"/>
            </p:cNvSpPr>
            <p:nvPr/>
          </p:nvSpPr>
          <p:spPr bwMode="auto">
            <a:xfrm rot="2700000" flipV="1">
              <a:off x="3262" y="3526"/>
              <a:ext cx="56" cy="56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39233" name="Rectangle 14"/>
            <p:cNvSpPr>
              <a:spLocks noChangeArrowheads="1"/>
            </p:cNvSpPr>
            <p:nvPr/>
          </p:nvSpPr>
          <p:spPr bwMode="auto">
            <a:xfrm rot="2700000" flipV="1">
              <a:off x="2508" y="2907"/>
              <a:ext cx="1152" cy="621"/>
            </a:xfrm>
            <a:prstGeom prst="rect">
              <a:avLst/>
            </a:prstGeom>
            <a:gradFill rotWithShape="1">
              <a:gsLst>
                <a:gs pos="0">
                  <a:srgbClr val="2C2C2C"/>
                </a:gs>
                <a:gs pos="100000">
                  <a:srgbClr val="5F5F5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23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39234" name="AutoShape 15"/>
            <p:cNvSpPr>
              <a:spLocks/>
            </p:cNvSpPr>
            <p:nvPr/>
          </p:nvSpPr>
          <p:spPr bwMode="auto">
            <a:xfrm rot="144122" flipV="1">
              <a:off x="2708" y="2977"/>
              <a:ext cx="221" cy="1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7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41" y="16169"/>
                  </a:moveTo>
                  <a:cubicBezTo>
                    <a:pt x="7798" y="16137"/>
                    <a:pt x="5430" y="13742"/>
                    <a:pt x="5430" y="10800"/>
                  </a:cubicBezTo>
                  <a:cubicBezTo>
                    <a:pt x="5430" y="7834"/>
                    <a:pt x="7834" y="5430"/>
                    <a:pt x="10800" y="5430"/>
                  </a:cubicBezTo>
                  <a:cubicBezTo>
                    <a:pt x="13765" y="5430"/>
                    <a:pt x="16170" y="7834"/>
                    <a:pt x="16170" y="10800"/>
                  </a:cubicBezTo>
                  <a:cubicBezTo>
                    <a:pt x="16170" y="13742"/>
                    <a:pt x="13801" y="16137"/>
                    <a:pt x="10858" y="16169"/>
                  </a:cubicBezTo>
                  <a:lnTo>
                    <a:pt x="10918" y="21599"/>
                  </a:lnTo>
                  <a:cubicBezTo>
                    <a:pt x="16836" y="21534"/>
                    <a:pt x="21600" y="1671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18"/>
                    <a:pt x="4763" y="21534"/>
                    <a:pt x="10681" y="21599"/>
                  </a:cubicBezTo>
                  <a:lnTo>
                    <a:pt x="10741" y="16169"/>
                  </a:lnTo>
                  <a:close/>
                </a:path>
              </a:pathLst>
            </a:custGeom>
            <a:solidFill>
              <a:schemeClr val="bg1"/>
            </a:solidFill>
            <a:ln w="9525">
              <a:round/>
              <a:headEnd/>
              <a:tailEnd/>
            </a:ln>
            <a:scene3d>
              <a:camera prst="legacyObliqueTopRight">
                <a:rot lat="17400000" lon="20999970" rev="0"/>
              </a:camera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" name="AutoShape 16"/>
            <p:cNvSpPr>
              <a:spLocks noChangeArrowheads="1"/>
            </p:cNvSpPr>
            <p:nvPr/>
          </p:nvSpPr>
          <p:spPr bwMode="auto">
            <a:xfrm>
              <a:off x="2770" y="2903"/>
              <a:ext cx="92" cy="182"/>
            </a:xfrm>
            <a:prstGeom prst="can">
              <a:avLst>
                <a:gd name="adj" fmla="val 57608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4" name="AutoShape 17"/>
            <p:cNvSpPr>
              <a:spLocks noChangeArrowheads="1"/>
            </p:cNvSpPr>
            <p:nvPr/>
          </p:nvSpPr>
          <p:spPr bwMode="auto">
            <a:xfrm>
              <a:off x="2796" y="247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9237" name="Rectangle 18"/>
            <p:cNvSpPr>
              <a:spLocks noChangeArrowheads="1"/>
            </p:cNvSpPr>
            <p:nvPr/>
          </p:nvSpPr>
          <p:spPr bwMode="auto">
            <a:xfrm rot="2700000" flipV="1">
              <a:off x="2763" y="2426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5" name="AutoShape 19"/>
            <p:cNvSpPr>
              <a:spLocks noChangeArrowheads="1"/>
            </p:cNvSpPr>
            <p:nvPr/>
          </p:nvSpPr>
          <p:spPr bwMode="auto">
            <a:xfrm rot="7200000" flipH="1">
              <a:off x="2939" y="2475"/>
              <a:ext cx="23" cy="230"/>
            </a:xfrm>
            <a:prstGeom prst="can">
              <a:avLst>
                <a:gd name="adj" fmla="val 92315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6" name="AutoShape 20"/>
            <p:cNvSpPr>
              <a:spLocks noChangeArrowheads="1"/>
            </p:cNvSpPr>
            <p:nvPr/>
          </p:nvSpPr>
          <p:spPr bwMode="auto">
            <a:xfrm>
              <a:off x="2796" y="2028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9240" name="Rectangle 21"/>
            <p:cNvSpPr>
              <a:spLocks noChangeArrowheads="1"/>
            </p:cNvSpPr>
            <p:nvPr/>
          </p:nvSpPr>
          <p:spPr bwMode="auto">
            <a:xfrm rot="2700000" flipV="1">
              <a:off x="2772" y="1908"/>
              <a:ext cx="110" cy="92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25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eaLnBrk="1" hangingPunct="1"/>
              <a:endParaRPr lang="en-US" altLang="en-US"/>
            </a:p>
          </p:txBody>
        </p:sp>
        <p:sp>
          <p:nvSpPr>
            <p:cNvPr id="7" name="AutoShape 22"/>
            <p:cNvSpPr>
              <a:spLocks noChangeArrowheads="1"/>
            </p:cNvSpPr>
            <p:nvPr/>
          </p:nvSpPr>
          <p:spPr bwMode="auto">
            <a:xfrm rot="7200000" flipH="1">
              <a:off x="2998" y="1928"/>
              <a:ext cx="23" cy="345"/>
            </a:xfrm>
            <a:prstGeom prst="can">
              <a:avLst>
                <a:gd name="adj" fmla="val 138472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359" name="AutoShape 23"/>
            <p:cNvSpPr>
              <a:spLocks noChangeArrowheads="1"/>
            </p:cNvSpPr>
            <p:nvPr/>
          </p:nvSpPr>
          <p:spPr bwMode="auto">
            <a:xfrm>
              <a:off x="2798" y="1506"/>
              <a:ext cx="46" cy="461"/>
            </a:xfrm>
            <a:prstGeom prst="can">
              <a:avLst>
                <a:gd name="adj" fmla="val 5219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9243" name="Oval 24"/>
            <p:cNvSpPr>
              <a:spLocks noChangeArrowheads="1"/>
            </p:cNvSpPr>
            <p:nvPr/>
          </p:nvSpPr>
          <p:spPr bwMode="auto">
            <a:xfrm rot="-7200000">
              <a:off x="2747" y="1977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244" name="AutoShape 25"/>
            <p:cNvSpPr>
              <a:spLocks noChangeArrowheads="1"/>
            </p:cNvSpPr>
            <p:nvPr/>
          </p:nvSpPr>
          <p:spPr bwMode="auto">
            <a:xfrm rot="-7140000">
              <a:off x="2736" y="1980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245" name="Oval 26"/>
            <p:cNvSpPr>
              <a:spLocks noChangeArrowheads="1"/>
            </p:cNvSpPr>
            <p:nvPr/>
          </p:nvSpPr>
          <p:spPr bwMode="auto">
            <a:xfrm rot="-7200000">
              <a:off x="2741" y="2499"/>
              <a:ext cx="83" cy="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246" name="AutoShape 27"/>
            <p:cNvSpPr>
              <a:spLocks noChangeArrowheads="1"/>
            </p:cNvSpPr>
            <p:nvPr/>
          </p:nvSpPr>
          <p:spPr bwMode="auto">
            <a:xfrm rot="-7140000">
              <a:off x="2730" y="2502"/>
              <a:ext cx="54" cy="78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</p:grp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1143000" y="5299075"/>
            <a:ext cx="636588" cy="930275"/>
            <a:chOff x="4080" y="2352"/>
            <a:chExt cx="334" cy="488"/>
          </a:xfrm>
        </p:grpSpPr>
        <p:sp>
          <p:nvSpPr>
            <p:cNvPr id="39188" name="Oval 29"/>
            <p:cNvSpPr>
              <a:spLocks noChangeArrowheads="1"/>
            </p:cNvSpPr>
            <p:nvPr/>
          </p:nvSpPr>
          <p:spPr bwMode="auto">
            <a:xfrm>
              <a:off x="4080" y="2385"/>
              <a:ext cx="334" cy="122"/>
            </a:xfrm>
            <a:prstGeom prst="ellips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89" name="Freeform 30"/>
            <p:cNvSpPr>
              <a:spLocks/>
            </p:cNvSpPr>
            <p:nvPr/>
          </p:nvSpPr>
          <p:spPr bwMode="auto">
            <a:xfrm>
              <a:off x="4248" y="2433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90" name="AutoShape 31"/>
            <p:cNvSpPr>
              <a:spLocks noChangeArrowheads="1"/>
            </p:cNvSpPr>
            <p:nvPr/>
          </p:nvSpPr>
          <p:spPr bwMode="auto">
            <a:xfrm flipV="1">
              <a:off x="4095" y="2393"/>
              <a:ext cx="304" cy="447"/>
            </a:xfrm>
            <a:prstGeom prst="can">
              <a:avLst>
                <a:gd name="adj" fmla="val 30790"/>
              </a:avLst>
            </a:prstGeom>
            <a:solidFill>
              <a:srgbClr val="BBE0E3">
                <a:alpha val="79999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4368" name="AutoShape 32"/>
            <p:cNvSpPr>
              <a:spLocks noChangeArrowheads="1"/>
            </p:cNvSpPr>
            <p:nvPr/>
          </p:nvSpPr>
          <p:spPr bwMode="auto">
            <a:xfrm>
              <a:off x="4107" y="2389"/>
              <a:ext cx="292" cy="443"/>
            </a:xfrm>
            <a:prstGeom prst="can">
              <a:avLst>
                <a:gd name="adj" fmla="val 40639"/>
              </a:avLst>
            </a:prstGeom>
            <a:gradFill rotWithShape="1">
              <a:gsLst>
                <a:gs pos="0">
                  <a:srgbClr val="66CCFF">
                    <a:alpha val="67999"/>
                  </a:srgbClr>
                </a:gs>
                <a:gs pos="50000">
                  <a:srgbClr val="FFFFFF"/>
                </a:gs>
                <a:gs pos="100000">
                  <a:srgbClr val="66CCFF">
                    <a:alpha val="67999"/>
                  </a:srgb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2" name="Oval 33"/>
            <p:cNvSpPr>
              <a:spLocks noChangeArrowheads="1"/>
            </p:cNvSpPr>
            <p:nvPr/>
          </p:nvSpPr>
          <p:spPr bwMode="auto">
            <a:xfrm>
              <a:off x="4100" y="2396"/>
              <a:ext cx="295" cy="10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66CCFF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9195" name="Freeform 34"/>
            <p:cNvSpPr>
              <a:spLocks/>
            </p:cNvSpPr>
            <p:nvPr/>
          </p:nvSpPr>
          <p:spPr bwMode="auto">
            <a:xfrm flipH="1">
              <a:off x="4088" y="2438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96" name="Freeform 35"/>
            <p:cNvSpPr>
              <a:spLocks/>
            </p:cNvSpPr>
            <p:nvPr/>
          </p:nvSpPr>
          <p:spPr bwMode="auto">
            <a:xfrm>
              <a:off x="4369" y="2434"/>
              <a:ext cx="41" cy="372"/>
            </a:xfrm>
            <a:custGeom>
              <a:avLst/>
              <a:gdLst>
                <a:gd name="T0" fmla="*/ 0 w 114"/>
                <a:gd name="T1" fmla="*/ 1 h 688"/>
                <a:gd name="T2" fmla="*/ 0 w 114"/>
                <a:gd name="T3" fmla="*/ 1 h 688"/>
                <a:gd name="T4" fmla="*/ 0 w 114"/>
                <a:gd name="T5" fmla="*/ 1 h 688"/>
                <a:gd name="T6" fmla="*/ 0 w 114"/>
                <a:gd name="T7" fmla="*/ 1 h 6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688"/>
                <a:gd name="T14" fmla="*/ 114 w 114"/>
                <a:gd name="T15" fmla="*/ 688 h 6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688">
                  <a:moveTo>
                    <a:pt x="114" y="22"/>
                  </a:moveTo>
                  <a:cubicBezTo>
                    <a:pt x="96" y="31"/>
                    <a:pt x="85" y="0"/>
                    <a:pt x="72" y="91"/>
                  </a:cubicBezTo>
                  <a:lnTo>
                    <a:pt x="72" y="582"/>
                  </a:lnTo>
                  <a:cubicBezTo>
                    <a:pt x="60" y="681"/>
                    <a:pt x="60" y="676"/>
                    <a:pt x="0" y="688"/>
                  </a:cubicBezTo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97" name="Oval 36"/>
            <p:cNvSpPr>
              <a:spLocks noChangeArrowheads="1"/>
            </p:cNvSpPr>
            <p:nvPr/>
          </p:nvSpPr>
          <p:spPr bwMode="auto">
            <a:xfrm>
              <a:off x="4128" y="2748"/>
              <a:ext cx="241" cy="88"/>
            </a:xfrm>
            <a:prstGeom prst="ellips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98" name="Arc 37"/>
            <p:cNvSpPr>
              <a:spLocks/>
            </p:cNvSpPr>
            <p:nvPr/>
          </p:nvSpPr>
          <p:spPr bwMode="auto">
            <a:xfrm>
              <a:off x="4112" y="2741"/>
              <a:ext cx="273" cy="52"/>
            </a:xfrm>
            <a:custGeom>
              <a:avLst/>
              <a:gdLst>
                <a:gd name="T0" fmla="*/ 0 w 43119"/>
                <a:gd name="T1" fmla="*/ 0 h 22815"/>
                <a:gd name="T2" fmla="*/ 0 w 43119"/>
                <a:gd name="T3" fmla="*/ 0 h 22815"/>
                <a:gd name="T4" fmla="*/ 0 w 43119"/>
                <a:gd name="T5" fmla="*/ 0 h 22815"/>
                <a:gd name="T6" fmla="*/ 0 60000 65536"/>
                <a:gd name="T7" fmla="*/ 0 60000 65536"/>
                <a:gd name="T8" fmla="*/ 0 60000 65536"/>
                <a:gd name="T9" fmla="*/ 0 w 43119"/>
                <a:gd name="T10" fmla="*/ 0 h 22815"/>
                <a:gd name="T11" fmla="*/ 43119 w 43119"/>
                <a:gd name="T12" fmla="*/ 22815 h 228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19" h="22815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</a:path>
                <a:path w="43119" h="22815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3448" y="0"/>
                    <a:pt x="43119" y="9670"/>
                    <a:pt x="43119" y="21600"/>
                  </a:cubicBezTo>
                  <a:cubicBezTo>
                    <a:pt x="43119" y="22005"/>
                    <a:pt x="43107" y="22410"/>
                    <a:pt x="43084" y="22814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99" name="Arc 38"/>
            <p:cNvSpPr>
              <a:spLocks/>
            </p:cNvSpPr>
            <p:nvPr/>
          </p:nvSpPr>
          <p:spPr bwMode="auto">
            <a:xfrm flipV="1">
              <a:off x="4110" y="2791"/>
              <a:ext cx="272" cy="48"/>
            </a:xfrm>
            <a:custGeom>
              <a:avLst/>
              <a:gdLst>
                <a:gd name="T0" fmla="*/ 0 w 43005"/>
                <a:gd name="T1" fmla="*/ 0 h 21600"/>
                <a:gd name="T2" fmla="*/ 0 w 43005"/>
                <a:gd name="T3" fmla="*/ 0 h 21600"/>
                <a:gd name="T4" fmla="*/ 0 w 43005"/>
                <a:gd name="T5" fmla="*/ 0 h 21600"/>
                <a:gd name="T6" fmla="*/ 0 60000 65536"/>
                <a:gd name="T7" fmla="*/ 0 60000 65536"/>
                <a:gd name="T8" fmla="*/ 0 60000 65536"/>
                <a:gd name="T9" fmla="*/ 0 w 43005"/>
                <a:gd name="T10" fmla="*/ 0 h 21600"/>
                <a:gd name="T11" fmla="*/ 43005 w 4300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005" h="21600" fill="none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</a:path>
                <a:path w="43005" h="21600" stroke="0" extrusionOk="0">
                  <a:moveTo>
                    <a:pt x="-1" y="19734"/>
                  </a:moveTo>
                  <a:cubicBezTo>
                    <a:pt x="967" y="8570"/>
                    <a:pt x="10312" y="-1"/>
                    <a:pt x="21519" y="0"/>
                  </a:cubicBezTo>
                  <a:cubicBezTo>
                    <a:pt x="32589" y="0"/>
                    <a:pt x="41867" y="8369"/>
                    <a:pt x="43004" y="19381"/>
                  </a:cubicBezTo>
                  <a:lnTo>
                    <a:pt x="21519" y="21600"/>
                  </a:lnTo>
                  <a:lnTo>
                    <a:pt x="-1" y="19734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00" name="Freeform 39"/>
            <p:cNvSpPr>
              <a:spLocks/>
            </p:cNvSpPr>
            <p:nvPr/>
          </p:nvSpPr>
          <p:spPr bwMode="auto">
            <a:xfrm>
              <a:off x="4104" y="257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1" name="Freeform 40"/>
            <p:cNvSpPr>
              <a:spLocks/>
            </p:cNvSpPr>
            <p:nvPr/>
          </p:nvSpPr>
          <p:spPr bwMode="auto">
            <a:xfrm>
              <a:off x="4152" y="2679"/>
              <a:ext cx="72" cy="90"/>
            </a:xfrm>
            <a:custGeom>
              <a:avLst/>
              <a:gdLst>
                <a:gd name="T0" fmla="*/ 0 w 192"/>
                <a:gd name="T1" fmla="*/ 0 h 240"/>
                <a:gd name="T2" fmla="*/ 0 w 192"/>
                <a:gd name="T3" fmla="*/ 0 h 240"/>
                <a:gd name="T4" fmla="*/ 0 w 192"/>
                <a:gd name="T5" fmla="*/ 0 h 240"/>
                <a:gd name="T6" fmla="*/ 0 w 192"/>
                <a:gd name="T7" fmla="*/ 0 h 240"/>
                <a:gd name="T8" fmla="*/ 0 w 192"/>
                <a:gd name="T9" fmla="*/ 0 h 240"/>
                <a:gd name="T10" fmla="*/ 0 w 192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240"/>
                <a:gd name="T20" fmla="*/ 192 w 192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240">
                  <a:moveTo>
                    <a:pt x="0" y="144"/>
                  </a:moveTo>
                  <a:lnTo>
                    <a:pt x="96" y="240"/>
                  </a:lnTo>
                  <a:lnTo>
                    <a:pt x="192" y="96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2" name="Freeform 41"/>
            <p:cNvSpPr>
              <a:spLocks/>
            </p:cNvSpPr>
            <p:nvPr/>
          </p:nvSpPr>
          <p:spPr bwMode="auto">
            <a:xfrm>
              <a:off x="4242" y="2529"/>
              <a:ext cx="144" cy="96"/>
            </a:xfrm>
            <a:custGeom>
              <a:avLst/>
              <a:gdLst>
                <a:gd name="T0" fmla="*/ 1 w 240"/>
                <a:gd name="T1" fmla="*/ 1 h 144"/>
                <a:gd name="T2" fmla="*/ 1 w 240"/>
                <a:gd name="T3" fmla="*/ 1 h 144"/>
                <a:gd name="T4" fmla="*/ 1 w 240"/>
                <a:gd name="T5" fmla="*/ 0 h 144"/>
                <a:gd name="T6" fmla="*/ 0 w 240"/>
                <a:gd name="T7" fmla="*/ 1 h 144"/>
                <a:gd name="T8" fmla="*/ 1 w 240"/>
                <a:gd name="T9" fmla="*/ 1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3" name="Freeform 42"/>
            <p:cNvSpPr>
              <a:spLocks/>
            </p:cNvSpPr>
            <p:nvPr/>
          </p:nvSpPr>
          <p:spPr bwMode="auto">
            <a:xfrm>
              <a:off x="4248" y="2433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4" name="Freeform 43"/>
            <p:cNvSpPr>
              <a:spLocks/>
            </p:cNvSpPr>
            <p:nvPr/>
          </p:nvSpPr>
          <p:spPr bwMode="auto">
            <a:xfrm rot="-9212856">
              <a:off x="4320" y="2583"/>
              <a:ext cx="66" cy="11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5" name="Freeform 44"/>
            <p:cNvSpPr>
              <a:spLocks/>
            </p:cNvSpPr>
            <p:nvPr/>
          </p:nvSpPr>
          <p:spPr bwMode="auto">
            <a:xfrm rot="-7486260">
              <a:off x="4209" y="2391"/>
              <a:ext cx="144" cy="66"/>
            </a:xfrm>
            <a:custGeom>
              <a:avLst/>
              <a:gdLst>
                <a:gd name="T0" fmla="*/ 1 w 240"/>
                <a:gd name="T1" fmla="*/ 0 h 144"/>
                <a:gd name="T2" fmla="*/ 1 w 240"/>
                <a:gd name="T3" fmla="*/ 0 h 144"/>
                <a:gd name="T4" fmla="*/ 1 w 240"/>
                <a:gd name="T5" fmla="*/ 0 h 144"/>
                <a:gd name="T6" fmla="*/ 0 w 240"/>
                <a:gd name="T7" fmla="*/ 0 h 144"/>
                <a:gd name="T8" fmla="*/ 1 w 240"/>
                <a:gd name="T9" fmla="*/ 0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0"/>
                <a:gd name="T16" fmla="*/ 0 h 144"/>
                <a:gd name="T17" fmla="*/ 240 w 240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0" h="144">
                  <a:moveTo>
                    <a:pt x="96" y="144"/>
                  </a:moveTo>
                  <a:lnTo>
                    <a:pt x="240" y="144"/>
                  </a:lnTo>
                  <a:lnTo>
                    <a:pt x="192" y="0"/>
                  </a:lnTo>
                  <a:lnTo>
                    <a:pt x="0" y="48"/>
                  </a:lnTo>
                  <a:lnTo>
                    <a:pt x="96" y="144"/>
                  </a:lnTo>
                  <a:close/>
                </a:path>
              </a:pathLst>
            </a:custGeom>
            <a:solidFill>
              <a:srgbClr val="FFFFFF">
                <a:alpha val="9411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6" name="Freeform 45"/>
            <p:cNvSpPr>
              <a:spLocks/>
            </p:cNvSpPr>
            <p:nvPr/>
          </p:nvSpPr>
          <p:spPr bwMode="auto">
            <a:xfrm>
              <a:off x="4212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7" name="Freeform 46"/>
            <p:cNvSpPr>
              <a:spLocks/>
            </p:cNvSpPr>
            <p:nvPr/>
          </p:nvSpPr>
          <p:spPr bwMode="auto">
            <a:xfrm>
              <a:off x="4116" y="272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8" name="Freeform 47"/>
            <p:cNvSpPr>
              <a:spLocks/>
            </p:cNvSpPr>
            <p:nvPr/>
          </p:nvSpPr>
          <p:spPr bwMode="auto">
            <a:xfrm rot="2750552">
              <a:off x="4296" y="270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09" name="Freeform 48"/>
            <p:cNvSpPr>
              <a:spLocks/>
            </p:cNvSpPr>
            <p:nvPr/>
          </p:nvSpPr>
          <p:spPr bwMode="auto">
            <a:xfrm>
              <a:off x="4296" y="2505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10" name="Freeform 49"/>
            <p:cNvSpPr>
              <a:spLocks/>
            </p:cNvSpPr>
            <p:nvPr/>
          </p:nvSpPr>
          <p:spPr bwMode="auto">
            <a:xfrm>
              <a:off x="4284" y="2379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11" name="Freeform 50"/>
            <p:cNvSpPr>
              <a:spLocks/>
            </p:cNvSpPr>
            <p:nvPr/>
          </p:nvSpPr>
          <p:spPr bwMode="auto">
            <a:xfrm rot="2750552">
              <a:off x="4152" y="2552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4123" y="2538"/>
              <a:ext cx="30" cy="221"/>
              <a:chOff x="3120" y="3306"/>
              <a:chExt cx="38" cy="277"/>
            </a:xfrm>
          </p:grpSpPr>
          <p:sp>
            <p:nvSpPr>
              <p:cNvPr id="39220" name="Line 52"/>
              <p:cNvSpPr>
                <a:spLocks noChangeShapeType="1"/>
              </p:cNvSpPr>
              <p:nvPr/>
            </p:nvSpPr>
            <p:spPr bwMode="auto">
              <a:xfrm>
                <a:off x="3120" y="3306"/>
                <a:ext cx="0" cy="27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21" name="Line 53"/>
              <p:cNvSpPr>
                <a:spLocks noChangeShapeType="1"/>
              </p:cNvSpPr>
              <p:nvPr/>
            </p:nvSpPr>
            <p:spPr bwMode="auto">
              <a:xfrm rot="-9600000">
                <a:off x="3123" y="3583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22" name="Line 54"/>
              <p:cNvSpPr>
                <a:spLocks noChangeShapeType="1"/>
              </p:cNvSpPr>
              <p:nvPr/>
            </p:nvSpPr>
            <p:spPr bwMode="auto">
              <a:xfrm rot="-9600000">
                <a:off x="3123" y="3448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23" name="Line 55"/>
              <p:cNvSpPr>
                <a:spLocks noChangeShapeType="1"/>
              </p:cNvSpPr>
              <p:nvPr/>
            </p:nvSpPr>
            <p:spPr bwMode="auto">
              <a:xfrm rot="-9600000">
                <a:off x="3123" y="3312"/>
                <a:ext cx="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24" name="Line 56"/>
              <p:cNvSpPr>
                <a:spLocks noChangeShapeType="1"/>
              </p:cNvSpPr>
              <p:nvPr/>
            </p:nvSpPr>
            <p:spPr bwMode="auto">
              <a:xfrm rot="-9600000">
                <a:off x="3120" y="3356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25" name="Line 57"/>
              <p:cNvSpPr>
                <a:spLocks noChangeShapeType="1"/>
              </p:cNvSpPr>
              <p:nvPr/>
            </p:nvSpPr>
            <p:spPr bwMode="auto">
              <a:xfrm rot="-9600000">
                <a:off x="3120" y="3404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26" name="Line 58"/>
              <p:cNvSpPr>
                <a:spLocks noChangeShapeType="1"/>
              </p:cNvSpPr>
              <p:nvPr/>
            </p:nvSpPr>
            <p:spPr bwMode="auto">
              <a:xfrm rot="-9600000">
                <a:off x="3120" y="3491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27" name="Line 59"/>
              <p:cNvSpPr>
                <a:spLocks noChangeShapeType="1"/>
              </p:cNvSpPr>
              <p:nvPr/>
            </p:nvSpPr>
            <p:spPr bwMode="auto">
              <a:xfrm rot="-9600000">
                <a:off x="3120" y="3539"/>
                <a:ext cx="19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213" name="Freeform 60"/>
            <p:cNvSpPr>
              <a:spLocks/>
            </p:cNvSpPr>
            <p:nvPr/>
          </p:nvSpPr>
          <p:spPr bwMode="auto">
            <a:xfrm>
              <a:off x="4200" y="2516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14" name="Freeform 61"/>
            <p:cNvSpPr>
              <a:spLocks/>
            </p:cNvSpPr>
            <p:nvPr/>
          </p:nvSpPr>
          <p:spPr bwMode="auto">
            <a:xfrm rot="2750552">
              <a:off x="4224" y="263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15" name="Freeform 62"/>
            <p:cNvSpPr>
              <a:spLocks/>
            </p:cNvSpPr>
            <p:nvPr/>
          </p:nvSpPr>
          <p:spPr bwMode="auto">
            <a:xfrm>
              <a:off x="4116" y="2481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16" name="Freeform 63"/>
            <p:cNvSpPr>
              <a:spLocks/>
            </p:cNvSpPr>
            <p:nvPr/>
          </p:nvSpPr>
          <p:spPr bwMode="auto">
            <a:xfrm>
              <a:off x="4134" y="2367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87842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17" name="Freeform 64"/>
            <p:cNvSpPr>
              <a:spLocks/>
            </p:cNvSpPr>
            <p:nvPr/>
          </p:nvSpPr>
          <p:spPr bwMode="auto">
            <a:xfrm>
              <a:off x="4122" y="2433"/>
              <a:ext cx="72" cy="90"/>
            </a:xfrm>
            <a:custGeom>
              <a:avLst/>
              <a:gdLst>
                <a:gd name="T0" fmla="*/ 0 w 288"/>
                <a:gd name="T1" fmla="*/ 0 h 240"/>
                <a:gd name="T2" fmla="*/ 0 w 288"/>
                <a:gd name="T3" fmla="*/ 0 h 240"/>
                <a:gd name="T4" fmla="*/ 0 w 288"/>
                <a:gd name="T5" fmla="*/ 0 h 240"/>
                <a:gd name="T6" fmla="*/ 0 w 288"/>
                <a:gd name="T7" fmla="*/ 0 h 240"/>
                <a:gd name="T8" fmla="*/ 0 w 288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40"/>
                <a:gd name="T17" fmla="*/ 288 w 288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40">
                  <a:moveTo>
                    <a:pt x="48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0" y="14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>
                <a:alpha val="4901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18" name="Freeform 65"/>
            <p:cNvSpPr>
              <a:spLocks/>
            </p:cNvSpPr>
            <p:nvPr/>
          </p:nvSpPr>
          <p:spPr bwMode="auto">
            <a:xfrm>
              <a:off x="4188" y="2414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219" name="Arc 66"/>
            <p:cNvSpPr>
              <a:spLocks/>
            </p:cNvSpPr>
            <p:nvPr/>
          </p:nvSpPr>
          <p:spPr bwMode="auto">
            <a:xfrm flipH="1">
              <a:off x="4080" y="2403"/>
              <a:ext cx="334" cy="100"/>
            </a:xfrm>
            <a:custGeom>
              <a:avLst/>
              <a:gdLst>
                <a:gd name="T0" fmla="*/ 0 w 43200"/>
                <a:gd name="T1" fmla="*/ 0 h 35590"/>
                <a:gd name="T2" fmla="*/ 0 w 43200"/>
                <a:gd name="T3" fmla="*/ 0 h 35590"/>
                <a:gd name="T4" fmla="*/ 0 w 43200"/>
                <a:gd name="T5" fmla="*/ 0 h 35590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0"/>
                <a:gd name="T11" fmla="*/ 43200 w 43200"/>
                <a:gd name="T12" fmla="*/ 35590 h 355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0" fill="none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</a:path>
                <a:path w="43200" h="35590" stroke="0" extrusionOk="0">
                  <a:moveTo>
                    <a:pt x="38057" y="-1"/>
                  </a:moveTo>
                  <a:cubicBezTo>
                    <a:pt x="41377" y="3905"/>
                    <a:pt x="43200" y="8864"/>
                    <a:pt x="43200" y="13990"/>
                  </a:cubicBezTo>
                  <a:cubicBezTo>
                    <a:pt x="43200" y="25919"/>
                    <a:pt x="33529" y="35590"/>
                    <a:pt x="21600" y="35590"/>
                  </a:cubicBezTo>
                  <a:cubicBezTo>
                    <a:pt x="9670" y="35590"/>
                    <a:pt x="0" y="25919"/>
                    <a:pt x="0" y="13990"/>
                  </a:cubicBezTo>
                  <a:cubicBezTo>
                    <a:pt x="-1" y="9607"/>
                    <a:pt x="1333" y="5328"/>
                    <a:pt x="3822" y="1721"/>
                  </a:cubicBezTo>
                  <a:lnTo>
                    <a:pt x="21600" y="13990"/>
                  </a:lnTo>
                  <a:lnTo>
                    <a:pt x="38057" y="-1"/>
                  </a:lnTo>
                  <a:close/>
                </a:path>
              </a:pathLst>
            </a:custGeom>
            <a:noFill/>
            <a:ln w="9525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4611688" y="4933950"/>
            <a:ext cx="749300" cy="1314450"/>
            <a:chOff x="4236" y="2913"/>
            <a:chExt cx="472" cy="828"/>
          </a:xfrm>
        </p:grpSpPr>
        <p:sp>
          <p:nvSpPr>
            <p:cNvPr id="39167" name="Oval 68"/>
            <p:cNvSpPr>
              <a:spLocks noChangeArrowheads="1"/>
            </p:cNvSpPr>
            <p:nvPr/>
          </p:nvSpPr>
          <p:spPr bwMode="auto">
            <a:xfrm>
              <a:off x="4241" y="3393"/>
              <a:ext cx="462" cy="34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68" name="AutoShape 69"/>
            <p:cNvSpPr>
              <a:spLocks noChangeArrowheads="1"/>
            </p:cNvSpPr>
            <p:nvPr/>
          </p:nvSpPr>
          <p:spPr bwMode="auto">
            <a:xfrm>
              <a:off x="4405" y="3281"/>
              <a:ext cx="127" cy="144"/>
            </a:xfrm>
            <a:prstGeom prst="can">
              <a:avLst>
                <a:gd name="adj" fmla="val 47244"/>
              </a:avLst>
            </a:prstGeom>
            <a:gradFill rotWithShape="1">
              <a:gsLst>
                <a:gs pos="0">
                  <a:srgbClr val="66CCFF"/>
                </a:gs>
                <a:gs pos="50000">
                  <a:srgbClr val="FFFFFF"/>
                </a:gs>
                <a:gs pos="100000">
                  <a:srgbClr val="66CC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69" name="Oval 70"/>
            <p:cNvSpPr>
              <a:spLocks noChangeArrowheads="1"/>
            </p:cNvSpPr>
            <p:nvPr/>
          </p:nvSpPr>
          <p:spPr bwMode="auto">
            <a:xfrm>
              <a:off x="4328" y="3616"/>
              <a:ext cx="298" cy="123"/>
            </a:xfrm>
            <a:prstGeom prst="ellipse">
              <a:avLst/>
            </a:prstGeom>
            <a:solidFill>
              <a:srgbClr val="3399FF">
                <a:alpha val="45097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70" name="Oval 71"/>
            <p:cNvSpPr>
              <a:spLocks noChangeArrowheads="1"/>
            </p:cNvSpPr>
            <p:nvPr/>
          </p:nvSpPr>
          <p:spPr bwMode="auto">
            <a:xfrm>
              <a:off x="4241" y="3470"/>
              <a:ext cx="462" cy="174"/>
            </a:xfrm>
            <a:prstGeom prst="ellipse">
              <a:avLst/>
            </a:prstGeom>
            <a:solidFill>
              <a:srgbClr val="FFCC00">
                <a:alpha val="30196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71" name="Freeform 72"/>
            <p:cNvSpPr>
              <a:spLocks/>
            </p:cNvSpPr>
            <p:nvPr/>
          </p:nvSpPr>
          <p:spPr bwMode="auto">
            <a:xfrm flipH="1">
              <a:off x="4532" y="3344"/>
              <a:ext cx="47" cy="92"/>
            </a:xfrm>
            <a:custGeom>
              <a:avLst/>
              <a:gdLst>
                <a:gd name="T0" fmla="*/ 30 w 48"/>
                <a:gd name="T1" fmla="*/ 0 h 144"/>
                <a:gd name="T2" fmla="*/ 30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72" name="Freeform 73"/>
            <p:cNvSpPr>
              <a:spLocks/>
            </p:cNvSpPr>
            <p:nvPr/>
          </p:nvSpPr>
          <p:spPr bwMode="auto">
            <a:xfrm>
              <a:off x="4356" y="3345"/>
              <a:ext cx="47" cy="92"/>
            </a:xfrm>
            <a:custGeom>
              <a:avLst/>
              <a:gdLst>
                <a:gd name="T0" fmla="*/ 30 w 48"/>
                <a:gd name="T1" fmla="*/ 0 h 144"/>
                <a:gd name="T2" fmla="*/ 30 w 48"/>
                <a:gd name="T3" fmla="*/ 1 h 144"/>
                <a:gd name="T4" fmla="*/ 0 w 48"/>
                <a:gd name="T5" fmla="*/ 1 h 144"/>
                <a:gd name="T6" fmla="*/ 0 60000 65536"/>
                <a:gd name="T7" fmla="*/ 0 60000 65536"/>
                <a:gd name="T8" fmla="*/ 0 60000 65536"/>
                <a:gd name="T9" fmla="*/ 0 w 48"/>
                <a:gd name="T10" fmla="*/ 0 h 144"/>
                <a:gd name="T11" fmla="*/ 48 w 48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44">
                  <a:moveTo>
                    <a:pt x="48" y="0"/>
                  </a:moveTo>
                  <a:cubicBezTo>
                    <a:pt x="48" y="48"/>
                    <a:pt x="48" y="96"/>
                    <a:pt x="48" y="96"/>
                  </a:cubicBezTo>
                  <a:cubicBezTo>
                    <a:pt x="40" y="120"/>
                    <a:pt x="48" y="138"/>
                    <a:pt x="0" y="144"/>
                  </a:cubicBezTo>
                </a:path>
              </a:pathLst>
            </a:custGeom>
            <a:noFill/>
            <a:ln w="9525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73" name="AutoShape 74"/>
            <p:cNvSpPr>
              <a:spLocks noChangeArrowheads="1"/>
            </p:cNvSpPr>
            <p:nvPr/>
          </p:nvSpPr>
          <p:spPr bwMode="auto">
            <a:xfrm rot="16200000" flipV="1">
              <a:off x="4376" y="3409"/>
              <a:ext cx="192" cy="472"/>
            </a:xfrm>
            <a:prstGeom prst="moon">
              <a:avLst>
                <a:gd name="adj" fmla="val 50833"/>
              </a:avLst>
            </a:prstGeom>
            <a:solidFill>
              <a:srgbClr val="FFCC00">
                <a:alpha val="30196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74" name="Freeform 75"/>
            <p:cNvSpPr>
              <a:spLocks/>
            </p:cNvSpPr>
            <p:nvPr/>
          </p:nvSpPr>
          <p:spPr bwMode="auto">
            <a:xfrm>
              <a:off x="4371" y="3357"/>
              <a:ext cx="231" cy="370"/>
            </a:xfrm>
            <a:custGeom>
              <a:avLst/>
              <a:gdLst>
                <a:gd name="T0" fmla="*/ 2 w 288"/>
                <a:gd name="T1" fmla="*/ 0 h 462"/>
                <a:gd name="T2" fmla="*/ 2 w 288"/>
                <a:gd name="T3" fmla="*/ 2 h 462"/>
                <a:gd name="T4" fmla="*/ 3 w 288"/>
                <a:gd name="T5" fmla="*/ 4 h 462"/>
                <a:gd name="T6" fmla="*/ 5 w 288"/>
                <a:gd name="T7" fmla="*/ 6 h 462"/>
                <a:gd name="T8" fmla="*/ 2 w 288"/>
                <a:gd name="T9" fmla="*/ 8 h 462"/>
                <a:gd name="T10" fmla="*/ 2 w 288"/>
                <a:gd name="T11" fmla="*/ 7 h 4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8"/>
                <a:gd name="T19" fmla="*/ 0 h 462"/>
                <a:gd name="T20" fmla="*/ 288 w 288"/>
                <a:gd name="T21" fmla="*/ 462 h 4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8" h="462">
                  <a:moveTo>
                    <a:pt x="114" y="0"/>
                  </a:moveTo>
                  <a:cubicBezTo>
                    <a:pt x="116" y="16"/>
                    <a:pt x="120" y="62"/>
                    <a:pt x="126" y="96"/>
                  </a:cubicBezTo>
                  <a:cubicBezTo>
                    <a:pt x="132" y="130"/>
                    <a:pt x="125" y="161"/>
                    <a:pt x="150" y="204"/>
                  </a:cubicBezTo>
                  <a:cubicBezTo>
                    <a:pt x="210" y="294"/>
                    <a:pt x="264" y="252"/>
                    <a:pt x="276" y="354"/>
                  </a:cubicBezTo>
                  <a:cubicBezTo>
                    <a:pt x="288" y="456"/>
                    <a:pt x="152" y="439"/>
                    <a:pt x="108" y="438"/>
                  </a:cubicBezTo>
                  <a:cubicBezTo>
                    <a:pt x="0" y="462"/>
                    <a:pt x="37" y="386"/>
                    <a:pt x="18" y="372"/>
                  </a:cubicBezTo>
                </a:path>
              </a:pathLst>
            </a:custGeom>
            <a:noFill/>
            <a:ln w="28575">
              <a:solidFill>
                <a:schemeClr val="bg2">
                  <a:alpha val="30196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Arc 76"/>
            <p:cNvSpPr>
              <a:spLocks/>
            </p:cNvSpPr>
            <p:nvPr/>
          </p:nvSpPr>
          <p:spPr bwMode="auto">
            <a:xfrm flipV="1">
              <a:off x="4378" y="3309"/>
              <a:ext cx="184" cy="5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97 w 43200"/>
                <a:gd name="T1" fmla="*/ 23644 h 23644"/>
                <a:gd name="T2" fmla="*/ 43152 w 43200"/>
                <a:gd name="T3" fmla="*/ 23045 h 23644"/>
                <a:gd name="T4" fmla="*/ 21600 w 43200"/>
                <a:gd name="T5" fmla="*/ 21600 h 23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9176" name="Arc 77"/>
            <p:cNvSpPr>
              <a:spLocks/>
            </p:cNvSpPr>
            <p:nvPr/>
          </p:nvSpPr>
          <p:spPr bwMode="auto">
            <a:xfrm flipV="1">
              <a:off x="4380" y="3288"/>
              <a:ext cx="184" cy="50"/>
            </a:xfrm>
            <a:custGeom>
              <a:avLst/>
              <a:gdLst>
                <a:gd name="T0" fmla="*/ 0 w 43200"/>
                <a:gd name="T1" fmla="*/ 0 h 23644"/>
                <a:gd name="T2" fmla="*/ 0 w 43200"/>
                <a:gd name="T3" fmla="*/ 0 h 23644"/>
                <a:gd name="T4" fmla="*/ 0 w 43200"/>
                <a:gd name="T5" fmla="*/ 0 h 236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23644"/>
                <a:gd name="T11" fmla="*/ 43200 w 43200"/>
                <a:gd name="T12" fmla="*/ 23644 h 236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3644" fill="none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</a:path>
                <a:path w="43200" h="23644" stroke="0" extrusionOk="0">
                  <a:moveTo>
                    <a:pt x="96" y="23644"/>
                  </a:moveTo>
                  <a:cubicBezTo>
                    <a:pt x="32" y="22964"/>
                    <a:pt x="0" y="2228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2082"/>
                    <a:pt x="43183" y="22563"/>
                    <a:pt x="43151" y="23044"/>
                  </a:cubicBezTo>
                  <a:lnTo>
                    <a:pt x="21600" y="21600"/>
                  </a:lnTo>
                  <a:lnTo>
                    <a:pt x="96" y="236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77" name="Oval 78"/>
            <p:cNvSpPr>
              <a:spLocks noChangeArrowheads="1"/>
            </p:cNvSpPr>
            <p:nvPr/>
          </p:nvSpPr>
          <p:spPr bwMode="auto">
            <a:xfrm>
              <a:off x="4394" y="3258"/>
              <a:ext cx="149" cy="7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78" name="Arc 79"/>
            <p:cNvSpPr>
              <a:spLocks/>
            </p:cNvSpPr>
            <p:nvPr/>
          </p:nvSpPr>
          <p:spPr bwMode="auto">
            <a:xfrm flipV="1">
              <a:off x="4379" y="3250"/>
              <a:ext cx="184" cy="92"/>
            </a:xfrm>
            <a:custGeom>
              <a:avLst/>
              <a:gdLst>
                <a:gd name="T0" fmla="*/ 0 w 43200"/>
                <a:gd name="T1" fmla="*/ 0 h 42883"/>
                <a:gd name="T2" fmla="*/ 0 w 43200"/>
                <a:gd name="T3" fmla="*/ 0 h 42883"/>
                <a:gd name="T4" fmla="*/ 0 w 43200"/>
                <a:gd name="T5" fmla="*/ 0 h 42883"/>
                <a:gd name="T6" fmla="*/ 0 60000 65536"/>
                <a:gd name="T7" fmla="*/ 0 60000 65536"/>
                <a:gd name="T8" fmla="*/ 0 60000 65536"/>
                <a:gd name="T9" fmla="*/ 0 w 43200"/>
                <a:gd name="T10" fmla="*/ 0 h 42883"/>
                <a:gd name="T11" fmla="*/ 43200 w 43200"/>
                <a:gd name="T12" fmla="*/ 42883 h 428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2883" fill="none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</a:path>
                <a:path w="43200" h="42883" stroke="0" extrusionOk="0">
                  <a:moveTo>
                    <a:pt x="17618" y="42829"/>
                  </a:moveTo>
                  <a:cubicBezTo>
                    <a:pt x="7402" y="40913"/>
                    <a:pt x="0" y="3199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107"/>
                    <a:pt x="35638" y="41090"/>
                    <a:pt x="25285" y="42883"/>
                  </a:cubicBezTo>
                  <a:lnTo>
                    <a:pt x="21600" y="21600"/>
                  </a:lnTo>
                  <a:lnTo>
                    <a:pt x="17618" y="42829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79" name="Arc 80"/>
            <p:cNvSpPr>
              <a:spLocks/>
            </p:cNvSpPr>
            <p:nvPr/>
          </p:nvSpPr>
          <p:spPr bwMode="auto">
            <a:xfrm flipV="1">
              <a:off x="4393" y="3254"/>
              <a:ext cx="150" cy="75"/>
            </a:xfrm>
            <a:custGeom>
              <a:avLst/>
              <a:gdLst>
                <a:gd name="T0" fmla="*/ 0 w 43200"/>
                <a:gd name="T1" fmla="*/ 0 h 43085"/>
                <a:gd name="T2" fmla="*/ 0 w 43200"/>
                <a:gd name="T3" fmla="*/ 0 h 43085"/>
                <a:gd name="T4" fmla="*/ 0 w 43200"/>
                <a:gd name="T5" fmla="*/ 0 h 4308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085"/>
                <a:gd name="T11" fmla="*/ 43200 w 43200"/>
                <a:gd name="T12" fmla="*/ 43085 h 4308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085" fill="none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</a:path>
                <a:path w="43200" h="43085" stroke="0" extrusionOk="0">
                  <a:moveTo>
                    <a:pt x="19377" y="43085"/>
                  </a:moveTo>
                  <a:cubicBezTo>
                    <a:pt x="8367" y="41946"/>
                    <a:pt x="0" y="3266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950"/>
                    <a:pt x="35858" y="40845"/>
                    <a:pt x="25696" y="42808"/>
                  </a:cubicBezTo>
                  <a:lnTo>
                    <a:pt x="21600" y="21600"/>
                  </a:lnTo>
                  <a:lnTo>
                    <a:pt x="19377" y="43085"/>
                  </a:lnTo>
                  <a:close/>
                </a:path>
              </a:pathLst>
            </a:custGeom>
            <a:noFill/>
            <a:ln w="9525">
              <a:solidFill>
                <a:srgbClr val="00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80" name="Arc 81"/>
            <p:cNvSpPr>
              <a:spLocks/>
            </p:cNvSpPr>
            <p:nvPr/>
          </p:nvSpPr>
          <p:spPr bwMode="auto">
            <a:xfrm flipV="1">
              <a:off x="4423" y="3258"/>
              <a:ext cx="92" cy="40"/>
            </a:xfrm>
            <a:custGeom>
              <a:avLst/>
              <a:gdLst>
                <a:gd name="T0" fmla="*/ 0 w 43200"/>
                <a:gd name="T1" fmla="*/ 0 h 41744"/>
                <a:gd name="T2" fmla="*/ 0 w 43200"/>
                <a:gd name="T3" fmla="*/ 0 h 41744"/>
                <a:gd name="T4" fmla="*/ 0 w 43200"/>
                <a:gd name="T5" fmla="*/ 0 h 41744"/>
                <a:gd name="T6" fmla="*/ 0 60000 65536"/>
                <a:gd name="T7" fmla="*/ 0 60000 65536"/>
                <a:gd name="T8" fmla="*/ 0 60000 65536"/>
                <a:gd name="T9" fmla="*/ 0 w 43200"/>
                <a:gd name="T10" fmla="*/ 0 h 41744"/>
                <a:gd name="T11" fmla="*/ 43200 w 43200"/>
                <a:gd name="T12" fmla="*/ 41744 h 417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1744" fill="none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</a:path>
                <a:path w="43200" h="41744" stroke="0" extrusionOk="0">
                  <a:moveTo>
                    <a:pt x="7745" y="38171"/>
                  </a:moveTo>
                  <a:cubicBezTo>
                    <a:pt x="2836" y="34067"/>
                    <a:pt x="0" y="2799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0520"/>
                    <a:pt x="37715" y="38524"/>
                    <a:pt x="29396" y="41744"/>
                  </a:cubicBezTo>
                  <a:lnTo>
                    <a:pt x="21600" y="21600"/>
                  </a:lnTo>
                  <a:lnTo>
                    <a:pt x="7745" y="38171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81" name="Arc 82"/>
            <p:cNvSpPr>
              <a:spLocks/>
            </p:cNvSpPr>
            <p:nvPr/>
          </p:nvSpPr>
          <p:spPr bwMode="auto">
            <a:xfrm flipV="1">
              <a:off x="4438" y="3265"/>
              <a:ext cx="58" cy="23"/>
            </a:xfrm>
            <a:custGeom>
              <a:avLst/>
              <a:gdLst>
                <a:gd name="T0" fmla="*/ 0 w 43200"/>
                <a:gd name="T1" fmla="*/ 0 h 35592"/>
                <a:gd name="T2" fmla="*/ 0 w 43200"/>
                <a:gd name="T3" fmla="*/ 0 h 35592"/>
                <a:gd name="T4" fmla="*/ 0 w 43200"/>
                <a:gd name="T5" fmla="*/ 0 h 35592"/>
                <a:gd name="T6" fmla="*/ 0 60000 65536"/>
                <a:gd name="T7" fmla="*/ 0 60000 65536"/>
                <a:gd name="T8" fmla="*/ 0 60000 65536"/>
                <a:gd name="T9" fmla="*/ 0 w 43200"/>
                <a:gd name="T10" fmla="*/ 0 h 35592"/>
                <a:gd name="T11" fmla="*/ 43200 w 43200"/>
                <a:gd name="T12" fmla="*/ 35592 h 35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35592" fill="none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</a:path>
                <a:path w="43200" h="35592" stroke="0" extrusionOk="0">
                  <a:moveTo>
                    <a:pt x="3295" y="33068"/>
                  </a:moveTo>
                  <a:cubicBezTo>
                    <a:pt x="1142" y="29630"/>
                    <a:pt x="0" y="2565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6726"/>
                    <a:pt x="41376" y="31686"/>
                    <a:pt x="38055" y="35591"/>
                  </a:cubicBezTo>
                  <a:lnTo>
                    <a:pt x="21600" y="21600"/>
                  </a:lnTo>
                  <a:lnTo>
                    <a:pt x="3295" y="330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82" name="AutoShape 83"/>
            <p:cNvSpPr>
              <a:spLocks noChangeArrowheads="1"/>
            </p:cNvSpPr>
            <p:nvPr/>
          </p:nvSpPr>
          <p:spPr bwMode="auto">
            <a:xfrm flipV="1">
              <a:off x="4420" y="3247"/>
              <a:ext cx="92" cy="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94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86" y="7650"/>
                  </a:moveTo>
                  <a:cubicBezTo>
                    <a:pt x="4555" y="4622"/>
                    <a:pt x="7517" y="2652"/>
                    <a:pt x="10800" y="2653"/>
                  </a:cubicBezTo>
                  <a:cubicBezTo>
                    <a:pt x="14082" y="2653"/>
                    <a:pt x="17044" y="4622"/>
                    <a:pt x="18313" y="7650"/>
                  </a:cubicBezTo>
                  <a:lnTo>
                    <a:pt x="20760" y="6624"/>
                  </a:lnTo>
                  <a:cubicBezTo>
                    <a:pt x="19077" y="2611"/>
                    <a:pt x="15151" y="-1"/>
                    <a:pt x="10799" y="0"/>
                  </a:cubicBezTo>
                  <a:cubicBezTo>
                    <a:pt x="6448" y="0"/>
                    <a:pt x="2522" y="2611"/>
                    <a:pt x="839" y="6624"/>
                  </a:cubicBezTo>
                  <a:lnTo>
                    <a:pt x="3286" y="765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83" name="Arc 84"/>
            <p:cNvSpPr>
              <a:spLocks/>
            </p:cNvSpPr>
            <p:nvPr/>
          </p:nvSpPr>
          <p:spPr bwMode="auto">
            <a:xfrm flipV="1">
              <a:off x="4422" y="3292"/>
              <a:ext cx="92" cy="26"/>
            </a:xfrm>
            <a:custGeom>
              <a:avLst/>
              <a:gdLst>
                <a:gd name="T0" fmla="*/ 0 w 42971"/>
                <a:gd name="T1" fmla="*/ 0 h 26832"/>
                <a:gd name="T2" fmla="*/ 0 w 42971"/>
                <a:gd name="T3" fmla="*/ 0 h 26832"/>
                <a:gd name="T4" fmla="*/ 0 w 42971"/>
                <a:gd name="T5" fmla="*/ 0 h 26832"/>
                <a:gd name="T6" fmla="*/ 0 60000 65536"/>
                <a:gd name="T7" fmla="*/ 0 60000 65536"/>
                <a:gd name="T8" fmla="*/ 0 60000 65536"/>
                <a:gd name="T9" fmla="*/ 0 w 42971"/>
                <a:gd name="T10" fmla="*/ 0 h 26832"/>
                <a:gd name="T11" fmla="*/ 42971 w 42971"/>
                <a:gd name="T12" fmla="*/ 26832 h 268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971" h="26832" fill="none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</a:path>
                <a:path w="42971" h="26832" stroke="0" extrusionOk="0">
                  <a:moveTo>
                    <a:pt x="-1" y="18465"/>
                  </a:moveTo>
                  <a:cubicBezTo>
                    <a:pt x="1554" y="7860"/>
                    <a:pt x="10652" y="-1"/>
                    <a:pt x="21371" y="0"/>
                  </a:cubicBezTo>
                  <a:cubicBezTo>
                    <a:pt x="33300" y="0"/>
                    <a:pt x="42971" y="9670"/>
                    <a:pt x="42971" y="21600"/>
                  </a:cubicBezTo>
                  <a:cubicBezTo>
                    <a:pt x="42971" y="23363"/>
                    <a:pt x="42754" y="25120"/>
                    <a:pt x="42327" y="26831"/>
                  </a:cubicBezTo>
                  <a:lnTo>
                    <a:pt x="21371" y="21600"/>
                  </a:lnTo>
                  <a:lnTo>
                    <a:pt x="-1" y="1846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84" name="Line 85"/>
            <p:cNvSpPr>
              <a:spLocks noChangeShapeType="1"/>
            </p:cNvSpPr>
            <p:nvPr/>
          </p:nvSpPr>
          <p:spPr bwMode="auto">
            <a:xfrm>
              <a:off x="4422" y="3282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85" name="Line 86"/>
            <p:cNvSpPr>
              <a:spLocks noChangeShapeType="1"/>
            </p:cNvSpPr>
            <p:nvPr/>
          </p:nvSpPr>
          <p:spPr bwMode="auto">
            <a:xfrm>
              <a:off x="4514" y="3280"/>
              <a:ext cx="0" cy="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7" name="Freeform 87"/>
            <p:cNvSpPr>
              <a:spLocks/>
            </p:cNvSpPr>
            <p:nvPr/>
          </p:nvSpPr>
          <p:spPr bwMode="auto">
            <a:xfrm>
              <a:off x="4421" y="3285"/>
              <a:ext cx="91" cy="37"/>
            </a:xfrm>
            <a:custGeom>
              <a:avLst/>
              <a:gdLst>
                <a:gd name="T0" fmla="*/ 1 w 91"/>
                <a:gd name="T1" fmla="*/ 0 h 37"/>
                <a:gd name="T2" fmla="*/ 91 w 91"/>
                <a:gd name="T3" fmla="*/ 2 h 37"/>
                <a:gd name="T4" fmla="*/ 90 w 91"/>
                <a:gd name="T5" fmla="*/ 17 h 37"/>
                <a:gd name="T6" fmla="*/ 1 w 91"/>
                <a:gd name="T7" fmla="*/ 17 h 37"/>
                <a:gd name="T8" fmla="*/ 1 w 91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7">
                  <a:moveTo>
                    <a:pt x="1" y="0"/>
                  </a:moveTo>
                  <a:cubicBezTo>
                    <a:pt x="19" y="20"/>
                    <a:pt x="66" y="18"/>
                    <a:pt x="91" y="2"/>
                  </a:cubicBezTo>
                  <a:cubicBezTo>
                    <a:pt x="88" y="11"/>
                    <a:pt x="87" y="3"/>
                    <a:pt x="90" y="17"/>
                  </a:cubicBezTo>
                  <a:cubicBezTo>
                    <a:pt x="70" y="32"/>
                    <a:pt x="28" y="37"/>
                    <a:pt x="1" y="17"/>
                  </a:cubicBezTo>
                  <a:cubicBezTo>
                    <a:pt x="4" y="17"/>
                    <a:pt x="0" y="7"/>
                    <a:pt x="1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pic>
          <p:nvPicPr>
            <p:cNvPr id="39187" name="Picture 88" descr="Lua do clear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83" y="2913"/>
              <a:ext cx="174" cy="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920" name="AutoShape 89"/>
          <p:cNvSpPr>
            <a:spLocks noChangeArrowheads="1"/>
          </p:cNvSpPr>
          <p:nvPr/>
        </p:nvSpPr>
        <p:spPr bwMode="auto">
          <a:xfrm>
            <a:off x="2903538" y="4448175"/>
            <a:ext cx="600075" cy="3810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00" y="10800"/>
                </a:moveTo>
                <a:cubicBezTo>
                  <a:pt x="1000" y="16212"/>
                  <a:pt x="5388" y="20600"/>
                  <a:pt x="10800" y="20600"/>
                </a:cubicBezTo>
                <a:cubicBezTo>
                  <a:pt x="16212" y="20600"/>
                  <a:pt x="20600" y="16212"/>
                  <a:pt x="20600" y="10800"/>
                </a:cubicBezTo>
                <a:cubicBezTo>
                  <a:pt x="20600" y="5388"/>
                  <a:pt x="16212" y="1000"/>
                  <a:pt x="10800" y="1000"/>
                </a:cubicBezTo>
                <a:cubicBezTo>
                  <a:pt x="5388" y="1000"/>
                  <a:pt x="1000" y="5388"/>
                  <a:pt x="10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1" name="Oval 90"/>
          <p:cNvSpPr>
            <a:spLocks noChangeArrowheads="1"/>
          </p:cNvSpPr>
          <p:nvPr/>
        </p:nvSpPr>
        <p:spPr bwMode="auto">
          <a:xfrm>
            <a:off x="2705100" y="3838575"/>
            <a:ext cx="965200" cy="9588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CCFF">
                  <a:alpha val="87999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427" name="AutoShape 91"/>
          <p:cNvSpPr>
            <a:spLocks noChangeArrowheads="1"/>
          </p:cNvSpPr>
          <p:nvPr/>
        </p:nvSpPr>
        <p:spPr bwMode="auto">
          <a:xfrm>
            <a:off x="3033713" y="3459163"/>
            <a:ext cx="309562" cy="546100"/>
          </a:xfrm>
          <a:prstGeom prst="can">
            <a:avLst>
              <a:gd name="adj" fmla="val 81737"/>
            </a:avLst>
          </a:prstGeom>
          <a:gradFill rotWithShape="1">
            <a:gsLst>
              <a:gs pos="0">
                <a:srgbClr val="99CCFF"/>
              </a:gs>
              <a:gs pos="50000">
                <a:schemeClr val="bg1">
                  <a:alpha val="70000"/>
                </a:schemeClr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38925" name="Freeform 92"/>
          <p:cNvSpPr>
            <a:spLocks/>
          </p:cNvSpPr>
          <p:nvPr/>
        </p:nvSpPr>
        <p:spPr bwMode="auto">
          <a:xfrm flipH="1">
            <a:off x="3316288" y="3652838"/>
            <a:ext cx="61912" cy="300037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6" name="Freeform 93"/>
          <p:cNvSpPr>
            <a:spLocks/>
          </p:cNvSpPr>
          <p:nvPr/>
        </p:nvSpPr>
        <p:spPr bwMode="auto">
          <a:xfrm>
            <a:off x="2981325" y="3652838"/>
            <a:ext cx="60325" cy="296862"/>
          </a:xfrm>
          <a:custGeom>
            <a:avLst/>
            <a:gdLst>
              <a:gd name="T0" fmla="*/ 2147483646 w 39"/>
              <a:gd name="T1" fmla="*/ 0 h 117"/>
              <a:gd name="T2" fmla="*/ 2147483646 w 39"/>
              <a:gd name="T3" fmla="*/ 2147483646 h 117"/>
              <a:gd name="T4" fmla="*/ 0 w 39"/>
              <a:gd name="T5" fmla="*/ 2147483646 h 117"/>
              <a:gd name="T6" fmla="*/ 0 60000 65536"/>
              <a:gd name="T7" fmla="*/ 0 60000 65536"/>
              <a:gd name="T8" fmla="*/ 0 60000 65536"/>
              <a:gd name="T9" fmla="*/ 0 w 39"/>
              <a:gd name="T10" fmla="*/ 0 h 117"/>
              <a:gd name="T11" fmla="*/ 39 w 39"/>
              <a:gd name="T12" fmla="*/ 117 h 1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" h="117">
                <a:moveTo>
                  <a:pt x="36" y="0"/>
                </a:moveTo>
                <a:cubicBezTo>
                  <a:pt x="36" y="48"/>
                  <a:pt x="39" y="68"/>
                  <a:pt x="33" y="87"/>
                </a:cubicBezTo>
                <a:cubicBezTo>
                  <a:pt x="27" y="106"/>
                  <a:pt x="21" y="117"/>
                  <a:pt x="0" y="117"/>
                </a:cubicBezTo>
              </a:path>
            </a:pathLst>
          </a:custGeom>
          <a:noFill/>
          <a:ln w="9525">
            <a:solidFill>
              <a:srgbClr val="33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30" name="Arc 94"/>
          <p:cNvSpPr>
            <a:spLocks/>
          </p:cNvSpPr>
          <p:nvPr/>
        </p:nvSpPr>
        <p:spPr bwMode="auto">
          <a:xfrm flipV="1">
            <a:off x="3006725" y="3524250"/>
            <a:ext cx="352425" cy="23018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9147 w 43200"/>
              <a:gd name="T1" fmla="*/ 43060 h 43200"/>
              <a:gd name="T2" fmla="*/ 21600 w 43200"/>
              <a:gd name="T3" fmla="*/ 43200 h 43200"/>
              <a:gd name="T4" fmla="*/ 21600 w 432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0" scaled="1"/>
          </a:gradFill>
          <a:ln w="9525">
            <a:solidFill>
              <a:srgbClr val="33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sp>
        <p:nvSpPr>
          <p:cNvPr id="38928" name="Oval 95"/>
          <p:cNvSpPr>
            <a:spLocks noChangeArrowheads="1"/>
          </p:cNvSpPr>
          <p:nvPr/>
        </p:nvSpPr>
        <p:spPr bwMode="auto">
          <a:xfrm>
            <a:off x="3006725" y="3490913"/>
            <a:ext cx="352425" cy="230187"/>
          </a:xfrm>
          <a:prstGeom prst="ellipse">
            <a:avLst/>
          </a:prstGeom>
          <a:solidFill>
            <a:schemeClr val="bg1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8929" name="AutoShape 96"/>
          <p:cNvSpPr>
            <a:spLocks noChangeArrowheads="1"/>
          </p:cNvSpPr>
          <p:nvPr/>
        </p:nvSpPr>
        <p:spPr bwMode="auto">
          <a:xfrm>
            <a:off x="3230563" y="3633788"/>
            <a:ext cx="36512" cy="274637"/>
          </a:xfrm>
          <a:prstGeom prst="can">
            <a:avLst>
              <a:gd name="adj" fmla="val 55613"/>
            </a:avLst>
          </a:prstGeom>
          <a:solidFill>
            <a:srgbClr val="FFFFFF">
              <a:alpha val="59999"/>
            </a:srgbClr>
          </a:solidFill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8930" name="Arc 97"/>
          <p:cNvSpPr>
            <a:spLocks/>
          </p:cNvSpPr>
          <p:nvPr/>
        </p:nvSpPr>
        <p:spPr bwMode="auto">
          <a:xfrm flipV="1">
            <a:off x="3038475" y="3509963"/>
            <a:ext cx="293688" cy="190500"/>
          </a:xfrm>
          <a:custGeom>
            <a:avLst/>
            <a:gdLst>
              <a:gd name="T0" fmla="*/ 2147483646 w 43200"/>
              <a:gd name="T1" fmla="*/ 2147483646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</a:path>
              <a:path w="43200" h="43200" stroke="0" extrusionOk="0">
                <a:moveTo>
                  <a:pt x="19146" y="43060"/>
                </a:moveTo>
                <a:cubicBezTo>
                  <a:pt x="8237" y="41813"/>
                  <a:pt x="0" y="32580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199"/>
                  <a:pt x="21600" y="43200"/>
                </a:cubicBezTo>
                <a:lnTo>
                  <a:pt x="21600" y="21600"/>
                </a:lnTo>
                <a:lnTo>
                  <a:pt x="19146" y="43060"/>
                </a:lnTo>
                <a:close/>
              </a:path>
            </a:pathLst>
          </a:custGeom>
          <a:gradFill rotWithShape="1">
            <a:gsLst>
              <a:gs pos="0">
                <a:srgbClr val="762F00"/>
              </a:gs>
              <a:gs pos="50000">
                <a:srgbClr val="FF6600"/>
              </a:gs>
              <a:gs pos="100000">
                <a:srgbClr val="762F00"/>
              </a:gs>
            </a:gsLst>
            <a:lin ang="0" scaled="1"/>
          </a:gra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1" name="Oval 98"/>
          <p:cNvSpPr>
            <a:spLocks noChangeArrowheads="1"/>
          </p:cNvSpPr>
          <p:nvPr/>
        </p:nvSpPr>
        <p:spPr bwMode="auto">
          <a:xfrm>
            <a:off x="3038475" y="3487738"/>
            <a:ext cx="293688" cy="190500"/>
          </a:xfrm>
          <a:prstGeom prst="ellipse">
            <a:avLst/>
          </a:prstGeom>
          <a:solidFill>
            <a:srgbClr val="FF6600"/>
          </a:solidFill>
          <a:ln w="3175">
            <a:solidFill>
              <a:srgbClr val="990033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8932" name="Oval 99"/>
          <p:cNvSpPr>
            <a:spLocks noChangeArrowheads="1"/>
          </p:cNvSpPr>
          <p:nvPr/>
        </p:nvSpPr>
        <p:spPr bwMode="auto">
          <a:xfrm>
            <a:off x="3100388" y="3557588"/>
            <a:ext cx="55562" cy="36512"/>
          </a:xfrm>
          <a:prstGeom prst="ellipse">
            <a:avLst/>
          </a:prstGeom>
          <a:solidFill>
            <a:srgbClr val="4D4D4D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grpSp>
        <p:nvGrpSpPr>
          <p:cNvPr id="14" name="Group 100"/>
          <p:cNvGrpSpPr>
            <a:grpSpLocks/>
          </p:cNvGrpSpPr>
          <p:nvPr/>
        </p:nvGrpSpPr>
        <p:grpSpPr bwMode="auto">
          <a:xfrm>
            <a:off x="1247775" y="1081088"/>
            <a:ext cx="152400" cy="3338512"/>
            <a:chOff x="5088" y="528"/>
            <a:chExt cx="96" cy="2103"/>
          </a:xfrm>
        </p:grpSpPr>
        <p:sp>
          <p:nvSpPr>
            <p:cNvPr id="14336" name="AutoShape 101"/>
            <p:cNvSpPr>
              <a:spLocks noChangeArrowheads="1"/>
            </p:cNvSpPr>
            <p:nvPr/>
          </p:nvSpPr>
          <p:spPr bwMode="auto">
            <a:xfrm>
              <a:off x="5088" y="528"/>
              <a:ext cx="96" cy="18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337" name="Freeform 102"/>
            <p:cNvSpPr>
              <a:spLocks/>
            </p:cNvSpPr>
            <p:nvPr/>
          </p:nvSpPr>
          <p:spPr bwMode="auto">
            <a:xfrm>
              <a:off x="5088" y="2304"/>
              <a:ext cx="96" cy="327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9164" name="Line 103"/>
            <p:cNvSpPr>
              <a:spLocks noChangeShapeType="1"/>
            </p:cNvSpPr>
            <p:nvPr/>
          </p:nvSpPr>
          <p:spPr bwMode="auto">
            <a:xfrm>
              <a:off x="5136" y="1752"/>
              <a:ext cx="0" cy="749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3" name="Line 104"/>
            <p:cNvSpPr>
              <a:spLocks noChangeShapeType="1"/>
            </p:cNvSpPr>
            <p:nvPr/>
          </p:nvSpPr>
          <p:spPr bwMode="auto">
            <a:xfrm>
              <a:off x="5136" y="696"/>
              <a:ext cx="0" cy="1056"/>
            </a:xfrm>
            <a:prstGeom prst="line">
              <a:avLst/>
            </a:prstGeom>
            <a:noFill/>
            <a:ln w="28575">
              <a:solidFill>
                <a:schemeClr val="accent1">
                  <a:lumMod val="90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9166" name="Freeform 105"/>
            <p:cNvSpPr>
              <a:spLocks/>
            </p:cNvSpPr>
            <p:nvPr/>
          </p:nvSpPr>
          <p:spPr bwMode="auto">
            <a:xfrm>
              <a:off x="5115" y="2502"/>
              <a:ext cx="42" cy="129"/>
            </a:xfrm>
            <a:custGeom>
              <a:avLst/>
              <a:gdLst>
                <a:gd name="T0" fmla="*/ 0 w 42"/>
                <a:gd name="T1" fmla="*/ 0 h 129"/>
                <a:gd name="T2" fmla="*/ 9 w 42"/>
                <a:gd name="T3" fmla="*/ 129 h 129"/>
                <a:gd name="T4" fmla="*/ 36 w 42"/>
                <a:gd name="T5" fmla="*/ 129 h 129"/>
                <a:gd name="T6" fmla="*/ 42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934" name="Oval 106"/>
          <p:cNvSpPr>
            <a:spLocks noChangeArrowheads="1"/>
          </p:cNvSpPr>
          <p:nvPr/>
        </p:nvSpPr>
        <p:spPr bwMode="auto">
          <a:xfrm>
            <a:off x="2700338" y="4010025"/>
            <a:ext cx="968375" cy="630238"/>
          </a:xfrm>
          <a:prstGeom prst="ellipse">
            <a:avLst/>
          </a:prstGeom>
          <a:solidFill>
            <a:srgbClr val="FFFFFF">
              <a:alpha val="30196"/>
            </a:srgbClr>
          </a:solidFill>
          <a:ln w="3175">
            <a:solidFill>
              <a:srgbClr val="6699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5" name="Group 107"/>
          <p:cNvGrpSpPr>
            <a:grpSpLocks/>
          </p:cNvGrpSpPr>
          <p:nvPr/>
        </p:nvGrpSpPr>
        <p:grpSpPr bwMode="auto">
          <a:xfrm rot="4952512">
            <a:off x="4906962" y="5773738"/>
            <a:ext cx="1190625" cy="882650"/>
            <a:chOff x="3765" y="1482"/>
            <a:chExt cx="750" cy="556"/>
          </a:xfrm>
        </p:grpSpPr>
        <p:sp>
          <p:nvSpPr>
            <p:cNvPr id="39152" name="Freeform 108"/>
            <p:cNvSpPr>
              <a:spLocks/>
            </p:cNvSpPr>
            <p:nvPr/>
          </p:nvSpPr>
          <p:spPr bwMode="auto">
            <a:xfrm rot="-5668726">
              <a:off x="3813" y="1607"/>
              <a:ext cx="200" cy="232"/>
            </a:xfrm>
            <a:custGeom>
              <a:avLst/>
              <a:gdLst>
                <a:gd name="T0" fmla="*/ 1 w 268"/>
                <a:gd name="T1" fmla="*/ 1 h 334"/>
                <a:gd name="T2" fmla="*/ 0 w 268"/>
                <a:gd name="T3" fmla="*/ 0 h 334"/>
                <a:gd name="T4" fmla="*/ 1 w 268"/>
                <a:gd name="T5" fmla="*/ 1 h 334"/>
                <a:gd name="T6" fmla="*/ 1 w 268"/>
                <a:gd name="T7" fmla="*/ 1 h 334"/>
                <a:gd name="T8" fmla="*/ 1 w 268"/>
                <a:gd name="T9" fmla="*/ 1 h 334"/>
                <a:gd name="T10" fmla="*/ 1 w 268"/>
                <a:gd name="T11" fmla="*/ 1 h 334"/>
                <a:gd name="T12" fmla="*/ 1 w 268"/>
                <a:gd name="T13" fmla="*/ 1 h 334"/>
                <a:gd name="T14" fmla="*/ 1 w 268"/>
                <a:gd name="T15" fmla="*/ 1 h 334"/>
                <a:gd name="T16" fmla="*/ 1 w 268"/>
                <a:gd name="T17" fmla="*/ 1 h 334"/>
                <a:gd name="T18" fmla="*/ 1 w 268"/>
                <a:gd name="T19" fmla="*/ 1 h 334"/>
                <a:gd name="T20" fmla="*/ 1 w 268"/>
                <a:gd name="T21" fmla="*/ 1 h 334"/>
                <a:gd name="T22" fmla="*/ 1 w 268"/>
                <a:gd name="T23" fmla="*/ 1 h 334"/>
                <a:gd name="T24" fmla="*/ 1 w 268"/>
                <a:gd name="T25" fmla="*/ 1 h 334"/>
                <a:gd name="T26" fmla="*/ 1 w 268"/>
                <a:gd name="T27" fmla="*/ 1 h 334"/>
                <a:gd name="T28" fmla="*/ 1 w 268"/>
                <a:gd name="T29" fmla="*/ 1 h 334"/>
                <a:gd name="T30" fmla="*/ 1 w 268"/>
                <a:gd name="T31" fmla="*/ 1 h 334"/>
                <a:gd name="T32" fmla="*/ 1 w 268"/>
                <a:gd name="T33" fmla="*/ 1 h 334"/>
                <a:gd name="T34" fmla="*/ 1 w 268"/>
                <a:gd name="T35" fmla="*/ 1 h 334"/>
                <a:gd name="T36" fmla="*/ 1 w 268"/>
                <a:gd name="T37" fmla="*/ 1 h 334"/>
                <a:gd name="T38" fmla="*/ 1 w 268"/>
                <a:gd name="T39" fmla="*/ 1 h 3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8"/>
                <a:gd name="T61" fmla="*/ 0 h 334"/>
                <a:gd name="T62" fmla="*/ 268 w 268"/>
                <a:gd name="T63" fmla="*/ 334 h 3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8" h="334">
                  <a:moveTo>
                    <a:pt x="136" y="206"/>
                  </a:moveTo>
                  <a:lnTo>
                    <a:pt x="0" y="0"/>
                  </a:lnTo>
                  <a:lnTo>
                    <a:pt x="24" y="5"/>
                  </a:lnTo>
                  <a:lnTo>
                    <a:pt x="48" y="11"/>
                  </a:lnTo>
                  <a:lnTo>
                    <a:pt x="68" y="26"/>
                  </a:lnTo>
                  <a:lnTo>
                    <a:pt x="78" y="36"/>
                  </a:lnTo>
                  <a:lnTo>
                    <a:pt x="116" y="58"/>
                  </a:lnTo>
                  <a:lnTo>
                    <a:pt x="144" y="78"/>
                  </a:lnTo>
                  <a:lnTo>
                    <a:pt x="166" y="96"/>
                  </a:lnTo>
                  <a:lnTo>
                    <a:pt x="188" y="110"/>
                  </a:lnTo>
                  <a:lnTo>
                    <a:pt x="196" y="136"/>
                  </a:lnTo>
                  <a:lnTo>
                    <a:pt x="204" y="160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6" y="244"/>
                  </a:lnTo>
                  <a:lnTo>
                    <a:pt x="256" y="270"/>
                  </a:lnTo>
                  <a:lnTo>
                    <a:pt x="268" y="334"/>
                  </a:lnTo>
                  <a:lnTo>
                    <a:pt x="238" y="330"/>
                  </a:lnTo>
                  <a:lnTo>
                    <a:pt x="204" y="322"/>
                  </a:lnTo>
                  <a:lnTo>
                    <a:pt x="136" y="20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53" name="Freeform 109"/>
            <p:cNvSpPr>
              <a:spLocks/>
            </p:cNvSpPr>
            <p:nvPr/>
          </p:nvSpPr>
          <p:spPr bwMode="auto">
            <a:xfrm rot="-5668726">
              <a:off x="3848" y="1471"/>
              <a:ext cx="484" cy="650"/>
            </a:xfrm>
            <a:custGeom>
              <a:avLst/>
              <a:gdLst>
                <a:gd name="T0" fmla="*/ 1 w 651"/>
                <a:gd name="T1" fmla="*/ 1 h 934"/>
                <a:gd name="T2" fmla="*/ 1 w 651"/>
                <a:gd name="T3" fmla="*/ 1 h 934"/>
                <a:gd name="T4" fmla="*/ 1 w 651"/>
                <a:gd name="T5" fmla="*/ 1 h 934"/>
                <a:gd name="T6" fmla="*/ 1 w 651"/>
                <a:gd name="T7" fmla="*/ 1 h 934"/>
                <a:gd name="T8" fmla="*/ 1 w 651"/>
                <a:gd name="T9" fmla="*/ 1 h 934"/>
                <a:gd name="T10" fmla="*/ 1 w 651"/>
                <a:gd name="T11" fmla="*/ 1 h 934"/>
                <a:gd name="T12" fmla="*/ 1 w 651"/>
                <a:gd name="T13" fmla="*/ 1 h 934"/>
                <a:gd name="T14" fmla="*/ 1 w 651"/>
                <a:gd name="T15" fmla="*/ 1 h 934"/>
                <a:gd name="T16" fmla="*/ 1 w 651"/>
                <a:gd name="T17" fmla="*/ 1 h 934"/>
                <a:gd name="T18" fmla="*/ 1 w 651"/>
                <a:gd name="T19" fmla="*/ 1 h 934"/>
                <a:gd name="T20" fmla="*/ 1 w 651"/>
                <a:gd name="T21" fmla="*/ 1 h 934"/>
                <a:gd name="T22" fmla="*/ 1 w 651"/>
                <a:gd name="T23" fmla="*/ 1 h 934"/>
                <a:gd name="T24" fmla="*/ 1 w 651"/>
                <a:gd name="T25" fmla="*/ 1 h 934"/>
                <a:gd name="T26" fmla="*/ 1 w 651"/>
                <a:gd name="T27" fmla="*/ 1 h 934"/>
                <a:gd name="T28" fmla="*/ 1 w 651"/>
                <a:gd name="T29" fmla="*/ 1 h 934"/>
                <a:gd name="T30" fmla="*/ 1 w 651"/>
                <a:gd name="T31" fmla="*/ 1 h 934"/>
                <a:gd name="T32" fmla="*/ 1 w 651"/>
                <a:gd name="T33" fmla="*/ 1 h 934"/>
                <a:gd name="T34" fmla="*/ 2 w 651"/>
                <a:gd name="T35" fmla="*/ 1 h 934"/>
                <a:gd name="T36" fmla="*/ 2 w 651"/>
                <a:gd name="T37" fmla="*/ 1 h 934"/>
                <a:gd name="T38" fmla="*/ 2 w 651"/>
                <a:gd name="T39" fmla="*/ 1 h 934"/>
                <a:gd name="T40" fmla="*/ 3 w 651"/>
                <a:gd name="T41" fmla="*/ 1 h 934"/>
                <a:gd name="T42" fmla="*/ 3 w 651"/>
                <a:gd name="T43" fmla="*/ 1 h 934"/>
                <a:gd name="T44" fmla="*/ 3 w 651"/>
                <a:gd name="T45" fmla="*/ 1 h 934"/>
                <a:gd name="T46" fmla="*/ 3 w 651"/>
                <a:gd name="T47" fmla="*/ 1 h 934"/>
                <a:gd name="T48" fmla="*/ 3 w 651"/>
                <a:gd name="T49" fmla="*/ 1 h 934"/>
                <a:gd name="T50" fmla="*/ 3 w 651"/>
                <a:gd name="T51" fmla="*/ 1 h 934"/>
                <a:gd name="T52" fmla="*/ 3 w 651"/>
                <a:gd name="T53" fmla="*/ 1 h 934"/>
                <a:gd name="T54" fmla="*/ 3 w 651"/>
                <a:gd name="T55" fmla="*/ 1 h 934"/>
                <a:gd name="T56" fmla="*/ 3 w 651"/>
                <a:gd name="T57" fmla="*/ 1 h 934"/>
                <a:gd name="T58" fmla="*/ 3 w 651"/>
                <a:gd name="T59" fmla="*/ 1 h 934"/>
                <a:gd name="T60" fmla="*/ 3 w 651"/>
                <a:gd name="T61" fmla="*/ 1 h 934"/>
                <a:gd name="T62" fmla="*/ 3 w 651"/>
                <a:gd name="T63" fmla="*/ 1 h 934"/>
                <a:gd name="T64" fmla="*/ 2 w 651"/>
                <a:gd name="T65" fmla="*/ 1 h 934"/>
                <a:gd name="T66" fmla="*/ 2 w 651"/>
                <a:gd name="T67" fmla="*/ 1 h 934"/>
                <a:gd name="T68" fmla="*/ 2 w 651"/>
                <a:gd name="T69" fmla="*/ 1 h 934"/>
                <a:gd name="T70" fmla="*/ 1 w 651"/>
                <a:gd name="T71" fmla="*/ 1 h 934"/>
                <a:gd name="T72" fmla="*/ 1 w 651"/>
                <a:gd name="T73" fmla="*/ 1 h 934"/>
                <a:gd name="T74" fmla="*/ 1 w 651"/>
                <a:gd name="T75" fmla="*/ 1 h 934"/>
                <a:gd name="T76" fmla="*/ 1 w 651"/>
                <a:gd name="T77" fmla="*/ 1 h 934"/>
                <a:gd name="T78" fmla="*/ 1 w 651"/>
                <a:gd name="T79" fmla="*/ 1 h 934"/>
                <a:gd name="T80" fmla="*/ 1 w 651"/>
                <a:gd name="T81" fmla="*/ 1 h 934"/>
                <a:gd name="T82" fmla="*/ 1 w 651"/>
                <a:gd name="T83" fmla="*/ 1 h 934"/>
                <a:gd name="T84" fmla="*/ 1 w 651"/>
                <a:gd name="T85" fmla="*/ 1 h 934"/>
                <a:gd name="T86" fmla="*/ 1 w 651"/>
                <a:gd name="T87" fmla="*/ 1 h 934"/>
                <a:gd name="T88" fmla="*/ 1 w 651"/>
                <a:gd name="T89" fmla="*/ 1 h 934"/>
                <a:gd name="T90" fmla="*/ 1 w 651"/>
                <a:gd name="T91" fmla="*/ 1 h 934"/>
                <a:gd name="T92" fmla="*/ 1 w 651"/>
                <a:gd name="T93" fmla="*/ 1 h 934"/>
                <a:gd name="T94" fmla="*/ 1 w 651"/>
                <a:gd name="T95" fmla="*/ 1 h 934"/>
                <a:gd name="T96" fmla="*/ 1 w 651"/>
                <a:gd name="T97" fmla="*/ 1 h 934"/>
                <a:gd name="T98" fmla="*/ 1 w 651"/>
                <a:gd name="T99" fmla="*/ 1 h 9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51"/>
                <a:gd name="T151" fmla="*/ 0 h 934"/>
                <a:gd name="T152" fmla="*/ 651 w 651"/>
                <a:gd name="T153" fmla="*/ 934 h 9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51" h="934">
                  <a:moveTo>
                    <a:pt x="254" y="496"/>
                  </a:moveTo>
                  <a:lnTo>
                    <a:pt x="232" y="508"/>
                  </a:lnTo>
                  <a:lnTo>
                    <a:pt x="212" y="514"/>
                  </a:lnTo>
                  <a:lnTo>
                    <a:pt x="182" y="512"/>
                  </a:lnTo>
                  <a:lnTo>
                    <a:pt x="150" y="504"/>
                  </a:lnTo>
                  <a:lnTo>
                    <a:pt x="110" y="482"/>
                  </a:lnTo>
                  <a:lnTo>
                    <a:pt x="102" y="452"/>
                  </a:lnTo>
                  <a:lnTo>
                    <a:pt x="92" y="440"/>
                  </a:lnTo>
                  <a:lnTo>
                    <a:pt x="74" y="430"/>
                  </a:lnTo>
                  <a:lnTo>
                    <a:pt x="52" y="412"/>
                  </a:lnTo>
                  <a:lnTo>
                    <a:pt x="32" y="406"/>
                  </a:lnTo>
                  <a:lnTo>
                    <a:pt x="10" y="410"/>
                  </a:lnTo>
                  <a:lnTo>
                    <a:pt x="0" y="418"/>
                  </a:lnTo>
                  <a:lnTo>
                    <a:pt x="10" y="440"/>
                  </a:lnTo>
                  <a:lnTo>
                    <a:pt x="18" y="464"/>
                  </a:lnTo>
                  <a:lnTo>
                    <a:pt x="24" y="484"/>
                  </a:lnTo>
                  <a:lnTo>
                    <a:pt x="34" y="504"/>
                  </a:lnTo>
                  <a:lnTo>
                    <a:pt x="44" y="534"/>
                  </a:lnTo>
                  <a:lnTo>
                    <a:pt x="54" y="550"/>
                  </a:lnTo>
                  <a:lnTo>
                    <a:pt x="74" y="580"/>
                  </a:lnTo>
                  <a:lnTo>
                    <a:pt x="102" y="604"/>
                  </a:lnTo>
                  <a:lnTo>
                    <a:pt x="116" y="628"/>
                  </a:lnTo>
                  <a:lnTo>
                    <a:pt x="150" y="666"/>
                  </a:lnTo>
                  <a:lnTo>
                    <a:pt x="182" y="696"/>
                  </a:lnTo>
                  <a:lnTo>
                    <a:pt x="206" y="719"/>
                  </a:lnTo>
                  <a:lnTo>
                    <a:pt x="242" y="756"/>
                  </a:lnTo>
                  <a:lnTo>
                    <a:pt x="286" y="796"/>
                  </a:lnTo>
                  <a:lnTo>
                    <a:pt x="306" y="816"/>
                  </a:lnTo>
                  <a:lnTo>
                    <a:pt x="328" y="829"/>
                  </a:lnTo>
                  <a:lnTo>
                    <a:pt x="340" y="856"/>
                  </a:lnTo>
                  <a:lnTo>
                    <a:pt x="348" y="875"/>
                  </a:lnTo>
                  <a:lnTo>
                    <a:pt x="354" y="893"/>
                  </a:lnTo>
                  <a:lnTo>
                    <a:pt x="365" y="909"/>
                  </a:lnTo>
                  <a:lnTo>
                    <a:pt x="380" y="925"/>
                  </a:lnTo>
                  <a:lnTo>
                    <a:pt x="389" y="934"/>
                  </a:lnTo>
                  <a:lnTo>
                    <a:pt x="403" y="921"/>
                  </a:lnTo>
                  <a:lnTo>
                    <a:pt x="416" y="909"/>
                  </a:lnTo>
                  <a:lnTo>
                    <a:pt x="444" y="889"/>
                  </a:lnTo>
                  <a:lnTo>
                    <a:pt x="483" y="864"/>
                  </a:lnTo>
                  <a:lnTo>
                    <a:pt x="508" y="850"/>
                  </a:lnTo>
                  <a:lnTo>
                    <a:pt x="538" y="833"/>
                  </a:lnTo>
                  <a:lnTo>
                    <a:pt x="573" y="821"/>
                  </a:lnTo>
                  <a:lnTo>
                    <a:pt x="603" y="814"/>
                  </a:lnTo>
                  <a:lnTo>
                    <a:pt x="630" y="816"/>
                  </a:lnTo>
                  <a:lnTo>
                    <a:pt x="651" y="820"/>
                  </a:lnTo>
                  <a:lnTo>
                    <a:pt x="619" y="785"/>
                  </a:lnTo>
                  <a:lnTo>
                    <a:pt x="609" y="772"/>
                  </a:lnTo>
                  <a:lnTo>
                    <a:pt x="590" y="757"/>
                  </a:lnTo>
                  <a:lnTo>
                    <a:pt x="581" y="745"/>
                  </a:lnTo>
                  <a:lnTo>
                    <a:pt x="577" y="735"/>
                  </a:lnTo>
                  <a:lnTo>
                    <a:pt x="580" y="709"/>
                  </a:lnTo>
                  <a:lnTo>
                    <a:pt x="587" y="630"/>
                  </a:lnTo>
                  <a:lnTo>
                    <a:pt x="577" y="541"/>
                  </a:lnTo>
                  <a:lnTo>
                    <a:pt x="577" y="484"/>
                  </a:lnTo>
                  <a:lnTo>
                    <a:pt x="580" y="456"/>
                  </a:lnTo>
                  <a:lnTo>
                    <a:pt x="580" y="428"/>
                  </a:lnTo>
                  <a:lnTo>
                    <a:pt x="582" y="410"/>
                  </a:lnTo>
                  <a:lnTo>
                    <a:pt x="580" y="395"/>
                  </a:lnTo>
                  <a:lnTo>
                    <a:pt x="584" y="382"/>
                  </a:lnTo>
                  <a:lnTo>
                    <a:pt x="580" y="384"/>
                  </a:lnTo>
                  <a:lnTo>
                    <a:pt x="580" y="376"/>
                  </a:lnTo>
                  <a:lnTo>
                    <a:pt x="572" y="336"/>
                  </a:lnTo>
                  <a:lnTo>
                    <a:pt x="556" y="330"/>
                  </a:lnTo>
                  <a:lnTo>
                    <a:pt x="542" y="338"/>
                  </a:lnTo>
                  <a:lnTo>
                    <a:pt x="522" y="312"/>
                  </a:lnTo>
                  <a:lnTo>
                    <a:pt x="494" y="324"/>
                  </a:lnTo>
                  <a:lnTo>
                    <a:pt x="474" y="288"/>
                  </a:lnTo>
                  <a:lnTo>
                    <a:pt x="458" y="266"/>
                  </a:lnTo>
                  <a:lnTo>
                    <a:pt x="444" y="234"/>
                  </a:lnTo>
                  <a:lnTo>
                    <a:pt x="430" y="206"/>
                  </a:lnTo>
                  <a:lnTo>
                    <a:pt x="412" y="170"/>
                  </a:lnTo>
                  <a:lnTo>
                    <a:pt x="388" y="136"/>
                  </a:lnTo>
                  <a:lnTo>
                    <a:pt x="370" y="122"/>
                  </a:lnTo>
                  <a:lnTo>
                    <a:pt x="356" y="106"/>
                  </a:lnTo>
                  <a:lnTo>
                    <a:pt x="344" y="94"/>
                  </a:lnTo>
                  <a:lnTo>
                    <a:pt x="334" y="84"/>
                  </a:lnTo>
                  <a:lnTo>
                    <a:pt x="322" y="72"/>
                  </a:lnTo>
                  <a:lnTo>
                    <a:pt x="310" y="58"/>
                  </a:lnTo>
                  <a:lnTo>
                    <a:pt x="298" y="48"/>
                  </a:lnTo>
                  <a:lnTo>
                    <a:pt x="286" y="40"/>
                  </a:lnTo>
                  <a:lnTo>
                    <a:pt x="274" y="24"/>
                  </a:lnTo>
                  <a:lnTo>
                    <a:pt x="260" y="14"/>
                  </a:lnTo>
                  <a:lnTo>
                    <a:pt x="244" y="0"/>
                  </a:lnTo>
                  <a:lnTo>
                    <a:pt x="232" y="20"/>
                  </a:lnTo>
                  <a:lnTo>
                    <a:pt x="232" y="46"/>
                  </a:lnTo>
                  <a:lnTo>
                    <a:pt x="240" y="86"/>
                  </a:lnTo>
                  <a:lnTo>
                    <a:pt x="268" y="126"/>
                  </a:lnTo>
                  <a:lnTo>
                    <a:pt x="288" y="152"/>
                  </a:lnTo>
                  <a:lnTo>
                    <a:pt x="304" y="180"/>
                  </a:lnTo>
                  <a:lnTo>
                    <a:pt x="320" y="204"/>
                  </a:lnTo>
                  <a:lnTo>
                    <a:pt x="330" y="238"/>
                  </a:lnTo>
                  <a:lnTo>
                    <a:pt x="338" y="276"/>
                  </a:lnTo>
                  <a:lnTo>
                    <a:pt x="362" y="320"/>
                  </a:lnTo>
                  <a:lnTo>
                    <a:pt x="368" y="354"/>
                  </a:lnTo>
                  <a:lnTo>
                    <a:pt x="358" y="378"/>
                  </a:lnTo>
                  <a:lnTo>
                    <a:pt x="346" y="404"/>
                  </a:lnTo>
                  <a:lnTo>
                    <a:pt x="322" y="442"/>
                  </a:lnTo>
                  <a:lnTo>
                    <a:pt x="306" y="462"/>
                  </a:lnTo>
                  <a:lnTo>
                    <a:pt x="283" y="478"/>
                  </a:lnTo>
                  <a:lnTo>
                    <a:pt x="254" y="496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54" name="Freeform 110"/>
            <p:cNvSpPr>
              <a:spLocks/>
            </p:cNvSpPr>
            <p:nvPr/>
          </p:nvSpPr>
          <p:spPr bwMode="auto">
            <a:xfrm rot="-5668726">
              <a:off x="4047" y="1600"/>
              <a:ext cx="5" cy="79"/>
            </a:xfrm>
            <a:custGeom>
              <a:avLst/>
              <a:gdLst>
                <a:gd name="T0" fmla="*/ 0 w 20"/>
                <a:gd name="T1" fmla="*/ 0 h 336"/>
                <a:gd name="T2" fmla="*/ 0 w 20"/>
                <a:gd name="T3" fmla="*/ 0 h 336"/>
                <a:gd name="T4" fmla="*/ 0 w 20"/>
                <a:gd name="T5" fmla="*/ 0 h 336"/>
                <a:gd name="T6" fmla="*/ 0 w 20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336"/>
                <a:gd name="T14" fmla="*/ 20 w 20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336">
                  <a:moveTo>
                    <a:pt x="9" y="0"/>
                  </a:moveTo>
                  <a:lnTo>
                    <a:pt x="20" y="52"/>
                  </a:lnTo>
                  <a:lnTo>
                    <a:pt x="1" y="241"/>
                  </a:lnTo>
                  <a:lnTo>
                    <a:pt x="0" y="33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55" name="Freeform 111"/>
            <p:cNvSpPr>
              <a:spLocks/>
            </p:cNvSpPr>
            <p:nvPr/>
          </p:nvSpPr>
          <p:spPr bwMode="auto">
            <a:xfrm rot="-5668726">
              <a:off x="4081" y="1994"/>
              <a:ext cx="18" cy="39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56" name="Freeform 112"/>
            <p:cNvSpPr>
              <a:spLocks/>
            </p:cNvSpPr>
            <p:nvPr/>
          </p:nvSpPr>
          <p:spPr bwMode="auto">
            <a:xfrm rot="-2506963">
              <a:off x="3899" y="1791"/>
              <a:ext cx="11" cy="2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0 h 93"/>
                <a:gd name="T4" fmla="*/ 0 w 50"/>
                <a:gd name="T5" fmla="*/ 0 h 93"/>
                <a:gd name="T6" fmla="*/ 0 w 50"/>
                <a:gd name="T7" fmla="*/ 0 h 93"/>
                <a:gd name="T8" fmla="*/ 0 w 50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13"/>
            <p:cNvGrpSpPr>
              <a:grpSpLocks/>
            </p:cNvGrpSpPr>
            <p:nvPr/>
          </p:nvGrpSpPr>
          <p:grpSpPr bwMode="auto">
            <a:xfrm rot="8522798">
              <a:off x="4299" y="1482"/>
              <a:ext cx="216" cy="258"/>
              <a:chOff x="2457" y="2549"/>
              <a:chExt cx="557" cy="547"/>
            </a:xfrm>
          </p:grpSpPr>
          <p:sp>
            <p:nvSpPr>
              <p:cNvPr id="39160" name="Freeform 114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61" name="Oval 115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39158" name="Freeform 116"/>
            <p:cNvSpPr>
              <a:spLocks/>
            </p:cNvSpPr>
            <p:nvPr/>
          </p:nvSpPr>
          <p:spPr bwMode="auto">
            <a:xfrm rot="-5668726">
              <a:off x="3851" y="1632"/>
              <a:ext cx="101" cy="153"/>
            </a:xfrm>
            <a:custGeom>
              <a:avLst/>
              <a:gdLst>
                <a:gd name="T0" fmla="*/ 0 w 136"/>
                <a:gd name="T1" fmla="*/ 0 h 220"/>
                <a:gd name="T2" fmla="*/ 1 w 136"/>
                <a:gd name="T3" fmla="*/ 1 h 220"/>
                <a:gd name="T4" fmla="*/ 1 w 136"/>
                <a:gd name="T5" fmla="*/ 1 h 220"/>
                <a:gd name="T6" fmla="*/ 1 w 136"/>
                <a:gd name="T7" fmla="*/ 1 h 220"/>
                <a:gd name="T8" fmla="*/ 1 w 136"/>
                <a:gd name="T9" fmla="*/ 1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6"/>
                <a:gd name="T16" fmla="*/ 0 h 220"/>
                <a:gd name="T17" fmla="*/ 136 w 136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6" h="220">
                  <a:moveTo>
                    <a:pt x="0" y="0"/>
                  </a:moveTo>
                  <a:cubicBezTo>
                    <a:pt x="11" y="11"/>
                    <a:pt x="48" y="43"/>
                    <a:pt x="64" y="68"/>
                  </a:cubicBezTo>
                  <a:cubicBezTo>
                    <a:pt x="80" y="93"/>
                    <a:pt x="88" y="131"/>
                    <a:pt x="96" y="150"/>
                  </a:cubicBezTo>
                  <a:cubicBezTo>
                    <a:pt x="104" y="169"/>
                    <a:pt x="105" y="168"/>
                    <a:pt x="112" y="180"/>
                  </a:cubicBezTo>
                  <a:cubicBezTo>
                    <a:pt x="119" y="192"/>
                    <a:pt x="131" y="212"/>
                    <a:pt x="136" y="22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59" name="Freeform 117"/>
            <p:cNvSpPr>
              <a:spLocks/>
            </p:cNvSpPr>
            <p:nvPr/>
          </p:nvSpPr>
          <p:spPr bwMode="auto">
            <a:xfrm rot="-5668726">
              <a:off x="3770" y="1854"/>
              <a:ext cx="40" cy="24"/>
            </a:xfrm>
            <a:custGeom>
              <a:avLst/>
              <a:gdLst>
                <a:gd name="T0" fmla="*/ 0 w 54"/>
                <a:gd name="T1" fmla="*/ 0 h 34"/>
                <a:gd name="T2" fmla="*/ 1 w 54"/>
                <a:gd name="T3" fmla="*/ 1 h 34"/>
                <a:gd name="T4" fmla="*/ 1 w 54"/>
                <a:gd name="T5" fmla="*/ 1 h 34"/>
                <a:gd name="T6" fmla="*/ 0 60000 65536"/>
                <a:gd name="T7" fmla="*/ 0 60000 65536"/>
                <a:gd name="T8" fmla="*/ 0 60000 65536"/>
                <a:gd name="T9" fmla="*/ 0 w 54"/>
                <a:gd name="T10" fmla="*/ 0 h 34"/>
                <a:gd name="T11" fmla="*/ 54 w 54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" h="34">
                  <a:moveTo>
                    <a:pt x="0" y="0"/>
                  </a:moveTo>
                  <a:cubicBezTo>
                    <a:pt x="5" y="5"/>
                    <a:pt x="21" y="24"/>
                    <a:pt x="30" y="29"/>
                  </a:cubicBezTo>
                  <a:cubicBezTo>
                    <a:pt x="39" y="34"/>
                    <a:pt x="46" y="33"/>
                    <a:pt x="54" y="2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936" name="Freeform 118"/>
          <p:cNvSpPr>
            <a:spLocks/>
          </p:cNvSpPr>
          <p:nvPr/>
        </p:nvSpPr>
        <p:spPr bwMode="auto">
          <a:xfrm>
            <a:off x="4457700" y="3708400"/>
            <a:ext cx="457200" cy="981075"/>
          </a:xfrm>
          <a:custGeom>
            <a:avLst/>
            <a:gdLst>
              <a:gd name="T0" fmla="*/ 0 w 288"/>
              <a:gd name="T1" fmla="*/ 2147483646 h 576"/>
              <a:gd name="T2" fmla="*/ 0 w 288"/>
              <a:gd name="T3" fmla="*/ 2147483646 h 576"/>
              <a:gd name="T4" fmla="*/ 2147483646 w 288"/>
              <a:gd name="T5" fmla="*/ 0 h 576"/>
              <a:gd name="T6" fmla="*/ 2147483646 w 288"/>
              <a:gd name="T7" fmla="*/ 2147483646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576"/>
              <a:gd name="T14" fmla="*/ 288 w 288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576">
                <a:moveTo>
                  <a:pt x="0" y="576"/>
                </a:moveTo>
                <a:lnTo>
                  <a:pt x="0" y="108"/>
                </a:lnTo>
                <a:lnTo>
                  <a:pt x="288" y="0"/>
                </a:lnTo>
                <a:lnTo>
                  <a:pt x="288" y="42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7" name="Oval 119"/>
          <p:cNvSpPr>
            <a:spLocks noChangeArrowheads="1"/>
          </p:cNvSpPr>
          <p:nvPr/>
        </p:nvSpPr>
        <p:spPr bwMode="auto">
          <a:xfrm>
            <a:off x="4767263" y="4467225"/>
            <a:ext cx="55562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8938" name="Oval 120"/>
          <p:cNvSpPr>
            <a:spLocks noChangeArrowheads="1"/>
          </p:cNvSpPr>
          <p:nvPr/>
        </p:nvSpPr>
        <p:spPr bwMode="auto">
          <a:xfrm>
            <a:off x="4572000" y="4562475"/>
            <a:ext cx="55563" cy="3651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pic>
        <p:nvPicPr>
          <p:cNvPr id="14457" name="Picture 121" descr="khoi den"/>
          <p:cNvPicPr>
            <a:picLocks noChangeAspect="1" noChangeArrowheads="1" noCrop="1"/>
          </p:cNvPicPr>
          <p:nvPr/>
        </p:nvPicPr>
        <p:blipFill>
          <a:blip r:embed="rId5">
            <a:lum bright="30000"/>
          </a:blip>
          <a:srcRect/>
          <a:stretch>
            <a:fillRect/>
          </a:stretch>
        </p:blipFill>
        <p:spPr bwMode="auto">
          <a:xfrm rot="3811978">
            <a:off x="3713162" y="2754313"/>
            <a:ext cx="2127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 122"/>
          <p:cNvGrpSpPr>
            <a:grpSpLocks/>
          </p:cNvGrpSpPr>
          <p:nvPr/>
        </p:nvGrpSpPr>
        <p:grpSpPr bwMode="auto">
          <a:xfrm>
            <a:off x="3221038" y="3278188"/>
            <a:ext cx="279400" cy="314325"/>
            <a:chOff x="3226" y="2032"/>
            <a:chExt cx="176" cy="198"/>
          </a:xfrm>
        </p:grpSpPr>
        <p:sp>
          <p:nvSpPr>
            <p:cNvPr id="39147" name="AutoShape 123"/>
            <p:cNvSpPr>
              <a:spLocks noChangeArrowheads="1"/>
            </p:cNvSpPr>
            <p:nvPr/>
          </p:nvSpPr>
          <p:spPr bwMode="auto">
            <a:xfrm>
              <a:off x="3228" y="2091"/>
              <a:ext cx="28" cy="139"/>
            </a:xfrm>
            <a:prstGeom prst="can">
              <a:avLst>
                <a:gd name="adj" fmla="val 36704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39148" name="AutoShape 124"/>
            <p:cNvSpPr>
              <a:spLocks noChangeArrowheads="1"/>
            </p:cNvSpPr>
            <p:nvPr/>
          </p:nvSpPr>
          <p:spPr bwMode="auto">
            <a:xfrm rot="-7020000">
              <a:off x="3308" y="1965"/>
              <a:ext cx="28" cy="161"/>
            </a:xfrm>
            <a:prstGeom prst="can">
              <a:avLst>
                <a:gd name="adj" fmla="val 42513"/>
              </a:avLst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4347" name="Freeform 125"/>
            <p:cNvSpPr>
              <a:spLocks/>
            </p:cNvSpPr>
            <p:nvPr/>
          </p:nvSpPr>
          <p:spPr bwMode="auto">
            <a:xfrm>
              <a:off x="3226" y="2061"/>
              <a:ext cx="41" cy="41"/>
            </a:xfrm>
            <a:custGeom>
              <a:avLst/>
              <a:gdLst>
                <a:gd name="T0" fmla="*/ 4 w 41"/>
                <a:gd name="T1" fmla="*/ 41 h 41"/>
                <a:gd name="T2" fmla="*/ 10 w 41"/>
                <a:gd name="T3" fmla="*/ 17 h 41"/>
                <a:gd name="T4" fmla="*/ 36 w 41"/>
                <a:gd name="T5" fmla="*/ 2 h 41"/>
                <a:gd name="T6" fmla="*/ 41 w 41"/>
                <a:gd name="T7" fmla="*/ 24 h 41"/>
                <a:gd name="T8" fmla="*/ 29 w 41"/>
                <a:gd name="T9" fmla="*/ 38 h 41"/>
                <a:gd name="T10" fmla="*/ 4 w 41"/>
                <a:gd name="T11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1">
                  <a:moveTo>
                    <a:pt x="4" y="41"/>
                  </a:moveTo>
                  <a:cubicBezTo>
                    <a:pt x="0" y="37"/>
                    <a:pt x="5" y="23"/>
                    <a:pt x="10" y="17"/>
                  </a:cubicBezTo>
                  <a:cubicBezTo>
                    <a:pt x="15" y="11"/>
                    <a:pt x="30" y="0"/>
                    <a:pt x="36" y="2"/>
                  </a:cubicBezTo>
                  <a:lnTo>
                    <a:pt x="41" y="24"/>
                  </a:lnTo>
                  <a:lnTo>
                    <a:pt x="29" y="38"/>
                  </a:lnTo>
                  <a:lnTo>
                    <a:pt x="4" y="41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9150" name="AutoShape 126"/>
            <p:cNvSpPr>
              <a:spLocks noChangeArrowheads="1"/>
            </p:cNvSpPr>
            <p:nvPr/>
          </p:nvSpPr>
          <p:spPr bwMode="auto">
            <a:xfrm rot="-7020000">
              <a:off x="3246" y="2064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50000">
                  <a:srgbClr val="767676"/>
                </a:gs>
                <a:gs pos="100000">
                  <a:srgbClr val="FFFFFF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altLang="en-US"/>
            </a:p>
          </p:txBody>
        </p:sp>
        <p:sp>
          <p:nvSpPr>
            <p:cNvPr id="14348" name="AutoShape 127"/>
            <p:cNvSpPr>
              <a:spLocks noChangeArrowheads="1"/>
            </p:cNvSpPr>
            <p:nvPr/>
          </p:nvSpPr>
          <p:spPr bwMode="auto">
            <a:xfrm>
              <a:off x="3230" y="2092"/>
              <a:ext cx="23" cy="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</p:grpSp>
      <p:grpSp>
        <p:nvGrpSpPr>
          <p:cNvPr id="18" name="Group 128"/>
          <p:cNvGrpSpPr>
            <a:grpSpLocks/>
          </p:cNvGrpSpPr>
          <p:nvPr/>
        </p:nvGrpSpPr>
        <p:grpSpPr bwMode="auto">
          <a:xfrm>
            <a:off x="4767263" y="3114675"/>
            <a:ext cx="55562" cy="1371600"/>
            <a:chOff x="4069" y="1794"/>
            <a:chExt cx="35" cy="864"/>
          </a:xfrm>
        </p:grpSpPr>
        <p:sp>
          <p:nvSpPr>
            <p:cNvPr id="14351" name="AutoShape 129"/>
            <p:cNvSpPr>
              <a:spLocks noChangeArrowheads="1"/>
            </p:cNvSpPr>
            <p:nvPr/>
          </p:nvSpPr>
          <p:spPr bwMode="auto">
            <a:xfrm>
              <a:off x="4069" y="1794"/>
              <a:ext cx="35" cy="7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363" name="Freeform 130"/>
            <p:cNvSpPr>
              <a:spLocks/>
            </p:cNvSpPr>
            <p:nvPr/>
          </p:nvSpPr>
          <p:spPr bwMode="auto">
            <a:xfrm>
              <a:off x="4069" y="2524"/>
              <a:ext cx="35" cy="134"/>
            </a:xfrm>
            <a:custGeom>
              <a:avLst/>
              <a:gdLst>
                <a:gd name="T0" fmla="*/ 0 w 96"/>
                <a:gd name="T1" fmla="*/ 0 h 327"/>
                <a:gd name="T2" fmla="*/ 27 w 96"/>
                <a:gd name="T3" fmla="*/ 198 h 327"/>
                <a:gd name="T4" fmla="*/ 36 w 96"/>
                <a:gd name="T5" fmla="*/ 327 h 327"/>
                <a:gd name="T6" fmla="*/ 63 w 96"/>
                <a:gd name="T7" fmla="*/ 327 h 327"/>
                <a:gd name="T8" fmla="*/ 69 w 96"/>
                <a:gd name="T9" fmla="*/ 198 h 327"/>
                <a:gd name="T10" fmla="*/ 96 w 96"/>
                <a:gd name="T11" fmla="*/ 6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27">
                  <a:moveTo>
                    <a:pt x="0" y="0"/>
                  </a:moveTo>
                  <a:lnTo>
                    <a:pt x="27" y="198"/>
                  </a:lnTo>
                  <a:lnTo>
                    <a:pt x="36" y="327"/>
                  </a:lnTo>
                  <a:lnTo>
                    <a:pt x="63" y="327"/>
                  </a:lnTo>
                  <a:lnTo>
                    <a:pt x="69" y="198"/>
                  </a:lnTo>
                  <a:lnTo>
                    <a:pt x="96" y="6"/>
                  </a:lnTo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3175" cmpd="sng">
              <a:solidFill>
                <a:srgbClr val="4D4D4D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39129" name="Line 131"/>
            <p:cNvSpPr>
              <a:spLocks noChangeShapeType="1"/>
            </p:cNvSpPr>
            <p:nvPr/>
          </p:nvSpPr>
          <p:spPr bwMode="auto">
            <a:xfrm>
              <a:off x="4087" y="1863"/>
              <a:ext cx="0" cy="434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30" name="Freeform 132"/>
            <p:cNvSpPr>
              <a:spLocks/>
            </p:cNvSpPr>
            <p:nvPr/>
          </p:nvSpPr>
          <p:spPr bwMode="auto">
            <a:xfrm>
              <a:off x="4079" y="2605"/>
              <a:ext cx="15" cy="53"/>
            </a:xfrm>
            <a:custGeom>
              <a:avLst/>
              <a:gdLst>
                <a:gd name="T0" fmla="*/ 0 w 42"/>
                <a:gd name="T1" fmla="*/ 0 h 129"/>
                <a:gd name="T2" fmla="*/ 0 w 42"/>
                <a:gd name="T3" fmla="*/ 0 h 129"/>
                <a:gd name="T4" fmla="*/ 0 w 42"/>
                <a:gd name="T5" fmla="*/ 0 h 129"/>
                <a:gd name="T6" fmla="*/ 0 w 42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129"/>
                <a:gd name="T14" fmla="*/ 42 w 42"/>
                <a:gd name="T15" fmla="*/ 129 h 1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129">
                  <a:moveTo>
                    <a:pt x="0" y="0"/>
                  </a:moveTo>
                  <a:lnTo>
                    <a:pt x="9" y="129"/>
                  </a:lnTo>
                  <a:lnTo>
                    <a:pt x="36" y="129"/>
                  </a:lnTo>
                  <a:lnTo>
                    <a:pt x="42" y="0"/>
                  </a:lnTo>
                </a:path>
              </a:pathLst>
            </a:custGeom>
            <a:solidFill>
              <a:srgbClr val="CC0000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133"/>
            <p:cNvGrpSpPr>
              <a:grpSpLocks/>
            </p:cNvGrpSpPr>
            <p:nvPr/>
          </p:nvGrpSpPr>
          <p:grpSpPr bwMode="auto">
            <a:xfrm>
              <a:off x="4076" y="1904"/>
              <a:ext cx="17" cy="615"/>
              <a:chOff x="5160" y="1084"/>
              <a:chExt cx="48" cy="1497"/>
            </a:xfrm>
          </p:grpSpPr>
          <p:sp>
            <p:nvSpPr>
              <p:cNvPr id="39133" name="Line 134"/>
              <p:cNvSpPr>
                <a:spLocks noChangeShapeType="1"/>
              </p:cNvSpPr>
              <p:nvPr/>
            </p:nvSpPr>
            <p:spPr bwMode="auto">
              <a:xfrm>
                <a:off x="5160" y="1129"/>
                <a:ext cx="48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34" name="Line 135"/>
              <p:cNvSpPr>
                <a:spLocks noChangeShapeType="1"/>
              </p:cNvSpPr>
              <p:nvPr/>
            </p:nvSpPr>
            <p:spPr bwMode="auto">
              <a:xfrm>
                <a:off x="5160" y="1084"/>
                <a:ext cx="0" cy="149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35" name="Line 136"/>
              <p:cNvSpPr>
                <a:spLocks noChangeShapeType="1"/>
              </p:cNvSpPr>
              <p:nvPr/>
            </p:nvSpPr>
            <p:spPr bwMode="auto">
              <a:xfrm>
                <a:off x="5160" y="1249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36" name="Line 137"/>
              <p:cNvSpPr>
                <a:spLocks noChangeShapeType="1"/>
              </p:cNvSpPr>
              <p:nvPr/>
            </p:nvSpPr>
            <p:spPr bwMode="auto">
              <a:xfrm>
                <a:off x="5160" y="1369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37" name="Line 138"/>
              <p:cNvSpPr>
                <a:spLocks noChangeShapeType="1"/>
              </p:cNvSpPr>
              <p:nvPr/>
            </p:nvSpPr>
            <p:spPr bwMode="auto">
              <a:xfrm>
                <a:off x="5160" y="1486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38" name="Line 139"/>
              <p:cNvSpPr>
                <a:spLocks noChangeShapeType="1"/>
              </p:cNvSpPr>
              <p:nvPr/>
            </p:nvSpPr>
            <p:spPr bwMode="auto">
              <a:xfrm>
                <a:off x="5160" y="1606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39" name="Line 140"/>
              <p:cNvSpPr>
                <a:spLocks noChangeShapeType="1"/>
              </p:cNvSpPr>
              <p:nvPr/>
            </p:nvSpPr>
            <p:spPr bwMode="auto">
              <a:xfrm>
                <a:off x="5160" y="1723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40" name="Line 141"/>
              <p:cNvSpPr>
                <a:spLocks noChangeShapeType="1"/>
              </p:cNvSpPr>
              <p:nvPr/>
            </p:nvSpPr>
            <p:spPr bwMode="auto">
              <a:xfrm>
                <a:off x="5160" y="1843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41" name="Line 142"/>
              <p:cNvSpPr>
                <a:spLocks noChangeShapeType="1"/>
              </p:cNvSpPr>
              <p:nvPr/>
            </p:nvSpPr>
            <p:spPr bwMode="auto">
              <a:xfrm>
                <a:off x="5160" y="196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42" name="Line 143"/>
              <p:cNvSpPr>
                <a:spLocks noChangeShapeType="1"/>
              </p:cNvSpPr>
              <p:nvPr/>
            </p:nvSpPr>
            <p:spPr bwMode="auto">
              <a:xfrm>
                <a:off x="5160" y="208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43" name="Line 144"/>
              <p:cNvSpPr>
                <a:spLocks noChangeShapeType="1"/>
              </p:cNvSpPr>
              <p:nvPr/>
            </p:nvSpPr>
            <p:spPr bwMode="auto">
              <a:xfrm>
                <a:off x="5160" y="2200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44" name="Line 145"/>
              <p:cNvSpPr>
                <a:spLocks noChangeShapeType="1"/>
              </p:cNvSpPr>
              <p:nvPr/>
            </p:nvSpPr>
            <p:spPr bwMode="auto">
              <a:xfrm>
                <a:off x="5160" y="2320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45" name="Line 146"/>
              <p:cNvSpPr>
                <a:spLocks noChangeShapeType="1"/>
              </p:cNvSpPr>
              <p:nvPr/>
            </p:nvSpPr>
            <p:spPr bwMode="auto">
              <a:xfrm>
                <a:off x="5160" y="2437"/>
                <a:ext cx="35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46" name="Line 147"/>
              <p:cNvSpPr>
                <a:spLocks noChangeShapeType="1"/>
              </p:cNvSpPr>
              <p:nvPr/>
            </p:nvSpPr>
            <p:spPr bwMode="auto">
              <a:xfrm>
                <a:off x="5160" y="2557"/>
                <a:ext cx="46" cy="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132" name="Line 148"/>
            <p:cNvSpPr>
              <a:spLocks noChangeShapeType="1"/>
            </p:cNvSpPr>
            <p:nvPr/>
          </p:nvSpPr>
          <p:spPr bwMode="auto">
            <a:xfrm>
              <a:off x="4087" y="2297"/>
              <a:ext cx="0" cy="30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85" name="Line 149"/>
          <p:cNvSpPr>
            <a:spLocks noChangeShapeType="1"/>
          </p:cNvSpPr>
          <p:nvPr/>
        </p:nvSpPr>
        <p:spPr bwMode="auto">
          <a:xfrm>
            <a:off x="3128963" y="32956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86" name="Line 150"/>
          <p:cNvSpPr>
            <a:spLocks noChangeShapeType="1"/>
          </p:cNvSpPr>
          <p:nvPr/>
        </p:nvSpPr>
        <p:spPr bwMode="auto">
          <a:xfrm>
            <a:off x="1323975" y="1766888"/>
            <a:ext cx="0" cy="12954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87" name="Line 151"/>
          <p:cNvSpPr>
            <a:spLocks noChangeShapeType="1"/>
          </p:cNvSpPr>
          <p:nvPr/>
        </p:nvSpPr>
        <p:spPr bwMode="auto">
          <a:xfrm>
            <a:off x="1323975" y="1747838"/>
            <a:ext cx="0" cy="1905000"/>
          </a:xfrm>
          <a:prstGeom prst="line">
            <a:avLst/>
          </a:prstGeom>
          <a:noFill/>
          <a:ln w="28575">
            <a:solidFill>
              <a:schemeClr val="accent1">
                <a:lumMod val="9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cs typeface="Arial" charset="0"/>
            </a:endParaRPr>
          </a:p>
        </p:txBody>
      </p:sp>
      <p:grpSp>
        <p:nvGrpSpPr>
          <p:cNvPr id="20" name="Group 152"/>
          <p:cNvGrpSpPr>
            <a:grpSpLocks/>
          </p:cNvGrpSpPr>
          <p:nvPr/>
        </p:nvGrpSpPr>
        <p:grpSpPr bwMode="auto">
          <a:xfrm>
            <a:off x="1143000" y="1385888"/>
            <a:ext cx="252413" cy="2438400"/>
            <a:chOff x="4800" y="720"/>
            <a:chExt cx="159" cy="1536"/>
          </a:xfrm>
        </p:grpSpPr>
        <p:sp>
          <p:nvSpPr>
            <p:cNvPr id="39023" name="Line 153"/>
            <p:cNvSpPr>
              <a:spLocks noChangeShapeType="1"/>
            </p:cNvSpPr>
            <p:nvPr/>
          </p:nvSpPr>
          <p:spPr bwMode="auto">
            <a:xfrm>
              <a:off x="4872" y="805"/>
              <a:ext cx="0" cy="145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24" name="Line 154"/>
            <p:cNvSpPr>
              <a:spLocks noChangeShapeType="1"/>
            </p:cNvSpPr>
            <p:nvPr/>
          </p:nvSpPr>
          <p:spPr bwMode="auto">
            <a:xfrm>
              <a:off x="4872" y="209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25" name="Line 155"/>
            <p:cNvSpPr>
              <a:spLocks noChangeShapeType="1"/>
            </p:cNvSpPr>
            <p:nvPr/>
          </p:nvSpPr>
          <p:spPr bwMode="auto">
            <a:xfrm>
              <a:off x="4872" y="210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26" name="Line 156"/>
            <p:cNvSpPr>
              <a:spLocks noChangeShapeType="1"/>
            </p:cNvSpPr>
            <p:nvPr/>
          </p:nvSpPr>
          <p:spPr bwMode="auto">
            <a:xfrm>
              <a:off x="4872" y="212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27" name="Line 157"/>
            <p:cNvSpPr>
              <a:spLocks noChangeShapeType="1"/>
            </p:cNvSpPr>
            <p:nvPr/>
          </p:nvSpPr>
          <p:spPr bwMode="auto">
            <a:xfrm>
              <a:off x="4872" y="215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28" name="Line 158"/>
            <p:cNvSpPr>
              <a:spLocks noChangeShapeType="1"/>
            </p:cNvSpPr>
            <p:nvPr/>
          </p:nvSpPr>
          <p:spPr bwMode="auto">
            <a:xfrm>
              <a:off x="4872" y="214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29" name="Line 159"/>
            <p:cNvSpPr>
              <a:spLocks noChangeShapeType="1"/>
            </p:cNvSpPr>
            <p:nvPr/>
          </p:nvSpPr>
          <p:spPr bwMode="auto">
            <a:xfrm>
              <a:off x="4872" y="217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30" name="Line 160"/>
            <p:cNvSpPr>
              <a:spLocks noChangeShapeType="1"/>
            </p:cNvSpPr>
            <p:nvPr/>
          </p:nvSpPr>
          <p:spPr bwMode="auto">
            <a:xfrm>
              <a:off x="4872" y="218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31" name="Line 161"/>
            <p:cNvSpPr>
              <a:spLocks noChangeShapeType="1"/>
            </p:cNvSpPr>
            <p:nvPr/>
          </p:nvSpPr>
          <p:spPr bwMode="auto">
            <a:xfrm>
              <a:off x="4872" y="220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32" name="Line 162"/>
            <p:cNvSpPr>
              <a:spLocks noChangeShapeType="1"/>
            </p:cNvSpPr>
            <p:nvPr/>
          </p:nvSpPr>
          <p:spPr bwMode="auto">
            <a:xfrm>
              <a:off x="4872" y="221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33" name="Line 163"/>
            <p:cNvSpPr>
              <a:spLocks noChangeShapeType="1"/>
            </p:cNvSpPr>
            <p:nvPr/>
          </p:nvSpPr>
          <p:spPr bwMode="auto">
            <a:xfrm>
              <a:off x="4872" y="2230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34" name="Text Box 164"/>
            <p:cNvSpPr txBox="1">
              <a:spLocks noChangeArrowheads="1"/>
            </p:cNvSpPr>
            <p:nvPr/>
          </p:nvSpPr>
          <p:spPr bwMode="auto">
            <a:xfrm>
              <a:off x="4815" y="2177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20</a:t>
              </a:r>
            </a:p>
          </p:txBody>
        </p:sp>
        <p:sp>
          <p:nvSpPr>
            <p:cNvPr id="39035" name="Text Box 165"/>
            <p:cNvSpPr txBox="1">
              <a:spLocks noChangeArrowheads="1"/>
            </p:cNvSpPr>
            <p:nvPr/>
          </p:nvSpPr>
          <p:spPr bwMode="auto">
            <a:xfrm>
              <a:off x="4815" y="2037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40</a:t>
              </a:r>
            </a:p>
          </p:txBody>
        </p:sp>
        <p:sp>
          <p:nvSpPr>
            <p:cNvPr id="39036" name="Text Box 166"/>
            <p:cNvSpPr txBox="1">
              <a:spLocks noChangeArrowheads="1"/>
            </p:cNvSpPr>
            <p:nvPr/>
          </p:nvSpPr>
          <p:spPr bwMode="auto">
            <a:xfrm>
              <a:off x="4815" y="1901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60</a:t>
              </a:r>
            </a:p>
          </p:txBody>
        </p:sp>
        <p:sp>
          <p:nvSpPr>
            <p:cNvPr id="39037" name="Text Box 167"/>
            <p:cNvSpPr txBox="1">
              <a:spLocks noChangeArrowheads="1"/>
            </p:cNvSpPr>
            <p:nvPr/>
          </p:nvSpPr>
          <p:spPr bwMode="auto">
            <a:xfrm>
              <a:off x="4815" y="810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220</a:t>
              </a:r>
            </a:p>
          </p:txBody>
        </p:sp>
        <p:sp>
          <p:nvSpPr>
            <p:cNvPr id="39038" name="Text Box 168"/>
            <p:cNvSpPr txBox="1">
              <a:spLocks noChangeArrowheads="1"/>
            </p:cNvSpPr>
            <p:nvPr/>
          </p:nvSpPr>
          <p:spPr bwMode="auto">
            <a:xfrm>
              <a:off x="4815" y="1767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80</a:t>
              </a:r>
            </a:p>
          </p:txBody>
        </p:sp>
        <p:sp>
          <p:nvSpPr>
            <p:cNvPr id="39039" name="Text Box 169"/>
            <p:cNvSpPr txBox="1">
              <a:spLocks noChangeArrowheads="1"/>
            </p:cNvSpPr>
            <p:nvPr/>
          </p:nvSpPr>
          <p:spPr bwMode="auto">
            <a:xfrm>
              <a:off x="4815" y="1628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100</a:t>
              </a:r>
            </a:p>
          </p:txBody>
        </p:sp>
        <p:sp>
          <p:nvSpPr>
            <p:cNvPr id="39040" name="Text Box 170"/>
            <p:cNvSpPr txBox="1">
              <a:spLocks noChangeArrowheads="1"/>
            </p:cNvSpPr>
            <p:nvPr/>
          </p:nvSpPr>
          <p:spPr bwMode="auto">
            <a:xfrm>
              <a:off x="4815" y="1491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120</a:t>
              </a:r>
            </a:p>
          </p:txBody>
        </p:sp>
        <p:sp>
          <p:nvSpPr>
            <p:cNvPr id="39041" name="Text Box 171"/>
            <p:cNvSpPr txBox="1">
              <a:spLocks noChangeArrowheads="1"/>
            </p:cNvSpPr>
            <p:nvPr/>
          </p:nvSpPr>
          <p:spPr bwMode="auto">
            <a:xfrm>
              <a:off x="4815" y="1356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140</a:t>
              </a:r>
            </a:p>
          </p:txBody>
        </p:sp>
        <p:sp>
          <p:nvSpPr>
            <p:cNvPr id="39042" name="Text Box 172"/>
            <p:cNvSpPr txBox="1">
              <a:spLocks noChangeArrowheads="1"/>
            </p:cNvSpPr>
            <p:nvPr/>
          </p:nvSpPr>
          <p:spPr bwMode="auto">
            <a:xfrm>
              <a:off x="4815" y="1218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160</a:t>
              </a:r>
            </a:p>
          </p:txBody>
        </p:sp>
        <p:sp>
          <p:nvSpPr>
            <p:cNvPr id="39043" name="Text Box 173"/>
            <p:cNvSpPr txBox="1">
              <a:spLocks noChangeArrowheads="1"/>
            </p:cNvSpPr>
            <p:nvPr/>
          </p:nvSpPr>
          <p:spPr bwMode="auto">
            <a:xfrm>
              <a:off x="4815" y="1083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180</a:t>
              </a:r>
            </a:p>
          </p:txBody>
        </p:sp>
        <p:sp>
          <p:nvSpPr>
            <p:cNvPr id="39044" name="Text Box 174"/>
            <p:cNvSpPr txBox="1">
              <a:spLocks noChangeArrowheads="1"/>
            </p:cNvSpPr>
            <p:nvPr/>
          </p:nvSpPr>
          <p:spPr bwMode="auto">
            <a:xfrm>
              <a:off x="4815" y="945"/>
              <a:ext cx="14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600"/>
                <a:t>200</a:t>
              </a:r>
            </a:p>
          </p:txBody>
        </p:sp>
        <p:sp>
          <p:nvSpPr>
            <p:cNvPr id="39045" name="Text Box 175"/>
            <p:cNvSpPr txBox="1">
              <a:spLocks noChangeArrowheads="1"/>
            </p:cNvSpPr>
            <p:nvPr/>
          </p:nvSpPr>
          <p:spPr bwMode="auto">
            <a:xfrm>
              <a:off x="4800" y="720"/>
              <a:ext cx="1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altLang="en-US" sz="1000" b="1" baseline="30000">
                  <a:solidFill>
                    <a:srgbClr val="CC0000"/>
                  </a:solidFill>
                </a:rPr>
                <a:t>0 </a:t>
              </a:r>
              <a:r>
                <a:rPr lang="en-US" altLang="en-US" sz="1000" b="1">
                  <a:solidFill>
                    <a:srgbClr val="CC0000"/>
                  </a:solidFill>
                </a:rPr>
                <a:t>F</a:t>
              </a:r>
            </a:p>
          </p:txBody>
        </p:sp>
        <p:sp>
          <p:nvSpPr>
            <p:cNvPr id="39046" name="Line 176"/>
            <p:cNvSpPr>
              <a:spLocks noChangeShapeType="1"/>
            </p:cNvSpPr>
            <p:nvPr/>
          </p:nvSpPr>
          <p:spPr bwMode="auto">
            <a:xfrm>
              <a:off x="4875" y="195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47" name="Line 177"/>
            <p:cNvSpPr>
              <a:spLocks noChangeShapeType="1"/>
            </p:cNvSpPr>
            <p:nvPr/>
          </p:nvSpPr>
          <p:spPr bwMode="auto">
            <a:xfrm>
              <a:off x="4875" y="19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48" name="Line 178"/>
            <p:cNvSpPr>
              <a:spLocks noChangeShapeType="1"/>
            </p:cNvSpPr>
            <p:nvPr/>
          </p:nvSpPr>
          <p:spPr bwMode="auto">
            <a:xfrm>
              <a:off x="4875" y="198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49" name="Line 179"/>
            <p:cNvSpPr>
              <a:spLocks noChangeShapeType="1"/>
            </p:cNvSpPr>
            <p:nvPr/>
          </p:nvSpPr>
          <p:spPr bwMode="auto">
            <a:xfrm>
              <a:off x="4875" y="201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0" name="Line 180"/>
            <p:cNvSpPr>
              <a:spLocks noChangeShapeType="1"/>
            </p:cNvSpPr>
            <p:nvPr/>
          </p:nvSpPr>
          <p:spPr bwMode="auto">
            <a:xfrm>
              <a:off x="4875" y="20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1" name="Line 181"/>
            <p:cNvSpPr>
              <a:spLocks noChangeShapeType="1"/>
            </p:cNvSpPr>
            <p:nvPr/>
          </p:nvSpPr>
          <p:spPr bwMode="auto">
            <a:xfrm>
              <a:off x="4875" y="203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2" name="Line 182"/>
            <p:cNvSpPr>
              <a:spLocks noChangeShapeType="1"/>
            </p:cNvSpPr>
            <p:nvPr/>
          </p:nvSpPr>
          <p:spPr bwMode="auto">
            <a:xfrm>
              <a:off x="4875" y="204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3" name="Line 183"/>
            <p:cNvSpPr>
              <a:spLocks noChangeShapeType="1"/>
            </p:cNvSpPr>
            <p:nvPr/>
          </p:nvSpPr>
          <p:spPr bwMode="auto">
            <a:xfrm>
              <a:off x="4875" y="206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4" name="Line 184"/>
            <p:cNvSpPr>
              <a:spLocks noChangeShapeType="1"/>
            </p:cNvSpPr>
            <p:nvPr/>
          </p:nvSpPr>
          <p:spPr bwMode="auto">
            <a:xfrm>
              <a:off x="4875" y="207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5" name="Line 185"/>
            <p:cNvSpPr>
              <a:spLocks noChangeShapeType="1"/>
            </p:cNvSpPr>
            <p:nvPr/>
          </p:nvSpPr>
          <p:spPr bwMode="auto">
            <a:xfrm>
              <a:off x="4872" y="1818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6" name="Line 186"/>
            <p:cNvSpPr>
              <a:spLocks noChangeShapeType="1"/>
            </p:cNvSpPr>
            <p:nvPr/>
          </p:nvSpPr>
          <p:spPr bwMode="auto">
            <a:xfrm>
              <a:off x="4872" y="183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7" name="Line 187"/>
            <p:cNvSpPr>
              <a:spLocks noChangeShapeType="1"/>
            </p:cNvSpPr>
            <p:nvPr/>
          </p:nvSpPr>
          <p:spPr bwMode="auto">
            <a:xfrm>
              <a:off x="4872" y="185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8" name="Line 188"/>
            <p:cNvSpPr>
              <a:spLocks noChangeShapeType="1"/>
            </p:cNvSpPr>
            <p:nvPr/>
          </p:nvSpPr>
          <p:spPr bwMode="auto">
            <a:xfrm>
              <a:off x="4872" y="188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59" name="Line 189"/>
            <p:cNvSpPr>
              <a:spLocks noChangeShapeType="1"/>
            </p:cNvSpPr>
            <p:nvPr/>
          </p:nvSpPr>
          <p:spPr bwMode="auto">
            <a:xfrm>
              <a:off x="4872" y="186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0" name="Line 190"/>
            <p:cNvSpPr>
              <a:spLocks noChangeShapeType="1"/>
            </p:cNvSpPr>
            <p:nvPr/>
          </p:nvSpPr>
          <p:spPr bwMode="auto">
            <a:xfrm>
              <a:off x="4872" y="1896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1" name="Line 191"/>
            <p:cNvSpPr>
              <a:spLocks noChangeShapeType="1"/>
            </p:cNvSpPr>
            <p:nvPr/>
          </p:nvSpPr>
          <p:spPr bwMode="auto">
            <a:xfrm>
              <a:off x="4872" y="191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2" name="Line 192"/>
            <p:cNvSpPr>
              <a:spLocks noChangeShapeType="1"/>
            </p:cNvSpPr>
            <p:nvPr/>
          </p:nvSpPr>
          <p:spPr bwMode="auto">
            <a:xfrm>
              <a:off x="4872" y="192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3" name="Line 193"/>
            <p:cNvSpPr>
              <a:spLocks noChangeShapeType="1"/>
            </p:cNvSpPr>
            <p:nvPr/>
          </p:nvSpPr>
          <p:spPr bwMode="auto">
            <a:xfrm>
              <a:off x="4872" y="194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4" name="Line 194"/>
            <p:cNvSpPr>
              <a:spLocks noChangeShapeType="1"/>
            </p:cNvSpPr>
            <p:nvPr/>
          </p:nvSpPr>
          <p:spPr bwMode="auto">
            <a:xfrm>
              <a:off x="4875" y="168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5" name="Line 195"/>
            <p:cNvSpPr>
              <a:spLocks noChangeShapeType="1"/>
            </p:cNvSpPr>
            <p:nvPr/>
          </p:nvSpPr>
          <p:spPr bwMode="auto">
            <a:xfrm>
              <a:off x="4875" y="169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6" name="Line 196"/>
            <p:cNvSpPr>
              <a:spLocks noChangeShapeType="1"/>
            </p:cNvSpPr>
            <p:nvPr/>
          </p:nvSpPr>
          <p:spPr bwMode="auto">
            <a:xfrm>
              <a:off x="4875" y="171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7" name="Line 197"/>
            <p:cNvSpPr>
              <a:spLocks noChangeShapeType="1"/>
            </p:cNvSpPr>
            <p:nvPr/>
          </p:nvSpPr>
          <p:spPr bwMode="auto">
            <a:xfrm>
              <a:off x="4875" y="174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8" name="Line 198"/>
            <p:cNvSpPr>
              <a:spLocks noChangeShapeType="1"/>
            </p:cNvSpPr>
            <p:nvPr/>
          </p:nvSpPr>
          <p:spPr bwMode="auto">
            <a:xfrm>
              <a:off x="4875" y="173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69" name="Line 199"/>
            <p:cNvSpPr>
              <a:spLocks noChangeShapeType="1"/>
            </p:cNvSpPr>
            <p:nvPr/>
          </p:nvSpPr>
          <p:spPr bwMode="auto">
            <a:xfrm>
              <a:off x="4875" y="176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0" name="Line 200"/>
            <p:cNvSpPr>
              <a:spLocks noChangeShapeType="1"/>
            </p:cNvSpPr>
            <p:nvPr/>
          </p:nvSpPr>
          <p:spPr bwMode="auto">
            <a:xfrm>
              <a:off x="4875" y="177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1" name="Line 201"/>
            <p:cNvSpPr>
              <a:spLocks noChangeShapeType="1"/>
            </p:cNvSpPr>
            <p:nvPr/>
          </p:nvSpPr>
          <p:spPr bwMode="auto">
            <a:xfrm>
              <a:off x="4875" y="179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2" name="Line 202"/>
            <p:cNvSpPr>
              <a:spLocks noChangeShapeType="1"/>
            </p:cNvSpPr>
            <p:nvPr/>
          </p:nvSpPr>
          <p:spPr bwMode="auto">
            <a:xfrm>
              <a:off x="4875" y="180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3" name="Line 203"/>
            <p:cNvSpPr>
              <a:spLocks noChangeShapeType="1"/>
            </p:cNvSpPr>
            <p:nvPr/>
          </p:nvSpPr>
          <p:spPr bwMode="auto">
            <a:xfrm>
              <a:off x="4875" y="154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4" name="Line 204"/>
            <p:cNvSpPr>
              <a:spLocks noChangeShapeType="1"/>
            </p:cNvSpPr>
            <p:nvPr/>
          </p:nvSpPr>
          <p:spPr bwMode="auto">
            <a:xfrm>
              <a:off x="4875" y="156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5" name="Line 205"/>
            <p:cNvSpPr>
              <a:spLocks noChangeShapeType="1"/>
            </p:cNvSpPr>
            <p:nvPr/>
          </p:nvSpPr>
          <p:spPr bwMode="auto">
            <a:xfrm>
              <a:off x="4875" y="15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6" name="Line 206"/>
            <p:cNvSpPr>
              <a:spLocks noChangeShapeType="1"/>
            </p:cNvSpPr>
            <p:nvPr/>
          </p:nvSpPr>
          <p:spPr bwMode="auto">
            <a:xfrm>
              <a:off x="4875" y="160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7" name="Line 207"/>
            <p:cNvSpPr>
              <a:spLocks noChangeShapeType="1"/>
            </p:cNvSpPr>
            <p:nvPr/>
          </p:nvSpPr>
          <p:spPr bwMode="auto">
            <a:xfrm>
              <a:off x="4875" y="159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8" name="Line 208"/>
            <p:cNvSpPr>
              <a:spLocks noChangeShapeType="1"/>
            </p:cNvSpPr>
            <p:nvPr/>
          </p:nvSpPr>
          <p:spPr bwMode="auto">
            <a:xfrm>
              <a:off x="4875" y="162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79" name="Line 209"/>
            <p:cNvSpPr>
              <a:spLocks noChangeShapeType="1"/>
            </p:cNvSpPr>
            <p:nvPr/>
          </p:nvSpPr>
          <p:spPr bwMode="auto">
            <a:xfrm>
              <a:off x="4875" y="163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0" name="Line 210"/>
            <p:cNvSpPr>
              <a:spLocks noChangeShapeType="1"/>
            </p:cNvSpPr>
            <p:nvPr/>
          </p:nvSpPr>
          <p:spPr bwMode="auto">
            <a:xfrm>
              <a:off x="4875" y="165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1" name="Line 211"/>
            <p:cNvSpPr>
              <a:spLocks noChangeShapeType="1"/>
            </p:cNvSpPr>
            <p:nvPr/>
          </p:nvSpPr>
          <p:spPr bwMode="auto">
            <a:xfrm>
              <a:off x="4875" y="166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2" name="Line 212"/>
            <p:cNvSpPr>
              <a:spLocks noChangeShapeType="1"/>
            </p:cNvSpPr>
            <p:nvPr/>
          </p:nvSpPr>
          <p:spPr bwMode="auto">
            <a:xfrm>
              <a:off x="4878" y="1410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3" name="Line 213"/>
            <p:cNvSpPr>
              <a:spLocks noChangeShapeType="1"/>
            </p:cNvSpPr>
            <p:nvPr/>
          </p:nvSpPr>
          <p:spPr bwMode="auto">
            <a:xfrm>
              <a:off x="4878" y="142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4" name="Line 214"/>
            <p:cNvSpPr>
              <a:spLocks noChangeShapeType="1"/>
            </p:cNvSpPr>
            <p:nvPr/>
          </p:nvSpPr>
          <p:spPr bwMode="auto">
            <a:xfrm>
              <a:off x="4878" y="144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5" name="Line 215"/>
            <p:cNvSpPr>
              <a:spLocks noChangeShapeType="1"/>
            </p:cNvSpPr>
            <p:nvPr/>
          </p:nvSpPr>
          <p:spPr bwMode="auto">
            <a:xfrm>
              <a:off x="4878" y="147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6" name="Line 216"/>
            <p:cNvSpPr>
              <a:spLocks noChangeShapeType="1"/>
            </p:cNvSpPr>
            <p:nvPr/>
          </p:nvSpPr>
          <p:spPr bwMode="auto">
            <a:xfrm>
              <a:off x="4878" y="145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7" name="Line 217"/>
            <p:cNvSpPr>
              <a:spLocks noChangeShapeType="1"/>
            </p:cNvSpPr>
            <p:nvPr/>
          </p:nvSpPr>
          <p:spPr bwMode="auto">
            <a:xfrm>
              <a:off x="4878" y="1488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8" name="Line 218"/>
            <p:cNvSpPr>
              <a:spLocks noChangeShapeType="1"/>
            </p:cNvSpPr>
            <p:nvPr/>
          </p:nvSpPr>
          <p:spPr bwMode="auto">
            <a:xfrm>
              <a:off x="4878" y="150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89" name="Line 219"/>
            <p:cNvSpPr>
              <a:spLocks noChangeShapeType="1"/>
            </p:cNvSpPr>
            <p:nvPr/>
          </p:nvSpPr>
          <p:spPr bwMode="auto">
            <a:xfrm>
              <a:off x="4878" y="151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0" name="Line 220"/>
            <p:cNvSpPr>
              <a:spLocks noChangeShapeType="1"/>
            </p:cNvSpPr>
            <p:nvPr/>
          </p:nvSpPr>
          <p:spPr bwMode="auto">
            <a:xfrm>
              <a:off x="4878" y="1533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1" name="Line 221"/>
            <p:cNvSpPr>
              <a:spLocks noChangeShapeType="1"/>
            </p:cNvSpPr>
            <p:nvPr/>
          </p:nvSpPr>
          <p:spPr bwMode="auto">
            <a:xfrm>
              <a:off x="4875" y="1272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2" name="Line 222"/>
            <p:cNvSpPr>
              <a:spLocks noChangeShapeType="1"/>
            </p:cNvSpPr>
            <p:nvPr/>
          </p:nvSpPr>
          <p:spPr bwMode="auto">
            <a:xfrm>
              <a:off x="4875" y="128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3" name="Line 223"/>
            <p:cNvSpPr>
              <a:spLocks noChangeShapeType="1"/>
            </p:cNvSpPr>
            <p:nvPr/>
          </p:nvSpPr>
          <p:spPr bwMode="auto">
            <a:xfrm>
              <a:off x="4875" y="130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4" name="Line 224"/>
            <p:cNvSpPr>
              <a:spLocks noChangeShapeType="1"/>
            </p:cNvSpPr>
            <p:nvPr/>
          </p:nvSpPr>
          <p:spPr bwMode="auto">
            <a:xfrm>
              <a:off x="4875" y="133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5" name="Line 225"/>
            <p:cNvSpPr>
              <a:spLocks noChangeShapeType="1"/>
            </p:cNvSpPr>
            <p:nvPr/>
          </p:nvSpPr>
          <p:spPr bwMode="auto">
            <a:xfrm>
              <a:off x="4875" y="132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6" name="Line 226"/>
            <p:cNvSpPr>
              <a:spLocks noChangeShapeType="1"/>
            </p:cNvSpPr>
            <p:nvPr/>
          </p:nvSpPr>
          <p:spPr bwMode="auto">
            <a:xfrm>
              <a:off x="4875" y="1350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7" name="Line 227"/>
            <p:cNvSpPr>
              <a:spLocks noChangeShapeType="1"/>
            </p:cNvSpPr>
            <p:nvPr/>
          </p:nvSpPr>
          <p:spPr bwMode="auto">
            <a:xfrm>
              <a:off x="4875" y="136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8" name="Line 228"/>
            <p:cNvSpPr>
              <a:spLocks noChangeShapeType="1"/>
            </p:cNvSpPr>
            <p:nvPr/>
          </p:nvSpPr>
          <p:spPr bwMode="auto">
            <a:xfrm>
              <a:off x="4875" y="1380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99" name="Line 229"/>
            <p:cNvSpPr>
              <a:spLocks noChangeShapeType="1"/>
            </p:cNvSpPr>
            <p:nvPr/>
          </p:nvSpPr>
          <p:spPr bwMode="auto">
            <a:xfrm>
              <a:off x="4875" y="13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0" name="Line 230"/>
            <p:cNvSpPr>
              <a:spLocks noChangeShapeType="1"/>
            </p:cNvSpPr>
            <p:nvPr/>
          </p:nvSpPr>
          <p:spPr bwMode="auto">
            <a:xfrm>
              <a:off x="4878" y="1136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1" name="Line 231"/>
            <p:cNvSpPr>
              <a:spLocks noChangeShapeType="1"/>
            </p:cNvSpPr>
            <p:nvPr/>
          </p:nvSpPr>
          <p:spPr bwMode="auto">
            <a:xfrm>
              <a:off x="4878" y="115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2" name="Line 232"/>
            <p:cNvSpPr>
              <a:spLocks noChangeShapeType="1"/>
            </p:cNvSpPr>
            <p:nvPr/>
          </p:nvSpPr>
          <p:spPr bwMode="auto">
            <a:xfrm>
              <a:off x="4878" y="116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3" name="Line 233"/>
            <p:cNvSpPr>
              <a:spLocks noChangeShapeType="1"/>
            </p:cNvSpPr>
            <p:nvPr/>
          </p:nvSpPr>
          <p:spPr bwMode="auto">
            <a:xfrm>
              <a:off x="4878" y="119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4" name="Line 234"/>
            <p:cNvSpPr>
              <a:spLocks noChangeShapeType="1"/>
            </p:cNvSpPr>
            <p:nvPr/>
          </p:nvSpPr>
          <p:spPr bwMode="auto">
            <a:xfrm>
              <a:off x="4878" y="118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5" name="Line 235"/>
            <p:cNvSpPr>
              <a:spLocks noChangeShapeType="1"/>
            </p:cNvSpPr>
            <p:nvPr/>
          </p:nvSpPr>
          <p:spPr bwMode="auto">
            <a:xfrm>
              <a:off x="4878" y="1214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6" name="Line 236"/>
            <p:cNvSpPr>
              <a:spLocks noChangeShapeType="1"/>
            </p:cNvSpPr>
            <p:nvPr/>
          </p:nvSpPr>
          <p:spPr bwMode="auto">
            <a:xfrm>
              <a:off x="4878" y="122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7" name="Line 237"/>
            <p:cNvSpPr>
              <a:spLocks noChangeShapeType="1"/>
            </p:cNvSpPr>
            <p:nvPr/>
          </p:nvSpPr>
          <p:spPr bwMode="auto">
            <a:xfrm>
              <a:off x="4878" y="124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8" name="Line 238"/>
            <p:cNvSpPr>
              <a:spLocks noChangeShapeType="1"/>
            </p:cNvSpPr>
            <p:nvPr/>
          </p:nvSpPr>
          <p:spPr bwMode="auto">
            <a:xfrm>
              <a:off x="4878" y="1259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09" name="Line 239"/>
            <p:cNvSpPr>
              <a:spLocks noChangeShapeType="1"/>
            </p:cNvSpPr>
            <p:nvPr/>
          </p:nvSpPr>
          <p:spPr bwMode="auto">
            <a:xfrm>
              <a:off x="4872" y="999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0" name="Line 240"/>
            <p:cNvSpPr>
              <a:spLocks noChangeShapeType="1"/>
            </p:cNvSpPr>
            <p:nvPr/>
          </p:nvSpPr>
          <p:spPr bwMode="auto">
            <a:xfrm>
              <a:off x="4872" y="1014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1" name="Line 241"/>
            <p:cNvSpPr>
              <a:spLocks noChangeShapeType="1"/>
            </p:cNvSpPr>
            <p:nvPr/>
          </p:nvSpPr>
          <p:spPr bwMode="auto">
            <a:xfrm>
              <a:off x="4872" y="103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2" name="Line 242"/>
            <p:cNvSpPr>
              <a:spLocks noChangeShapeType="1"/>
            </p:cNvSpPr>
            <p:nvPr/>
          </p:nvSpPr>
          <p:spPr bwMode="auto">
            <a:xfrm>
              <a:off x="4872" y="106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3" name="Line 243"/>
            <p:cNvSpPr>
              <a:spLocks noChangeShapeType="1"/>
            </p:cNvSpPr>
            <p:nvPr/>
          </p:nvSpPr>
          <p:spPr bwMode="auto">
            <a:xfrm>
              <a:off x="4872" y="104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4" name="Line 244"/>
            <p:cNvSpPr>
              <a:spLocks noChangeShapeType="1"/>
            </p:cNvSpPr>
            <p:nvPr/>
          </p:nvSpPr>
          <p:spPr bwMode="auto">
            <a:xfrm>
              <a:off x="4872" y="1077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5" name="Line 245"/>
            <p:cNvSpPr>
              <a:spLocks noChangeShapeType="1"/>
            </p:cNvSpPr>
            <p:nvPr/>
          </p:nvSpPr>
          <p:spPr bwMode="auto">
            <a:xfrm>
              <a:off x="4872" y="109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6" name="Line 246"/>
            <p:cNvSpPr>
              <a:spLocks noChangeShapeType="1"/>
            </p:cNvSpPr>
            <p:nvPr/>
          </p:nvSpPr>
          <p:spPr bwMode="auto">
            <a:xfrm>
              <a:off x="4872" y="1107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7" name="Line 247"/>
            <p:cNvSpPr>
              <a:spLocks noChangeShapeType="1"/>
            </p:cNvSpPr>
            <p:nvPr/>
          </p:nvSpPr>
          <p:spPr bwMode="auto">
            <a:xfrm>
              <a:off x="4872" y="1122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8" name="Line 248"/>
            <p:cNvSpPr>
              <a:spLocks noChangeShapeType="1"/>
            </p:cNvSpPr>
            <p:nvPr/>
          </p:nvSpPr>
          <p:spPr bwMode="auto">
            <a:xfrm>
              <a:off x="4875" y="863"/>
              <a:ext cx="4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19" name="Line 249"/>
            <p:cNvSpPr>
              <a:spLocks noChangeShapeType="1"/>
            </p:cNvSpPr>
            <p:nvPr/>
          </p:nvSpPr>
          <p:spPr bwMode="auto">
            <a:xfrm>
              <a:off x="4875" y="878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20" name="Line 250"/>
            <p:cNvSpPr>
              <a:spLocks noChangeShapeType="1"/>
            </p:cNvSpPr>
            <p:nvPr/>
          </p:nvSpPr>
          <p:spPr bwMode="auto">
            <a:xfrm>
              <a:off x="4875" y="895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21" name="Line 251"/>
            <p:cNvSpPr>
              <a:spLocks noChangeShapeType="1"/>
            </p:cNvSpPr>
            <p:nvPr/>
          </p:nvSpPr>
          <p:spPr bwMode="auto">
            <a:xfrm>
              <a:off x="4875" y="92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22" name="Line 252"/>
            <p:cNvSpPr>
              <a:spLocks noChangeShapeType="1"/>
            </p:cNvSpPr>
            <p:nvPr/>
          </p:nvSpPr>
          <p:spPr bwMode="auto">
            <a:xfrm>
              <a:off x="4875" y="91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23" name="Line 253"/>
            <p:cNvSpPr>
              <a:spLocks noChangeShapeType="1"/>
            </p:cNvSpPr>
            <p:nvPr/>
          </p:nvSpPr>
          <p:spPr bwMode="auto">
            <a:xfrm>
              <a:off x="4875" y="941"/>
              <a:ext cx="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24" name="Line 254"/>
            <p:cNvSpPr>
              <a:spLocks noChangeShapeType="1"/>
            </p:cNvSpPr>
            <p:nvPr/>
          </p:nvSpPr>
          <p:spPr bwMode="auto">
            <a:xfrm>
              <a:off x="4875" y="95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25" name="Line 255"/>
            <p:cNvSpPr>
              <a:spLocks noChangeShapeType="1"/>
            </p:cNvSpPr>
            <p:nvPr/>
          </p:nvSpPr>
          <p:spPr bwMode="auto">
            <a:xfrm>
              <a:off x="4875" y="971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126" name="Line 256"/>
            <p:cNvSpPr>
              <a:spLocks noChangeShapeType="1"/>
            </p:cNvSpPr>
            <p:nvPr/>
          </p:nvSpPr>
          <p:spPr bwMode="auto">
            <a:xfrm>
              <a:off x="4875" y="986"/>
              <a:ext cx="2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93" name="Line 257"/>
          <p:cNvSpPr>
            <a:spLocks noChangeShapeType="1"/>
          </p:cNvSpPr>
          <p:nvPr/>
        </p:nvSpPr>
        <p:spPr bwMode="auto">
          <a:xfrm>
            <a:off x="1439863" y="4476750"/>
            <a:ext cx="0" cy="53340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594" name="Line 258"/>
          <p:cNvSpPr>
            <a:spLocks noChangeShapeType="1"/>
          </p:cNvSpPr>
          <p:nvPr/>
        </p:nvSpPr>
        <p:spPr bwMode="auto">
          <a:xfrm>
            <a:off x="1458913" y="4457700"/>
            <a:ext cx="0" cy="838200"/>
          </a:xfrm>
          <a:prstGeom prst="line">
            <a:avLst/>
          </a:prstGeom>
          <a:noFill/>
          <a:ln w="19050">
            <a:solidFill>
              <a:srgbClr val="66CC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595" name="Line 259"/>
          <p:cNvSpPr>
            <a:spLocks noChangeShapeType="1"/>
          </p:cNvSpPr>
          <p:nvPr/>
        </p:nvSpPr>
        <p:spPr bwMode="auto">
          <a:xfrm>
            <a:off x="1425575" y="4462463"/>
            <a:ext cx="0" cy="838200"/>
          </a:xfrm>
          <a:prstGeom prst="line">
            <a:avLst/>
          </a:prstGeom>
          <a:noFill/>
          <a:ln w="19050">
            <a:solidFill>
              <a:srgbClr val="FF993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596" name="Oval 260"/>
          <p:cNvSpPr>
            <a:spLocks noChangeArrowheads="1"/>
          </p:cNvSpPr>
          <p:nvPr/>
        </p:nvSpPr>
        <p:spPr bwMode="auto">
          <a:xfrm>
            <a:off x="3411538" y="4402138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597" name="Oval 261"/>
          <p:cNvSpPr>
            <a:spLocks noChangeArrowheads="1"/>
          </p:cNvSpPr>
          <p:nvPr/>
        </p:nvSpPr>
        <p:spPr bwMode="auto">
          <a:xfrm>
            <a:off x="3287713" y="45831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598" name="Oval 262"/>
          <p:cNvSpPr>
            <a:spLocks noChangeArrowheads="1"/>
          </p:cNvSpPr>
          <p:nvPr/>
        </p:nvSpPr>
        <p:spPr bwMode="auto">
          <a:xfrm>
            <a:off x="3000375" y="4467225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599" name="Oval 263"/>
          <p:cNvSpPr>
            <a:spLocks noChangeArrowheads="1"/>
          </p:cNvSpPr>
          <p:nvPr/>
        </p:nvSpPr>
        <p:spPr bwMode="auto">
          <a:xfrm>
            <a:off x="2868613" y="4619625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0" name="Oval 264"/>
          <p:cNvSpPr>
            <a:spLocks noChangeArrowheads="1"/>
          </p:cNvSpPr>
          <p:nvPr/>
        </p:nvSpPr>
        <p:spPr bwMode="auto">
          <a:xfrm>
            <a:off x="3516313" y="4591050"/>
            <a:ext cx="46037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1" name="Oval 265"/>
          <p:cNvSpPr>
            <a:spLocks noChangeArrowheads="1"/>
          </p:cNvSpPr>
          <p:nvPr/>
        </p:nvSpPr>
        <p:spPr bwMode="auto">
          <a:xfrm>
            <a:off x="3230563" y="47355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2" name="Oval 266"/>
          <p:cNvSpPr>
            <a:spLocks noChangeArrowheads="1"/>
          </p:cNvSpPr>
          <p:nvPr/>
        </p:nvSpPr>
        <p:spPr bwMode="auto">
          <a:xfrm>
            <a:off x="2838450" y="44005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3" name="Oval 267"/>
          <p:cNvSpPr>
            <a:spLocks noChangeArrowheads="1"/>
          </p:cNvSpPr>
          <p:nvPr/>
        </p:nvSpPr>
        <p:spPr bwMode="auto">
          <a:xfrm>
            <a:off x="3067050" y="4705350"/>
            <a:ext cx="46038" cy="46038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4604" name="Oval 268"/>
          <p:cNvSpPr>
            <a:spLocks noChangeArrowheads="1"/>
          </p:cNvSpPr>
          <p:nvPr/>
        </p:nvSpPr>
        <p:spPr bwMode="auto">
          <a:xfrm>
            <a:off x="3402013" y="4621213"/>
            <a:ext cx="46037" cy="46037"/>
          </a:xfrm>
          <a:prstGeom prst="ellipse">
            <a:avLst/>
          </a:prstGeom>
          <a:solidFill>
            <a:schemeClr val="bg1"/>
          </a:solidFill>
          <a:ln w="9525">
            <a:solidFill>
              <a:srgbClr val="66CCFF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pic>
        <p:nvPicPr>
          <p:cNvPr id="14605" name="Picture 269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50" y="4324350"/>
            <a:ext cx="85725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06" name="Picture 270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67050" y="4333875"/>
            <a:ext cx="80963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07" name="Picture 271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48050" y="4171950"/>
            <a:ext cx="85725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08" name="Picture 272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90900" y="4167188"/>
            <a:ext cx="80963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09" name="Picture 273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7975" y="4176713"/>
            <a:ext cx="85725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0" name="Picture 274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19413" y="4171950"/>
            <a:ext cx="80962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1" name="Picture 275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9450" y="4476750"/>
            <a:ext cx="85725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2" name="Picture 276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52775" y="4476750"/>
            <a:ext cx="80963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3" name="Picture 277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86075" y="4400550"/>
            <a:ext cx="76200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4" name="Picture 278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57513" y="4400550"/>
            <a:ext cx="74612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5" name="Picture 279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090988"/>
            <a:ext cx="76200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6" name="Picture 280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1838" y="4090988"/>
            <a:ext cx="74612" cy="12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7" name="Picture 281" descr="mat nuoc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95650" y="4324350"/>
            <a:ext cx="76200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18" name="Picture 282" descr="mat nuoc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67088" y="4324350"/>
            <a:ext cx="74612" cy="12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oup 283"/>
          <p:cNvGrpSpPr>
            <a:grpSpLocks/>
          </p:cNvGrpSpPr>
          <p:nvPr/>
        </p:nvGrpSpPr>
        <p:grpSpPr bwMode="auto">
          <a:xfrm>
            <a:off x="3009900" y="3571875"/>
            <a:ext cx="352425" cy="190500"/>
            <a:chOff x="3084" y="2022"/>
            <a:chExt cx="222" cy="120"/>
          </a:xfrm>
        </p:grpSpPr>
        <p:grpSp>
          <p:nvGrpSpPr>
            <p:cNvPr id="22" name="Group 284"/>
            <p:cNvGrpSpPr>
              <a:grpSpLocks/>
            </p:cNvGrpSpPr>
            <p:nvPr/>
          </p:nvGrpSpPr>
          <p:grpSpPr bwMode="auto">
            <a:xfrm>
              <a:off x="3084" y="2025"/>
              <a:ext cx="222" cy="117"/>
              <a:chOff x="3084" y="2217"/>
              <a:chExt cx="222" cy="117"/>
            </a:xfrm>
          </p:grpSpPr>
          <p:sp>
            <p:nvSpPr>
              <p:cNvPr id="14621" name="Arc 285"/>
              <p:cNvSpPr>
                <a:spLocks/>
              </p:cNvSpPr>
              <p:nvPr/>
            </p:nvSpPr>
            <p:spPr bwMode="auto">
              <a:xfrm flipV="1">
                <a:off x="3084" y="2259"/>
                <a:ext cx="222" cy="75"/>
              </a:xfrm>
              <a:custGeom>
                <a:avLst/>
                <a:gdLst>
                  <a:gd name="G0" fmla="+- 21599 0 0"/>
                  <a:gd name="G1" fmla="+- 21600 0 0"/>
                  <a:gd name="G2" fmla="+- 21600 0 0"/>
                  <a:gd name="T0" fmla="*/ 0 w 43199"/>
                  <a:gd name="T1" fmla="*/ 21383 h 22344"/>
                  <a:gd name="T2" fmla="*/ 43186 w 43199"/>
                  <a:gd name="T3" fmla="*/ 22344 h 22344"/>
                  <a:gd name="T4" fmla="*/ 21599 w 43199"/>
                  <a:gd name="T5" fmla="*/ 21600 h 22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9" h="22344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</a:path>
                  <a:path w="43199" h="22344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848"/>
                      <a:pt x="43194" y="22096"/>
                      <a:pt x="43186" y="22344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CCFF"/>
                  </a:gs>
                  <a:gs pos="50000">
                    <a:schemeClr val="bg1"/>
                  </a:gs>
                  <a:gs pos="100000">
                    <a:srgbClr val="99CCFF"/>
                  </a:gs>
                </a:gsLst>
                <a:lin ang="0" scaled="1"/>
              </a:gradFill>
              <a:ln w="9525">
                <a:solidFill>
                  <a:srgbClr val="3399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39020" name="Arc 286"/>
              <p:cNvSpPr>
                <a:spLocks/>
              </p:cNvSpPr>
              <p:nvPr/>
            </p:nvSpPr>
            <p:spPr bwMode="auto">
              <a:xfrm flipV="1">
                <a:off x="3084" y="2235"/>
                <a:ext cx="222" cy="78"/>
              </a:xfrm>
              <a:custGeom>
                <a:avLst/>
                <a:gdLst>
                  <a:gd name="T0" fmla="*/ 0 w 43199"/>
                  <a:gd name="T1" fmla="*/ 0 h 23233"/>
                  <a:gd name="T2" fmla="*/ 0 w 43199"/>
                  <a:gd name="T3" fmla="*/ 0 h 23233"/>
                  <a:gd name="T4" fmla="*/ 0 w 43199"/>
                  <a:gd name="T5" fmla="*/ 0 h 23233"/>
                  <a:gd name="T6" fmla="*/ 0 60000 65536"/>
                  <a:gd name="T7" fmla="*/ 0 60000 65536"/>
                  <a:gd name="T8" fmla="*/ 0 60000 65536"/>
                  <a:gd name="T9" fmla="*/ 0 w 43199"/>
                  <a:gd name="T10" fmla="*/ 0 h 23233"/>
                  <a:gd name="T11" fmla="*/ 43199 w 43199"/>
                  <a:gd name="T12" fmla="*/ 23233 h 232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9" h="23233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</a:path>
                  <a:path w="43199" h="23233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2144"/>
                      <a:pt x="43178" y="22689"/>
                      <a:pt x="43137" y="23233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021" name="Arc 287"/>
              <p:cNvSpPr>
                <a:spLocks/>
              </p:cNvSpPr>
              <p:nvPr/>
            </p:nvSpPr>
            <p:spPr bwMode="auto">
              <a:xfrm flipV="1">
                <a:off x="3104" y="2227"/>
                <a:ext cx="184" cy="67"/>
              </a:xfrm>
              <a:custGeom>
                <a:avLst/>
                <a:gdLst>
                  <a:gd name="T0" fmla="*/ 0 w 43200"/>
                  <a:gd name="T1" fmla="*/ 0 h 23716"/>
                  <a:gd name="T2" fmla="*/ 0 w 43200"/>
                  <a:gd name="T3" fmla="*/ 0 h 23716"/>
                  <a:gd name="T4" fmla="*/ 0 w 43200"/>
                  <a:gd name="T5" fmla="*/ 0 h 23716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3716"/>
                  <a:gd name="T11" fmla="*/ 43200 w 43200"/>
                  <a:gd name="T12" fmla="*/ 23716 h 237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3716" fill="none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</a:path>
                  <a:path w="43200" h="23716" stroke="0" extrusionOk="0">
                    <a:moveTo>
                      <a:pt x="103" y="23716"/>
                    </a:moveTo>
                    <a:cubicBezTo>
                      <a:pt x="34" y="23012"/>
                      <a:pt x="0" y="223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2187"/>
                      <a:pt x="43176" y="22775"/>
                      <a:pt x="43128" y="23361"/>
                    </a:cubicBezTo>
                    <a:lnTo>
                      <a:pt x="21600" y="21600"/>
                    </a:lnTo>
                    <a:lnTo>
                      <a:pt x="103" y="237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62F00"/>
                  </a:gs>
                  <a:gs pos="50000">
                    <a:srgbClr val="FF6600"/>
                  </a:gs>
                  <a:gs pos="100000">
                    <a:srgbClr val="762F00"/>
                  </a:gs>
                </a:gsLst>
                <a:lin ang="0" scaled="1"/>
              </a:gra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022" name="Arc 288"/>
              <p:cNvSpPr>
                <a:spLocks/>
              </p:cNvSpPr>
              <p:nvPr/>
            </p:nvSpPr>
            <p:spPr bwMode="auto">
              <a:xfrm flipV="1">
                <a:off x="3105" y="2217"/>
                <a:ext cx="182" cy="60"/>
              </a:xfrm>
              <a:custGeom>
                <a:avLst/>
                <a:gdLst>
                  <a:gd name="T0" fmla="*/ 0 w 42623"/>
                  <a:gd name="T1" fmla="*/ 0 h 21600"/>
                  <a:gd name="T2" fmla="*/ 0 w 42623"/>
                  <a:gd name="T3" fmla="*/ 0 h 21600"/>
                  <a:gd name="T4" fmla="*/ 0 w 4262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623"/>
                  <a:gd name="T10" fmla="*/ 0 h 21600"/>
                  <a:gd name="T11" fmla="*/ 42623 w 4262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623" h="21600" fill="none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</a:path>
                  <a:path w="42623" h="21600" stroke="0" extrusionOk="0">
                    <a:moveTo>
                      <a:pt x="0" y="17799"/>
                    </a:moveTo>
                    <a:cubicBezTo>
                      <a:pt x="1841" y="7499"/>
                      <a:pt x="10799" y="-1"/>
                      <a:pt x="21263" y="0"/>
                    </a:cubicBezTo>
                    <a:cubicBezTo>
                      <a:pt x="31953" y="0"/>
                      <a:pt x="41035" y="7820"/>
                      <a:pt x="42623" y="18391"/>
                    </a:cubicBezTo>
                    <a:lnTo>
                      <a:pt x="21263" y="21600"/>
                    </a:lnTo>
                    <a:lnTo>
                      <a:pt x="0" y="17799"/>
                    </a:lnTo>
                    <a:close/>
                  </a:path>
                </a:pathLst>
              </a:custGeom>
              <a:solidFill>
                <a:srgbClr val="FF6600"/>
              </a:solidFill>
              <a:ln w="3175">
                <a:solidFill>
                  <a:srgbClr val="99003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9018" name="Arc 289"/>
            <p:cNvSpPr>
              <a:spLocks/>
            </p:cNvSpPr>
            <p:nvPr/>
          </p:nvSpPr>
          <p:spPr bwMode="auto">
            <a:xfrm flipV="1">
              <a:off x="3140" y="2022"/>
              <a:ext cx="35" cy="12"/>
            </a:xfrm>
            <a:custGeom>
              <a:avLst/>
              <a:gdLst>
                <a:gd name="T0" fmla="*/ 0 w 42104"/>
                <a:gd name="T1" fmla="*/ 0 h 21600"/>
                <a:gd name="T2" fmla="*/ 0 w 42104"/>
                <a:gd name="T3" fmla="*/ 0 h 21600"/>
                <a:gd name="T4" fmla="*/ 0 w 42104"/>
                <a:gd name="T5" fmla="*/ 0 h 21600"/>
                <a:gd name="T6" fmla="*/ 0 60000 65536"/>
                <a:gd name="T7" fmla="*/ 0 60000 65536"/>
                <a:gd name="T8" fmla="*/ 0 60000 65536"/>
                <a:gd name="T9" fmla="*/ 0 w 42104"/>
                <a:gd name="T10" fmla="*/ 0 h 21600"/>
                <a:gd name="T11" fmla="*/ 42104 w 4210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104" h="21600" fill="none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</a:path>
                <a:path w="42104" h="21600" stroke="0" extrusionOk="0">
                  <a:moveTo>
                    <a:pt x="0" y="16622"/>
                  </a:moveTo>
                  <a:cubicBezTo>
                    <a:pt x="2307" y="6879"/>
                    <a:pt x="11007" y="-1"/>
                    <a:pt x="21019" y="0"/>
                  </a:cubicBezTo>
                  <a:cubicBezTo>
                    <a:pt x="31142" y="0"/>
                    <a:pt x="39907" y="7030"/>
                    <a:pt x="42104" y="16912"/>
                  </a:cubicBezTo>
                  <a:lnTo>
                    <a:pt x="21019" y="21600"/>
                  </a:lnTo>
                  <a:lnTo>
                    <a:pt x="0" y="16622"/>
                  </a:lnTo>
                  <a:close/>
                </a:path>
              </a:pathLst>
            </a:custGeom>
            <a:noFill/>
            <a:ln w="9525">
              <a:solidFill>
                <a:srgbClr val="4D4D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" name="Group 290"/>
          <p:cNvGrpSpPr>
            <a:grpSpLocks/>
          </p:cNvGrpSpPr>
          <p:nvPr/>
        </p:nvGrpSpPr>
        <p:grpSpPr bwMode="auto">
          <a:xfrm>
            <a:off x="1306513" y="5384800"/>
            <a:ext cx="274637" cy="206375"/>
            <a:chOff x="4224" y="1968"/>
            <a:chExt cx="144" cy="108"/>
          </a:xfrm>
        </p:grpSpPr>
        <p:sp>
          <p:nvSpPr>
            <p:cNvPr id="39015" name="Freeform 291"/>
            <p:cNvSpPr>
              <a:spLocks/>
            </p:cNvSpPr>
            <p:nvPr/>
          </p:nvSpPr>
          <p:spPr bwMode="auto">
            <a:xfrm>
              <a:off x="4224" y="1968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6" name="Freeform 292"/>
            <p:cNvSpPr>
              <a:spLocks/>
            </p:cNvSpPr>
            <p:nvPr/>
          </p:nvSpPr>
          <p:spPr bwMode="auto">
            <a:xfrm rot="7895004">
              <a:off x="4272" y="1980"/>
              <a:ext cx="96" cy="96"/>
            </a:xfrm>
            <a:custGeom>
              <a:avLst/>
              <a:gdLst>
                <a:gd name="T0" fmla="*/ 0 w 336"/>
                <a:gd name="T1" fmla="*/ 0 h 240"/>
                <a:gd name="T2" fmla="*/ 0 w 336"/>
                <a:gd name="T3" fmla="*/ 0 h 240"/>
                <a:gd name="T4" fmla="*/ 0 w 336"/>
                <a:gd name="T5" fmla="*/ 0 h 240"/>
                <a:gd name="T6" fmla="*/ 0 w 336"/>
                <a:gd name="T7" fmla="*/ 0 h 240"/>
                <a:gd name="T8" fmla="*/ 0 w 336"/>
                <a:gd name="T9" fmla="*/ 0 h 240"/>
                <a:gd name="T10" fmla="*/ 0 w 336"/>
                <a:gd name="T11" fmla="*/ 0 h 2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6"/>
                <a:gd name="T19" fmla="*/ 0 h 240"/>
                <a:gd name="T20" fmla="*/ 336 w 336"/>
                <a:gd name="T21" fmla="*/ 240 h 2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6" h="240">
                  <a:moveTo>
                    <a:pt x="0" y="96"/>
                  </a:moveTo>
                  <a:lnTo>
                    <a:pt x="96" y="0"/>
                  </a:lnTo>
                  <a:lnTo>
                    <a:pt x="336" y="96"/>
                  </a:lnTo>
                  <a:lnTo>
                    <a:pt x="192" y="240"/>
                  </a:lnTo>
                  <a:lnTo>
                    <a:pt x="48" y="1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FF">
                <a:alpha val="70979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93"/>
          <p:cNvGrpSpPr>
            <a:grpSpLocks/>
          </p:cNvGrpSpPr>
          <p:nvPr/>
        </p:nvGrpSpPr>
        <p:grpSpPr bwMode="auto">
          <a:xfrm>
            <a:off x="4633913" y="3181350"/>
            <a:ext cx="1104900" cy="904875"/>
            <a:chOff x="2952" y="1398"/>
            <a:chExt cx="696" cy="570"/>
          </a:xfrm>
        </p:grpSpPr>
        <p:sp>
          <p:nvSpPr>
            <p:cNvPr id="39004" name="Freeform 294"/>
            <p:cNvSpPr>
              <a:spLocks/>
            </p:cNvSpPr>
            <p:nvPr/>
          </p:nvSpPr>
          <p:spPr bwMode="auto">
            <a:xfrm>
              <a:off x="2952" y="1398"/>
              <a:ext cx="610" cy="505"/>
            </a:xfrm>
            <a:custGeom>
              <a:avLst/>
              <a:gdLst>
                <a:gd name="T0" fmla="*/ 229 w 610"/>
                <a:gd name="T1" fmla="*/ 274 h 505"/>
                <a:gd name="T2" fmla="*/ 191 w 610"/>
                <a:gd name="T3" fmla="*/ 267 h 505"/>
                <a:gd name="T4" fmla="*/ 151 w 610"/>
                <a:gd name="T5" fmla="*/ 251 h 505"/>
                <a:gd name="T6" fmla="*/ 105 w 610"/>
                <a:gd name="T7" fmla="*/ 220 h 505"/>
                <a:gd name="T8" fmla="*/ 68 w 610"/>
                <a:gd name="T9" fmla="*/ 226 h 505"/>
                <a:gd name="T10" fmla="*/ 88 w 610"/>
                <a:gd name="T11" fmla="*/ 259 h 505"/>
                <a:gd name="T12" fmla="*/ 123 w 610"/>
                <a:gd name="T13" fmla="*/ 312 h 505"/>
                <a:gd name="T14" fmla="*/ 175 w 610"/>
                <a:gd name="T15" fmla="*/ 343 h 505"/>
                <a:gd name="T16" fmla="*/ 249 w 610"/>
                <a:gd name="T17" fmla="*/ 385 h 505"/>
                <a:gd name="T18" fmla="*/ 305 w 610"/>
                <a:gd name="T19" fmla="*/ 399 h 505"/>
                <a:gd name="T20" fmla="*/ 335 w 610"/>
                <a:gd name="T21" fmla="*/ 411 h 505"/>
                <a:gd name="T22" fmla="*/ 371 w 610"/>
                <a:gd name="T23" fmla="*/ 421 h 505"/>
                <a:gd name="T24" fmla="*/ 398 w 610"/>
                <a:gd name="T25" fmla="*/ 433 h 505"/>
                <a:gd name="T26" fmla="*/ 435 w 610"/>
                <a:gd name="T27" fmla="*/ 459 h 505"/>
                <a:gd name="T28" fmla="*/ 462 w 610"/>
                <a:gd name="T29" fmla="*/ 483 h 505"/>
                <a:gd name="T30" fmla="*/ 494 w 610"/>
                <a:gd name="T31" fmla="*/ 500 h 505"/>
                <a:gd name="T32" fmla="*/ 506 w 610"/>
                <a:gd name="T33" fmla="*/ 490 h 505"/>
                <a:gd name="T34" fmla="*/ 516 w 610"/>
                <a:gd name="T35" fmla="*/ 448 h 505"/>
                <a:gd name="T36" fmla="*/ 550 w 610"/>
                <a:gd name="T37" fmla="*/ 404 h 505"/>
                <a:gd name="T38" fmla="*/ 581 w 610"/>
                <a:gd name="T39" fmla="*/ 354 h 505"/>
                <a:gd name="T40" fmla="*/ 595 w 610"/>
                <a:gd name="T41" fmla="*/ 325 h 505"/>
                <a:gd name="T42" fmla="*/ 573 w 610"/>
                <a:gd name="T43" fmla="*/ 304 h 505"/>
                <a:gd name="T44" fmla="*/ 541 w 610"/>
                <a:gd name="T45" fmla="*/ 291 h 505"/>
                <a:gd name="T46" fmla="*/ 522 w 610"/>
                <a:gd name="T47" fmla="*/ 278 h 505"/>
                <a:gd name="T48" fmla="*/ 477 w 610"/>
                <a:gd name="T49" fmla="*/ 190 h 505"/>
                <a:gd name="T50" fmla="*/ 441 w 610"/>
                <a:gd name="T51" fmla="*/ 125 h 505"/>
                <a:gd name="T52" fmla="*/ 414 w 610"/>
                <a:gd name="T53" fmla="*/ 91 h 505"/>
                <a:gd name="T54" fmla="*/ 394 w 610"/>
                <a:gd name="T55" fmla="*/ 55 h 505"/>
                <a:gd name="T56" fmla="*/ 373 w 610"/>
                <a:gd name="T57" fmla="*/ 39 h 505"/>
                <a:gd name="T58" fmla="*/ 337 w 610"/>
                <a:gd name="T59" fmla="*/ 27 h 505"/>
                <a:gd name="T60" fmla="*/ 300 w 610"/>
                <a:gd name="T61" fmla="*/ 17 h 505"/>
                <a:gd name="T62" fmla="*/ 252 w 610"/>
                <a:gd name="T63" fmla="*/ 16 h 505"/>
                <a:gd name="T64" fmla="*/ 206 w 610"/>
                <a:gd name="T65" fmla="*/ 11 h 505"/>
                <a:gd name="T66" fmla="*/ 189 w 610"/>
                <a:gd name="T67" fmla="*/ 6 h 505"/>
                <a:gd name="T68" fmla="*/ 146 w 610"/>
                <a:gd name="T69" fmla="*/ 3 h 505"/>
                <a:gd name="T70" fmla="*/ 98 w 610"/>
                <a:gd name="T71" fmla="*/ 6 h 505"/>
                <a:gd name="T72" fmla="*/ 54 w 610"/>
                <a:gd name="T73" fmla="*/ 5 h 505"/>
                <a:gd name="T74" fmla="*/ 12 w 610"/>
                <a:gd name="T75" fmla="*/ 0 h 505"/>
                <a:gd name="T76" fmla="*/ 2 w 610"/>
                <a:gd name="T77" fmla="*/ 26 h 505"/>
                <a:gd name="T78" fmla="*/ 24 w 610"/>
                <a:gd name="T79" fmla="*/ 44 h 505"/>
                <a:gd name="T80" fmla="*/ 72 w 610"/>
                <a:gd name="T81" fmla="*/ 54 h 505"/>
                <a:gd name="T82" fmla="*/ 122 w 610"/>
                <a:gd name="T83" fmla="*/ 71 h 505"/>
                <a:gd name="T84" fmla="*/ 159 w 610"/>
                <a:gd name="T85" fmla="*/ 72 h 505"/>
                <a:gd name="T86" fmla="*/ 195 w 610"/>
                <a:gd name="T87" fmla="*/ 101 h 505"/>
                <a:gd name="T88" fmla="*/ 228 w 610"/>
                <a:gd name="T89" fmla="*/ 125 h 505"/>
                <a:gd name="T90" fmla="*/ 248 w 610"/>
                <a:gd name="T91" fmla="*/ 149 h 505"/>
                <a:gd name="T92" fmla="*/ 267 w 610"/>
                <a:gd name="T93" fmla="*/ 175 h 505"/>
                <a:gd name="T94" fmla="*/ 274 w 610"/>
                <a:gd name="T95" fmla="*/ 200 h 505"/>
                <a:gd name="T96" fmla="*/ 275 w 610"/>
                <a:gd name="T97" fmla="*/ 241 h 5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0"/>
                <a:gd name="T148" fmla="*/ 0 h 505"/>
                <a:gd name="T149" fmla="*/ 610 w 610"/>
                <a:gd name="T150" fmla="*/ 505 h 5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0" h="505">
                  <a:moveTo>
                    <a:pt x="249" y="265"/>
                  </a:moveTo>
                  <a:lnTo>
                    <a:pt x="229" y="274"/>
                  </a:lnTo>
                  <a:lnTo>
                    <a:pt x="214" y="274"/>
                  </a:lnTo>
                  <a:lnTo>
                    <a:pt x="191" y="267"/>
                  </a:lnTo>
                  <a:lnTo>
                    <a:pt x="167" y="265"/>
                  </a:lnTo>
                  <a:lnTo>
                    <a:pt x="151" y="251"/>
                  </a:lnTo>
                  <a:lnTo>
                    <a:pt x="128" y="229"/>
                  </a:lnTo>
                  <a:lnTo>
                    <a:pt x="105" y="220"/>
                  </a:lnTo>
                  <a:lnTo>
                    <a:pt x="82" y="219"/>
                  </a:lnTo>
                  <a:lnTo>
                    <a:pt x="68" y="226"/>
                  </a:lnTo>
                  <a:lnTo>
                    <a:pt x="77" y="239"/>
                  </a:lnTo>
                  <a:lnTo>
                    <a:pt x="88" y="259"/>
                  </a:lnTo>
                  <a:lnTo>
                    <a:pt x="108" y="288"/>
                  </a:lnTo>
                  <a:lnTo>
                    <a:pt x="123" y="312"/>
                  </a:lnTo>
                  <a:lnTo>
                    <a:pt x="152" y="328"/>
                  </a:lnTo>
                  <a:lnTo>
                    <a:pt x="175" y="343"/>
                  </a:lnTo>
                  <a:lnTo>
                    <a:pt x="192" y="353"/>
                  </a:lnTo>
                  <a:lnTo>
                    <a:pt x="249" y="385"/>
                  </a:lnTo>
                  <a:lnTo>
                    <a:pt x="276" y="391"/>
                  </a:lnTo>
                  <a:lnTo>
                    <a:pt x="305" y="399"/>
                  </a:lnTo>
                  <a:lnTo>
                    <a:pt x="320" y="403"/>
                  </a:lnTo>
                  <a:lnTo>
                    <a:pt x="335" y="411"/>
                  </a:lnTo>
                  <a:lnTo>
                    <a:pt x="356" y="416"/>
                  </a:lnTo>
                  <a:lnTo>
                    <a:pt x="371" y="421"/>
                  </a:lnTo>
                  <a:lnTo>
                    <a:pt x="386" y="426"/>
                  </a:lnTo>
                  <a:lnTo>
                    <a:pt x="398" y="433"/>
                  </a:lnTo>
                  <a:lnTo>
                    <a:pt x="416" y="442"/>
                  </a:lnTo>
                  <a:lnTo>
                    <a:pt x="435" y="459"/>
                  </a:lnTo>
                  <a:lnTo>
                    <a:pt x="450" y="471"/>
                  </a:lnTo>
                  <a:lnTo>
                    <a:pt x="462" y="483"/>
                  </a:lnTo>
                  <a:lnTo>
                    <a:pt x="477" y="492"/>
                  </a:lnTo>
                  <a:lnTo>
                    <a:pt x="494" y="500"/>
                  </a:lnTo>
                  <a:lnTo>
                    <a:pt x="504" y="505"/>
                  </a:lnTo>
                  <a:lnTo>
                    <a:pt x="506" y="490"/>
                  </a:lnTo>
                  <a:lnTo>
                    <a:pt x="509" y="475"/>
                  </a:lnTo>
                  <a:lnTo>
                    <a:pt x="516" y="448"/>
                  </a:lnTo>
                  <a:lnTo>
                    <a:pt x="539" y="421"/>
                  </a:lnTo>
                  <a:lnTo>
                    <a:pt x="550" y="404"/>
                  </a:lnTo>
                  <a:lnTo>
                    <a:pt x="571" y="373"/>
                  </a:lnTo>
                  <a:lnTo>
                    <a:pt x="581" y="354"/>
                  </a:lnTo>
                  <a:lnTo>
                    <a:pt x="592" y="338"/>
                  </a:lnTo>
                  <a:lnTo>
                    <a:pt x="595" y="325"/>
                  </a:lnTo>
                  <a:lnTo>
                    <a:pt x="610" y="322"/>
                  </a:lnTo>
                  <a:lnTo>
                    <a:pt x="573" y="304"/>
                  </a:lnTo>
                  <a:lnTo>
                    <a:pt x="561" y="297"/>
                  </a:lnTo>
                  <a:lnTo>
                    <a:pt x="541" y="291"/>
                  </a:lnTo>
                  <a:lnTo>
                    <a:pt x="530" y="285"/>
                  </a:lnTo>
                  <a:lnTo>
                    <a:pt x="522" y="278"/>
                  </a:lnTo>
                  <a:lnTo>
                    <a:pt x="512" y="256"/>
                  </a:lnTo>
                  <a:lnTo>
                    <a:pt x="477" y="190"/>
                  </a:lnTo>
                  <a:lnTo>
                    <a:pt x="460" y="154"/>
                  </a:lnTo>
                  <a:lnTo>
                    <a:pt x="441" y="125"/>
                  </a:lnTo>
                  <a:lnTo>
                    <a:pt x="427" y="110"/>
                  </a:lnTo>
                  <a:lnTo>
                    <a:pt x="414" y="91"/>
                  </a:lnTo>
                  <a:lnTo>
                    <a:pt x="404" y="74"/>
                  </a:lnTo>
                  <a:lnTo>
                    <a:pt x="394" y="55"/>
                  </a:lnTo>
                  <a:lnTo>
                    <a:pt x="385" y="44"/>
                  </a:lnTo>
                  <a:lnTo>
                    <a:pt x="373" y="39"/>
                  </a:lnTo>
                  <a:lnTo>
                    <a:pt x="350" y="35"/>
                  </a:lnTo>
                  <a:lnTo>
                    <a:pt x="337" y="27"/>
                  </a:lnTo>
                  <a:lnTo>
                    <a:pt x="321" y="17"/>
                  </a:lnTo>
                  <a:lnTo>
                    <a:pt x="300" y="17"/>
                  </a:lnTo>
                  <a:lnTo>
                    <a:pt x="273" y="21"/>
                  </a:lnTo>
                  <a:lnTo>
                    <a:pt x="252" y="16"/>
                  </a:lnTo>
                  <a:lnTo>
                    <a:pt x="228" y="24"/>
                  </a:lnTo>
                  <a:lnTo>
                    <a:pt x="206" y="11"/>
                  </a:lnTo>
                  <a:lnTo>
                    <a:pt x="194" y="8"/>
                  </a:lnTo>
                  <a:lnTo>
                    <a:pt x="189" y="6"/>
                  </a:lnTo>
                  <a:lnTo>
                    <a:pt x="171" y="3"/>
                  </a:lnTo>
                  <a:lnTo>
                    <a:pt x="146" y="3"/>
                  </a:lnTo>
                  <a:lnTo>
                    <a:pt x="117" y="3"/>
                  </a:lnTo>
                  <a:lnTo>
                    <a:pt x="98" y="6"/>
                  </a:lnTo>
                  <a:lnTo>
                    <a:pt x="75" y="5"/>
                  </a:lnTo>
                  <a:lnTo>
                    <a:pt x="54" y="5"/>
                  </a:lnTo>
                  <a:lnTo>
                    <a:pt x="33" y="2"/>
                  </a:lnTo>
                  <a:lnTo>
                    <a:pt x="12" y="0"/>
                  </a:lnTo>
                  <a:lnTo>
                    <a:pt x="0" y="9"/>
                  </a:lnTo>
                  <a:lnTo>
                    <a:pt x="2" y="26"/>
                  </a:lnTo>
                  <a:lnTo>
                    <a:pt x="9" y="35"/>
                  </a:lnTo>
                  <a:lnTo>
                    <a:pt x="24" y="44"/>
                  </a:lnTo>
                  <a:lnTo>
                    <a:pt x="44" y="51"/>
                  </a:lnTo>
                  <a:lnTo>
                    <a:pt x="72" y="54"/>
                  </a:lnTo>
                  <a:lnTo>
                    <a:pt x="101" y="65"/>
                  </a:lnTo>
                  <a:lnTo>
                    <a:pt x="122" y="71"/>
                  </a:lnTo>
                  <a:lnTo>
                    <a:pt x="140" y="71"/>
                  </a:lnTo>
                  <a:lnTo>
                    <a:pt x="159" y="72"/>
                  </a:lnTo>
                  <a:lnTo>
                    <a:pt x="177" y="87"/>
                  </a:lnTo>
                  <a:lnTo>
                    <a:pt x="195" y="101"/>
                  </a:lnTo>
                  <a:lnTo>
                    <a:pt x="209" y="113"/>
                  </a:lnTo>
                  <a:lnTo>
                    <a:pt x="228" y="125"/>
                  </a:lnTo>
                  <a:lnTo>
                    <a:pt x="236" y="132"/>
                  </a:lnTo>
                  <a:lnTo>
                    <a:pt x="248" y="149"/>
                  </a:lnTo>
                  <a:lnTo>
                    <a:pt x="259" y="158"/>
                  </a:lnTo>
                  <a:lnTo>
                    <a:pt x="267" y="175"/>
                  </a:lnTo>
                  <a:lnTo>
                    <a:pt x="274" y="188"/>
                  </a:lnTo>
                  <a:lnTo>
                    <a:pt x="274" y="200"/>
                  </a:lnTo>
                  <a:lnTo>
                    <a:pt x="277" y="218"/>
                  </a:lnTo>
                  <a:lnTo>
                    <a:pt x="275" y="241"/>
                  </a:lnTo>
                  <a:lnTo>
                    <a:pt x="249" y="265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5" name="Freeform 295"/>
            <p:cNvSpPr>
              <a:spLocks/>
            </p:cNvSpPr>
            <p:nvPr/>
          </p:nvSpPr>
          <p:spPr bwMode="auto">
            <a:xfrm>
              <a:off x="3140" y="1402"/>
              <a:ext cx="106" cy="58"/>
            </a:xfrm>
            <a:custGeom>
              <a:avLst/>
              <a:gdLst>
                <a:gd name="T0" fmla="*/ 0 w 106"/>
                <a:gd name="T1" fmla="*/ 0 h 58"/>
                <a:gd name="T2" fmla="*/ 53 w 106"/>
                <a:gd name="T3" fmla="*/ 28 h 58"/>
                <a:gd name="T4" fmla="*/ 106 w 106"/>
                <a:gd name="T5" fmla="*/ 58 h 58"/>
                <a:gd name="T6" fmla="*/ 0 60000 65536"/>
                <a:gd name="T7" fmla="*/ 0 60000 65536"/>
                <a:gd name="T8" fmla="*/ 0 60000 65536"/>
                <a:gd name="T9" fmla="*/ 0 w 106"/>
                <a:gd name="T10" fmla="*/ 0 h 58"/>
                <a:gd name="T11" fmla="*/ 106 w 106"/>
                <a:gd name="T12" fmla="*/ 58 h 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58">
                  <a:moveTo>
                    <a:pt x="0" y="0"/>
                  </a:moveTo>
                  <a:lnTo>
                    <a:pt x="53" y="28"/>
                  </a:lnTo>
                  <a:lnTo>
                    <a:pt x="106" y="5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6" name="Freeform 296"/>
            <p:cNvSpPr>
              <a:spLocks/>
            </p:cNvSpPr>
            <p:nvPr/>
          </p:nvSpPr>
          <p:spPr bwMode="auto">
            <a:xfrm rot="-1242821">
              <a:off x="3037" y="1616"/>
              <a:ext cx="15" cy="48"/>
            </a:xfrm>
            <a:custGeom>
              <a:avLst/>
              <a:gdLst>
                <a:gd name="T0" fmla="*/ 0 w 70"/>
                <a:gd name="T1" fmla="*/ 0 h 169"/>
                <a:gd name="T2" fmla="*/ 0 w 70"/>
                <a:gd name="T3" fmla="*/ 0 h 169"/>
                <a:gd name="T4" fmla="*/ 0 w 70"/>
                <a:gd name="T5" fmla="*/ 0 h 169"/>
                <a:gd name="T6" fmla="*/ 0 w 70"/>
                <a:gd name="T7" fmla="*/ 0 h 169"/>
                <a:gd name="T8" fmla="*/ 0 w 70"/>
                <a:gd name="T9" fmla="*/ 0 h 169"/>
                <a:gd name="T10" fmla="*/ 0 w 70"/>
                <a:gd name="T11" fmla="*/ 0 h 169"/>
                <a:gd name="T12" fmla="*/ 0 w 70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7" name="Freeform 297"/>
            <p:cNvSpPr>
              <a:spLocks/>
            </p:cNvSpPr>
            <p:nvPr/>
          </p:nvSpPr>
          <p:spPr bwMode="auto">
            <a:xfrm rot="-1448732">
              <a:off x="3112" y="1454"/>
              <a:ext cx="6" cy="17"/>
            </a:xfrm>
            <a:custGeom>
              <a:avLst/>
              <a:gdLst>
                <a:gd name="T0" fmla="*/ 6 w 6"/>
                <a:gd name="T1" fmla="*/ 0 h 17"/>
                <a:gd name="T2" fmla="*/ 2 w 6"/>
                <a:gd name="T3" fmla="*/ 9 h 17"/>
                <a:gd name="T4" fmla="*/ 0 w 6"/>
                <a:gd name="T5" fmla="*/ 17 h 17"/>
                <a:gd name="T6" fmla="*/ 0 60000 65536"/>
                <a:gd name="T7" fmla="*/ 0 60000 65536"/>
                <a:gd name="T8" fmla="*/ 0 60000 65536"/>
                <a:gd name="T9" fmla="*/ 0 w 6"/>
                <a:gd name="T10" fmla="*/ 0 h 17"/>
                <a:gd name="T11" fmla="*/ 6 w 6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17">
                  <a:moveTo>
                    <a:pt x="6" y="0"/>
                  </a:moveTo>
                  <a:lnTo>
                    <a:pt x="2" y="9"/>
                  </a:lnTo>
                  <a:lnTo>
                    <a:pt x="0" y="1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8" name="Freeform 298"/>
            <p:cNvSpPr>
              <a:spLocks/>
            </p:cNvSpPr>
            <p:nvPr/>
          </p:nvSpPr>
          <p:spPr bwMode="auto">
            <a:xfrm rot="-996419">
              <a:off x="3023" y="1438"/>
              <a:ext cx="3" cy="14"/>
            </a:xfrm>
            <a:custGeom>
              <a:avLst/>
              <a:gdLst>
                <a:gd name="T0" fmla="*/ 3 w 3"/>
                <a:gd name="T1" fmla="*/ 0 h 14"/>
                <a:gd name="T2" fmla="*/ 0 w 3"/>
                <a:gd name="T3" fmla="*/ 7 h 14"/>
                <a:gd name="T4" fmla="*/ 0 w 3"/>
                <a:gd name="T5" fmla="*/ 14 h 14"/>
                <a:gd name="T6" fmla="*/ 0 60000 65536"/>
                <a:gd name="T7" fmla="*/ 0 60000 65536"/>
                <a:gd name="T8" fmla="*/ 0 60000 65536"/>
                <a:gd name="T9" fmla="*/ 0 w 3"/>
                <a:gd name="T10" fmla="*/ 0 h 14"/>
                <a:gd name="T11" fmla="*/ 3 w 3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14">
                  <a:moveTo>
                    <a:pt x="3" y="0"/>
                  </a:moveTo>
                  <a:lnTo>
                    <a:pt x="0" y="7"/>
                  </a:lnTo>
                  <a:lnTo>
                    <a:pt x="0" y="1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299"/>
            <p:cNvGrpSpPr>
              <a:grpSpLocks/>
            </p:cNvGrpSpPr>
            <p:nvPr/>
          </p:nvGrpSpPr>
          <p:grpSpPr bwMode="auto">
            <a:xfrm rot="-9224892">
              <a:off x="3406" y="1698"/>
              <a:ext cx="242" cy="270"/>
              <a:chOff x="2457" y="2549"/>
              <a:chExt cx="557" cy="547"/>
            </a:xfrm>
          </p:grpSpPr>
          <p:sp>
            <p:nvSpPr>
              <p:cNvPr id="39013" name="Freeform 300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 w 1112"/>
                  <a:gd name="T1" fmla="*/ 1 h 1094"/>
                  <a:gd name="T2" fmla="*/ 1 w 1112"/>
                  <a:gd name="T3" fmla="*/ 1 h 1094"/>
                  <a:gd name="T4" fmla="*/ 1 w 1112"/>
                  <a:gd name="T5" fmla="*/ 1 h 1094"/>
                  <a:gd name="T6" fmla="*/ 1 w 1112"/>
                  <a:gd name="T7" fmla="*/ 1 h 1094"/>
                  <a:gd name="T8" fmla="*/ 1 w 1112"/>
                  <a:gd name="T9" fmla="*/ 1 h 1094"/>
                  <a:gd name="T10" fmla="*/ 1 w 1112"/>
                  <a:gd name="T11" fmla="*/ 1 h 1094"/>
                  <a:gd name="T12" fmla="*/ 1 w 1112"/>
                  <a:gd name="T13" fmla="*/ 1 h 1094"/>
                  <a:gd name="T14" fmla="*/ 1 w 1112"/>
                  <a:gd name="T15" fmla="*/ 1 h 1094"/>
                  <a:gd name="T16" fmla="*/ 1 w 1112"/>
                  <a:gd name="T17" fmla="*/ 1 h 1094"/>
                  <a:gd name="T18" fmla="*/ 1 w 1112"/>
                  <a:gd name="T19" fmla="*/ 1 h 1094"/>
                  <a:gd name="T20" fmla="*/ 1 w 1112"/>
                  <a:gd name="T21" fmla="*/ 1 h 1094"/>
                  <a:gd name="T22" fmla="*/ 1 w 1112"/>
                  <a:gd name="T23" fmla="*/ 1 h 1094"/>
                  <a:gd name="T24" fmla="*/ 1 w 1112"/>
                  <a:gd name="T25" fmla="*/ 1 h 1094"/>
                  <a:gd name="T26" fmla="*/ 0 w 1112"/>
                  <a:gd name="T27" fmla="*/ 0 h 1094"/>
                  <a:gd name="T28" fmla="*/ 1 w 1112"/>
                  <a:gd name="T29" fmla="*/ 1 h 1094"/>
                  <a:gd name="T30" fmla="*/ 1 w 1112"/>
                  <a:gd name="T31" fmla="*/ 1 h 1094"/>
                  <a:gd name="T32" fmla="*/ 1 w 1112"/>
                  <a:gd name="T33" fmla="*/ 1 h 1094"/>
                  <a:gd name="T34" fmla="*/ 1 w 1112"/>
                  <a:gd name="T35" fmla="*/ 1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014" name="Oval 301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39010" name="Freeform 302"/>
            <p:cNvSpPr>
              <a:spLocks/>
            </p:cNvSpPr>
            <p:nvPr/>
          </p:nvSpPr>
          <p:spPr bwMode="auto">
            <a:xfrm rot="-5887819">
              <a:off x="3109" y="1667"/>
              <a:ext cx="13" cy="9"/>
            </a:xfrm>
            <a:custGeom>
              <a:avLst/>
              <a:gdLst>
                <a:gd name="T0" fmla="*/ 0 w 55"/>
                <a:gd name="T1" fmla="*/ 0 h 33"/>
                <a:gd name="T2" fmla="*/ 0 w 55"/>
                <a:gd name="T3" fmla="*/ 0 h 33"/>
                <a:gd name="T4" fmla="*/ 0 w 55"/>
                <a:gd name="T5" fmla="*/ 0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1" name="Freeform 303"/>
            <p:cNvSpPr>
              <a:spLocks/>
            </p:cNvSpPr>
            <p:nvPr/>
          </p:nvSpPr>
          <p:spPr bwMode="auto">
            <a:xfrm rot="-487818">
              <a:off x="3226" y="1413"/>
              <a:ext cx="47" cy="29"/>
            </a:xfrm>
            <a:custGeom>
              <a:avLst/>
              <a:gdLst>
                <a:gd name="T0" fmla="*/ 0 w 53"/>
                <a:gd name="T1" fmla="*/ 0 h 34"/>
                <a:gd name="T2" fmla="*/ 4 w 53"/>
                <a:gd name="T3" fmla="*/ 3 h 34"/>
                <a:gd name="T4" fmla="*/ 6 w 53"/>
                <a:gd name="T5" fmla="*/ 3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12" name="Freeform 304"/>
            <p:cNvSpPr>
              <a:spLocks/>
            </p:cNvSpPr>
            <p:nvPr/>
          </p:nvSpPr>
          <p:spPr bwMode="auto">
            <a:xfrm>
              <a:off x="2956" y="1405"/>
              <a:ext cx="40" cy="7"/>
            </a:xfrm>
            <a:custGeom>
              <a:avLst/>
              <a:gdLst>
                <a:gd name="T0" fmla="*/ 0 w 40"/>
                <a:gd name="T1" fmla="*/ 4 h 7"/>
                <a:gd name="T2" fmla="*/ 16 w 40"/>
                <a:gd name="T3" fmla="*/ 6 h 7"/>
                <a:gd name="T4" fmla="*/ 25 w 40"/>
                <a:gd name="T5" fmla="*/ 7 h 7"/>
                <a:gd name="T6" fmla="*/ 33 w 40"/>
                <a:gd name="T7" fmla="*/ 5 h 7"/>
                <a:gd name="T8" fmla="*/ 40 w 4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"/>
                <a:gd name="T16" fmla="*/ 0 h 7"/>
                <a:gd name="T17" fmla="*/ 40 w 4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" h="7">
                  <a:moveTo>
                    <a:pt x="0" y="4"/>
                  </a:moveTo>
                  <a:lnTo>
                    <a:pt x="16" y="6"/>
                  </a:lnTo>
                  <a:lnTo>
                    <a:pt x="25" y="7"/>
                  </a:lnTo>
                  <a:lnTo>
                    <a:pt x="33" y="5"/>
                  </a:lnTo>
                  <a:lnTo>
                    <a:pt x="4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975" name="Freeform 305"/>
          <p:cNvSpPr>
            <a:spLocks/>
          </p:cNvSpPr>
          <p:nvPr/>
        </p:nvSpPr>
        <p:spPr bwMode="auto">
          <a:xfrm>
            <a:off x="4524375" y="3810000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76" name="Freeform 306"/>
          <p:cNvSpPr>
            <a:spLocks/>
          </p:cNvSpPr>
          <p:nvPr/>
        </p:nvSpPr>
        <p:spPr bwMode="auto">
          <a:xfrm>
            <a:off x="4724400" y="3733800"/>
            <a:ext cx="136525" cy="73025"/>
          </a:xfrm>
          <a:custGeom>
            <a:avLst/>
            <a:gdLst>
              <a:gd name="T0" fmla="*/ 2147483646 w 120"/>
              <a:gd name="T1" fmla="*/ 0 h 66"/>
              <a:gd name="T2" fmla="*/ 0 w 120"/>
              <a:gd name="T3" fmla="*/ 2147483646 h 66"/>
              <a:gd name="T4" fmla="*/ 0 60000 65536"/>
              <a:gd name="T5" fmla="*/ 0 60000 65536"/>
              <a:gd name="T6" fmla="*/ 0 w 120"/>
              <a:gd name="T7" fmla="*/ 0 h 66"/>
              <a:gd name="T8" fmla="*/ 120 w 120"/>
              <a:gd name="T9" fmla="*/ 66 h 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" h="66">
                <a:moveTo>
                  <a:pt x="96" y="0"/>
                </a:moveTo>
                <a:cubicBezTo>
                  <a:pt x="120" y="54"/>
                  <a:pt x="66" y="66"/>
                  <a:pt x="0" y="48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643" name="Text Box 307"/>
          <p:cNvSpPr txBox="1">
            <a:spLocks noChangeArrowheads="1"/>
          </p:cNvSpPr>
          <p:nvPr/>
        </p:nvSpPr>
        <p:spPr bwMode="auto">
          <a:xfrm>
            <a:off x="1771650" y="3565525"/>
            <a:ext cx="7429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en-US" altLang="en-US" sz="1600" b="1" baseline="300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1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14644" name="Text Box 308"/>
          <p:cNvSpPr txBox="1">
            <a:spLocks noChangeArrowheads="1"/>
          </p:cNvSpPr>
          <p:nvPr/>
        </p:nvSpPr>
        <p:spPr bwMode="auto">
          <a:xfrm>
            <a:off x="1752600" y="1524000"/>
            <a:ext cx="723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212 </a:t>
            </a:r>
            <a:r>
              <a:rPr lang="en-US" altLang="en-US" sz="1600" b="1" baseline="30000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1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grpSp>
        <p:nvGrpSpPr>
          <p:cNvPr id="27" name="Group 309"/>
          <p:cNvGrpSpPr>
            <a:grpSpLocks/>
          </p:cNvGrpSpPr>
          <p:nvPr/>
        </p:nvGrpSpPr>
        <p:grpSpPr bwMode="auto">
          <a:xfrm>
            <a:off x="1447800" y="1766888"/>
            <a:ext cx="381000" cy="1905000"/>
            <a:chOff x="4464" y="1632"/>
            <a:chExt cx="192" cy="1680"/>
          </a:xfrm>
        </p:grpSpPr>
        <p:sp>
          <p:nvSpPr>
            <p:cNvPr id="38985" name="Line 310"/>
            <p:cNvSpPr>
              <a:spLocks noChangeShapeType="1"/>
            </p:cNvSpPr>
            <p:nvPr/>
          </p:nvSpPr>
          <p:spPr bwMode="auto">
            <a:xfrm rot="5400000">
              <a:off x="4536" y="1560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6" name="Line 311"/>
            <p:cNvSpPr>
              <a:spLocks noChangeShapeType="1"/>
            </p:cNvSpPr>
            <p:nvPr/>
          </p:nvSpPr>
          <p:spPr bwMode="auto">
            <a:xfrm rot="5400000">
              <a:off x="4524" y="1702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7" name="Line 312"/>
            <p:cNvSpPr>
              <a:spLocks noChangeShapeType="1"/>
            </p:cNvSpPr>
            <p:nvPr/>
          </p:nvSpPr>
          <p:spPr bwMode="auto">
            <a:xfrm rot="5400000">
              <a:off x="4524" y="1793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8" name="Line 313"/>
            <p:cNvSpPr>
              <a:spLocks noChangeShapeType="1"/>
            </p:cNvSpPr>
            <p:nvPr/>
          </p:nvSpPr>
          <p:spPr bwMode="auto">
            <a:xfrm rot="5400000">
              <a:off x="4554" y="1854"/>
              <a:ext cx="0" cy="1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89" name="Line 314"/>
            <p:cNvSpPr>
              <a:spLocks noChangeShapeType="1"/>
            </p:cNvSpPr>
            <p:nvPr/>
          </p:nvSpPr>
          <p:spPr bwMode="auto">
            <a:xfrm rot="5400000">
              <a:off x="4524" y="1975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0" name="Line 315"/>
            <p:cNvSpPr>
              <a:spLocks noChangeShapeType="1"/>
            </p:cNvSpPr>
            <p:nvPr/>
          </p:nvSpPr>
          <p:spPr bwMode="auto">
            <a:xfrm rot="5400000">
              <a:off x="4524" y="2066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1" name="Line 316"/>
            <p:cNvSpPr>
              <a:spLocks noChangeShapeType="1"/>
            </p:cNvSpPr>
            <p:nvPr/>
          </p:nvSpPr>
          <p:spPr bwMode="auto">
            <a:xfrm rot="5400000">
              <a:off x="4524" y="2158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2" name="Line 317"/>
            <p:cNvSpPr>
              <a:spLocks noChangeShapeType="1"/>
            </p:cNvSpPr>
            <p:nvPr/>
          </p:nvSpPr>
          <p:spPr bwMode="auto">
            <a:xfrm rot="5400000">
              <a:off x="4524" y="2249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3" name="Line 318"/>
            <p:cNvSpPr>
              <a:spLocks noChangeShapeType="1"/>
            </p:cNvSpPr>
            <p:nvPr/>
          </p:nvSpPr>
          <p:spPr bwMode="auto">
            <a:xfrm rot="5400000">
              <a:off x="4560" y="2304"/>
              <a:ext cx="0" cy="1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4" name="Line 319"/>
            <p:cNvSpPr>
              <a:spLocks noChangeShapeType="1"/>
            </p:cNvSpPr>
            <p:nvPr/>
          </p:nvSpPr>
          <p:spPr bwMode="auto">
            <a:xfrm rot="5400000">
              <a:off x="4524" y="2431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5" name="Line 320"/>
            <p:cNvSpPr>
              <a:spLocks noChangeShapeType="1"/>
            </p:cNvSpPr>
            <p:nvPr/>
          </p:nvSpPr>
          <p:spPr bwMode="auto">
            <a:xfrm rot="5400000">
              <a:off x="4524" y="2522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6" name="Line 321"/>
            <p:cNvSpPr>
              <a:spLocks noChangeShapeType="1"/>
            </p:cNvSpPr>
            <p:nvPr/>
          </p:nvSpPr>
          <p:spPr bwMode="auto">
            <a:xfrm rot="5400000">
              <a:off x="4524" y="2614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7" name="Line 322"/>
            <p:cNvSpPr>
              <a:spLocks noChangeShapeType="1"/>
            </p:cNvSpPr>
            <p:nvPr/>
          </p:nvSpPr>
          <p:spPr bwMode="auto">
            <a:xfrm rot="5400000">
              <a:off x="4524" y="2705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8" name="Line 323"/>
            <p:cNvSpPr>
              <a:spLocks noChangeShapeType="1"/>
            </p:cNvSpPr>
            <p:nvPr/>
          </p:nvSpPr>
          <p:spPr bwMode="auto">
            <a:xfrm rot="5400000">
              <a:off x="4554" y="2766"/>
              <a:ext cx="0" cy="1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99" name="Line 324"/>
            <p:cNvSpPr>
              <a:spLocks noChangeShapeType="1"/>
            </p:cNvSpPr>
            <p:nvPr/>
          </p:nvSpPr>
          <p:spPr bwMode="auto">
            <a:xfrm rot="5400000">
              <a:off x="4524" y="2887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0" name="Line 325"/>
            <p:cNvSpPr>
              <a:spLocks noChangeShapeType="1"/>
            </p:cNvSpPr>
            <p:nvPr/>
          </p:nvSpPr>
          <p:spPr bwMode="auto">
            <a:xfrm rot="5400000">
              <a:off x="4524" y="2978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1" name="Line 326"/>
            <p:cNvSpPr>
              <a:spLocks noChangeShapeType="1"/>
            </p:cNvSpPr>
            <p:nvPr/>
          </p:nvSpPr>
          <p:spPr bwMode="auto">
            <a:xfrm rot="5400000">
              <a:off x="4524" y="3070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2" name="Line 327"/>
            <p:cNvSpPr>
              <a:spLocks noChangeShapeType="1"/>
            </p:cNvSpPr>
            <p:nvPr/>
          </p:nvSpPr>
          <p:spPr bwMode="auto">
            <a:xfrm rot="5400000">
              <a:off x="4524" y="3161"/>
              <a:ext cx="0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003" name="Line 328"/>
            <p:cNvSpPr>
              <a:spLocks noChangeShapeType="1"/>
            </p:cNvSpPr>
            <p:nvPr/>
          </p:nvSpPr>
          <p:spPr bwMode="auto">
            <a:xfrm rot="5400000">
              <a:off x="4536" y="3240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329"/>
          <p:cNvGrpSpPr>
            <a:grpSpLocks/>
          </p:cNvGrpSpPr>
          <p:nvPr/>
        </p:nvGrpSpPr>
        <p:grpSpPr bwMode="auto">
          <a:xfrm>
            <a:off x="5334258" y="2895600"/>
            <a:ext cx="3921651" cy="2711390"/>
            <a:chOff x="2242" y="1296"/>
            <a:chExt cx="4432" cy="3098"/>
          </a:xfrm>
        </p:grpSpPr>
        <p:pic>
          <p:nvPicPr>
            <p:cNvPr id="38983" name="Picture 330" descr="fahrenheit1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48" y="1296"/>
              <a:ext cx="1595" cy="2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84" name="Text Box 331"/>
            <p:cNvSpPr txBox="1">
              <a:spLocks noChangeArrowheads="1"/>
            </p:cNvSpPr>
            <p:nvPr/>
          </p:nvSpPr>
          <p:spPr bwMode="auto">
            <a:xfrm>
              <a:off x="2242" y="3445"/>
              <a:ext cx="4432" cy="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Gabriel Daniel Fahrenheit</a:t>
              </a:r>
            </a:p>
            <a:p>
              <a:pPr algn="ctr"/>
              <a:r>
                <a:rPr lang="en-US" altLang="en-US" sz="24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(1686-1736)</a:t>
              </a:r>
            </a:p>
          </p:txBody>
        </p:sp>
      </p:grpSp>
      <p:sp>
        <p:nvSpPr>
          <p:cNvPr id="38981" name="Text Box 332"/>
          <p:cNvSpPr txBox="1">
            <a:spLocks noChangeArrowheads="1"/>
          </p:cNvSpPr>
          <p:nvPr/>
        </p:nvSpPr>
        <p:spPr bwMode="auto">
          <a:xfrm>
            <a:off x="3128963" y="971550"/>
            <a:ext cx="4262437" cy="585788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Frenhai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69" name="Text Box 333"/>
          <p:cNvSpPr txBox="1">
            <a:spLocks noChangeArrowheads="1"/>
          </p:cNvSpPr>
          <p:nvPr/>
        </p:nvSpPr>
        <p:spPr bwMode="auto">
          <a:xfrm>
            <a:off x="2286000" y="1760538"/>
            <a:ext cx="6934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i="1" dirty="0"/>
              <a:t>*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Frenhai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          tan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en-US" altLang="en-US" sz="2400" b="1" i="1" baseline="30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212</a:t>
            </a:r>
            <a:r>
              <a:rPr lang="en-US" altLang="en-US" sz="2400" b="1" i="1" baseline="30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2361 -0.02292 -0.04722 -0.04584 -0.07986 -0.05648 C -0.1125 -0.06713 -0.15416 -0.06551 -0.19583 -0.06389 " pathEditMode="relative" ptsTypes="a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xit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29" dur="2000" fill="hold"/>
                                        <p:tgtEl>
                                          <p:spTgt spid="145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repeatCount="indefinite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3" dur="2000" fill="hold"/>
                                        <p:tgtEl>
                                          <p:spTgt spid="145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37" dur="2000" fill="hold"/>
                                        <p:tgtEl>
                                          <p:spTgt spid="14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indefinite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1" dur="2000" fill="hold"/>
                                        <p:tgtEl>
                                          <p:spTgt spid="146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repeatCount="indefinite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5" dur="2000" fill="hold"/>
                                        <p:tgtEl>
                                          <p:spTgt spid="14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49" dur="2000" fill="hold"/>
                                        <p:tgtEl>
                                          <p:spTgt spid="14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65" dur="2000" fill="hold"/>
                                        <p:tgtEl>
                                          <p:spTgt spid="145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3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3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2" dur="2000" fill="hold"/>
                                        <p:tgtEl>
                                          <p:spTgt spid="146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repeatCount="indefinite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7 7.40741E-7 L 5.55556E-7 -0.04444 " pathEditMode="relative" ptsTypes="AA">
                                      <p:cBhvr>
                                        <p:cTn id="96" dur="2000" fill="hold"/>
                                        <p:tgtEl>
                                          <p:spTgt spid="14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300"/>
                            </p:stCondLst>
                            <p:childTnLst>
                              <p:par>
                                <p:cTn id="9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93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3000"/>
                                        <p:tgtEl>
                                          <p:spTgt spid="14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23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23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500"/>
                                        <p:tgtEl>
                                          <p:spTgt spid="1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5300"/>
                            </p:stCondLst>
                            <p:childTnLst>
                              <p:par>
                                <p:cTn id="1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0.00017 -0.04699 0.00035 -0.09398 0.0 -0.11736 C -0.00035 -0.14074 -0.00052 -0.13333 -0.00208 -0.14097 C -0.00365 -0.14861 -0.00452 -0.1581 -0.0099 -0.16389 C -0.01528 -0.16968 -0.00573 -0.16852 -0.03438 -0.17639 C -0.06302 -0.18426 -0.1224 -0.19769 -0.18177 -0.21111 " pathEditMode="relative" ptsTypes="aaaaaA">
                                      <p:cBhvr>
                                        <p:cTn id="1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7 L -0.18212 -0.01157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8 L -0.18212 -0.01158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21158 L -0.18212 -0.01158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3000"/>
                                        <p:tgtEl>
                                          <p:spTgt spid="14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3000"/>
                                        <p:tgtEl>
                                          <p:spTgt spid="14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343 C -0.18194 -0.07593 -0.18177 -0.13843 -0.18212 -0.16968 C -0.18246 -0.20093 -0.18125 -0.19329 -0.1842 -0.20162 C -0.18715 -0.20996 -0.19305 -0.21621 -0.19982 -0.21968 C -0.20659 -0.22315 -0.21684 -0.22616 -0.22482 -0.22315 C -0.23281 -0.22014 -0.23489 -0.22107 -0.24774 -0.20232 C -0.26059 -0.18357 -0.28246 -0.17061 -0.30243 -0.11065 C -0.32239 -0.0507 -0.34496 0.05324 -0.36753 0.1574 " pathEditMode="relative" rAng="0" ptsTypes="aaaaaaaA">
                                      <p:cBhvr>
                                        <p:cTn id="1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-21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342 C -0.18195 -0.07592 -0.18177 -0.13842 -0.18212 -0.16967 C -0.18247 -0.20092 -0.18125 -0.19328 -0.1842 -0.20162 C -0.18716 -0.20995 -0.19306 -0.2162 -0.19983 -0.21967 C -0.2066 -0.22314 -0.21684 -0.22615 -0.22483 -0.22314 C -0.23281 -0.22014 -0.2349 -0.22106 -0.24775 -0.20231 C -0.26059 -0.18356 -0.28247 -0.1706 -0.30243 -0.11064 C -0.3224 -0.05069 -0.34497 0.05324 -0.36754 0.15741 " pathEditMode="relative" rAng="0" ptsTypes="aaaaaaaA">
                                      <p:cBhvr>
                                        <p:cTn id="16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-21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12 -0.01158 C -0.18195 -0.07408 -0.18177 -0.13658 -0.18212 -0.16783 C -0.18247 -0.19908 -0.18125 -0.19144 -0.1842 -0.19977 C -0.18715 -0.2081 -0.19306 -0.21435 -0.19983 -0.21783 C -0.2066 -0.2213 -0.21684 -0.22431 -0.22483 -0.2213 C -0.23281 -0.21829 -0.2349 -0.21921 -0.24774 -0.20046 C -0.26059 -0.18171 -0.28247 -0.16875 -0.30243 -0.1088 C -0.3224 -0.04884 -0.34497 0.05509 -0.36754 0.15926 " pathEditMode="relative" rAng="0" ptsTypes="aaaaaaaA">
                                      <p:cBhvr>
                                        <p:cTn id="1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-21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3000"/>
                                        <p:tgtEl>
                                          <p:spTgt spid="1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3000"/>
                                        <p:tgtEl>
                                          <p:spTgt spid="14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1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997 0.15671 C -0.37605 0.13704 -0.38212 0.11736 -0.39705 0.11505 C -0.41198 0.11273 -0.44549 0.12963 -0.46007 0.14282 C -0.47466 0.15602 -0.47987 0.17546 -0.48507 0.19491 " pathEditMode="relative" rAng="0" ptsTypes="aaaA">
                                      <p:cBhvr>
                                        <p:cTn id="1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-3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323 0.19907 C -0.3493 0.17939 -0.35538 0.15972 -0.37031 0.1574 C -0.38524 0.15509 -0.41875 0.17199 -0.43333 0.18518 C -0.44791 0.19838 -0.45312 0.21782 -0.45833 0.23726 " pathEditMode="relative" rAng="0" ptsTypes="aaaA">
                                      <p:cBhvr>
                                        <p:cTn id="1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-3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136 0.15579 C -0.37743 0.13611 -0.38351 0.11644 -0.39844 0.11412 C -0.41337 0.11181 -0.44688 0.12871 -0.46146 0.1419 C -0.47604 0.1551 -0.48125 0.17454 -0.48646 0.19398 " pathEditMode="relative" rAng="0" ptsTypes="aaaA">
                                      <p:cBhvr>
                                        <p:cTn id="1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-3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9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46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900" decel="100000" fill="hold"/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85" grpId="0" animBg="1"/>
      <p:bldP spid="14485" grpId="1" animBg="1"/>
      <p:bldP spid="14485" grpId="2" animBg="1"/>
      <p:bldP spid="14485" grpId="3" animBg="1"/>
      <p:bldP spid="14486" grpId="0" animBg="1"/>
      <p:bldP spid="14486" grpId="1" animBg="1"/>
      <p:bldP spid="14593" grpId="0" animBg="1"/>
      <p:bldP spid="14593" grpId="1" animBg="1"/>
      <p:bldP spid="14593" grpId="2" animBg="1"/>
      <p:bldP spid="14593" grpId="3" animBg="1"/>
      <p:bldP spid="14594" grpId="0" animBg="1"/>
      <p:bldP spid="14594" grpId="1" animBg="1"/>
      <p:bldP spid="14595" grpId="0" animBg="1"/>
      <p:bldP spid="14595" grpId="1" animBg="1"/>
      <p:bldP spid="14596" grpId="0" animBg="1"/>
      <p:bldP spid="14596" grpId="1" animBg="1"/>
      <p:bldP spid="14597" grpId="0" animBg="1"/>
      <p:bldP spid="14597" grpId="1" animBg="1"/>
      <p:bldP spid="14598" grpId="0" animBg="1"/>
      <p:bldP spid="14598" grpId="1" animBg="1"/>
      <p:bldP spid="14599" grpId="0" animBg="1"/>
      <p:bldP spid="14599" grpId="1" animBg="1"/>
      <p:bldP spid="14600" grpId="0" animBg="1"/>
      <p:bldP spid="14600" grpId="1" animBg="1"/>
      <p:bldP spid="14601" grpId="0" animBg="1"/>
      <p:bldP spid="14601" grpId="1" animBg="1"/>
      <p:bldP spid="14602" grpId="0" animBg="1"/>
      <p:bldP spid="14602" grpId="1" animBg="1"/>
      <p:bldP spid="14603" grpId="0" animBg="1"/>
      <p:bldP spid="14603" grpId="1" animBg="1"/>
      <p:bldP spid="14604" grpId="0" animBg="1"/>
      <p:bldP spid="14604" grpId="1" animBg="1"/>
      <p:bldP spid="14643" grpId="0"/>
      <p:bldP spid="14644" grpId="0"/>
      <p:bldP spid="1466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722438" y="990600"/>
            <a:ext cx="7454900" cy="5394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133350"/>
            <a:ext cx="89154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NHÓM.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Aft>
                <a:spcPts val="0"/>
              </a:spcAft>
              <a:buFontTx/>
              <a:buAutoNum type="arabicPeriod"/>
              <a:defRPr/>
            </a:pPr>
            <a:r>
              <a:rPr lang="vi-VN" sz="3200" b="1" i="1" dirty="0">
                <a:solidFill>
                  <a:srgbClr val="002060"/>
                </a:solidFill>
                <a:latin typeface="Times New Roman" pitchFamily="18" charset="0"/>
                <a:ea typeface="Arial Hebrew" charset="-79"/>
                <a:cs typeface="Times New Roman" pitchFamily="18" charset="0"/>
              </a:rPr>
              <a:t>Kể tên các thang nhiệt giai mà em biết?</a:t>
            </a:r>
          </a:p>
          <a:p>
            <a:pPr>
              <a:spcAft>
                <a:spcPts val="0"/>
              </a:spcAft>
              <a:defRPr/>
            </a:pPr>
            <a:r>
              <a:rPr lang="vi-VN" sz="3200" b="1" i="1" dirty="0">
                <a:solidFill>
                  <a:srgbClr val="002060"/>
                </a:solidFill>
                <a:latin typeface="Times New Roman" pitchFamily="18" charset="0"/>
                <a:ea typeface="Arial Hebrew" charset="-79"/>
                <a:cs typeface="Times New Roman" pitchFamily="18" charset="0"/>
              </a:rPr>
              <a:t>2. Ở Việt Nam để đo nhiệt độ thường dùng thang nhiệt giai nào?</a:t>
            </a:r>
          </a:p>
          <a:p>
            <a:pPr>
              <a:spcAft>
                <a:spcPts val="0"/>
              </a:spcAft>
              <a:defRPr/>
            </a:pPr>
            <a:r>
              <a:rPr lang="vi-VN" sz="3200" b="1" i="1" dirty="0">
                <a:solidFill>
                  <a:srgbClr val="002060"/>
                </a:solidFill>
                <a:latin typeface="Times New Roman" pitchFamily="18" charset="0"/>
                <a:ea typeface="Arial Hebrew" charset="-79"/>
                <a:cs typeface="Times New Roman" pitchFamily="18" charset="0"/>
              </a:rPr>
              <a:t>3. Dựa vào học liệu vừa được theo dõi và SGK hoàn thiện bảng tổng hợp. </a:t>
            </a:r>
          </a:p>
          <a:p>
            <a:pPr>
              <a:spcAft>
                <a:spcPts val="0"/>
              </a:spcAft>
              <a:defRPr/>
            </a:pPr>
            <a:r>
              <a:rPr lang="vi-VN" sz="3200" b="1" i="1" dirty="0">
                <a:solidFill>
                  <a:srgbClr val="002060"/>
                </a:solidFill>
                <a:latin typeface="Times New Roman" pitchFamily="18" charset="0"/>
                <a:ea typeface="Arial Hebrew" charset="-79"/>
                <a:cs typeface="Times New Roman" pitchFamily="18" charset="0"/>
              </a:rPr>
              <a:t>4. Nêu phương pháp đổi nhiệt độ.</a:t>
            </a:r>
          </a:p>
          <a:p>
            <a:pPr>
              <a:spcAft>
                <a:spcPts val="0"/>
              </a:spcAft>
              <a:defRPr/>
            </a:pPr>
            <a:r>
              <a:rPr lang="vi-VN" sz="3200" b="1" i="1" dirty="0">
                <a:solidFill>
                  <a:srgbClr val="00B050"/>
                </a:solidFill>
                <a:latin typeface="Times New Roman" pitchFamily="18" charset="0"/>
                <a:ea typeface="Arial Hebrew" charset="-79"/>
                <a:cs typeface="Times New Roman" pitchFamily="18" charset="0"/>
              </a:rPr>
              <a:t>Cá nhân hoàn thiện phiếu học tập số 2 trong 3 phút</a:t>
            </a:r>
            <a:endParaRPr lang="en-US" sz="3200" b="1" i="1" dirty="0">
              <a:solidFill>
                <a:srgbClr val="00B050"/>
              </a:solidFill>
              <a:latin typeface="Times New Roman" pitchFamily="18" charset="0"/>
              <a:ea typeface="Arial Hebrew" charset="-79"/>
              <a:cs typeface="Times New Roman" pitchFamily="18" charset="0"/>
            </a:endParaRPr>
          </a:p>
        </p:txBody>
      </p:sp>
      <p:pic>
        <p:nvPicPr>
          <p:cNvPr id="39942" name="Picture 12" descr="Qoob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46176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228601"/>
            <a:ext cx="882332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NHÓM.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Clesius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Farenhai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Kenvin</a:t>
            </a:r>
            <a:endParaRPr lang="en-US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i="1" dirty="0">
              <a:solidFill>
                <a:srgbClr val="002060"/>
              </a:solidFill>
              <a:cs typeface="Arial Hebrew" pitchFamily="2" charset="-79"/>
            </a:endParaRPr>
          </a:p>
          <a:p>
            <a:endParaRPr lang="en-US" sz="3200" b="1" i="1" dirty="0">
              <a:solidFill>
                <a:srgbClr val="002060"/>
              </a:solidFill>
              <a:cs typeface="Arial Hebrew" pitchFamily="2" charset="-79"/>
            </a:endParaRPr>
          </a:p>
          <a:p>
            <a:endParaRPr lang="en-US" sz="3200" b="1" i="1" dirty="0">
              <a:solidFill>
                <a:srgbClr val="002060"/>
              </a:solidFill>
              <a:cs typeface="Arial Hebrew" pitchFamily="2" charset="-79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514600"/>
            <a:ext cx="828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vi-VN" sz="3600" dirty="0">
                <a:latin typeface="+mj-lt"/>
                <a:cs typeface="Times New Roman" pitchFamily="18" charset="0"/>
              </a:rPr>
              <a:t>2.</a:t>
            </a:r>
            <a:r>
              <a:rPr lang="en-US" sz="3600" dirty="0">
                <a:latin typeface="+mj-lt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Clesius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8191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sz="4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BẢNG TỔNG HỢP</a:t>
            </a:r>
          </a:p>
        </p:txBody>
      </p:sp>
      <p:graphicFrame>
        <p:nvGraphicFramePr>
          <p:cNvPr id="3" name="Group 26"/>
          <p:cNvGraphicFramePr>
            <a:graphicFrameLocks noGrp="1"/>
          </p:cNvGraphicFramePr>
          <p:nvPr/>
        </p:nvGraphicFramePr>
        <p:xfrm>
          <a:off x="219075" y="990600"/>
          <a:ext cx="8382000" cy="5778648"/>
        </p:xfrm>
        <a:graphic>
          <a:graphicData uri="http://schemas.openxmlformats.org/drawingml/2006/table">
            <a:tbl>
              <a:tblPr/>
              <a:tblGrid>
                <a:gridCol w="267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737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giai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Xenxiut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altLang="en-US" sz="2400" b="1" i="1" u="none" strike="noStrike" cap="none" normalizeH="0" baseline="3000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kumimoji="0" lang="en-US" altLang="en-US" sz="2400" b="1" i="1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Farenhai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altLang="en-US" sz="2400" b="1" i="1" u="none" strike="noStrike" cap="none" normalizeH="0" baseline="3000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F)</a:t>
                      </a:r>
                    </a:p>
                  </a:txBody>
                  <a:tcPr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33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tan</a:t>
                      </a:r>
                    </a:p>
                  </a:txBody>
                  <a:tcPr marT="45707" marB="457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2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Hơi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sôi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4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Thang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ĐCNN</a:t>
                      </a:r>
                    </a:p>
                  </a:txBody>
                  <a:tcPr marT="45707" marB="457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2013" name="Line 21"/>
          <p:cNvSpPr>
            <a:spLocks noChangeShapeType="1"/>
          </p:cNvSpPr>
          <p:nvPr/>
        </p:nvSpPr>
        <p:spPr bwMode="auto">
          <a:xfrm>
            <a:off x="219075" y="993775"/>
            <a:ext cx="2676525" cy="159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3657600" y="2667000"/>
            <a:ext cx="1582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32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auto">
          <a:xfrm>
            <a:off x="3657600" y="3657600"/>
            <a:ext cx="1582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altLang="en-US" sz="32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6245225" y="2663825"/>
            <a:ext cx="1582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en-US" altLang="en-US" sz="32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3673475" y="4572000"/>
            <a:ext cx="1582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100</a:t>
            </a:r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auto">
          <a:xfrm>
            <a:off x="3683000" y="5618163"/>
            <a:ext cx="1582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en-US" sz="32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6188075" y="4572000"/>
            <a:ext cx="1582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180</a:t>
            </a:r>
          </a:p>
        </p:txBody>
      </p: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6264275" y="5562600"/>
            <a:ext cx="1582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en-US" altLang="en-US" sz="32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6111875" y="3657600"/>
            <a:ext cx="15827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212</a:t>
            </a:r>
            <a:r>
              <a:rPr lang="en-US" altLang="en-US" sz="32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0" y="0"/>
            <a:ext cx="6172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0" y="1365250"/>
            <a:ext cx="14684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Xenxiut</a:t>
            </a:r>
            <a:endParaRPr lang="en-US" alt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2247900" y="1614488"/>
            <a:ext cx="990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3200" b="1" baseline="30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43013" name="Text Box 7"/>
          <p:cNvSpPr txBox="1">
            <a:spLocks noChangeArrowheads="1"/>
          </p:cNvSpPr>
          <p:nvPr/>
        </p:nvSpPr>
        <p:spPr bwMode="auto">
          <a:xfrm>
            <a:off x="6286500" y="1614488"/>
            <a:ext cx="1600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altLang="en-US" sz="3200" b="1" baseline="300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33400" y="2025650"/>
            <a:ext cx="7543800" cy="260350"/>
            <a:chOff x="336" y="1276"/>
            <a:chExt cx="4752" cy="164"/>
          </a:xfrm>
        </p:grpSpPr>
        <p:sp>
          <p:nvSpPr>
            <p:cNvPr id="43035" name="Line 9"/>
            <p:cNvSpPr>
              <a:spLocks noChangeShapeType="1"/>
            </p:cNvSpPr>
            <p:nvPr/>
          </p:nvSpPr>
          <p:spPr bwMode="auto">
            <a:xfrm>
              <a:off x="1488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6" name="Line 10"/>
            <p:cNvSpPr>
              <a:spLocks noChangeShapeType="1"/>
            </p:cNvSpPr>
            <p:nvPr/>
          </p:nvSpPr>
          <p:spPr bwMode="auto">
            <a:xfrm>
              <a:off x="4320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336" y="1372"/>
              <a:ext cx="4752" cy="0"/>
              <a:chOff x="336" y="1372"/>
              <a:chExt cx="4752" cy="0"/>
            </a:xfrm>
          </p:grpSpPr>
          <p:sp>
            <p:nvSpPr>
              <p:cNvPr id="43042" name="Line 12"/>
              <p:cNvSpPr>
                <a:spLocks noChangeShapeType="1"/>
              </p:cNvSpPr>
              <p:nvPr/>
            </p:nvSpPr>
            <p:spPr bwMode="auto">
              <a:xfrm flipV="1">
                <a:off x="336" y="1372"/>
                <a:ext cx="2030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3" name="Line 13"/>
              <p:cNvSpPr>
                <a:spLocks noChangeShapeType="1"/>
              </p:cNvSpPr>
              <p:nvPr/>
            </p:nvSpPr>
            <p:spPr bwMode="auto">
              <a:xfrm flipV="1">
                <a:off x="2366" y="1372"/>
                <a:ext cx="1138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4" name="Line 14"/>
              <p:cNvSpPr>
                <a:spLocks noChangeShapeType="1"/>
              </p:cNvSpPr>
              <p:nvPr/>
            </p:nvSpPr>
            <p:spPr bwMode="auto">
              <a:xfrm flipV="1">
                <a:off x="3504" y="1372"/>
                <a:ext cx="1584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038" name="Line 15"/>
            <p:cNvSpPr>
              <a:spLocks noChangeShapeType="1"/>
            </p:cNvSpPr>
            <p:nvPr/>
          </p:nvSpPr>
          <p:spPr bwMode="auto">
            <a:xfrm>
              <a:off x="1824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9" name="Line 16"/>
            <p:cNvSpPr>
              <a:spLocks noChangeShapeType="1"/>
            </p:cNvSpPr>
            <p:nvPr/>
          </p:nvSpPr>
          <p:spPr bwMode="auto">
            <a:xfrm>
              <a:off x="2160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40" name="Line 17"/>
            <p:cNvSpPr>
              <a:spLocks noChangeShapeType="1"/>
            </p:cNvSpPr>
            <p:nvPr/>
          </p:nvSpPr>
          <p:spPr bwMode="auto">
            <a:xfrm>
              <a:off x="3648" y="127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41" name="Line 18"/>
            <p:cNvSpPr>
              <a:spLocks noChangeShapeType="1"/>
            </p:cNvSpPr>
            <p:nvPr/>
          </p:nvSpPr>
          <p:spPr bwMode="auto">
            <a:xfrm>
              <a:off x="3984" y="1296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315" name="Text Box 19"/>
          <p:cNvSpPr txBox="1">
            <a:spLocks noChangeArrowheads="1"/>
          </p:cNvSpPr>
          <p:nvPr/>
        </p:nvSpPr>
        <p:spPr bwMode="auto">
          <a:xfrm>
            <a:off x="-58738" y="2781300"/>
            <a:ext cx="14684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Frenhai</a:t>
            </a:r>
            <a:endParaRPr lang="en-US" alt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16" name="Text Box 20"/>
          <p:cNvSpPr txBox="1">
            <a:spLocks noChangeArrowheads="1"/>
          </p:cNvSpPr>
          <p:nvPr/>
        </p:nvSpPr>
        <p:spPr bwMode="auto">
          <a:xfrm>
            <a:off x="2189163" y="3140075"/>
            <a:ext cx="99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altLang="en-US" sz="3200" b="1" baseline="300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F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6456363" y="3154363"/>
            <a:ext cx="1295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altLang="en-US" sz="3200" b="1" baseline="300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F</a:t>
            </a:r>
            <a:endParaRPr lang="en-US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533400" y="3487738"/>
            <a:ext cx="7543800" cy="246062"/>
            <a:chOff x="336" y="2197"/>
            <a:chExt cx="4752" cy="155"/>
          </a:xfrm>
        </p:grpSpPr>
        <p:sp>
          <p:nvSpPr>
            <p:cNvPr id="43025" name="Line 23"/>
            <p:cNvSpPr>
              <a:spLocks noChangeShapeType="1"/>
            </p:cNvSpPr>
            <p:nvPr/>
          </p:nvSpPr>
          <p:spPr bwMode="auto">
            <a:xfrm>
              <a:off x="1488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26" name="Line 24"/>
            <p:cNvSpPr>
              <a:spLocks noChangeShapeType="1"/>
            </p:cNvSpPr>
            <p:nvPr/>
          </p:nvSpPr>
          <p:spPr bwMode="auto">
            <a:xfrm>
              <a:off x="4320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25"/>
            <p:cNvGrpSpPr>
              <a:grpSpLocks/>
            </p:cNvGrpSpPr>
            <p:nvPr/>
          </p:nvGrpSpPr>
          <p:grpSpPr bwMode="auto">
            <a:xfrm flipV="1">
              <a:off x="336" y="2293"/>
              <a:ext cx="4752" cy="47"/>
              <a:chOff x="336" y="1584"/>
              <a:chExt cx="4608" cy="0"/>
            </a:xfrm>
          </p:grpSpPr>
          <p:sp>
            <p:nvSpPr>
              <p:cNvPr id="43032" name="Line 26"/>
              <p:cNvSpPr>
                <a:spLocks noChangeShapeType="1"/>
              </p:cNvSpPr>
              <p:nvPr/>
            </p:nvSpPr>
            <p:spPr bwMode="auto">
              <a:xfrm>
                <a:off x="336" y="1584"/>
                <a:ext cx="1968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3" name="Line 27"/>
              <p:cNvSpPr>
                <a:spLocks noChangeShapeType="1"/>
              </p:cNvSpPr>
              <p:nvPr/>
            </p:nvSpPr>
            <p:spPr bwMode="auto">
              <a:xfrm>
                <a:off x="2304" y="1584"/>
                <a:ext cx="1104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4" name="Line 28"/>
              <p:cNvSpPr>
                <a:spLocks noChangeShapeType="1"/>
              </p:cNvSpPr>
              <p:nvPr/>
            </p:nvSpPr>
            <p:spPr bwMode="auto">
              <a:xfrm>
                <a:off x="3408" y="1584"/>
                <a:ext cx="1536" cy="0"/>
              </a:xfrm>
              <a:prstGeom prst="line">
                <a:avLst/>
              </a:prstGeom>
              <a:noFill/>
              <a:ln w="28575">
                <a:solidFill>
                  <a:srgbClr val="00FA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028" name="Line 29"/>
            <p:cNvSpPr>
              <a:spLocks noChangeShapeType="1"/>
            </p:cNvSpPr>
            <p:nvPr/>
          </p:nvSpPr>
          <p:spPr bwMode="auto">
            <a:xfrm>
              <a:off x="1824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29" name="Line 30"/>
            <p:cNvSpPr>
              <a:spLocks noChangeShapeType="1"/>
            </p:cNvSpPr>
            <p:nvPr/>
          </p:nvSpPr>
          <p:spPr bwMode="auto">
            <a:xfrm>
              <a:off x="2160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0" name="Line 31"/>
            <p:cNvSpPr>
              <a:spLocks noChangeShapeType="1"/>
            </p:cNvSpPr>
            <p:nvPr/>
          </p:nvSpPr>
          <p:spPr bwMode="auto">
            <a:xfrm>
              <a:off x="3648" y="2197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31" name="Line 32"/>
            <p:cNvSpPr>
              <a:spLocks noChangeShapeType="1"/>
            </p:cNvSpPr>
            <p:nvPr/>
          </p:nvSpPr>
          <p:spPr bwMode="auto">
            <a:xfrm>
              <a:off x="3984" y="2208"/>
              <a:ext cx="0" cy="144"/>
            </a:xfrm>
            <a:prstGeom prst="line">
              <a:avLst/>
            </a:prstGeom>
            <a:noFill/>
            <a:ln w="38100">
              <a:solidFill>
                <a:srgbClr val="00FA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329" name="Line 33"/>
          <p:cNvSpPr>
            <a:spLocks noChangeShapeType="1"/>
          </p:cNvSpPr>
          <p:nvPr/>
        </p:nvSpPr>
        <p:spPr bwMode="auto">
          <a:xfrm>
            <a:off x="2362200" y="228600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30" name="Text Box 34"/>
          <p:cNvSpPr txBox="1">
            <a:spLocks noChangeArrowheads="1"/>
          </p:cNvSpPr>
          <p:nvPr/>
        </p:nvSpPr>
        <p:spPr bwMode="auto">
          <a:xfrm>
            <a:off x="800100" y="5008563"/>
            <a:ext cx="3124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  <p:sp>
        <p:nvSpPr>
          <p:cNvPr id="55331" name="Text Box 35"/>
          <p:cNvSpPr txBox="1">
            <a:spLocks noChangeArrowheads="1"/>
          </p:cNvSpPr>
          <p:nvPr/>
        </p:nvSpPr>
        <p:spPr bwMode="auto">
          <a:xfrm>
            <a:off x="5105400" y="5008563"/>
            <a:ext cx="3505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sôi</a:t>
            </a:r>
            <a:endParaRPr lang="en-US" alt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32" name="Line 36"/>
          <p:cNvSpPr>
            <a:spLocks noChangeShapeType="1"/>
          </p:cNvSpPr>
          <p:nvPr/>
        </p:nvSpPr>
        <p:spPr bwMode="auto">
          <a:xfrm>
            <a:off x="2362200" y="373380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33" name="Line 37"/>
          <p:cNvSpPr>
            <a:spLocks noChangeShapeType="1"/>
          </p:cNvSpPr>
          <p:nvPr/>
        </p:nvSpPr>
        <p:spPr bwMode="auto">
          <a:xfrm>
            <a:off x="6858000" y="373380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34" name="Line 38"/>
          <p:cNvSpPr>
            <a:spLocks noChangeShapeType="1"/>
          </p:cNvSpPr>
          <p:nvPr/>
        </p:nvSpPr>
        <p:spPr bwMode="auto">
          <a:xfrm>
            <a:off x="6858000" y="2209800"/>
            <a:ext cx="0" cy="1219200"/>
          </a:xfrm>
          <a:prstGeom prst="line">
            <a:avLst/>
          </a:prstGeom>
          <a:noFill/>
          <a:ln w="28575">
            <a:solidFill>
              <a:srgbClr val="00FA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5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5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5" grpId="0"/>
      <p:bldP spid="55316" grpId="0"/>
      <p:bldP spid="55316" grpId="1"/>
      <p:bldP spid="55317" grpId="0"/>
      <p:bldP spid="55317" grpId="1"/>
      <p:bldP spid="55329" grpId="0" animBg="1"/>
      <p:bldP spid="55330" grpId="0"/>
      <p:bldP spid="55331" grpId="0"/>
      <p:bldP spid="55332" grpId="0" animBg="1"/>
      <p:bldP spid="55333" grpId="0" animBg="1"/>
      <p:bldP spid="5533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0" y="990600"/>
            <a:ext cx="90678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 sang </a:t>
            </a:r>
            <a:r>
              <a:rPr lang="en-US" sz="36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F: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aseline="300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 = 32</a:t>
            </a:r>
            <a:r>
              <a:rPr lang="en-US" sz="3600" baseline="300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F + (A x 1,8</a:t>
            </a:r>
            <a:r>
              <a:rPr lang="en-US" sz="3600" baseline="300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F)</a:t>
            </a:r>
          </a:p>
          <a:p>
            <a:pPr algn="just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Vd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17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 = 32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 + (17 x 1,8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F) =32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 + 30.6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 = 62,6 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</a:t>
            </a:r>
          </a:p>
          <a:p>
            <a:pPr algn="just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F sang </a:t>
            </a:r>
            <a:r>
              <a:rPr lang="en-US" sz="3600" b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C: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 = (B</a:t>
            </a:r>
            <a:r>
              <a:rPr lang="en-US" sz="3600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 - 32</a:t>
            </a:r>
            <a:r>
              <a:rPr lang="en-US" sz="3600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F): 1,8</a:t>
            </a:r>
            <a:r>
              <a:rPr lang="en-US" sz="3600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  <a:p>
            <a:pPr algn="just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Vd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75 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 = (75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 - 32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F): 1,8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 = 22,22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40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40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Rectangle 4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-xi-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út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1219200"/>
          <a:ext cx="8915400" cy="47958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83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34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Đối tượng</a:t>
                      </a:r>
                      <a:endParaRPr lang="en-US" sz="28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+mj-lt"/>
                        </a:rPr>
                        <a:t>Nhiệt độ(</a:t>
                      </a:r>
                      <a:r>
                        <a:rPr lang="vi-VN" sz="2800" baseline="30000">
                          <a:effectLst/>
                          <a:latin typeface="+mj-lt"/>
                        </a:rPr>
                        <a:t>o</a:t>
                      </a:r>
                      <a:r>
                        <a:rPr lang="vi-VN" sz="2800">
                          <a:effectLst/>
                          <a:latin typeface="+mj-lt"/>
                        </a:rPr>
                        <a:t>C)</a:t>
                      </a:r>
                      <a:endParaRPr lang="en-US" sz="280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341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Nhiệt độ tự nhiên thấp nhất trên Trái Đất (đo tại trạm khí tượng Vô-xtốc ở Nam Cực)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Nước đá đang tan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Nhiệt độ cơ thể người (thân nhiệt)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Sa mạc Lút ở I-ran, nơi nóng nhất Trái Đất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Nhiệt độ cao nhất của một ngọn nên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Nhiệt độ tại bề mặt mặt trờ</a:t>
                      </a:r>
                      <a:r>
                        <a:rPr lang="en-US" sz="2800" dirty="0" err="1">
                          <a:effectLst/>
                          <a:latin typeface="+mj-lt"/>
                        </a:rPr>
                        <a:t>i</a:t>
                      </a:r>
                      <a:endParaRPr lang="en-US" sz="28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40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-89</a:t>
                      </a:r>
                      <a:r>
                        <a:rPr lang="vi-VN" sz="2800" baseline="30000" dirty="0">
                          <a:effectLst/>
                          <a:latin typeface="+mj-lt"/>
                        </a:rPr>
                        <a:t> o</a:t>
                      </a:r>
                      <a:r>
                        <a:rPr lang="vi-VN" sz="2800" dirty="0">
                          <a:effectLst/>
                          <a:latin typeface="+mj-lt"/>
                        </a:rPr>
                        <a:t>C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400"/>
                        </a:spcAft>
                      </a:pPr>
                      <a:r>
                        <a:rPr lang="en-US" sz="2800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0</a:t>
                      </a:r>
                      <a:r>
                        <a:rPr lang="vi-VN" sz="2800" baseline="30000" dirty="0">
                          <a:effectLst/>
                          <a:latin typeface="+mj-lt"/>
                        </a:rPr>
                        <a:t>o</a:t>
                      </a:r>
                      <a:r>
                        <a:rPr lang="vi-VN" sz="2800" dirty="0">
                          <a:effectLst/>
                          <a:latin typeface="+mj-lt"/>
                        </a:rPr>
                        <a:t>C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37</a:t>
                      </a:r>
                      <a:r>
                        <a:rPr lang="vi-VN" sz="2800" baseline="30000" dirty="0">
                          <a:effectLst/>
                          <a:latin typeface="+mj-lt"/>
                        </a:rPr>
                        <a:t>o</a:t>
                      </a:r>
                      <a:r>
                        <a:rPr lang="vi-VN" sz="2800" dirty="0">
                          <a:effectLst/>
                          <a:latin typeface="+mj-lt"/>
                        </a:rPr>
                        <a:t>C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71</a:t>
                      </a:r>
                      <a:r>
                        <a:rPr lang="vi-VN" sz="2800" baseline="30000" dirty="0">
                          <a:effectLst/>
                          <a:latin typeface="+mj-lt"/>
                        </a:rPr>
                        <a:t>o</a:t>
                      </a:r>
                      <a:r>
                        <a:rPr lang="vi-VN" sz="2800" dirty="0">
                          <a:effectLst/>
                          <a:latin typeface="+mj-lt"/>
                        </a:rPr>
                        <a:t>C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1027</a:t>
                      </a:r>
                      <a:r>
                        <a:rPr lang="vi-VN" sz="2800" baseline="30000" dirty="0">
                          <a:effectLst/>
                          <a:latin typeface="+mj-lt"/>
                        </a:rPr>
                        <a:t>o</a:t>
                      </a:r>
                      <a:r>
                        <a:rPr lang="vi-VN" sz="2800" dirty="0">
                          <a:effectLst/>
                          <a:latin typeface="+mj-lt"/>
                        </a:rPr>
                        <a:t>C</a:t>
                      </a:r>
                      <a:endParaRPr lang="en-US" sz="2800" dirty="0"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+mj-lt"/>
                        </a:rPr>
                        <a:t>5500</a:t>
                      </a:r>
                      <a:r>
                        <a:rPr lang="vi-VN" sz="2800" baseline="30000" dirty="0">
                          <a:effectLst/>
                          <a:latin typeface="+mj-lt"/>
                        </a:rPr>
                        <a:t>o</a:t>
                      </a:r>
                      <a:r>
                        <a:rPr lang="vi-VN" sz="2800" dirty="0">
                          <a:effectLst/>
                          <a:latin typeface="+mj-lt"/>
                        </a:rPr>
                        <a:t>C</a:t>
                      </a:r>
                      <a:endParaRPr lang="en-US" sz="28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ChangeArrowheads="1"/>
          </p:cNvSpPr>
          <p:nvPr/>
        </p:nvSpPr>
        <p:spPr bwMode="auto">
          <a:xfrm>
            <a:off x="0" y="228600"/>
            <a:ext cx="58674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990033"/>
                </a:solidFill>
                <a:latin typeface="+mj-lt"/>
              </a:rPr>
              <a:t>Em có biết?</a:t>
            </a:r>
            <a:endParaRPr lang="en-US" sz="3200" dirty="0">
              <a:latin typeface="+mj-lt"/>
            </a:endParaRPr>
          </a:p>
          <a:p>
            <a:pPr algn="just"/>
            <a:r>
              <a:rPr lang="vi-VN" sz="3200" dirty="0">
                <a:latin typeface="+mj-lt"/>
              </a:rPr>
              <a:t> Ở các nước nói tiếng Anh, người ta đo nhiệt độ theo độ Fa-ren-hai (Fahrenheit), kí hiệu là °F Trong nhiệt giai Fa-ren-hai, nhiệt độ của nước đá đang tan là 32°F, của hơi nước đang sôi là 212°F( có 180 khoảng chia).</a:t>
            </a:r>
            <a:endParaRPr lang="en-US" sz="3200" dirty="0">
              <a:latin typeface="+mj-lt"/>
            </a:endParaRPr>
          </a:p>
        </p:txBody>
      </p:sp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22238"/>
            <a:ext cx="3276600" cy="673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Rectangle 6"/>
          <p:cNvSpPr>
            <a:spLocks noChangeArrowheads="1"/>
          </p:cNvSpPr>
          <p:nvPr/>
        </p:nvSpPr>
        <p:spPr bwMode="auto">
          <a:xfrm>
            <a:off x="0" y="4419600"/>
            <a:ext cx="50673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sang </a:t>
            </a:r>
            <a:r>
              <a:rPr lang="en-US" sz="32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F: </a:t>
            </a:r>
          </a:p>
          <a:p>
            <a:pPr marL="457200" indent="-457200" algn="just">
              <a:buFontTx/>
              <a:buChar char="-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 = 32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 + (A x 1,8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F)</a:t>
            </a:r>
          </a:p>
          <a:p>
            <a:pPr marL="457200" indent="-457200" algn="just">
              <a:buFontTx/>
              <a:buChar char="-"/>
            </a:pP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 sang </a:t>
            </a:r>
            <a:r>
              <a:rPr lang="en-US" sz="3200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C: </a:t>
            </a:r>
          </a:p>
          <a:p>
            <a:pPr marL="457200" indent="-457200" algn="just">
              <a:buFontTx/>
              <a:buChar char="-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 = (B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 - 32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F): 1,8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823199" y="-7937"/>
            <a:ext cx="1339851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0" y="439738"/>
            <a:ext cx="86312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913" tIns="39956" rIns="79913" bIns="39956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 LỜI CÂU HỎI SAU:</a:t>
            </a:r>
            <a:endParaRPr lang="vi-VN" alt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5" name="Rectangle 11"/>
          <p:cNvSpPr>
            <a:spLocks noChangeArrowheads="1"/>
          </p:cNvSpPr>
          <p:nvPr/>
        </p:nvSpPr>
        <p:spPr bwMode="auto">
          <a:xfrm>
            <a:off x="107950" y="1454150"/>
            <a:ext cx="8686800" cy="493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1813" indent="-514350" algn="just">
              <a:lnSpc>
                <a:spcPct val="125000"/>
              </a:lnSpc>
              <a:spcAft>
                <a:spcPts val="400"/>
              </a:spcAft>
              <a:buFontTx/>
              <a:buAutoNum type="arabicPeriod"/>
            </a:pPr>
            <a:r>
              <a:rPr lang="vi-VN" sz="3600" dirty="0">
                <a:latin typeface="+mj-lt"/>
              </a:rPr>
              <a:t>Nêu một tình huống cho thấy sự cần thiết của việc ước lượng nhiệt độ trong đời sống.</a:t>
            </a:r>
            <a:endParaRPr lang="en-US" sz="3600" dirty="0">
              <a:latin typeface="+mj-lt"/>
            </a:endParaRPr>
          </a:p>
          <a:p>
            <a:pPr marL="531813" indent="-514350" algn="just">
              <a:lnSpc>
                <a:spcPct val="125000"/>
              </a:lnSpc>
              <a:spcAft>
                <a:spcPts val="400"/>
              </a:spcAft>
            </a:pPr>
            <a:r>
              <a:rPr lang="vi-VN" sz="3600" dirty="0">
                <a:latin typeface="+mj-lt"/>
              </a:rPr>
              <a:t>2. Nhìn hơi nước bốc lên từ cốc nước, em có thể ước lượng nhiệt độ của nước trong cốc được không? Việc ước lượng này có ích lợi gì?</a:t>
            </a:r>
            <a:endParaRPr lang="en-US" sz="3600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Shape 3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17475"/>
            <a:ext cx="2314575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Shape 3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117475"/>
            <a:ext cx="3436938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5938" y="3048000"/>
            <a:ext cx="2230437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Shape 38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05463" y="3352800"/>
            <a:ext cx="33528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Rectangle 8"/>
          <p:cNvSpPr>
            <a:spLocks noChangeArrowheads="1"/>
          </p:cNvSpPr>
          <p:nvPr/>
        </p:nvSpPr>
        <p:spPr bwMode="auto">
          <a:xfrm>
            <a:off x="3103563" y="2528888"/>
            <a:ext cx="5791200" cy="54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2000"/>
              </a:lnSpc>
            </a:pPr>
            <a:r>
              <a:rPr lang="vi-VN" sz="2400" dirty="0">
                <a:latin typeface="+mj-lt"/>
              </a:rPr>
              <a:t>a) </a:t>
            </a:r>
            <a:r>
              <a:rPr lang="en-US" sz="2400" dirty="0" err="1">
                <a:latin typeface="+mj-lt"/>
              </a:rPr>
              <a:t>Nước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chanh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đá</a:t>
            </a:r>
            <a:r>
              <a:rPr lang="vi-VN" sz="2400" dirty="0">
                <a:latin typeface="+mj-lt"/>
              </a:rPr>
              <a:t>          b)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Chì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nóng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chảy</a:t>
            </a:r>
            <a:endParaRPr lang="en-US" sz="2400" dirty="0">
              <a:latin typeface="+mj-lt"/>
            </a:endParaRPr>
          </a:p>
        </p:txBody>
      </p:sp>
      <p:sp>
        <p:nvSpPr>
          <p:cNvPr id="49159" name="Rectangle 9"/>
          <p:cNvSpPr>
            <a:spLocks noChangeArrowheads="1"/>
          </p:cNvSpPr>
          <p:nvPr/>
        </p:nvSpPr>
        <p:spPr bwMode="auto">
          <a:xfrm>
            <a:off x="2971800" y="6248400"/>
            <a:ext cx="6345238" cy="54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2000"/>
              </a:lnSpc>
            </a:pPr>
            <a:r>
              <a:rPr lang="vi-VN" sz="2400" dirty="0">
                <a:latin typeface="+mj-lt"/>
              </a:rPr>
              <a:t>c)  </a:t>
            </a:r>
            <a:r>
              <a:rPr lang="en-US" sz="2400" dirty="0" err="1">
                <a:latin typeface="+mj-lt"/>
              </a:rPr>
              <a:t>Đo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thân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nhiệt</a:t>
            </a:r>
            <a:r>
              <a:rPr lang="vi-VN" sz="2400" dirty="0">
                <a:latin typeface="+mj-lt"/>
              </a:rPr>
              <a:t>                 d)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Nước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đá</a:t>
            </a:r>
            <a:endParaRPr lang="en-US" sz="2400" dirty="0">
              <a:latin typeface="+mj-lt"/>
            </a:endParaRPr>
          </a:p>
        </p:txBody>
      </p:sp>
      <p:sp>
        <p:nvSpPr>
          <p:cNvPr id="49160" name="Rectangle 10"/>
          <p:cNvSpPr>
            <a:spLocks noChangeArrowheads="1"/>
          </p:cNvSpPr>
          <p:nvPr/>
        </p:nvSpPr>
        <p:spPr bwMode="auto">
          <a:xfrm>
            <a:off x="0" y="0"/>
            <a:ext cx="2895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sz="3600" dirty="0">
                <a:latin typeface="+mj-lt"/>
              </a:rPr>
              <a:t>Trong các nhiệt độ sau:0 °C, 5°C, 36,5 °C, 323°C, hãy chọn nhiệt độ thích hợp cho mỗi hiện tượng, quá trình trong Hình 8.2.</a:t>
            </a:r>
            <a:endParaRPr lang="en-US" sz="36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9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8077200" y="42021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>
              <a:defRPr/>
            </a:pPr>
            <a:endParaRPr lang="en-US" sz="1846">
              <a:latin typeface="Times New Roman" charset="0"/>
              <a:ea typeface="Arial" charset="0"/>
              <a:cs typeface="Arial" charset="0"/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0" y="0"/>
            <a:ext cx="6629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en-US" sz="2800" i="1" dirty="0">
                <a:latin typeface="Times New Roman" pitchFamily="18" charset="0"/>
                <a:cs typeface="Times New Roman" pitchFamily="18" charset="0"/>
              </a:rPr>
              <a:t>, b, </a:t>
            </a:r>
            <a:r>
              <a:rPr lang="en-US" alt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-1" y="1371600"/>
            <a:ext cx="914400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Nhúng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trỏ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trỏ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c.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69850" y="3522663"/>
            <a:ext cx="886301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1800" b="1">
                <a:solidFill>
                  <a:schemeClr val="bg1"/>
                </a:solidFill>
                <a:cs typeface="Times New Roman" pitchFamily="18" charset="0"/>
              </a:rPr>
              <a:t>b) Sau 1 phút, rút cả 2 ngón tay ra rồi cùng nhúng vào bình b. Các ngón tay có cảm giác như thế nào? Từ thí nghiệm này có thể rút ra kết luận gì?</a:t>
            </a: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103188" y="3924300"/>
            <a:ext cx="35798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altLang="en-US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5680075" y="3938588"/>
            <a:ext cx="3459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ấm</a:t>
            </a:r>
            <a:endParaRPr lang="en-US" altLang="en-US" sz="2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717550" y="2476500"/>
            <a:ext cx="7264400" cy="1570038"/>
            <a:chOff x="362711" y="1767840"/>
            <a:chExt cx="8857488" cy="1701046"/>
          </a:xfrm>
        </p:grpSpPr>
        <p:pic>
          <p:nvPicPr>
            <p:cNvPr id="20506" name="Picture 2"/>
            <p:cNvPicPr>
              <a:picLocks noChangeAspect="1" noChangeArrowheads="1"/>
            </p:cNvPicPr>
            <p:nvPr/>
          </p:nvPicPr>
          <p:blipFill>
            <a:blip r:embed="rId2"/>
            <a:srcRect t="16667" r="72174" b="15073"/>
            <a:stretch>
              <a:fillRect/>
            </a:stretch>
          </p:blipFill>
          <p:spPr bwMode="auto">
            <a:xfrm>
              <a:off x="838200" y="2014467"/>
              <a:ext cx="1524000" cy="11859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0507" name="Picture 2"/>
            <p:cNvPicPr>
              <a:picLocks noChangeAspect="1" noChangeArrowheads="1"/>
            </p:cNvPicPr>
            <p:nvPr/>
          </p:nvPicPr>
          <p:blipFill>
            <a:blip r:embed="rId2"/>
            <a:srcRect l="70940" b="13158"/>
            <a:stretch>
              <a:fillRect/>
            </a:stretch>
          </p:blipFill>
          <p:spPr bwMode="auto">
            <a:xfrm>
              <a:off x="7620000" y="1767840"/>
              <a:ext cx="1600199" cy="15087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0508" name="Picture 2"/>
            <p:cNvPicPr>
              <a:picLocks noChangeAspect="1" noChangeArrowheads="1"/>
            </p:cNvPicPr>
            <p:nvPr/>
          </p:nvPicPr>
          <p:blipFill>
            <a:blip r:embed="rId2"/>
            <a:srcRect l="36522" t="20180" r="37392" b="13303"/>
            <a:stretch>
              <a:fillRect/>
            </a:stretch>
          </p:blipFill>
          <p:spPr bwMode="auto">
            <a:xfrm>
              <a:off x="4267200" y="2057400"/>
              <a:ext cx="1447800" cy="11430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0509" name="Rectangle 60"/>
            <p:cNvSpPr>
              <a:spLocks noChangeArrowheads="1"/>
            </p:cNvSpPr>
            <p:nvPr/>
          </p:nvSpPr>
          <p:spPr bwMode="auto">
            <a:xfrm>
              <a:off x="1167280" y="2539962"/>
              <a:ext cx="1141846" cy="314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200" b="1">
                  <a:solidFill>
                    <a:srgbClr val="1C1C1C"/>
                  </a:solidFill>
                  <a:cs typeface="Times New Roman" pitchFamily="18" charset="0"/>
                </a:rPr>
                <a:t>nước lạnh </a:t>
              </a:r>
              <a:endParaRPr lang="en-US" altLang="en-US" sz="12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20510" name="Rectangle 61"/>
            <p:cNvSpPr>
              <a:spLocks noChangeArrowheads="1"/>
            </p:cNvSpPr>
            <p:nvPr/>
          </p:nvSpPr>
          <p:spPr bwMode="auto">
            <a:xfrm>
              <a:off x="8010617" y="2591551"/>
              <a:ext cx="979278" cy="314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200" b="1">
                  <a:solidFill>
                    <a:srgbClr val="1C1C1C"/>
                  </a:solidFill>
                  <a:cs typeface="Times New Roman" pitchFamily="18" charset="0"/>
                </a:rPr>
                <a:t>nước ấm</a:t>
              </a:r>
              <a:endParaRPr lang="en-US" altLang="en-US" sz="12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20511" name="Rectangle 62"/>
            <p:cNvSpPr>
              <a:spLocks noChangeArrowheads="1"/>
            </p:cNvSpPr>
            <p:nvPr/>
          </p:nvSpPr>
          <p:spPr bwMode="auto">
            <a:xfrm>
              <a:off x="362711" y="2702592"/>
              <a:ext cx="506537" cy="700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36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altLang="en-US" sz="3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12" name="Rectangle 63"/>
            <p:cNvSpPr>
              <a:spLocks noChangeArrowheads="1"/>
            </p:cNvSpPr>
            <p:nvPr/>
          </p:nvSpPr>
          <p:spPr bwMode="auto">
            <a:xfrm>
              <a:off x="7188422" y="2768753"/>
              <a:ext cx="475269" cy="700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alt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13" name="Rectangle 64"/>
            <p:cNvSpPr>
              <a:spLocks noChangeArrowheads="1"/>
            </p:cNvSpPr>
            <p:nvPr/>
          </p:nvSpPr>
          <p:spPr bwMode="auto">
            <a:xfrm>
              <a:off x="3737180" y="2753198"/>
              <a:ext cx="506537" cy="700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3600" b="1" i="1" dirty="0">
                  <a:solidFill>
                    <a:srgbClr val="1C1C1C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alt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67" name="Picture 7"/>
          <p:cNvPicPr>
            <a:picLocks noChangeAspect="1" noChangeArrowheads="1"/>
          </p:cNvPicPr>
          <p:nvPr/>
        </p:nvPicPr>
        <p:blipFill>
          <a:blip r:embed="rId3"/>
          <a:srcRect l="-7957" t="16667"/>
          <a:stretch>
            <a:fillRect/>
          </a:stretch>
        </p:blipFill>
        <p:spPr bwMode="auto">
          <a:xfrm>
            <a:off x="7158038" y="2220913"/>
            <a:ext cx="336550" cy="519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8" name="Picture 6"/>
          <p:cNvPicPr>
            <a:picLocks noChangeAspect="1" noChangeArrowheads="1"/>
          </p:cNvPicPr>
          <p:nvPr/>
        </p:nvPicPr>
        <p:blipFill>
          <a:blip r:embed="rId4"/>
          <a:srcRect t="16667"/>
          <a:stretch>
            <a:fillRect/>
          </a:stretch>
        </p:blipFill>
        <p:spPr bwMode="auto">
          <a:xfrm>
            <a:off x="1520825" y="2319338"/>
            <a:ext cx="338138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762000" y="4648200"/>
            <a:ext cx="7772399" cy="1392237"/>
            <a:chOff x="838200" y="1767840"/>
            <a:chExt cx="8381999" cy="1508760"/>
          </a:xfrm>
        </p:grpSpPr>
        <p:pic>
          <p:nvPicPr>
            <p:cNvPr id="20501" name="Picture 2"/>
            <p:cNvPicPr>
              <a:picLocks noChangeAspect="1" noChangeArrowheads="1"/>
            </p:cNvPicPr>
            <p:nvPr/>
          </p:nvPicPr>
          <p:blipFill>
            <a:blip r:embed="rId2"/>
            <a:srcRect t="16667" r="72174" b="15073"/>
            <a:stretch>
              <a:fillRect/>
            </a:stretch>
          </p:blipFill>
          <p:spPr bwMode="auto">
            <a:xfrm>
              <a:off x="838200" y="2014467"/>
              <a:ext cx="1524000" cy="118593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0502" name="Picture 2"/>
            <p:cNvPicPr>
              <a:picLocks noChangeAspect="1" noChangeArrowheads="1"/>
            </p:cNvPicPr>
            <p:nvPr/>
          </p:nvPicPr>
          <p:blipFill>
            <a:blip r:embed="rId2"/>
            <a:srcRect l="70940" b="13158"/>
            <a:stretch>
              <a:fillRect/>
            </a:stretch>
          </p:blipFill>
          <p:spPr bwMode="auto">
            <a:xfrm>
              <a:off x="7620000" y="1767840"/>
              <a:ext cx="1600199" cy="15087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20503" name="Picture 2"/>
            <p:cNvPicPr>
              <a:picLocks noChangeAspect="1" noChangeArrowheads="1"/>
            </p:cNvPicPr>
            <p:nvPr/>
          </p:nvPicPr>
          <p:blipFill>
            <a:blip r:embed="rId2"/>
            <a:srcRect l="36522" t="20180" r="37392" b="13303"/>
            <a:stretch>
              <a:fillRect/>
            </a:stretch>
          </p:blipFill>
          <p:spPr bwMode="auto">
            <a:xfrm>
              <a:off x="4267200" y="2057400"/>
              <a:ext cx="1447800" cy="11430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0504" name="Rectangle 81"/>
            <p:cNvSpPr>
              <a:spLocks noChangeArrowheads="1"/>
            </p:cNvSpPr>
            <p:nvPr/>
          </p:nvSpPr>
          <p:spPr bwMode="auto">
            <a:xfrm>
              <a:off x="1167246" y="2539959"/>
              <a:ext cx="1141851" cy="314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200" b="1">
                  <a:solidFill>
                    <a:srgbClr val="1C1C1C"/>
                  </a:solidFill>
                  <a:cs typeface="Times New Roman" pitchFamily="18" charset="0"/>
                </a:rPr>
                <a:t>nước lạnh </a:t>
              </a:r>
              <a:endParaRPr lang="en-US" altLang="en-US" sz="1200">
                <a:latin typeface="Arial" pitchFamily="34" charset="0"/>
                <a:cs typeface="Times New Roman" pitchFamily="18" charset="0"/>
              </a:endParaRPr>
            </a:p>
          </p:txBody>
        </p:sp>
        <p:sp>
          <p:nvSpPr>
            <p:cNvPr id="20505" name="Rectangle 82"/>
            <p:cNvSpPr>
              <a:spLocks noChangeArrowheads="1"/>
            </p:cNvSpPr>
            <p:nvPr/>
          </p:nvSpPr>
          <p:spPr bwMode="auto">
            <a:xfrm>
              <a:off x="8010612" y="2591549"/>
              <a:ext cx="979283" cy="314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en-US" sz="1200" b="1">
                  <a:solidFill>
                    <a:srgbClr val="1C1C1C"/>
                  </a:solidFill>
                  <a:cs typeface="Times New Roman" pitchFamily="18" charset="0"/>
                </a:rPr>
                <a:t>nước ấm</a:t>
              </a:r>
              <a:endParaRPr lang="en-US" altLang="en-US" sz="1200">
                <a:latin typeface="Arial" pitchFamily="34" charset="0"/>
                <a:cs typeface="Times New Roman" pitchFamily="18" charset="0"/>
              </a:endParaRPr>
            </a:p>
          </p:txBody>
        </p:sp>
      </p:grp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2251075" y="4411663"/>
            <a:ext cx="15700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altLang="en-US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endParaRPr lang="en-US" altLang="en-US" sz="2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5486400" y="4495800"/>
            <a:ext cx="176212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altLang="en-US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lang="en-US" altLang="en-US" sz="20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9" name="Picture 7"/>
          <p:cNvPicPr>
            <a:picLocks noChangeAspect="1" noChangeArrowheads="1"/>
          </p:cNvPicPr>
          <p:nvPr/>
        </p:nvPicPr>
        <p:blipFill>
          <a:blip r:embed="rId3"/>
          <a:srcRect l="-7957" t="16667"/>
          <a:stretch>
            <a:fillRect/>
          </a:stretch>
        </p:blipFill>
        <p:spPr bwMode="auto">
          <a:xfrm>
            <a:off x="4430713" y="4140200"/>
            <a:ext cx="422275" cy="48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0" name="Picture 6"/>
          <p:cNvPicPr>
            <a:picLocks noChangeAspect="1" noChangeArrowheads="1"/>
          </p:cNvPicPr>
          <p:nvPr/>
        </p:nvPicPr>
        <p:blipFill>
          <a:blip r:embed="rId4"/>
          <a:srcRect t="16667"/>
          <a:stretch>
            <a:fillRect/>
          </a:stretch>
        </p:blipFill>
        <p:spPr bwMode="auto">
          <a:xfrm>
            <a:off x="4094163" y="4125913"/>
            <a:ext cx="336550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128588" y="6156325"/>
            <a:ext cx="895667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521" name="Rectangle 62"/>
          <p:cNvSpPr>
            <a:spLocks noChangeArrowheads="1"/>
          </p:cNvSpPr>
          <p:nvPr/>
        </p:nvSpPr>
        <p:spPr bwMode="auto">
          <a:xfrm>
            <a:off x="381000" y="5410200"/>
            <a:ext cx="4143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alt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22" name="Rectangle 63"/>
          <p:cNvSpPr>
            <a:spLocks noChangeArrowheads="1"/>
          </p:cNvSpPr>
          <p:nvPr/>
        </p:nvSpPr>
        <p:spPr bwMode="auto">
          <a:xfrm>
            <a:off x="6705600" y="5334000"/>
            <a:ext cx="388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alt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23" name="Rectangle 64"/>
          <p:cNvSpPr>
            <a:spLocks noChangeArrowheads="1"/>
          </p:cNvSpPr>
          <p:nvPr/>
        </p:nvSpPr>
        <p:spPr bwMode="auto">
          <a:xfrm>
            <a:off x="3459163" y="5491163"/>
            <a:ext cx="415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600" b="1" i="1" dirty="0">
                <a:solidFill>
                  <a:srgbClr val="1C1C1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alt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0" name="Picture 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99213" y="-7938"/>
            <a:ext cx="2617787" cy="150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5E-6 -3.33333E-6 C -0.01354 0.01759 -0.00695 0.0044 -0.01077 0.02407 C -0.01146 0.02824 -0.01372 0.03634 -0.01372 0.03634 C -0.01597 0.06042 -0.01615 0.05417 -0.01372 0.08681 C -0.0132 0.09375 -0.01129 0.09236 -0.0092 0.09884 C -0.00799 0.10278 -0.00625 0.11088 -0.00625 0.11088 C -0.00573 0.11829 -0.00521 0.12569 -0.00469 0.1331 C -0.00417 0.13796 -0.00313 0.14722 -0.00313 0.14722 L -0.00313 0.14722 L -0.00157 0.14931 L 5E-6 0.14931 L -0.00469 0.15347 L -0.00157 0.125 L -0.00469 0.13912 L -0.0092 0.09282 L -0.0092 0.09491 " pathEditMode="relative" ptsTypes="AAAAAAAAAAAAAAAAA">
                                      <p:cBhvr>
                                        <p:cTn id="2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3.33333E-6 2.22222E-6 C 0.00087 0.03357 0.00173 0.06713 0.00295 0.10093 C 0.00521 0.16273 0.00451 0.06505 0.00451 0.15347 L 0.00451 0.15347 " pathEditMode="relative" ptsTypes="AAAAA">
                                      <p:cBhvr>
                                        <p:cTn id="3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4 0.01991 -0.0026 0.02176 0 0.04422 C 0.00052 0.04861 0.00191 0.05232 0.00295 0.05648 L 0.00451 0.0625 L 0.00608 0.06852 C 0.00955 0.09722 0.01059 0.09908 0.01059 0.1331 C 0.01059 0.13797 0.00938 0.14259 0.00903 0.14722 C 0.00833 0.15602 0.00833 0.16482 0.00747 0.17361 C 0.00521 0.19815 0.00608 0.15301 0.00608 0.18982 L 0.00608 0.18982 " pathEditMode="relative" ptsTypes="AAAAAAAAAAA">
                                      <p:cBhvr>
                                        <p:cTn id="8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74 0.01991 -0.0026 0.02176 0 0.04422 C 0.00052 0.04861 0.00191 0.05232 0.00295 0.05648 L 0.00451 0.0625 L 0.00608 0.06852 C 0.00955 0.09722 0.01059 0.09908 0.01059 0.1331 C 0.01059 0.13797 0.00938 0.14259 0.00903 0.14722 C 0.00833 0.15602 0.00833 0.16482 0.00747 0.17361 C 0.00521 0.19815 0.00608 0.15301 0.00608 0.18982 L 0.00608 0.18982 " pathEditMode="relative" ptsTypes="AAAAAAAAAAA">
                                      <p:cBhvr>
                                        <p:cTn id="86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8" grpId="0"/>
      <p:bldP spid="31764" grpId="0"/>
      <p:bldP spid="31765" grpId="0"/>
      <p:bldP spid="59" grpId="0"/>
      <p:bldP spid="60" grpId="0"/>
      <p:bldP spid="87" grpId="0"/>
      <p:bldP spid="88" grpId="0"/>
      <p:bldP spid="91" grpId="0"/>
      <p:bldP spid="21521" grpId="0"/>
      <p:bldP spid="21522" grpId="0"/>
      <p:bldP spid="215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823199" y="-7937"/>
            <a:ext cx="1339851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7" name="Rectangle 5"/>
          <p:cNvSpPr>
            <a:spLocks noChangeArrowheads="1"/>
          </p:cNvSpPr>
          <p:nvPr/>
        </p:nvSpPr>
        <p:spPr bwMode="auto">
          <a:xfrm>
            <a:off x="1219200" y="0"/>
            <a:ext cx="61286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Sự nở vì nhiệt của chất lỏng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Shape 38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7800"/>
            <a:ext cx="4505325" cy="325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" y="4800600"/>
            <a:ext cx="449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sz="2400" b="1" i="1" dirty="0">
                <a:solidFill>
                  <a:srgbClr val="0000FF"/>
                </a:solidFill>
                <a:latin typeface="+mj-lt"/>
              </a:rPr>
              <a:t>Thí nghiệm mô tả sự nở v</a:t>
            </a:r>
            <a:r>
              <a:rPr lang="en-US" sz="2400" b="1" i="1" dirty="0">
                <a:solidFill>
                  <a:srgbClr val="0000FF"/>
                </a:solidFill>
                <a:latin typeface="+mj-lt"/>
              </a:rPr>
              <a:t>ì</a:t>
            </a:r>
            <a:r>
              <a:rPr lang="vi-VN" sz="2400" b="1" i="1" dirty="0">
                <a:solidFill>
                  <a:srgbClr val="0000FF"/>
                </a:solidFill>
                <a:latin typeface="+mj-lt"/>
              </a:rPr>
              <a:t> nhiệt của chất lỏng</a:t>
            </a:r>
            <a:endParaRPr lang="en-US" sz="2400" dirty="0">
              <a:latin typeface="+mj-lt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495800" y="671691"/>
            <a:ext cx="4419600" cy="580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sz="3600" dirty="0">
                <a:latin typeface="+mj-lt"/>
              </a:rPr>
              <a:t>Thí nghiệm Hình 8.4 cho thấy chất lỏng nở ra khi nóng lên, nhiệt độ càng cao thì chất lỏng nở ra càng nhiều </a:t>
            </a:r>
          </a:p>
          <a:p>
            <a:r>
              <a:rPr lang="vi-VN" sz="3600" dirty="0">
                <a:latin typeface="+mj-lt"/>
              </a:rPr>
              <a:t>Hiện tượng nở vì nhiệt của chất lỏng được dùng làm cơ sở đ</a:t>
            </a:r>
            <a:r>
              <a:rPr lang="en-US" sz="3600" dirty="0">
                <a:latin typeface="+mj-lt"/>
              </a:rPr>
              <a:t>ể</a:t>
            </a:r>
            <a:r>
              <a:rPr lang="vi-VN" sz="3600" dirty="0">
                <a:latin typeface="+mj-lt"/>
              </a:rPr>
              <a:t> chế tạo các dụng cụ đo nhiệt độ</a:t>
            </a:r>
            <a:endParaRPr lang="en-US" sz="3600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7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685800"/>
            <a:ext cx="8915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hất lỏng nở ra khi nóng lên, nhiệt độ càng cao thì chất lỏng nở ra càng nhiều.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Hiện tượng nở vì nhiệt của chất lỏng được dùng làm cơ sở 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ể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 chế tạo các dụng cụ đo nhiệt độ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3657600"/>
            <a:ext cx="5670142" cy="798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7000"/>
              </a:lnSpc>
            </a:pP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990600"/>
            <a:ext cx="914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AutoShape 7"/>
          <p:cNvSpPr>
            <a:spLocks noChangeArrowheads="1"/>
          </p:cNvSpPr>
          <p:nvPr/>
        </p:nvSpPr>
        <p:spPr bwMode="auto">
          <a:xfrm>
            <a:off x="4648200" y="0"/>
            <a:ext cx="1981200" cy="838200"/>
          </a:xfrm>
          <a:prstGeom prst="wedgeEllipseCallout">
            <a:avLst>
              <a:gd name="adj1" fmla="val -22514"/>
              <a:gd name="adj2" fmla="val 7310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sz="2400">
                <a:latin typeface="Arial" pitchFamily="34" charset="0"/>
              </a:rPr>
              <a:t>Nhiệt kế</a:t>
            </a:r>
          </a:p>
          <a:p>
            <a:pPr algn="ctr" eaLnBrk="1" hangingPunct="1"/>
            <a:r>
              <a:rPr lang="en-US" altLang="en-US" sz="2400">
                <a:latin typeface="Arial" pitchFamily="34" charset="0"/>
              </a:rPr>
              <a:t>Y tế</a:t>
            </a:r>
          </a:p>
        </p:txBody>
      </p:sp>
      <p:sp>
        <p:nvSpPr>
          <p:cNvPr id="49160" name="AutoShape 8"/>
          <p:cNvSpPr>
            <a:spLocks noChangeArrowheads="1"/>
          </p:cNvSpPr>
          <p:nvPr/>
        </p:nvSpPr>
        <p:spPr bwMode="auto">
          <a:xfrm>
            <a:off x="346075" y="5715000"/>
            <a:ext cx="1939925" cy="914400"/>
          </a:xfrm>
          <a:prstGeom prst="wedgeRoundRectCallout">
            <a:avLst>
              <a:gd name="adj1" fmla="val 79134"/>
              <a:gd name="adj2" fmla="val -122051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en-US" altLang="en-US" sz="2400">
                <a:solidFill>
                  <a:schemeClr val="accent2"/>
                </a:solidFill>
                <a:latin typeface="Arial" pitchFamily="34" charset="0"/>
              </a:rPr>
              <a:t> </a:t>
            </a:r>
            <a:r>
              <a:rPr lang="en-US" altLang="en-US" sz="2400">
                <a:latin typeface="Arial" pitchFamily="34" charset="0"/>
              </a:rPr>
              <a:t>Nhiệt kế </a:t>
            </a:r>
          </a:p>
          <a:p>
            <a:pPr algn="ctr" eaLnBrk="1" hangingPunct="1"/>
            <a:r>
              <a:rPr lang="en-US" altLang="en-US" sz="2400">
                <a:latin typeface="Arial" pitchFamily="34" charset="0"/>
              </a:rPr>
              <a:t>thuỷ ngân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23850"/>
            <a:ext cx="533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463800"/>
            <a:ext cx="2393950" cy="508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2700" b="1">
                <a:solidFill>
                  <a:schemeClr val="bg1"/>
                </a:solidFill>
              </a:rPr>
              <a:t>Thang chia độ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5588" y="3652838"/>
            <a:ext cx="2106612" cy="92392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2700" b="1">
                <a:solidFill>
                  <a:schemeClr val="bg1"/>
                </a:solidFill>
              </a:rPr>
              <a:t>Bầu đựng chất lỏng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81000" y="989013"/>
            <a:ext cx="4164013" cy="508000"/>
            <a:chOff x="331787" y="1320969"/>
            <a:chExt cx="4164012" cy="508000"/>
          </a:xfrm>
        </p:grpSpPr>
        <p:sp>
          <p:nvSpPr>
            <p:cNvPr id="53265" name="TextBox 1"/>
            <p:cNvSpPr txBox="1">
              <a:spLocks noChangeArrowheads="1"/>
            </p:cNvSpPr>
            <p:nvPr/>
          </p:nvSpPr>
          <p:spPr bwMode="auto">
            <a:xfrm>
              <a:off x="331787" y="1320969"/>
              <a:ext cx="2106613" cy="507831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en-US" sz="2700" b="1">
                  <a:solidFill>
                    <a:schemeClr val="bg1"/>
                  </a:solidFill>
                </a:rPr>
                <a:t>Vỏ nhiệt kế</a:t>
              </a:r>
            </a:p>
          </p:txBody>
        </p:sp>
        <p:cxnSp>
          <p:nvCxnSpPr>
            <p:cNvPr id="4" name="Straight Arrow Connector 3"/>
            <p:cNvCxnSpPr>
              <a:stCxn id="53265" idx="3"/>
            </p:cNvCxnSpPr>
            <p:nvPr/>
          </p:nvCxnSpPr>
          <p:spPr>
            <a:xfrm>
              <a:off x="2438399" y="1574969"/>
              <a:ext cx="304800" cy="25400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>
              <a:stCxn id="53265" idx="3"/>
            </p:cNvCxnSpPr>
            <p:nvPr/>
          </p:nvCxnSpPr>
          <p:spPr>
            <a:xfrm flipV="1">
              <a:off x="2438399" y="1574969"/>
              <a:ext cx="2057400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53265" idx="3"/>
            </p:cNvCxnSpPr>
            <p:nvPr/>
          </p:nvCxnSpPr>
          <p:spPr>
            <a:xfrm>
              <a:off x="2438399" y="1574969"/>
              <a:ext cx="304800" cy="119062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>
            <a:cxnSpLocks/>
            <a:stCxn id="10" idx="3"/>
          </p:cNvCxnSpPr>
          <p:nvPr/>
        </p:nvCxnSpPr>
        <p:spPr>
          <a:xfrm>
            <a:off x="2393950" y="2717800"/>
            <a:ext cx="604838" cy="425450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10" idx="3"/>
          </p:cNvCxnSpPr>
          <p:nvPr/>
        </p:nvCxnSpPr>
        <p:spPr>
          <a:xfrm>
            <a:off x="2393950" y="2717800"/>
            <a:ext cx="2254250" cy="25400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424113" y="2732088"/>
            <a:ext cx="287337" cy="30162"/>
          </a:xfrm>
          <a:prstGeom prst="straightConnector1">
            <a:avLst/>
          </a:prstGeom>
          <a:ln w="38100">
            <a:solidFill>
              <a:srgbClr val="00F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/>
          <p:nvPr/>
        </p:nvCxnSpPr>
        <p:spPr>
          <a:xfrm>
            <a:off x="2424113" y="4075113"/>
            <a:ext cx="574675" cy="86360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/>
          <p:cNvCxnSpPr/>
          <p:nvPr/>
        </p:nvCxnSpPr>
        <p:spPr>
          <a:xfrm>
            <a:off x="2438400" y="4051300"/>
            <a:ext cx="2362200" cy="1165225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/>
          <p:cNvCxnSpPr/>
          <p:nvPr/>
        </p:nvCxnSpPr>
        <p:spPr>
          <a:xfrm>
            <a:off x="2393950" y="4032250"/>
            <a:ext cx="349250" cy="14605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63" name="Title 1"/>
          <p:cNvSpPr txBox="1">
            <a:spLocks noChangeArrowheads="1"/>
          </p:cNvSpPr>
          <p:nvPr/>
        </p:nvSpPr>
        <p:spPr bwMode="auto">
          <a:xfrm>
            <a:off x="6186488" y="2066925"/>
            <a:ext cx="2257425" cy="908050"/>
          </a:xfrm>
          <a:prstGeom prst="rect">
            <a:avLst/>
          </a:prstGeom>
          <a:solidFill>
            <a:srgbClr val="CC00CC"/>
          </a:solidFill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defTabSz="685800" eaLnBrk="1" hangingPunct="1">
              <a:lnSpc>
                <a:spcPct val="90000"/>
              </a:lnSpc>
            </a:pPr>
            <a:r>
              <a:rPr lang="en-US" altLang="en-US" sz="3600">
                <a:solidFill>
                  <a:srgbClr val="FFFF00"/>
                </a:solidFill>
                <a:cs typeface="Times New Roman" pitchFamily="18" charset="0"/>
              </a:rPr>
              <a:t>CẤU TẠO</a:t>
            </a:r>
          </a:p>
        </p:txBody>
      </p:sp>
      <p:sp>
        <p:nvSpPr>
          <p:cNvPr id="53264" name="Rectangle 1"/>
          <p:cNvSpPr>
            <a:spLocks noChangeArrowheads="1"/>
          </p:cNvSpPr>
          <p:nvPr/>
        </p:nvSpPr>
        <p:spPr bwMode="auto">
          <a:xfrm>
            <a:off x="5680075" y="1362075"/>
            <a:ext cx="292258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7000"/>
              </a:lnSpc>
            </a:pPr>
            <a:r>
              <a:rPr lang="en-US" b="1">
                <a:solidFill>
                  <a:srgbClr val="C00000"/>
                </a:solidFill>
              </a:rPr>
              <a:t>III. Sử dụng nhiệt kế y tế</a:t>
            </a:r>
            <a:endParaRPr lang="en-US" sz="1600">
              <a:latin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 animBg="1"/>
      <p:bldP spid="49159" grpId="1" animBg="1"/>
      <p:bldP spid="49160" grpId="0" animBg="1"/>
      <p:bldP spid="49160" grpId="1" animBg="1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8229600" cy="1143000"/>
          </a:xfr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ngân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0" y="1858963"/>
            <a:ext cx="7924800" cy="275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hảo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ngân</a:t>
            </a:r>
            <a:endParaRPr lang="en-US" sz="4000" b="1" i="1" dirty="0">
              <a:solidFill>
                <a:srgbClr val="00B050"/>
              </a:solidFill>
              <a:latin typeface="Times New Roman" pitchFamily="18" charset="0"/>
              <a:ea typeface="Arial Hebrew" pitchFamily="2" charset="-79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591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3980" algn="just">
              <a:lnSpc>
                <a:spcPct val="125000"/>
              </a:lnSpc>
              <a:spcAft>
                <a:spcPts val="400"/>
              </a:spcAft>
              <a:defRPr/>
            </a:pPr>
            <a:r>
              <a:rPr lang="en-US" sz="3200" b="1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1. </a:t>
            </a:r>
            <a:r>
              <a:rPr lang="en-US" sz="3200" b="1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Nhiệt</a:t>
            </a:r>
            <a:r>
              <a:rPr lang="en-US" sz="3200" b="1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kế</a:t>
            </a:r>
            <a:r>
              <a:rPr lang="en-US" sz="3200" b="1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y </a:t>
            </a:r>
            <a:r>
              <a:rPr lang="en-US" sz="3200" b="1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tế</a:t>
            </a:r>
            <a:r>
              <a:rPr lang="en-US" sz="3200" b="1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thủy</a:t>
            </a:r>
            <a:r>
              <a:rPr lang="en-US" sz="3200" b="1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ngân</a:t>
            </a:r>
            <a:r>
              <a:rPr lang="en-US" sz="3200" b="1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ea typeface="Arial" panose="020B0604020202020204" pitchFamily="34" charset="0"/>
              <a:cs typeface="Times New Roman" pitchFamily="18" charset="0"/>
            </a:endParaRPr>
          </a:p>
          <a:p>
            <a:pPr marL="93980" indent="12700" algn="just">
              <a:lnSpc>
                <a:spcPct val="125000"/>
              </a:lnSpc>
              <a:spcAft>
                <a:spcPts val="400"/>
              </a:spcAft>
              <a:defRPr/>
            </a:pP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Bước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1: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Vẩy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mạnh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thuỷ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ngân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bên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tụt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hết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xuống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bầu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</a:p>
          <a:p>
            <a:pPr marL="93980" indent="12700" algn="just">
              <a:lnSpc>
                <a:spcPct val="125000"/>
              </a:lnSpc>
              <a:spcAft>
                <a:spcPts val="400"/>
              </a:spcAft>
              <a:defRPr/>
            </a:pP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Bước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2: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bông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y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lau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sạch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thân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bầu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</a:p>
          <a:p>
            <a:pPr marL="93980" indent="12700" algn="just">
              <a:lnSpc>
                <a:spcPct val="125000"/>
              </a:lnSpc>
              <a:spcAft>
                <a:spcPts val="400"/>
              </a:spcAft>
              <a:defRPr/>
            </a:pP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Bước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3: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tay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phải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cầm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thân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đặt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bầu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nách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trái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kẹp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cánh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tay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lại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giữ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Bước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4: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Chờ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khoảng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2-3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phút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lấy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ra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đọc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9" name="Picture 2" descr="Ảnh Động Powerpoint Đẹp ❤️ Tải 777+ Hình Động PPT Cut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4953000"/>
            <a:ext cx="1679575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823199" y="-7937"/>
            <a:ext cx="1339851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6" name="Rectangle 3"/>
          <p:cNvSpPr>
            <a:spLocks noChangeArrowheads="1"/>
          </p:cNvSpPr>
          <p:nvPr/>
        </p:nvSpPr>
        <p:spPr bwMode="auto">
          <a:xfrm>
            <a:off x="407988" y="1298575"/>
            <a:ext cx="8534400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90500" algn="ctr">
              <a:lnSpc>
                <a:spcPct val="125000"/>
              </a:lnSpc>
            </a:pPr>
            <a:r>
              <a:rPr lang="en-US" sz="3600" b="1" dirty="0" err="1">
                <a:solidFill>
                  <a:srgbClr val="6A07F3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600" b="1" dirty="0">
                <a:solidFill>
                  <a:srgbClr val="6A07F3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indent="190500" algn="just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vẩy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7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000" y="360363"/>
            <a:ext cx="160020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 noChangeArrowheads="1"/>
          </p:cNvSpPr>
          <p:nvPr>
            <p:ph type="title"/>
          </p:nvPr>
        </p:nvSpPr>
        <p:spPr>
          <a:xfrm>
            <a:off x="2971800" y="292100"/>
            <a:ext cx="3429000" cy="1143000"/>
          </a:xfr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altLang="en-US" sz="4000" dirty="0">
                <a:latin typeface="Times New Roman" pitchFamily="18" charset="0"/>
                <a:cs typeface="Times New Roman" pitchFamily="18" charset="0"/>
              </a:rPr>
              <a:t>ĐO NHIỆT ĐỘ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1858963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/>
              <a:t>-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hảo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i="1" dirty="0">
              <a:solidFill>
                <a:srgbClr val="00B050"/>
              </a:solidFill>
              <a:latin typeface="Times New Roman" pitchFamily="18" charset="0"/>
              <a:ea typeface="Arial Hebrew" pitchFamily="2" charset="-79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Ảnh Động Powerpoint Đẹp ❤️ Tải 777+ Hình Động PPT Cut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9850" y="4724400"/>
            <a:ext cx="27241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4" descr="Гифка читает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4705" y="0"/>
            <a:ext cx="1019295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6" descr="The Third and Most Important Barrier to Study: The Misunderstood Word  continued - 3 Barriers to Study Animated - About Study Technology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57200"/>
            <a:ext cx="621478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Rectangle 6"/>
          <p:cNvSpPr>
            <a:spLocks noChangeArrowheads="1"/>
          </p:cNvSpPr>
          <p:nvPr/>
        </p:nvSpPr>
        <p:spPr bwMode="auto">
          <a:xfrm>
            <a:off x="0" y="152400"/>
            <a:ext cx="9144000" cy="589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88900" algn="ctr">
              <a:lnSpc>
                <a:spcPct val="124000"/>
              </a:lnSpc>
              <a:spcAft>
                <a:spcPts val="500"/>
              </a:spcAft>
              <a:tabLst>
                <a:tab pos="242888" algn="l"/>
              </a:tabLst>
            </a:pPr>
            <a:r>
              <a:rPr lang="en-US" sz="2800" b="1" dirty="0"/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88900" algn="just">
              <a:lnSpc>
                <a:spcPct val="125000"/>
              </a:lnSpc>
              <a:spcAft>
                <a:spcPts val="400"/>
              </a:spcAft>
              <a:tabLst>
                <a:tab pos="242888" algn="l"/>
              </a:tabLst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1: Lau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88900" algn="just">
              <a:lnSpc>
                <a:spcPct val="125000"/>
              </a:lnSpc>
              <a:spcAft>
                <a:spcPts val="400"/>
              </a:spcAft>
              <a:tabLst>
                <a:tab pos="242888" algn="l"/>
              </a:tabLst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88900" algn="just">
              <a:lnSpc>
                <a:spcPct val="125000"/>
              </a:lnSpc>
              <a:spcAft>
                <a:spcPts val="400"/>
              </a:spcAft>
              <a:tabLst>
                <a:tab pos="242888" algn="l"/>
              </a:tabLst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lưỡi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88900" algn="just">
              <a:lnSpc>
                <a:spcPct val="125000"/>
              </a:lnSpc>
              <a:spcAft>
                <a:spcPts val="400"/>
              </a:spcAft>
              <a:tabLst>
                <a:tab pos="242888" algn="l"/>
              </a:tabLst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bíp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88900" algn="just">
              <a:lnSpc>
                <a:spcPct val="125000"/>
              </a:lnSpc>
              <a:spcAft>
                <a:spcPts val="400"/>
              </a:spcAft>
              <a:tabLst>
                <a:tab pos="242888" algn="l"/>
              </a:tabLst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4"/>
          <p:cNvSpPr>
            <a:spLocks noChangeArrowheads="1"/>
          </p:cNvSpPr>
          <p:nvPr/>
        </p:nvSpPr>
        <p:spPr bwMode="auto">
          <a:xfrm>
            <a:off x="0" y="609600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5425">
              <a:lnSpc>
                <a:spcPct val="125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0420" name="Rectangle 5"/>
          <p:cNvSpPr>
            <a:spLocks noChangeArrowheads="1"/>
          </p:cNvSpPr>
          <p:nvPr/>
        </p:nvSpPr>
        <p:spPr bwMode="auto">
          <a:xfrm>
            <a:off x="3276600" y="0"/>
            <a:ext cx="2667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900"/>
              </a:spcAft>
            </a:pP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2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124200"/>
            <a:ext cx="6248400" cy="1037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Rectangle 7"/>
          <p:cNvSpPr>
            <a:spLocks noChangeArrowheads="1"/>
          </p:cNvSpPr>
          <p:nvPr/>
        </p:nvSpPr>
        <p:spPr bwMode="auto">
          <a:xfrm>
            <a:off x="152400" y="4123149"/>
            <a:ext cx="6219825" cy="273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>
              <a:lnSpc>
                <a:spcPct val="125000"/>
              </a:lnSpc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Ẩnh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0423" name="Shape 4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02413" y="4562475"/>
            <a:ext cx="224313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Box 2"/>
          <p:cNvSpPr txBox="1">
            <a:spLocks noChangeArrowheads="1"/>
          </p:cNvSpPr>
          <p:nvPr/>
        </p:nvSpPr>
        <p:spPr bwMode="auto">
          <a:xfrm>
            <a:off x="381000" y="1233488"/>
            <a:ext cx="7710488" cy="523875"/>
          </a:xfrm>
          <a:prstGeom prst="rect">
            <a:avLst/>
          </a:prstGeom>
          <a:solidFill>
            <a:srgbClr val="FFFF00"/>
          </a:solidFill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BƯỚC ĐO NHIỆT ĐỘ BẰNG NHIỆT KẾ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914400" y="1828800"/>
            <a:ext cx="9667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800" b="1" dirty="0">
                <a:cs typeface="Times New Roman" pitchFamily="18" charset="0"/>
              </a:rPr>
              <a:t>             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152400" y="2362200"/>
            <a:ext cx="86534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800" b="1" dirty="0">
                <a:cs typeface="Times New Roman" pitchFamily="18" charset="0"/>
              </a:rPr>
              <a:t>      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2971800"/>
            <a:ext cx="90392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800" dirty="0">
                <a:cs typeface="Times New Roman" pitchFamily="18" charset="0"/>
              </a:rPr>
              <a:t>  </a:t>
            </a:r>
            <a:r>
              <a:rPr lang="en-US" altLang="en-US" sz="2800" b="1" dirty="0"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8600" y="3962400"/>
            <a:ext cx="84550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800" b="1" dirty="0"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5105400"/>
            <a:ext cx="88820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ĐCNN.</a:t>
            </a:r>
          </a:p>
        </p:txBody>
      </p: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2219325" y="346075"/>
            <a:ext cx="46688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" y="228600"/>
            <a:ext cx="868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981200"/>
            <a:ext cx="8915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 -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3962400"/>
            <a:ext cx="8915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-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1143000"/>
            <a:ext cx="9144000" cy="4262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400"/>
              </a:spcAft>
            </a:pP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Chỉ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thao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tác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sai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tình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huống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dưới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đây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25000"/>
              </a:lnSpc>
              <a:spcAft>
                <a:spcPts val="400"/>
              </a:spcAft>
            </a:pP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a)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Vẩy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mạnh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trước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5000"/>
              </a:lnSpc>
              <a:spcAft>
                <a:spcPts val="400"/>
              </a:spcAft>
            </a:pP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b)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Sau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khỏi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môi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đợi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lúc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sau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mới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đọc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kết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quả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" pitchFamily="34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c) </a:t>
            </a:r>
            <a:r>
              <a:rPr lang="en-US" sz="3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tay</a:t>
            </a:r>
            <a:r>
              <a:rPr lang="en-US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nắm</a:t>
            </a:r>
            <a:r>
              <a:rPr lang="en-US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chặt</a:t>
            </a:r>
            <a:r>
              <a:rPr lang="en-US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bầu</a:t>
            </a:r>
            <a:r>
              <a:rPr lang="en-US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kế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19076"/>
            <a:ext cx="685800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6" descr="The Third and Most Important Barrier to Study: The Misunderstood Word  continued - 3 Barriers to Study Animated - About Study Technology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01764"/>
            <a:ext cx="855663" cy="115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905000" y="1588"/>
            <a:ext cx="4552849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 BÀI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400" dirty="0">
                <a:solidFill>
                  <a:srgbClr val="FF0000"/>
                </a:solidFill>
                <a:cs typeface="Times New Roman" pitchFamily="18" charset="0"/>
              </a:rPr>
              <a:t>                                                                                                            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4515" name="image5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24038"/>
            <a:ext cx="6172200" cy="488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Rectangle 3"/>
          <p:cNvSpPr>
            <a:spLocks noChangeArrowheads="1"/>
          </p:cNvSpPr>
          <p:nvPr/>
        </p:nvSpPr>
        <p:spPr bwMode="auto">
          <a:xfrm>
            <a:off x="2790825" y="2366963"/>
            <a:ext cx="6215063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79388" algn="l"/>
                <a:tab pos="3419475" algn="l"/>
              </a:tabLst>
            </a:pPr>
            <a:r>
              <a:rPr lang="en-US" sz="3600" b="1" dirty="0">
                <a:cs typeface="Times New Roman" pitchFamily="18" charset="0"/>
              </a:rPr>
              <a:t>	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50 °C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1°c.</a:t>
            </a:r>
          </a:p>
          <a:p>
            <a:pPr algn="just">
              <a:tabLst>
                <a:tab pos="179388" algn="l"/>
                <a:tab pos="3419475" algn="l"/>
              </a:tabLst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	B.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50 °C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2 °C.</a:t>
            </a:r>
          </a:p>
          <a:p>
            <a:pPr algn="just">
              <a:tabLst>
                <a:tab pos="179388" algn="l"/>
                <a:tab pos="3419475" algn="l"/>
              </a:tabLst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	C.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20 °C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50 °C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1 °C.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	D.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20 °C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50 °C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2 °C</a:t>
            </a:r>
            <a:r>
              <a:rPr lang="en-US" sz="3600" dirty="0">
                <a:cs typeface="Times New Roman" pitchFamily="18" charset="0"/>
              </a:rPr>
              <a:t>			</a:t>
            </a:r>
            <a:endParaRPr lang="en-US" sz="3600" dirty="0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304800" y="438150"/>
            <a:ext cx="86868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304800" y="1279525"/>
            <a:ext cx="93313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n-US" sz="2800" b="1">
                <a:cs typeface="Times New Roman" pitchFamily="18" charset="0"/>
              </a:rPr>
              <a:t>Câu 2.</a:t>
            </a:r>
            <a:r>
              <a:rPr lang="en-US" sz="2800">
                <a:cs typeface="Times New Roman" pitchFamily="18" charset="0"/>
              </a:rPr>
              <a:t> GHĐ và ĐCNN của nhiệt kế như Hình 8.1 là</a:t>
            </a:r>
            <a:endParaRPr lang="en-US" sz="2800"/>
          </a:p>
          <a:p>
            <a:pPr algn="just"/>
            <a:r>
              <a:rPr lang="en-US" sz="2800">
                <a:cs typeface="Times New Roman" pitchFamily="18" charset="0"/>
              </a:rPr>
              <a:t>                                                                                                             </a:t>
            </a:r>
            <a:endParaRPr lang="en-US" sz="28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3886200"/>
          <a:ext cx="8305800" cy="228282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5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Rượu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- 30 °C đến 60 °C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Thuỷ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ngân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- 10 °C đến 110 °C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 loại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 0 °C đến 400 °C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tế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34 °C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42 °C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5562" name="Rectangle 1"/>
          <p:cNvSpPr>
            <a:spLocks noChangeArrowheads="1"/>
          </p:cNvSpPr>
          <p:nvPr/>
        </p:nvSpPr>
        <p:spPr bwMode="auto">
          <a:xfrm>
            <a:off x="0" y="2057400"/>
            <a:ext cx="86010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4.</a:t>
            </a:r>
            <a:r>
              <a:rPr lang="en-US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>
                <a:solidFill>
                  <a:srgbClr val="46454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sôi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63" name="Rectangle 1"/>
          <p:cNvSpPr>
            <a:spLocks noChangeArrowheads="1"/>
          </p:cNvSpPr>
          <p:nvPr/>
        </p:nvSpPr>
        <p:spPr bwMode="auto">
          <a:xfrm>
            <a:off x="152400" y="914400"/>
            <a:ext cx="8763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3.</a:t>
            </a:r>
            <a:r>
              <a:rPr lang="en-US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dirty="0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 34 °C </a:t>
            </a:r>
            <a:r>
              <a:rPr lang="en-US" sz="2800" dirty="0" err="1">
                <a:solidFill>
                  <a:srgbClr val="323B4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42 °C?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64" name="Rectangle 14"/>
          <p:cNvSpPr>
            <a:spLocks noChangeArrowheads="1"/>
          </p:cNvSpPr>
          <p:nvPr/>
        </p:nvSpPr>
        <p:spPr bwMode="auto">
          <a:xfrm>
            <a:off x="2514600" y="0"/>
            <a:ext cx="4552849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 BÀI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400" dirty="0">
                <a:solidFill>
                  <a:srgbClr val="FF0000"/>
                </a:solidFill>
                <a:cs typeface="Times New Roman" pitchFamily="18" charset="0"/>
              </a:rPr>
              <a:t>                                                                                                            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723981" y="161132"/>
            <a:ext cx="1341437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6" name="Rectangle 1"/>
          <p:cNvSpPr>
            <a:spLocks noChangeArrowheads="1"/>
          </p:cNvSpPr>
          <p:nvPr/>
        </p:nvSpPr>
        <p:spPr bwMode="auto">
          <a:xfrm>
            <a:off x="152400" y="609600"/>
            <a:ext cx="8763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5.</a:t>
            </a:r>
            <a:r>
              <a:rPr lang="en-US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A.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nách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kẹp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B.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nách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C.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tụt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vẩy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tụt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b="1" dirty="0">
                <a:solidFill>
                  <a:srgbClr val="2F5597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d,c,a,b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                   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a,b,c,d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              </a:t>
            </a:r>
          </a:p>
          <a:p>
            <a:pPr algn="just"/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800" b="1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a,c,d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                  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d.c.b.a</a:t>
            </a:r>
            <a:r>
              <a:rPr lang="en-US" sz="28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802563" y="76200"/>
            <a:ext cx="13398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304213" y="5489575"/>
            <a:ext cx="7413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13518" y="5852318"/>
            <a:ext cx="1219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164263" y="1066800"/>
          <a:ext cx="2881312" cy="4972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4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 độ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giờ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giờ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giờ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giờ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giờ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giờ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03" marR="68603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7619" name="Rectangle 1"/>
          <p:cNvSpPr>
            <a:spLocks noChangeArrowheads="1"/>
          </p:cNvSpPr>
          <p:nvPr/>
        </p:nvSpPr>
        <p:spPr bwMode="auto">
          <a:xfrm>
            <a:off x="228600" y="395288"/>
            <a:ext cx="58308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630238"/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6.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dirty="0">
                <a:solidFill>
                  <a:srgbClr val="2E2D2D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200" y="4021138"/>
          <a:ext cx="8969375" cy="2561274"/>
        </p:xfrm>
        <a:graphic>
          <a:graphicData uri="http://schemas.openxmlformats.org/drawingml/2006/table">
            <a:tbl>
              <a:tblPr/>
              <a:tblGrid>
                <a:gridCol w="2347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1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7350" algn="l"/>
                          <a:tab pos="796925" algn="l"/>
                        </a:tabLst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nhiệt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7350" algn="l"/>
                          <a:tab pos="796925" algn="l"/>
                        </a:tabLst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 dụng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838"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2713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Nhiệt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kế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tế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điện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7350" algn="l"/>
                          <a:tab pos="796925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A. Dùng trong phòng thí nghiệm để đo nhiệt độ.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838"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23825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Nhiệt kế rượu.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7475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B. Dùng đo nhiệt độ mà không cần mức chính xác cao.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838"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7350" algn="l"/>
                          <a:tab pos="796925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Nhiệt kế thủy ngân.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7350" algn="l"/>
                          <a:tab pos="796925" algn="l"/>
                        </a:tabLst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C. Được sử dụng trong bệnh viện, hiệu thuốc hoặc tại nhà để đo nhiệt độ cơ thể.</a:t>
                      </a:r>
                    </a:p>
                  </a:txBody>
                  <a:tcPr marL="68584" marR="6858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8627" name="Rectangle 1"/>
          <p:cNvSpPr>
            <a:spLocks noChangeArrowheads="1"/>
          </p:cNvSpPr>
          <p:nvPr/>
        </p:nvSpPr>
        <p:spPr bwMode="auto">
          <a:xfrm>
            <a:off x="149225" y="1219200"/>
            <a:ext cx="8534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180975" algn="just">
              <a:tabLst>
                <a:tab pos="387350" algn="l"/>
                <a:tab pos="796925" algn="l"/>
              </a:tabLs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180975" algn="just">
              <a:tabLst>
                <a:tab pos="387350" algn="l"/>
                <a:tab pos="796925" algn="l"/>
              </a:tabLst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__(1)__,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__(2)__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__(3)__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___(4)___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__(5)___ Celsius.</a:t>
            </a:r>
          </a:p>
          <a:p>
            <a:pPr indent="180975" algn="just">
              <a:tabLst>
                <a:tab pos="387350" algn="l"/>
                <a:tab pos="796925" algn="l"/>
              </a:tabLs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68628" name="TextBox 2"/>
          <p:cNvSpPr txBox="1">
            <a:spLocks noChangeArrowheads="1"/>
          </p:cNvSpPr>
          <p:nvPr/>
        </p:nvSpPr>
        <p:spPr bwMode="auto">
          <a:xfrm>
            <a:off x="1385888" y="257175"/>
            <a:ext cx="665638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4500" b="1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NHIỆM VỤ VỀ NHÀ</a:t>
            </a:r>
          </a:p>
        </p:txBody>
      </p:sp>
      <p:pic>
        <p:nvPicPr>
          <p:cNvPr id="68629" name="Picture 4" descr="Гифка читает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60325"/>
            <a:ext cx="906463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30" name="Picture 2" descr="L. Ron Hubbard - The Third and Most Important Barrier to Study: The  Misunderstood Word continued - 3 Barriers to Study Animated - About Study  Technology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" y="82550"/>
            <a:ext cx="13636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Ảnh Động Powerpoint Đẹp ❤️ Tải 777+ Hình Động PPT Cut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3513" y="4675188"/>
            <a:ext cx="27241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5" name="Picture 4" descr="Гифка читает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115888"/>
            <a:ext cx="131762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6" descr="The Third and Most Important Barrier to Study: The Misunderstood Word  continued - 3 Barriers to Study Animated - About Study Technolog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307131">
            <a:off x="301625" y="5000625"/>
            <a:ext cx="11207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Rectangle 7"/>
          <p:cNvSpPr>
            <a:spLocks noChangeArrowheads="1"/>
          </p:cNvSpPr>
          <p:nvPr/>
        </p:nvSpPr>
        <p:spPr bwMode="auto">
          <a:xfrm>
            <a:off x="228600" y="1981200"/>
            <a:ext cx="8686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79388" algn="just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; (2)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; (3)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; (4)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; (5)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179388" algn="just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179388" algn="just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1 - C; 2 - B; 3 - A. </a:t>
            </a:r>
          </a:p>
        </p:txBody>
      </p:sp>
      <p:pic>
        <p:nvPicPr>
          <p:cNvPr id="69638" name="Picture 2" descr="L. Ron Hubbard - The Third and Most Important Barrier to Study: The  Misunderstood Word continued - 3 Barriers to Study Animated - About Study  Technology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5900" y="168275"/>
            <a:ext cx="183197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9" name="TextBox 2"/>
          <p:cNvSpPr txBox="1">
            <a:spLocks noChangeArrowheads="1"/>
          </p:cNvSpPr>
          <p:nvPr/>
        </p:nvSpPr>
        <p:spPr bwMode="auto">
          <a:xfrm>
            <a:off x="1508125" y="647700"/>
            <a:ext cx="6656388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4500" b="1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ĐÁP ÁN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ổng hợp hình nền powerpoint slide kết thúc goodbye chất hơn nước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113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989013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823199" y="-7937"/>
            <a:ext cx="1339851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8404225" y="5638800"/>
            <a:ext cx="739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-265906" y="5603081"/>
            <a:ext cx="15208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Rectangle 10"/>
          <p:cNvSpPr>
            <a:spLocks noChangeArrowheads="1"/>
          </p:cNvSpPr>
          <p:nvPr/>
        </p:nvSpPr>
        <p:spPr bwMode="auto">
          <a:xfrm>
            <a:off x="609600" y="838200"/>
            <a:ext cx="31790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n-US" sz="4000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4000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000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7" name="Rectangle 4"/>
          <p:cNvSpPr>
            <a:spLocks noChangeArrowheads="1"/>
          </p:cNvSpPr>
          <p:nvPr/>
        </p:nvSpPr>
        <p:spPr bwMode="auto">
          <a:xfrm>
            <a:off x="0" y="1985963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400"/>
              </a:spcAft>
            </a:pPr>
            <a:r>
              <a:rPr lang="en-US" sz="3200" dirty="0"/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090988" y="6145213"/>
            <a:ext cx="3208337" cy="20383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" y="19205"/>
            <a:ext cx="9144000" cy="683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 THÀNH PHIẾU HỌC TẬP SAU</a:t>
            </a:r>
            <a:r>
              <a:rPr lang="vi-VN" alt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H1.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H2.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H3.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H4.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H5.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H6.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vi-VN" altLang="en-US" sz="3200" b="1" i="1" dirty="0">
                <a:solidFill>
                  <a:srgbClr val="00B050"/>
                </a:solidFill>
                <a:latin typeface="Times New Roman" pitchFamily="18" charset="0"/>
                <a:ea typeface="Arial Hebrew" pitchFamily="2" charset="-79"/>
                <a:cs typeface="Times New Roman" pitchFamily="18" charset="0"/>
              </a:rPr>
              <a:t>Thảo luận nhóm 4 hoàn thiện phiếu học tập số 1 trong 3 phút</a:t>
            </a:r>
            <a:endParaRPr lang="en-US" altLang="en-US" sz="3200" b="1" i="1" dirty="0">
              <a:solidFill>
                <a:srgbClr val="00B050"/>
              </a:solidFill>
              <a:latin typeface="Times New Roman" pitchFamily="18" charset="0"/>
              <a:ea typeface="Arial Hebrew" pitchFamily="2" charset="-79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0" y="-152400"/>
            <a:ext cx="8812212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 PHIẾU HỌC TẬP </a:t>
            </a:r>
            <a:r>
              <a:rPr lang="vi-VN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spcBef>
                <a:spcPct val="20000"/>
              </a:spcBef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H1.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ct val="20000"/>
              </a:spcBef>
            </a:pPr>
            <a:endParaRPr lang="en-US" sz="28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11363" y="1071563"/>
            <a:ext cx="5553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516063"/>
            <a:ext cx="86883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H2.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13" y="5153025"/>
            <a:ext cx="65405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2362200"/>
            <a:ext cx="990600" cy="384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738" y="3817938"/>
            <a:ext cx="5922962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738" y="2455863"/>
            <a:ext cx="5922962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308350"/>
            <a:ext cx="6486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/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4684713"/>
            <a:ext cx="693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6191250"/>
            <a:ext cx="579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dể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phòng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834312" y="2478088"/>
            <a:ext cx="130968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590800" y="5838825"/>
            <a:ext cx="3208338" cy="20383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448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H3.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nghiệm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3657600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H4.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giãn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090988" y="6145213"/>
            <a:ext cx="3208337" cy="20383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89916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H5.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dốc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vẩy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chổi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gôm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thoát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3293</Words>
  <Application>Microsoft Office PowerPoint</Application>
  <PresentationFormat>Trình chiếu Trên màn hình (4:3)</PresentationFormat>
  <Paragraphs>364</Paragraphs>
  <Slides>47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47</vt:i4>
      </vt:variant>
    </vt:vector>
  </HeadingPairs>
  <TitlesOfParts>
    <vt:vector size="56" baseType="lpstr">
      <vt:lpstr>Arial</vt:lpstr>
      <vt:lpstr>Arial Hebrew</vt:lpstr>
      <vt:lpstr>Calibri</vt:lpstr>
      <vt:lpstr>Poppins</vt:lpstr>
      <vt:lpstr>Roboto Condensed Light</vt:lpstr>
      <vt:lpstr>Symbol</vt:lpstr>
      <vt:lpstr>Times New Roman</vt:lpstr>
      <vt:lpstr>VNI-Times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Bảng kết luận</vt:lpstr>
      <vt:lpstr>Bản trình bày PowerPoint</vt:lpstr>
      <vt:lpstr>Cấu tạo của nhiệt kế y tế thuỷ ngân có đặc điểm gì? Cấu tạo như vậy có tác dụng gì?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Các bước sử dụng nhiệt kế y tế thuỷ ngân</vt:lpstr>
      <vt:lpstr>Bản trình bày PowerPoint</vt:lpstr>
      <vt:lpstr>Bản trình bày PowerPoint</vt:lpstr>
      <vt:lpstr>ĐO NHIỆT ĐỘ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Huế Vũ</cp:lastModifiedBy>
  <cp:revision>36</cp:revision>
  <dcterms:created xsi:type="dcterms:W3CDTF">2021-09-22T02:43:48Z</dcterms:created>
  <dcterms:modified xsi:type="dcterms:W3CDTF">2024-02-26T18:35:16Z</dcterms:modified>
</cp:coreProperties>
</file>