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14" r:id="rId2"/>
    <p:sldMasterId id="2147483726" r:id="rId3"/>
    <p:sldMasterId id="2147483803" r:id="rId4"/>
    <p:sldMasterId id="2147483816" r:id="rId5"/>
  </p:sldMasterIdLst>
  <p:notesMasterIdLst>
    <p:notesMasterId r:id="rId35"/>
  </p:notesMasterIdLst>
  <p:sldIdLst>
    <p:sldId id="256" r:id="rId6"/>
    <p:sldId id="6349" r:id="rId7"/>
    <p:sldId id="285" r:id="rId8"/>
    <p:sldId id="286" r:id="rId9"/>
    <p:sldId id="6352" r:id="rId10"/>
    <p:sldId id="6353" r:id="rId11"/>
    <p:sldId id="6354" r:id="rId12"/>
    <p:sldId id="493" r:id="rId13"/>
    <p:sldId id="271" r:id="rId14"/>
    <p:sldId id="280" r:id="rId15"/>
    <p:sldId id="273" r:id="rId16"/>
    <p:sldId id="272" r:id="rId17"/>
    <p:sldId id="274" r:id="rId18"/>
    <p:sldId id="282" r:id="rId19"/>
    <p:sldId id="281" r:id="rId20"/>
    <p:sldId id="277" r:id="rId21"/>
    <p:sldId id="279" r:id="rId22"/>
    <p:sldId id="6357" r:id="rId23"/>
    <p:sldId id="6356" r:id="rId24"/>
    <p:sldId id="6358" r:id="rId25"/>
    <p:sldId id="6359" r:id="rId26"/>
    <p:sldId id="6355" r:id="rId27"/>
    <p:sldId id="276" r:id="rId28"/>
    <p:sldId id="283" r:id="rId29"/>
    <p:sldId id="287" r:id="rId30"/>
    <p:sldId id="288" r:id="rId31"/>
    <p:sldId id="6330" r:id="rId32"/>
    <p:sldId id="6348" r:id="rId33"/>
    <p:sldId id="6290" r:id="rId34"/>
  </p:sldIdLst>
  <p:sldSz cx="9144000" cy="5143500" type="screen16x9"/>
  <p:notesSz cx="9144000" cy="5143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4BFAE"/>
    <a:srgbClr val="FF6600"/>
    <a:srgbClr val="FF00FF"/>
    <a:srgbClr val="FBFBF3"/>
    <a:srgbClr val="0487D9"/>
    <a:srgbClr val="D9047A"/>
    <a:srgbClr val="DAA404"/>
    <a:srgbClr val="676AF5"/>
    <a:srgbClr val="F3D2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323" autoAdjust="0"/>
    <p:restoredTop sz="94660"/>
  </p:normalViewPr>
  <p:slideViewPr>
    <p:cSldViewPr>
      <p:cViewPr varScale="1">
        <p:scale>
          <a:sx n="97" d="100"/>
          <a:sy n="97" d="100"/>
        </p:scale>
        <p:origin x="696"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78F620-C1E8-4D72-B143-0D63D7D0744C}" type="doc">
      <dgm:prSet loTypeId="urn:microsoft.com/office/officeart/2005/8/layout/pList2" loCatId="list" qsTypeId="urn:microsoft.com/office/officeart/2005/8/quickstyle/simple1" qsCatId="simple" csTypeId="urn:microsoft.com/office/officeart/2005/8/colors/colorful4" csCatId="colorful" phldr="1"/>
      <dgm:spPr/>
    </dgm:pt>
    <dgm:pt modelId="{63407661-56B0-4570-9A57-AB018DEC9082}">
      <dgm:prSet phldrT="[Text]" custT="1"/>
      <dgm:spPr>
        <a:ln>
          <a:noFill/>
        </a:ln>
      </dgm:spPr>
      <dgm:t>
        <a:bodyPr/>
        <a:lstStyle/>
        <a:p>
          <a:r>
            <a:rPr lang="vi-VN" sz="4000" dirty="0">
              <a:solidFill>
                <a:schemeClr val="tx1"/>
              </a:solidFill>
              <a:latin typeface="+mj-lt"/>
            </a:rPr>
            <a:t>Hạ Môn</a:t>
          </a:r>
          <a:endParaRPr lang="en-US" sz="4000" dirty="0">
            <a:solidFill>
              <a:schemeClr val="tx1"/>
            </a:solidFill>
            <a:latin typeface="+mj-lt"/>
          </a:endParaRPr>
        </a:p>
      </dgm:t>
    </dgm:pt>
    <dgm:pt modelId="{CB67C03B-5215-48FB-ADF9-1B510C0D5EFF}" type="parTrans" cxnId="{3CC4BE99-9ACE-4064-88A0-EE965BC6E26E}">
      <dgm:prSet/>
      <dgm:spPr/>
      <dgm:t>
        <a:bodyPr/>
        <a:lstStyle/>
        <a:p>
          <a:endParaRPr lang="en-US"/>
        </a:p>
      </dgm:t>
    </dgm:pt>
    <dgm:pt modelId="{76DB8440-06CA-4473-880D-9D275A8A5B01}" type="sibTrans" cxnId="{3CC4BE99-9ACE-4064-88A0-EE965BC6E26E}">
      <dgm:prSet/>
      <dgm:spPr/>
      <dgm:t>
        <a:bodyPr/>
        <a:lstStyle/>
        <a:p>
          <a:endParaRPr lang="en-US"/>
        </a:p>
      </dgm:t>
    </dgm:pt>
    <dgm:pt modelId="{8C916FF3-69E6-4E9D-96FC-46BBDABCBBEC}">
      <dgm:prSet phldrT="[Text]" custT="1"/>
      <dgm:spPr>
        <a:ln>
          <a:noFill/>
        </a:ln>
      </dgm:spPr>
      <dgm:t>
        <a:bodyPr/>
        <a:lstStyle/>
        <a:p>
          <a:r>
            <a:rPr lang="vi-VN" sz="4000" dirty="0">
              <a:solidFill>
                <a:schemeClr val="tx1"/>
              </a:solidFill>
              <a:latin typeface="+mj-lt"/>
            </a:rPr>
            <a:t>Chu Hải</a:t>
          </a:r>
          <a:endParaRPr lang="en-US" sz="4000" dirty="0">
            <a:solidFill>
              <a:schemeClr val="tx1"/>
            </a:solidFill>
            <a:latin typeface="+mj-lt"/>
          </a:endParaRPr>
        </a:p>
      </dgm:t>
    </dgm:pt>
    <dgm:pt modelId="{4822D5E1-0646-473C-BDE4-E1D5603265BB}" type="parTrans" cxnId="{ECBDB6B0-9D9F-4FE0-B864-F718C63ABD0C}">
      <dgm:prSet/>
      <dgm:spPr/>
      <dgm:t>
        <a:bodyPr/>
        <a:lstStyle/>
        <a:p>
          <a:endParaRPr lang="en-US"/>
        </a:p>
      </dgm:t>
    </dgm:pt>
    <dgm:pt modelId="{B9EAB2C2-F267-4E88-937E-4E097E1CCA11}" type="sibTrans" cxnId="{ECBDB6B0-9D9F-4FE0-B864-F718C63ABD0C}">
      <dgm:prSet/>
      <dgm:spPr/>
      <dgm:t>
        <a:bodyPr/>
        <a:lstStyle/>
        <a:p>
          <a:endParaRPr lang="en-US"/>
        </a:p>
      </dgm:t>
    </dgm:pt>
    <dgm:pt modelId="{5CBC9831-3CAD-484C-B27E-D46D29E0CB63}">
      <dgm:prSet phldrT="[Text]" custT="1"/>
      <dgm:spPr>
        <a:ln>
          <a:noFill/>
        </a:ln>
      </dgm:spPr>
      <dgm:t>
        <a:bodyPr/>
        <a:lstStyle/>
        <a:p>
          <a:r>
            <a:rPr lang="vi-VN" sz="4000" dirty="0">
              <a:solidFill>
                <a:schemeClr val="tx1"/>
              </a:solidFill>
              <a:latin typeface="+mj-lt"/>
            </a:rPr>
            <a:t>Sán Đầu</a:t>
          </a:r>
          <a:endParaRPr lang="en-US" sz="4000" dirty="0">
            <a:solidFill>
              <a:schemeClr val="tx1"/>
            </a:solidFill>
            <a:latin typeface="+mj-lt"/>
          </a:endParaRPr>
        </a:p>
      </dgm:t>
    </dgm:pt>
    <dgm:pt modelId="{4A8A2F4C-829A-476A-A472-5DBC2DE4C69E}" type="parTrans" cxnId="{E2A7A22C-4867-4996-BEE4-7D08EE4D3A78}">
      <dgm:prSet/>
      <dgm:spPr/>
      <dgm:t>
        <a:bodyPr/>
        <a:lstStyle/>
        <a:p>
          <a:endParaRPr lang="en-US"/>
        </a:p>
      </dgm:t>
    </dgm:pt>
    <dgm:pt modelId="{630963A4-2139-4A68-9F9F-7FF96B632005}" type="sibTrans" cxnId="{E2A7A22C-4867-4996-BEE4-7D08EE4D3A78}">
      <dgm:prSet/>
      <dgm:spPr/>
      <dgm:t>
        <a:bodyPr/>
        <a:lstStyle/>
        <a:p>
          <a:endParaRPr lang="en-US"/>
        </a:p>
      </dgm:t>
    </dgm:pt>
    <dgm:pt modelId="{6B4F83E2-79BF-4C66-B12B-6BE821BB8BF1}">
      <dgm:prSet phldrT="[Text]" custT="1"/>
      <dgm:spPr>
        <a:ln>
          <a:noFill/>
        </a:ln>
      </dgm:spPr>
      <dgm:t>
        <a:bodyPr/>
        <a:lstStyle/>
        <a:p>
          <a:r>
            <a:rPr lang="vi-VN" sz="4000" dirty="0">
              <a:solidFill>
                <a:schemeClr val="tx1"/>
              </a:solidFill>
              <a:latin typeface="+mj-lt"/>
            </a:rPr>
            <a:t>Hải nam</a:t>
          </a:r>
          <a:endParaRPr lang="en-US" sz="4000" dirty="0">
            <a:solidFill>
              <a:schemeClr val="tx1"/>
            </a:solidFill>
            <a:latin typeface="+mj-lt"/>
          </a:endParaRPr>
        </a:p>
      </dgm:t>
    </dgm:pt>
    <dgm:pt modelId="{9CEDD135-88FA-44A5-B082-831D974F98E7}" type="parTrans" cxnId="{C07AF229-8D62-4599-B70B-277FECA65B61}">
      <dgm:prSet/>
      <dgm:spPr/>
      <dgm:t>
        <a:bodyPr/>
        <a:lstStyle/>
        <a:p>
          <a:endParaRPr lang="en-US"/>
        </a:p>
      </dgm:t>
    </dgm:pt>
    <dgm:pt modelId="{3D03ACE9-D7D3-467B-A30C-A832970CE8D2}" type="sibTrans" cxnId="{C07AF229-8D62-4599-B70B-277FECA65B61}">
      <dgm:prSet/>
      <dgm:spPr/>
      <dgm:t>
        <a:bodyPr/>
        <a:lstStyle/>
        <a:p>
          <a:endParaRPr lang="en-US"/>
        </a:p>
      </dgm:t>
    </dgm:pt>
    <dgm:pt modelId="{DFD112DC-360C-4E12-8A79-3445C47539D8}">
      <dgm:prSet phldrT="[Text]" custT="1"/>
      <dgm:spPr>
        <a:ln>
          <a:noFill/>
        </a:ln>
      </dgm:spPr>
      <dgm:t>
        <a:bodyPr/>
        <a:lstStyle/>
        <a:p>
          <a:r>
            <a:rPr lang="vi-VN" sz="4000" dirty="0">
              <a:solidFill>
                <a:schemeClr val="tx1"/>
              </a:solidFill>
              <a:latin typeface="+mj-lt"/>
            </a:rPr>
            <a:t>Thâm Quyến</a:t>
          </a:r>
          <a:endParaRPr lang="en-US" sz="4000" dirty="0">
            <a:solidFill>
              <a:schemeClr val="tx1"/>
            </a:solidFill>
            <a:latin typeface="+mj-lt"/>
          </a:endParaRPr>
        </a:p>
      </dgm:t>
    </dgm:pt>
    <dgm:pt modelId="{6178F506-FDF4-4D90-8228-AE45E208E1A1}" type="parTrans" cxnId="{6B8FA41F-9CEF-4A43-B167-DCC7EC135E1D}">
      <dgm:prSet/>
      <dgm:spPr/>
      <dgm:t>
        <a:bodyPr/>
        <a:lstStyle/>
        <a:p>
          <a:endParaRPr lang="en-US"/>
        </a:p>
      </dgm:t>
    </dgm:pt>
    <dgm:pt modelId="{1FA2F7C0-A8D7-4D43-9F04-F2E9B3E2048D}" type="sibTrans" cxnId="{6B8FA41F-9CEF-4A43-B167-DCC7EC135E1D}">
      <dgm:prSet/>
      <dgm:spPr/>
      <dgm:t>
        <a:bodyPr/>
        <a:lstStyle/>
        <a:p>
          <a:endParaRPr lang="en-US"/>
        </a:p>
      </dgm:t>
    </dgm:pt>
    <dgm:pt modelId="{1C2E3EAC-7E72-4ACE-98F4-52A51EDD2B1B}" type="pres">
      <dgm:prSet presAssocID="{DC78F620-C1E8-4D72-B143-0D63D7D0744C}" presName="Name0" presStyleCnt="0">
        <dgm:presLayoutVars>
          <dgm:dir/>
          <dgm:resizeHandles val="exact"/>
        </dgm:presLayoutVars>
      </dgm:prSet>
      <dgm:spPr/>
    </dgm:pt>
    <dgm:pt modelId="{7B76C6B8-952C-4EEA-9239-E1F5B32ED93D}" type="pres">
      <dgm:prSet presAssocID="{DC78F620-C1E8-4D72-B143-0D63D7D0744C}" presName="bkgdShp" presStyleLbl="alignAccFollowNode1" presStyleIdx="0" presStyleCnt="1"/>
      <dgm:spPr/>
    </dgm:pt>
    <dgm:pt modelId="{F4CB85F4-9B84-4810-85E0-2E3FD6436196}" type="pres">
      <dgm:prSet presAssocID="{DC78F620-C1E8-4D72-B143-0D63D7D0744C}" presName="linComp" presStyleCnt="0"/>
      <dgm:spPr/>
    </dgm:pt>
    <dgm:pt modelId="{25DF10C9-41CA-42CD-A124-1161ACC70B3A}" type="pres">
      <dgm:prSet presAssocID="{63407661-56B0-4570-9A57-AB018DEC9082}" presName="compNode" presStyleCnt="0"/>
      <dgm:spPr/>
    </dgm:pt>
    <dgm:pt modelId="{4B5CA2D0-D4E6-4F99-873E-875720E67BB1}" type="pres">
      <dgm:prSet presAssocID="{63407661-56B0-4570-9A57-AB018DEC9082}" presName="node" presStyleLbl="node1" presStyleIdx="0" presStyleCnt="5" custScaleY="100756" custLinFactNeighborX="2638" custLinFactNeighborY="-1031">
        <dgm:presLayoutVars>
          <dgm:bulletEnabled val="1"/>
        </dgm:presLayoutVars>
      </dgm:prSet>
      <dgm:spPr/>
      <dgm:t>
        <a:bodyPr/>
        <a:lstStyle/>
        <a:p>
          <a:endParaRPr lang="en-US"/>
        </a:p>
      </dgm:t>
    </dgm:pt>
    <dgm:pt modelId="{4E97C8DD-9664-483B-AB17-F547AA317DCC}" type="pres">
      <dgm:prSet presAssocID="{63407661-56B0-4570-9A57-AB018DEC9082}" presName="invisiNode" presStyleLbl="node1" presStyleIdx="0" presStyleCnt="5"/>
      <dgm:spPr/>
    </dgm:pt>
    <dgm:pt modelId="{0ABB8132-71B0-4CF0-BB78-AA38C6EC5E57}" type="pres">
      <dgm:prSet presAssocID="{63407661-56B0-4570-9A57-AB018DEC9082}" presName="imagNode" presStyleLbl="fgImgPlace1" presStyleIdx="0" presStyleCnt="5"/>
      <dgm:spPr>
        <a:blipFill>
          <a:blip xmlns:r="http://schemas.openxmlformats.org/officeDocument/2006/relationships" r:embed="rId1"/>
          <a:srcRect/>
          <a:stretch>
            <a:fillRect l="-4000" r="-4000"/>
          </a:stretch>
        </a:blipFill>
      </dgm:spPr>
    </dgm:pt>
    <dgm:pt modelId="{FE2F988C-80D6-41D3-BDC2-84481CB923EE}" type="pres">
      <dgm:prSet presAssocID="{76DB8440-06CA-4473-880D-9D275A8A5B01}" presName="sibTrans" presStyleLbl="sibTrans2D1" presStyleIdx="0" presStyleCnt="0"/>
      <dgm:spPr/>
      <dgm:t>
        <a:bodyPr/>
        <a:lstStyle/>
        <a:p>
          <a:endParaRPr lang="en-US"/>
        </a:p>
      </dgm:t>
    </dgm:pt>
    <dgm:pt modelId="{6C472A24-F7F8-431F-865F-29D3333993E2}" type="pres">
      <dgm:prSet presAssocID="{8C916FF3-69E6-4E9D-96FC-46BBDABCBBEC}" presName="compNode" presStyleCnt="0"/>
      <dgm:spPr/>
    </dgm:pt>
    <dgm:pt modelId="{46FB12AD-C1D9-4C5E-A379-A7F02112790C}" type="pres">
      <dgm:prSet presAssocID="{8C916FF3-69E6-4E9D-96FC-46BBDABCBBEC}" presName="node" presStyleLbl="node1" presStyleIdx="1" presStyleCnt="5" custScaleY="97319" custLinFactNeighborX="1318" custLinFactNeighborY="-2062">
        <dgm:presLayoutVars>
          <dgm:bulletEnabled val="1"/>
        </dgm:presLayoutVars>
      </dgm:prSet>
      <dgm:spPr/>
      <dgm:t>
        <a:bodyPr/>
        <a:lstStyle/>
        <a:p>
          <a:endParaRPr lang="en-US"/>
        </a:p>
      </dgm:t>
    </dgm:pt>
    <dgm:pt modelId="{4370D64D-A87E-449E-BE6A-2E3A4DD5194A}" type="pres">
      <dgm:prSet presAssocID="{8C916FF3-69E6-4E9D-96FC-46BBDABCBBEC}" presName="invisiNode" presStyleLbl="node1" presStyleIdx="1" presStyleCnt="5"/>
      <dgm:spPr/>
    </dgm:pt>
    <dgm:pt modelId="{03573BB5-6D89-414D-84BB-BE9946D1AD29}" type="pres">
      <dgm:prSet presAssocID="{8C916FF3-69E6-4E9D-96FC-46BBDABCBBEC}" presName="imagNode" presStyleLbl="fgImgPlace1" presStyleIdx="1" presStyleCnt="5"/>
      <dgm:spPr>
        <a:blipFill>
          <a:blip xmlns:r="http://schemas.openxmlformats.org/officeDocument/2006/relationships" r:embed="rId2"/>
          <a:srcRect/>
          <a:stretch>
            <a:fillRect l="-10000" r="-10000"/>
          </a:stretch>
        </a:blipFill>
      </dgm:spPr>
    </dgm:pt>
    <dgm:pt modelId="{308C3F5E-3E5B-43AE-B77A-4D375313F904}" type="pres">
      <dgm:prSet presAssocID="{B9EAB2C2-F267-4E88-937E-4E097E1CCA11}" presName="sibTrans" presStyleLbl="sibTrans2D1" presStyleIdx="0" presStyleCnt="0"/>
      <dgm:spPr/>
      <dgm:t>
        <a:bodyPr/>
        <a:lstStyle/>
        <a:p>
          <a:endParaRPr lang="en-US"/>
        </a:p>
      </dgm:t>
    </dgm:pt>
    <dgm:pt modelId="{325F66CC-0607-49CC-BBDF-ECE924212551}" type="pres">
      <dgm:prSet presAssocID="{5CBC9831-3CAD-484C-B27E-D46D29E0CB63}" presName="compNode" presStyleCnt="0"/>
      <dgm:spPr/>
    </dgm:pt>
    <dgm:pt modelId="{266D562D-8919-45E7-8F7B-509BFC6A3593}" type="pres">
      <dgm:prSet presAssocID="{5CBC9831-3CAD-484C-B27E-D46D29E0CB63}" presName="node" presStyleLbl="node1" presStyleIdx="2" presStyleCnt="5" custLinFactNeighborX="4401">
        <dgm:presLayoutVars>
          <dgm:bulletEnabled val="1"/>
        </dgm:presLayoutVars>
      </dgm:prSet>
      <dgm:spPr/>
      <dgm:t>
        <a:bodyPr/>
        <a:lstStyle/>
        <a:p>
          <a:endParaRPr lang="en-US"/>
        </a:p>
      </dgm:t>
    </dgm:pt>
    <dgm:pt modelId="{AAB87166-CBBA-4D6D-B7F5-8B8D221CA111}" type="pres">
      <dgm:prSet presAssocID="{5CBC9831-3CAD-484C-B27E-D46D29E0CB63}" presName="invisiNode" presStyleLbl="node1" presStyleIdx="2" presStyleCnt="5"/>
      <dgm:spPr/>
    </dgm:pt>
    <dgm:pt modelId="{03644EB4-7E89-44CE-874A-37461E0B0A42}" type="pres">
      <dgm:prSet presAssocID="{5CBC9831-3CAD-484C-B27E-D46D29E0CB63}" presName="imagNode" presStyleLbl="fgImgPlace1" presStyleIdx="2" presStyleCnt="5"/>
      <dgm:spPr>
        <a:blipFill>
          <a:blip xmlns:r="http://schemas.openxmlformats.org/officeDocument/2006/relationships" r:embed="rId3"/>
          <a:srcRect/>
          <a:stretch>
            <a:fillRect l="-4000" r="-4000"/>
          </a:stretch>
        </a:blipFill>
      </dgm:spPr>
    </dgm:pt>
    <dgm:pt modelId="{40511BDB-9E83-43E1-851F-206B4E55D512}" type="pres">
      <dgm:prSet presAssocID="{630963A4-2139-4A68-9F9F-7FF96B632005}" presName="sibTrans" presStyleLbl="sibTrans2D1" presStyleIdx="0" presStyleCnt="0"/>
      <dgm:spPr/>
      <dgm:t>
        <a:bodyPr/>
        <a:lstStyle/>
        <a:p>
          <a:endParaRPr lang="en-US"/>
        </a:p>
      </dgm:t>
    </dgm:pt>
    <dgm:pt modelId="{35B7C553-5D12-498A-82E6-BA30E6A85B94}" type="pres">
      <dgm:prSet presAssocID="{6B4F83E2-79BF-4C66-B12B-6BE821BB8BF1}" presName="compNode" presStyleCnt="0"/>
      <dgm:spPr/>
    </dgm:pt>
    <dgm:pt modelId="{11EB00D8-9614-4E3D-A9BA-C364960E7B77}" type="pres">
      <dgm:prSet presAssocID="{6B4F83E2-79BF-4C66-B12B-6BE821BB8BF1}" presName="node" presStyleLbl="node1" presStyleIdx="3" presStyleCnt="5" custLinFactNeighborX="1761">
        <dgm:presLayoutVars>
          <dgm:bulletEnabled val="1"/>
        </dgm:presLayoutVars>
      </dgm:prSet>
      <dgm:spPr/>
      <dgm:t>
        <a:bodyPr/>
        <a:lstStyle/>
        <a:p>
          <a:endParaRPr lang="en-US"/>
        </a:p>
      </dgm:t>
    </dgm:pt>
    <dgm:pt modelId="{FF625D6D-4FBA-4553-AC17-96F1EE6E9EC0}" type="pres">
      <dgm:prSet presAssocID="{6B4F83E2-79BF-4C66-B12B-6BE821BB8BF1}" presName="invisiNode" presStyleLbl="node1" presStyleIdx="3" presStyleCnt="5"/>
      <dgm:spPr/>
    </dgm:pt>
    <dgm:pt modelId="{97B22058-9EB9-42FB-87BD-27AEF96F3841}" type="pres">
      <dgm:prSet presAssocID="{6B4F83E2-79BF-4C66-B12B-6BE821BB8BF1}" presName="imagNode" presStyleLbl="fgImgPlace1" presStyleIdx="3" presStyleCnt="5"/>
      <dgm:spPr>
        <a:blipFill>
          <a:blip xmlns:r="http://schemas.openxmlformats.org/officeDocument/2006/relationships" r:embed="rId4"/>
          <a:srcRect/>
          <a:stretch>
            <a:fillRect l="-5000" r="-5000"/>
          </a:stretch>
        </a:blipFill>
      </dgm:spPr>
    </dgm:pt>
    <dgm:pt modelId="{2E6A35FE-1DF5-4E42-9677-A7AFDA2585BF}" type="pres">
      <dgm:prSet presAssocID="{3D03ACE9-D7D3-467B-A30C-A832970CE8D2}" presName="sibTrans" presStyleLbl="sibTrans2D1" presStyleIdx="0" presStyleCnt="0"/>
      <dgm:spPr/>
      <dgm:t>
        <a:bodyPr/>
        <a:lstStyle/>
        <a:p>
          <a:endParaRPr lang="en-US"/>
        </a:p>
      </dgm:t>
    </dgm:pt>
    <dgm:pt modelId="{AC86A9E1-CA82-4A04-A327-87930F2D8780}" type="pres">
      <dgm:prSet presAssocID="{DFD112DC-360C-4E12-8A79-3445C47539D8}" presName="compNode" presStyleCnt="0"/>
      <dgm:spPr/>
    </dgm:pt>
    <dgm:pt modelId="{2E756728-FE24-4C3C-AA6B-BF540E8DC865}" type="pres">
      <dgm:prSet presAssocID="{DFD112DC-360C-4E12-8A79-3445C47539D8}" presName="node" presStyleLbl="node1" presStyleIdx="4" presStyleCnt="5" custLinFactNeighborX="1761">
        <dgm:presLayoutVars>
          <dgm:bulletEnabled val="1"/>
        </dgm:presLayoutVars>
      </dgm:prSet>
      <dgm:spPr/>
      <dgm:t>
        <a:bodyPr/>
        <a:lstStyle/>
        <a:p>
          <a:endParaRPr lang="en-US"/>
        </a:p>
      </dgm:t>
    </dgm:pt>
    <dgm:pt modelId="{AD94512C-0D95-40A1-B81D-2C278E05D02D}" type="pres">
      <dgm:prSet presAssocID="{DFD112DC-360C-4E12-8A79-3445C47539D8}" presName="invisiNode" presStyleLbl="node1" presStyleIdx="4" presStyleCnt="5"/>
      <dgm:spPr/>
    </dgm:pt>
    <dgm:pt modelId="{F7A5C283-92C8-4EAF-A5A9-205761AE6788}" type="pres">
      <dgm:prSet presAssocID="{DFD112DC-360C-4E12-8A79-3445C47539D8}" presName="imagNode" presStyleLbl="fgImgPlace1" presStyleIdx="4" presStyleCnt="5"/>
      <dgm:spPr>
        <a:blipFill>
          <a:blip xmlns:r="http://schemas.openxmlformats.org/officeDocument/2006/relationships" r:embed="rId5"/>
          <a:srcRect/>
          <a:stretch>
            <a:fillRect l="-4000" r="-4000"/>
          </a:stretch>
        </a:blipFill>
      </dgm:spPr>
    </dgm:pt>
  </dgm:ptLst>
  <dgm:cxnLst>
    <dgm:cxn modelId="{1F7A2F54-55DA-40B9-B13A-7F793258594D}" type="presOf" srcId="{B9EAB2C2-F267-4E88-937E-4E097E1CCA11}" destId="{308C3F5E-3E5B-43AE-B77A-4D375313F904}" srcOrd="0" destOrd="0" presId="urn:microsoft.com/office/officeart/2005/8/layout/pList2"/>
    <dgm:cxn modelId="{C07AF229-8D62-4599-B70B-277FECA65B61}" srcId="{DC78F620-C1E8-4D72-B143-0D63D7D0744C}" destId="{6B4F83E2-79BF-4C66-B12B-6BE821BB8BF1}" srcOrd="3" destOrd="0" parTransId="{9CEDD135-88FA-44A5-B082-831D974F98E7}" sibTransId="{3D03ACE9-D7D3-467B-A30C-A832970CE8D2}"/>
    <dgm:cxn modelId="{6B8FA41F-9CEF-4A43-B167-DCC7EC135E1D}" srcId="{DC78F620-C1E8-4D72-B143-0D63D7D0744C}" destId="{DFD112DC-360C-4E12-8A79-3445C47539D8}" srcOrd="4" destOrd="0" parTransId="{6178F506-FDF4-4D90-8228-AE45E208E1A1}" sibTransId="{1FA2F7C0-A8D7-4D43-9F04-F2E9B3E2048D}"/>
    <dgm:cxn modelId="{EB022CB3-D1FD-44C7-AEDC-9DFC0912ECD5}" type="presOf" srcId="{630963A4-2139-4A68-9F9F-7FF96B632005}" destId="{40511BDB-9E83-43E1-851F-206B4E55D512}" srcOrd="0" destOrd="0" presId="urn:microsoft.com/office/officeart/2005/8/layout/pList2"/>
    <dgm:cxn modelId="{E9515C82-A320-4655-A7F2-C585B3912E26}" type="presOf" srcId="{DC78F620-C1E8-4D72-B143-0D63D7D0744C}" destId="{1C2E3EAC-7E72-4ACE-98F4-52A51EDD2B1B}" srcOrd="0" destOrd="0" presId="urn:microsoft.com/office/officeart/2005/8/layout/pList2"/>
    <dgm:cxn modelId="{E2A7A22C-4867-4996-BEE4-7D08EE4D3A78}" srcId="{DC78F620-C1E8-4D72-B143-0D63D7D0744C}" destId="{5CBC9831-3CAD-484C-B27E-D46D29E0CB63}" srcOrd="2" destOrd="0" parTransId="{4A8A2F4C-829A-476A-A472-5DBC2DE4C69E}" sibTransId="{630963A4-2139-4A68-9F9F-7FF96B632005}"/>
    <dgm:cxn modelId="{39043148-9C1E-4FFC-BAA8-27C0D7EB9400}" type="presOf" srcId="{76DB8440-06CA-4473-880D-9D275A8A5B01}" destId="{FE2F988C-80D6-41D3-BDC2-84481CB923EE}" srcOrd="0" destOrd="0" presId="urn:microsoft.com/office/officeart/2005/8/layout/pList2"/>
    <dgm:cxn modelId="{ECBDB6B0-9D9F-4FE0-B864-F718C63ABD0C}" srcId="{DC78F620-C1E8-4D72-B143-0D63D7D0744C}" destId="{8C916FF3-69E6-4E9D-96FC-46BBDABCBBEC}" srcOrd="1" destOrd="0" parTransId="{4822D5E1-0646-473C-BDE4-E1D5603265BB}" sibTransId="{B9EAB2C2-F267-4E88-937E-4E097E1CCA11}"/>
    <dgm:cxn modelId="{3CC4BE99-9ACE-4064-88A0-EE965BC6E26E}" srcId="{DC78F620-C1E8-4D72-B143-0D63D7D0744C}" destId="{63407661-56B0-4570-9A57-AB018DEC9082}" srcOrd="0" destOrd="0" parTransId="{CB67C03B-5215-48FB-ADF9-1B510C0D5EFF}" sibTransId="{76DB8440-06CA-4473-880D-9D275A8A5B01}"/>
    <dgm:cxn modelId="{6E48DCAC-F9AA-43E3-8FE7-1534C5836CB6}" type="presOf" srcId="{5CBC9831-3CAD-484C-B27E-D46D29E0CB63}" destId="{266D562D-8919-45E7-8F7B-509BFC6A3593}" srcOrd="0" destOrd="0" presId="urn:microsoft.com/office/officeart/2005/8/layout/pList2"/>
    <dgm:cxn modelId="{A480946E-0EBA-460E-9D0A-A3CC268B2EFE}" type="presOf" srcId="{8C916FF3-69E6-4E9D-96FC-46BBDABCBBEC}" destId="{46FB12AD-C1D9-4C5E-A379-A7F02112790C}" srcOrd="0" destOrd="0" presId="urn:microsoft.com/office/officeart/2005/8/layout/pList2"/>
    <dgm:cxn modelId="{2339BBEC-7048-45CE-A15E-67C7A1976242}" type="presOf" srcId="{63407661-56B0-4570-9A57-AB018DEC9082}" destId="{4B5CA2D0-D4E6-4F99-873E-875720E67BB1}" srcOrd="0" destOrd="0" presId="urn:microsoft.com/office/officeart/2005/8/layout/pList2"/>
    <dgm:cxn modelId="{E8A02501-45BE-4022-9941-BD3C3ABD865D}" type="presOf" srcId="{3D03ACE9-D7D3-467B-A30C-A832970CE8D2}" destId="{2E6A35FE-1DF5-4E42-9677-A7AFDA2585BF}" srcOrd="0" destOrd="0" presId="urn:microsoft.com/office/officeart/2005/8/layout/pList2"/>
    <dgm:cxn modelId="{AAB22237-C202-4F1C-9767-DB20DD54EFFC}" type="presOf" srcId="{6B4F83E2-79BF-4C66-B12B-6BE821BB8BF1}" destId="{11EB00D8-9614-4E3D-A9BA-C364960E7B77}" srcOrd="0" destOrd="0" presId="urn:microsoft.com/office/officeart/2005/8/layout/pList2"/>
    <dgm:cxn modelId="{A14161C7-04B8-47BB-AEA2-E6216C8032D3}" type="presOf" srcId="{DFD112DC-360C-4E12-8A79-3445C47539D8}" destId="{2E756728-FE24-4C3C-AA6B-BF540E8DC865}" srcOrd="0" destOrd="0" presId="urn:microsoft.com/office/officeart/2005/8/layout/pList2"/>
    <dgm:cxn modelId="{DECB42DC-3A6C-4804-993F-DE5E79E867FA}" type="presParOf" srcId="{1C2E3EAC-7E72-4ACE-98F4-52A51EDD2B1B}" destId="{7B76C6B8-952C-4EEA-9239-E1F5B32ED93D}" srcOrd="0" destOrd="0" presId="urn:microsoft.com/office/officeart/2005/8/layout/pList2"/>
    <dgm:cxn modelId="{B9594E1E-D539-4A90-BA32-E3A2B756E64F}" type="presParOf" srcId="{1C2E3EAC-7E72-4ACE-98F4-52A51EDD2B1B}" destId="{F4CB85F4-9B84-4810-85E0-2E3FD6436196}" srcOrd="1" destOrd="0" presId="urn:microsoft.com/office/officeart/2005/8/layout/pList2"/>
    <dgm:cxn modelId="{6FA1DDF3-9A1D-4818-B839-252BFEC4E959}" type="presParOf" srcId="{F4CB85F4-9B84-4810-85E0-2E3FD6436196}" destId="{25DF10C9-41CA-42CD-A124-1161ACC70B3A}" srcOrd="0" destOrd="0" presId="urn:microsoft.com/office/officeart/2005/8/layout/pList2"/>
    <dgm:cxn modelId="{093CAF0A-AE1A-4705-B522-3F0384373A81}" type="presParOf" srcId="{25DF10C9-41CA-42CD-A124-1161ACC70B3A}" destId="{4B5CA2D0-D4E6-4F99-873E-875720E67BB1}" srcOrd="0" destOrd="0" presId="urn:microsoft.com/office/officeart/2005/8/layout/pList2"/>
    <dgm:cxn modelId="{C41C8E13-FAF8-4F00-9478-1E795D515124}" type="presParOf" srcId="{25DF10C9-41CA-42CD-A124-1161ACC70B3A}" destId="{4E97C8DD-9664-483B-AB17-F547AA317DCC}" srcOrd="1" destOrd="0" presId="urn:microsoft.com/office/officeart/2005/8/layout/pList2"/>
    <dgm:cxn modelId="{8686B0BB-440E-4618-89CE-279CF04FDE6F}" type="presParOf" srcId="{25DF10C9-41CA-42CD-A124-1161ACC70B3A}" destId="{0ABB8132-71B0-4CF0-BB78-AA38C6EC5E57}" srcOrd="2" destOrd="0" presId="urn:microsoft.com/office/officeart/2005/8/layout/pList2"/>
    <dgm:cxn modelId="{96686382-61B3-4513-897F-243DEA0CDA22}" type="presParOf" srcId="{F4CB85F4-9B84-4810-85E0-2E3FD6436196}" destId="{FE2F988C-80D6-41D3-BDC2-84481CB923EE}" srcOrd="1" destOrd="0" presId="urn:microsoft.com/office/officeart/2005/8/layout/pList2"/>
    <dgm:cxn modelId="{374AFAD4-5EC2-42C1-87DC-40D374C26260}" type="presParOf" srcId="{F4CB85F4-9B84-4810-85E0-2E3FD6436196}" destId="{6C472A24-F7F8-431F-865F-29D3333993E2}" srcOrd="2" destOrd="0" presId="urn:microsoft.com/office/officeart/2005/8/layout/pList2"/>
    <dgm:cxn modelId="{7F4BD2E7-4C7B-4670-97E7-9BC7128DDCE3}" type="presParOf" srcId="{6C472A24-F7F8-431F-865F-29D3333993E2}" destId="{46FB12AD-C1D9-4C5E-A379-A7F02112790C}" srcOrd="0" destOrd="0" presId="urn:microsoft.com/office/officeart/2005/8/layout/pList2"/>
    <dgm:cxn modelId="{BC82CF04-A8B8-4EEA-8A60-072E3D60E719}" type="presParOf" srcId="{6C472A24-F7F8-431F-865F-29D3333993E2}" destId="{4370D64D-A87E-449E-BE6A-2E3A4DD5194A}" srcOrd="1" destOrd="0" presId="urn:microsoft.com/office/officeart/2005/8/layout/pList2"/>
    <dgm:cxn modelId="{4F9DF4F8-D660-41AE-97FA-FF62273EDBF6}" type="presParOf" srcId="{6C472A24-F7F8-431F-865F-29D3333993E2}" destId="{03573BB5-6D89-414D-84BB-BE9946D1AD29}" srcOrd="2" destOrd="0" presId="urn:microsoft.com/office/officeart/2005/8/layout/pList2"/>
    <dgm:cxn modelId="{E3D8D5F9-2152-4E97-9287-1F34DEBEE75B}" type="presParOf" srcId="{F4CB85F4-9B84-4810-85E0-2E3FD6436196}" destId="{308C3F5E-3E5B-43AE-B77A-4D375313F904}" srcOrd="3" destOrd="0" presId="urn:microsoft.com/office/officeart/2005/8/layout/pList2"/>
    <dgm:cxn modelId="{7CBF1B43-C067-4F20-99CF-19DF0258D662}" type="presParOf" srcId="{F4CB85F4-9B84-4810-85E0-2E3FD6436196}" destId="{325F66CC-0607-49CC-BBDF-ECE924212551}" srcOrd="4" destOrd="0" presId="urn:microsoft.com/office/officeart/2005/8/layout/pList2"/>
    <dgm:cxn modelId="{7F4298E7-2051-4E19-B534-801A93A49D50}" type="presParOf" srcId="{325F66CC-0607-49CC-BBDF-ECE924212551}" destId="{266D562D-8919-45E7-8F7B-509BFC6A3593}" srcOrd="0" destOrd="0" presId="urn:microsoft.com/office/officeart/2005/8/layout/pList2"/>
    <dgm:cxn modelId="{4AAF42B1-17B5-415D-98D6-A9817C776053}" type="presParOf" srcId="{325F66CC-0607-49CC-BBDF-ECE924212551}" destId="{AAB87166-CBBA-4D6D-B7F5-8B8D221CA111}" srcOrd="1" destOrd="0" presId="urn:microsoft.com/office/officeart/2005/8/layout/pList2"/>
    <dgm:cxn modelId="{142221AC-A552-45BC-88DD-479E8C21FF22}" type="presParOf" srcId="{325F66CC-0607-49CC-BBDF-ECE924212551}" destId="{03644EB4-7E89-44CE-874A-37461E0B0A42}" srcOrd="2" destOrd="0" presId="urn:microsoft.com/office/officeart/2005/8/layout/pList2"/>
    <dgm:cxn modelId="{D2EAAAEE-A051-47BC-A884-FD56AB0ED2DE}" type="presParOf" srcId="{F4CB85F4-9B84-4810-85E0-2E3FD6436196}" destId="{40511BDB-9E83-43E1-851F-206B4E55D512}" srcOrd="5" destOrd="0" presId="urn:microsoft.com/office/officeart/2005/8/layout/pList2"/>
    <dgm:cxn modelId="{16DC9A6A-3214-4D77-8E8E-988D0454915B}" type="presParOf" srcId="{F4CB85F4-9B84-4810-85E0-2E3FD6436196}" destId="{35B7C553-5D12-498A-82E6-BA30E6A85B94}" srcOrd="6" destOrd="0" presId="urn:microsoft.com/office/officeart/2005/8/layout/pList2"/>
    <dgm:cxn modelId="{3BD4F71D-A873-4394-B54A-1F4F17FC5483}" type="presParOf" srcId="{35B7C553-5D12-498A-82E6-BA30E6A85B94}" destId="{11EB00D8-9614-4E3D-A9BA-C364960E7B77}" srcOrd="0" destOrd="0" presId="urn:microsoft.com/office/officeart/2005/8/layout/pList2"/>
    <dgm:cxn modelId="{AF8E87C4-32C9-4A52-87E5-B17E6735C6C4}" type="presParOf" srcId="{35B7C553-5D12-498A-82E6-BA30E6A85B94}" destId="{FF625D6D-4FBA-4553-AC17-96F1EE6E9EC0}" srcOrd="1" destOrd="0" presId="urn:microsoft.com/office/officeart/2005/8/layout/pList2"/>
    <dgm:cxn modelId="{526EE391-0FBA-4081-9786-ABC480D208FA}" type="presParOf" srcId="{35B7C553-5D12-498A-82E6-BA30E6A85B94}" destId="{97B22058-9EB9-42FB-87BD-27AEF96F3841}" srcOrd="2" destOrd="0" presId="urn:microsoft.com/office/officeart/2005/8/layout/pList2"/>
    <dgm:cxn modelId="{58DA7B91-D4C4-47B0-AF10-96A7DED82BA2}" type="presParOf" srcId="{F4CB85F4-9B84-4810-85E0-2E3FD6436196}" destId="{2E6A35FE-1DF5-4E42-9677-A7AFDA2585BF}" srcOrd="7" destOrd="0" presId="urn:microsoft.com/office/officeart/2005/8/layout/pList2"/>
    <dgm:cxn modelId="{4378A172-ABCD-450A-AEF1-EF9DBB18AED9}" type="presParOf" srcId="{F4CB85F4-9B84-4810-85E0-2E3FD6436196}" destId="{AC86A9E1-CA82-4A04-A327-87930F2D8780}" srcOrd="8" destOrd="0" presId="urn:microsoft.com/office/officeart/2005/8/layout/pList2"/>
    <dgm:cxn modelId="{F10CC796-65F9-49F7-8D9A-0CA24DBFC454}" type="presParOf" srcId="{AC86A9E1-CA82-4A04-A327-87930F2D8780}" destId="{2E756728-FE24-4C3C-AA6B-BF540E8DC865}" srcOrd="0" destOrd="0" presId="urn:microsoft.com/office/officeart/2005/8/layout/pList2"/>
    <dgm:cxn modelId="{C44F8867-F128-408D-9379-C09A0808922A}" type="presParOf" srcId="{AC86A9E1-CA82-4A04-A327-87930F2D8780}" destId="{AD94512C-0D95-40A1-B81D-2C278E05D02D}" srcOrd="1" destOrd="0" presId="urn:microsoft.com/office/officeart/2005/8/layout/pList2"/>
    <dgm:cxn modelId="{FF5E63C7-6FC0-4C9C-98FC-224D2EDC6041}" type="presParOf" srcId="{AC86A9E1-CA82-4A04-A327-87930F2D8780}" destId="{F7A5C283-92C8-4EAF-A5A9-205761AE6788}"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76C6B8-952C-4EEA-9239-E1F5B32ED93D}">
      <dsp:nvSpPr>
        <dsp:cNvPr id="0" name=""/>
        <dsp:cNvSpPr/>
      </dsp:nvSpPr>
      <dsp:spPr>
        <a:xfrm>
          <a:off x="0" y="0"/>
          <a:ext cx="8956846" cy="1743588"/>
        </a:xfrm>
        <a:prstGeom prst="roundRect">
          <a:avLst>
            <a:gd name="adj" fmla="val 1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BB8132-71B0-4CF0-BB78-AA38C6EC5E57}">
      <dsp:nvSpPr>
        <dsp:cNvPr id="0" name=""/>
        <dsp:cNvSpPr/>
      </dsp:nvSpPr>
      <dsp:spPr>
        <a:xfrm>
          <a:off x="275691" y="228450"/>
          <a:ext cx="1556567" cy="1278631"/>
        </a:xfrm>
        <a:prstGeom prst="roundRect">
          <a:avLst>
            <a:gd name="adj" fmla="val 10000"/>
          </a:avLst>
        </a:prstGeom>
        <a:blipFill>
          <a:blip xmlns:r="http://schemas.openxmlformats.org/officeDocument/2006/relationships" r:embed="rId1"/>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5CA2D0-D4E6-4F99-873E-875720E67BB1}">
      <dsp:nvSpPr>
        <dsp:cNvPr id="0" name=""/>
        <dsp:cNvSpPr/>
      </dsp:nvSpPr>
      <dsp:spPr>
        <a:xfrm rot="10800000">
          <a:off x="316753" y="1709533"/>
          <a:ext cx="1556567" cy="2147162"/>
        </a:xfrm>
        <a:prstGeom prst="round2SameRect">
          <a:avLst>
            <a:gd name="adj1" fmla="val 10500"/>
            <a:gd name="adj2" fmla="val 0"/>
          </a:avLst>
        </a:prstGeom>
        <a:solidFill>
          <a:schemeClr val="accent4">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lvl="0" algn="ctr" defTabSz="1778000">
            <a:lnSpc>
              <a:spcPct val="90000"/>
            </a:lnSpc>
            <a:spcBef>
              <a:spcPct val="0"/>
            </a:spcBef>
            <a:spcAft>
              <a:spcPct val="35000"/>
            </a:spcAft>
          </a:pPr>
          <a:r>
            <a:rPr lang="vi-VN" sz="4000" kern="1200" dirty="0">
              <a:solidFill>
                <a:schemeClr val="tx1"/>
              </a:solidFill>
              <a:latin typeface="+mj-lt"/>
            </a:rPr>
            <a:t>Hạ Môn</a:t>
          </a:r>
          <a:endParaRPr lang="en-US" sz="4000" kern="1200" dirty="0">
            <a:solidFill>
              <a:schemeClr val="tx1"/>
            </a:solidFill>
            <a:latin typeface="+mj-lt"/>
          </a:endParaRPr>
        </a:p>
      </dsp:txBody>
      <dsp:txXfrm rot="10800000">
        <a:off x="364623" y="1709533"/>
        <a:ext cx="1460827" cy="2099292"/>
      </dsp:txXfrm>
    </dsp:sp>
    <dsp:sp modelId="{03573BB5-6D89-414D-84BB-BE9946D1AD29}">
      <dsp:nvSpPr>
        <dsp:cNvPr id="0" name=""/>
        <dsp:cNvSpPr/>
      </dsp:nvSpPr>
      <dsp:spPr>
        <a:xfrm>
          <a:off x="1987915" y="246761"/>
          <a:ext cx="1556567" cy="1278631"/>
        </a:xfrm>
        <a:prstGeom prst="roundRect">
          <a:avLst>
            <a:gd name="adj" fmla="val 10000"/>
          </a:avLst>
        </a:prstGeom>
        <a:blipFill>
          <a:blip xmlns:r="http://schemas.openxmlformats.org/officeDocument/2006/relationships" r:embed="rId2"/>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6FB12AD-C1D9-4C5E-A379-A7F02112790C}">
      <dsp:nvSpPr>
        <dsp:cNvPr id="0" name=""/>
        <dsp:cNvSpPr/>
      </dsp:nvSpPr>
      <dsp:spPr>
        <a:xfrm rot="10800000">
          <a:off x="2008430" y="1742495"/>
          <a:ext cx="1556567" cy="2073918"/>
        </a:xfrm>
        <a:prstGeom prst="round2SameRect">
          <a:avLst>
            <a:gd name="adj1" fmla="val 10500"/>
            <a:gd name="adj2" fmla="val 0"/>
          </a:avLst>
        </a:prstGeom>
        <a:solidFill>
          <a:schemeClr val="accent4">
            <a:hueOff val="2598923"/>
            <a:satOff val="-11992"/>
            <a:lumOff val="441"/>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lvl="0" algn="ctr" defTabSz="1778000">
            <a:lnSpc>
              <a:spcPct val="90000"/>
            </a:lnSpc>
            <a:spcBef>
              <a:spcPct val="0"/>
            </a:spcBef>
            <a:spcAft>
              <a:spcPct val="35000"/>
            </a:spcAft>
          </a:pPr>
          <a:r>
            <a:rPr lang="vi-VN" sz="4000" kern="1200" dirty="0">
              <a:solidFill>
                <a:schemeClr val="tx1"/>
              </a:solidFill>
              <a:latin typeface="+mj-lt"/>
            </a:rPr>
            <a:t>Chu Hải</a:t>
          </a:r>
          <a:endParaRPr lang="en-US" sz="4000" kern="1200" dirty="0">
            <a:solidFill>
              <a:schemeClr val="tx1"/>
            </a:solidFill>
            <a:latin typeface="+mj-lt"/>
          </a:endParaRPr>
        </a:p>
      </dsp:txBody>
      <dsp:txXfrm rot="10800000">
        <a:off x="2056300" y="1742495"/>
        <a:ext cx="1460827" cy="2026048"/>
      </dsp:txXfrm>
    </dsp:sp>
    <dsp:sp modelId="{03644EB4-7E89-44CE-874A-37461E0B0A42}">
      <dsp:nvSpPr>
        <dsp:cNvPr id="0" name=""/>
        <dsp:cNvSpPr/>
      </dsp:nvSpPr>
      <dsp:spPr>
        <a:xfrm>
          <a:off x="3700139" y="232478"/>
          <a:ext cx="1556567" cy="1278631"/>
        </a:xfrm>
        <a:prstGeom prst="roundRect">
          <a:avLst>
            <a:gd name="adj" fmla="val 10000"/>
          </a:avLst>
        </a:prstGeom>
        <a:blipFill>
          <a:blip xmlns:r="http://schemas.openxmlformats.org/officeDocument/2006/relationships" r:embed="rId3"/>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6D562D-8919-45E7-8F7B-509BFC6A3593}">
      <dsp:nvSpPr>
        <dsp:cNvPr id="0" name=""/>
        <dsp:cNvSpPr/>
      </dsp:nvSpPr>
      <dsp:spPr>
        <a:xfrm rot="10800000">
          <a:off x="3768643" y="1743588"/>
          <a:ext cx="1556567" cy="2131052"/>
        </a:xfrm>
        <a:prstGeom prst="round2SameRect">
          <a:avLst>
            <a:gd name="adj1" fmla="val 10500"/>
            <a:gd name="adj2" fmla="val 0"/>
          </a:avLst>
        </a:prstGeom>
        <a:solidFill>
          <a:schemeClr val="accent4">
            <a:hueOff val="5197846"/>
            <a:satOff val="-23984"/>
            <a:lumOff val="883"/>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lvl="0" algn="ctr" defTabSz="1778000">
            <a:lnSpc>
              <a:spcPct val="90000"/>
            </a:lnSpc>
            <a:spcBef>
              <a:spcPct val="0"/>
            </a:spcBef>
            <a:spcAft>
              <a:spcPct val="35000"/>
            </a:spcAft>
          </a:pPr>
          <a:r>
            <a:rPr lang="vi-VN" sz="4000" kern="1200" dirty="0">
              <a:solidFill>
                <a:schemeClr val="tx1"/>
              </a:solidFill>
              <a:latin typeface="+mj-lt"/>
            </a:rPr>
            <a:t>Sán Đầu</a:t>
          </a:r>
          <a:endParaRPr lang="en-US" sz="4000" kern="1200" dirty="0">
            <a:solidFill>
              <a:schemeClr val="tx1"/>
            </a:solidFill>
            <a:latin typeface="+mj-lt"/>
          </a:endParaRPr>
        </a:p>
      </dsp:txBody>
      <dsp:txXfrm rot="10800000">
        <a:off x="3816513" y="1743588"/>
        <a:ext cx="1460827" cy="2083182"/>
      </dsp:txXfrm>
    </dsp:sp>
    <dsp:sp modelId="{97B22058-9EB9-42FB-87BD-27AEF96F3841}">
      <dsp:nvSpPr>
        <dsp:cNvPr id="0" name=""/>
        <dsp:cNvSpPr/>
      </dsp:nvSpPr>
      <dsp:spPr>
        <a:xfrm>
          <a:off x="5412363" y="232478"/>
          <a:ext cx="1556567" cy="1278631"/>
        </a:xfrm>
        <a:prstGeom prst="roundRect">
          <a:avLst>
            <a:gd name="adj" fmla="val 10000"/>
          </a:avLst>
        </a:prstGeom>
        <a:blipFill>
          <a:blip xmlns:r="http://schemas.openxmlformats.org/officeDocument/2006/relationships" r:embed="rId4"/>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EB00D8-9614-4E3D-A9BA-C364960E7B77}">
      <dsp:nvSpPr>
        <dsp:cNvPr id="0" name=""/>
        <dsp:cNvSpPr/>
      </dsp:nvSpPr>
      <dsp:spPr>
        <a:xfrm rot="10800000">
          <a:off x="5439774" y="1743588"/>
          <a:ext cx="1556567" cy="2131052"/>
        </a:xfrm>
        <a:prstGeom prst="round2SameRect">
          <a:avLst>
            <a:gd name="adj1" fmla="val 10500"/>
            <a:gd name="adj2" fmla="val 0"/>
          </a:avLst>
        </a:prstGeom>
        <a:solidFill>
          <a:schemeClr val="accent4">
            <a:hueOff val="7796769"/>
            <a:satOff val="-35976"/>
            <a:lumOff val="1324"/>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lvl="0" algn="ctr" defTabSz="1778000">
            <a:lnSpc>
              <a:spcPct val="90000"/>
            </a:lnSpc>
            <a:spcBef>
              <a:spcPct val="0"/>
            </a:spcBef>
            <a:spcAft>
              <a:spcPct val="35000"/>
            </a:spcAft>
          </a:pPr>
          <a:r>
            <a:rPr lang="vi-VN" sz="4000" kern="1200" dirty="0">
              <a:solidFill>
                <a:schemeClr val="tx1"/>
              </a:solidFill>
              <a:latin typeface="+mj-lt"/>
            </a:rPr>
            <a:t>Hải nam</a:t>
          </a:r>
          <a:endParaRPr lang="en-US" sz="4000" kern="1200" dirty="0">
            <a:solidFill>
              <a:schemeClr val="tx1"/>
            </a:solidFill>
            <a:latin typeface="+mj-lt"/>
          </a:endParaRPr>
        </a:p>
      </dsp:txBody>
      <dsp:txXfrm rot="10800000">
        <a:off x="5487644" y="1743588"/>
        <a:ext cx="1460827" cy="2083182"/>
      </dsp:txXfrm>
    </dsp:sp>
    <dsp:sp modelId="{F7A5C283-92C8-4EAF-A5A9-205761AE6788}">
      <dsp:nvSpPr>
        <dsp:cNvPr id="0" name=""/>
        <dsp:cNvSpPr/>
      </dsp:nvSpPr>
      <dsp:spPr>
        <a:xfrm>
          <a:off x="7124587" y="232478"/>
          <a:ext cx="1556567" cy="1278631"/>
        </a:xfrm>
        <a:prstGeom prst="roundRect">
          <a:avLst>
            <a:gd name="adj" fmla="val 10000"/>
          </a:avLst>
        </a:prstGeom>
        <a:blipFill>
          <a:blip xmlns:r="http://schemas.openxmlformats.org/officeDocument/2006/relationships" r:embed="rId5"/>
          <a:srcRect/>
          <a:stretch>
            <a:fillRect l="-4000" r="-4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56728-FE24-4C3C-AA6B-BF540E8DC865}">
      <dsp:nvSpPr>
        <dsp:cNvPr id="0" name=""/>
        <dsp:cNvSpPr/>
      </dsp:nvSpPr>
      <dsp:spPr>
        <a:xfrm rot="10800000">
          <a:off x="7151998" y="1743588"/>
          <a:ext cx="1556567" cy="2131052"/>
        </a:xfrm>
        <a:prstGeom prst="round2SameRect">
          <a:avLst>
            <a:gd name="adj1" fmla="val 10500"/>
            <a:gd name="adj2" fmla="val 0"/>
          </a:avLst>
        </a:prstGeom>
        <a:solidFill>
          <a:schemeClr val="accent4">
            <a:hueOff val="10395692"/>
            <a:satOff val="-47968"/>
            <a:lumOff val="1765"/>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lvl="0" algn="ctr" defTabSz="1778000">
            <a:lnSpc>
              <a:spcPct val="90000"/>
            </a:lnSpc>
            <a:spcBef>
              <a:spcPct val="0"/>
            </a:spcBef>
            <a:spcAft>
              <a:spcPct val="35000"/>
            </a:spcAft>
          </a:pPr>
          <a:r>
            <a:rPr lang="vi-VN" sz="4000" kern="1200" dirty="0">
              <a:solidFill>
                <a:schemeClr val="tx1"/>
              </a:solidFill>
              <a:latin typeface="+mj-lt"/>
            </a:rPr>
            <a:t>Thâm Quyến</a:t>
          </a:r>
          <a:endParaRPr lang="en-US" sz="4000" kern="1200" dirty="0">
            <a:solidFill>
              <a:schemeClr val="tx1"/>
            </a:solidFill>
            <a:latin typeface="+mj-lt"/>
          </a:endParaRPr>
        </a:p>
      </dsp:txBody>
      <dsp:txXfrm rot="10800000">
        <a:off x="7199868" y="1743588"/>
        <a:ext cx="1460827" cy="2083182"/>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257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257175"/>
          </a:xfrm>
          <a:prstGeom prst="rect">
            <a:avLst/>
          </a:prstGeom>
        </p:spPr>
        <p:txBody>
          <a:bodyPr vert="horz" lIns="91440" tIns="45720" rIns="91440" bIns="45720" rtlCol="0"/>
          <a:lstStyle>
            <a:lvl1pPr algn="r">
              <a:defRPr sz="1200"/>
            </a:lvl1pPr>
          </a:lstStyle>
          <a:p>
            <a:fld id="{CC95B216-E246-47FF-8D18-D4BC700A9D21}" type="datetimeFigureOut">
              <a:rPr lang="en-US" smtClean="0"/>
              <a:t>27/2/2024</a:t>
            </a:fld>
            <a:endParaRPr lang="en-US"/>
          </a:p>
        </p:txBody>
      </p:sp>
      <p:sp>
        <p:nvSpPr>
          <p:cNvPr id="4" name="Slide Image Placeholder 3"/>
          <p:cNvSpPr>
            <a:spLocks noGrp="1" noRot="1" noChangeAspect="1"/>
          </p:cNvSpPr>
          <p:nvPr>
            <p:ph type="sldImg" idx="2"/>
          </p:nvPr>
        </p:nvSpPr>
        <p:spPr>
          <a:xfrm>
            <a:off x="3028950" y="642938"/>
            <a:ext cx="3086100" cy="1736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2474913"/>
            <a:ext cx="7315200" cy="20256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4886325"/>
            <a:ext cx="3962400" cy="257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4886325"/>
            <a:ext cx="3962400" cy="257175"/>
          </a:xfrm>
          <a:prstGeom prst="rect">
            <a:avLst/>
          </a:prstGeom>
        </p:spPr>
        <p:txBody>
          <a:bodyPr vert="horz" lIns="91440" tIns="45720" rIns="91440" bIns="45720" rtlCol="0" anchor="b"/>
          <a:lstStyle>
            <a:lvl1pPr algn="r">
              <a:defRPr sz="1200"/>
            </a:lvl1pPr>
          </a:lstStyle>
          <a:p>
            <a:fld id="{F96463D6-FA08-4141-8BF8-560B9FF33437}" type="slidenum">
              <a:rPr lang="en-US" smtClean="0"/>
              <a:t>‹#›</a:t>
            </a:fld>
            <a:endParaRPr lang="en-US"/>
          </a:p>
        </p:txBody>
      </p:sp>
    </p:spTree>
    <p:extLst>
      <p:ext uri="{BB962C8B-B14F-4D97-AF65-F5344CB8AC3E}">
        <p14:creationId xmlns:p14="http://schemas.microsoft.com/office/powerpoint/2010/main" val="251666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1080135"/>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1285875"/>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420E-4127-4A3F-A7EA-8D058F00714F}"/>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03AEFC-EC05-408C-88A5-002E02F67AE9}"/>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C63CED4-401D-4966-A8EC-4707C39F53EF}"/>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6974F9-8182-40B8-90A3-1ACF0C3CB9BD}"/>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773E6FA-3FAE-4A6A-9E53-7A4F828253A1}"/>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FFE78C-ECB7-4B79-BC3B-778B7ADFA16B}"/>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8" name="Footer Placeholder 7">
            <a:extLst>
              <a:ext uri="{FF2B5EF4-FFF2-40B4-BE49-F238E27FC236}">
                <a16:creationId xmlns:a16="http://schemas.microsoft.com/office/drawing/2014/main" id="{D8E496C3-AC9F-49D1-96D6-0A4008106DA4}"/>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9" name="Slide Number Placeholder 8">
            <a:extLst>
              <a:ext uri="{FF2B5EF4-FFF2-40B4-BE49-F238E27FC236}">
                <a16:creationId xmlns:a16="http://schemas.microsoft.com/office/drawing/2014/main" id="{91F5D416-D578-4FED-A05B-BB8A1B2A133F}"/>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2297219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20C18-3696-4F4C-8816-26B9A44CCC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88620B-B459-400D-9004-C1C76025A7FC}"/>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4" name="Footer Placeholder 3">
            <a:extLst>
              <a:ext uri="{FF2B5EF4-FFF2-40B4-BE49-F238E27FC236}">
                <a16:creationId xmlns:a16="http://schemas.microsoft.com/office/drawing/2014/main" id="{F87A5CE9-822E-4977-AFCE-CCF6B1204907}"/>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5" name="Slide Number Placeholder 4">
            <a:extLst>
              <a:ext uri="{FF2B5EF4-FFF2-40B4-BE49-F238E27FC236}">
                <a16:creationId xmlns:a16="http://schemas.microsoft.com/office/drawing/2014/main" id="{FBDA1A47-ED62-4B53-BB65-88AAB211D0E2}"/>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2930833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400467-0603-45DE-BAC7-AC56384D482B}"/>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3" name="Footer Placeholder 2">
            <a:extLst>
              <a:ext uri="{FF2B5EF4-FFF2-40B4-BE49-F238E27FC236}">
                <a16:creationId xmlns:a16="http://schemas.microsoft.com/office/drawing/2014/main" id="{74F6AAD6-85FE-441F-8D12-6CCCFF5144C3}"/>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4" name="Slide Number Placeholder 3">
            <a:extLst>
              <a:ext uri="{FF2B5EF4-FFF2-40B4-BE49-F238E27FC236}">
                <a16:creationId xmlns:a16="http://schemas.microsoft.com/office/drawing/2014/main" id="{76E8407B-7097-42E7-8348-CF2EBCF3F74C}"/>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40649231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BFCA4-E8B2-49CA-AACA-88F899AC8466}"/>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C39497F6-4F4B-4AA3-8F5B-D16B071C9145}"/>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E89656-BC82-4D07-9E8B-4BF52E127BD5}"/>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9FEDEFE-C103-47AB-84AB-EA0C70EB3C3F}"/>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E6A2A007-AF94-4910-A095-F52BE16E3C0F}"/>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B1A9860A-7797-4BFB-B774-273D3E58EE8F}"/>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7674093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D30C-D690-4949-B1E9-FB43899F53B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C862296-C63D-4D09-B527-CFEAA4CCCE2E}"/>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C264F173-E9BA-45D6-9A71-2FAAE263D5C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8F902FC-5119-4E1A-8593-0C7838FE6067}"/>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686B209-827B-47B4-97E2-65E0EC77473D}"/>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05883439-ACBA-4DE6-BF57-629A15534D3D}"/>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112122435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24FF-F796-4B63-A7D0-A92DC76544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E3510F-1D4B-4930-AE25-2BF242A74E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459594-58EE-43AB-AA76-49567578A4AC}"/>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DCAC6259-7832-4594-BDFB-49704B492E42}"/>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23E5B111-4F40-48BF-B558-4CDCFAFE73F5}"/>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260653206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E28E2-6716-4390-947C-8D1C0A412E3D}"/>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0F87A2-94AE-47A7-8196-FFC7D562A3E0}"/>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CA56E-0A45-450A-AAB2-AEBFB61219CD}"/>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669972C-45FA-4B4A-B84F-C3DF73511668}"/>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F92F1F75-7CDA-4088-B08F-72E4FFF03F6C}"/>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17218023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46D2802C-9785-4DA3-96A6-405B8B533678}" type="datetime1">
              <a:rPr lang="en-US" smtClean="0">
                <a:solidFill>
                  <a:prstClr val="black">
                    <a:tint val="75000"/>
                  </a:prstClr>
                </a:solidFill>
              </a:rPr>
              <a:t>27/2/2024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3C1B63C-637A-47DC-84ED-E47AF6D5368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26710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05E3F52-D36C-4D85-9523-17F49B61ECF1}" type="datetime1">
              <a:rPr lang="en-US" smtClean="0">
                <a:solidFill>
                  <a:prstClr val="black">
                    <a:tint val="75000"/>
                  </a:prstClr>
                </a:solidFill>
              </a:rPr>
              <a:t>27/2/2024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48B084-CF1D-4085-9868-52A2AD4C978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042233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6"/>
          </a:xfrm>
        </p:spPr>
        <p:txBody>
          <a:bodyPr anchor="t"/>
          <a:lstStyle>
            <a:lvl1pPr algn="l">
              <a:defRPr sz="3000" b="1" cap="all"/>
            </a:lvl1pPr>
          </a:lstStyle>
          <a:p>
            <a:r>
              <a:rPr lang="en-US"/>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CB403E-B11A-4D09-8480-44B564445225}" type="datetime1">
              <a:rPr lang="en-US" smtClean="0">
                <a:solidFill>
                  <a:prstClr val="black">
                    <a:tint val="75000"/>
                  </a:prstClr>
                </a:solidFill>
              </a:rPr>
              <a:t>27/2/2024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365C04-2418-46C2-B09C-D45DEEB3817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87537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1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200153"/>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200153"/>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fld id="{1111FAB2-5421-4BE7-AF1C-D055C60189F6}" type="datetime1">
              <a:rPr lang="en-US" smtClean="0">
                <a:solidFill>
                  <a:prstClr val="black">
                    <a:tint val="75000"/>
                  </a:prstClr>
                </a:solidFill>
              </a:rPr>
              <a:t>27/2/2024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075CC9F-2F13-478D-974C-B89678FF48E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882330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fld id="{BC62FDE6-541C-4837-B89C-6310611B3018}" type="datetime1">
              <a:rPr lang="en-US" smtClean="0">
                <a:solidFill>
                  <a:prstClr val="black">
                    <a:tint val="75000"/>
                  </a:prstClr>
                </a:solidFill>
              </a:rPr>
              <a:t>27/2/2024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E04BDBD-1564-4CAA-9C4B-8301BFA5D12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3866412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7F907F0D-A30B-4C68-B6B1-81AE53640316}" type="datetime1">
              <a:rPr lang="en-US" smtClean="0">
                <a:solidFill>
                  <a:prstClr val="black">
                    <a:tint val="75000"/>
                  </a:prstClr>
                </a:solidFill>
              </a:rPr>
              <a:t>27/2/2024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C95B1336-7DBF-446B-A8A1-759F34AC5BD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534777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3E5577-25E9-4D0A-86CA-528BE8A35FE8}" type="datetime1">
              <a:rPr lang="en-US" smtClean="0">
                <a:solidFill>
                  <a:prstClr val="black">
                    <a:tint val="75000"/>
                  </a:prstClr>
                </a:solidFill>
              </a:rPr>
              <a:t>27/2/2024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AEB3AA1-13EF-441E-BF7D-80A0AF6ED31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97928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endParaRPr lang="vi-VN"/>
          </a:p>
        </p:txBody>
      </p:sp>
      <p:sp>
        <p:nvSpPr>
          <p:cNvPr id="3" name="Content Placeholder 2"/>
          <p:cNvSpPr>
            <a:spLocks noGrp="1"/>
          </p:cNvSpPr>
          <p:nvPr>
            <p:ph idx="1"/>
          </p:nvPr>
        </p:nvSpPr>
        <p:spPr>
          <a:xfrm>
            <a:off x="3575050" y="204790"/>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3F2946C-4F49-4E05-B419-028462ADC0B1}" type="datetime1">
              <a:rPr lang="en-US" smtClean="0">
                <a:solidFill>
                  <a:prstClr val="black">
                    <a:tint val="75000"/>
                  </a:prstClr>
                </a:solidFill>
              </a:rPr>
              <a:t>27/2/2024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4FD5FA4-497B-4921-8F3A-88F9897DE5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798343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vi-VN"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CD77D45-4E11-4D55-BD51-4DA4F2D6A6E1}" type="datetime1">
              <a:rPr lang="en-US" smtClean="0">
                <a:solidFill>
                  <a:prstClr val="black">
                    <a:tint val="75000"/>
                  </a:prstClr>
                </a:solidFill>
              </a:rPr>
              <a:t>27/2/2024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273F2E2-3370-4758-82FE-97BAF40B2D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4111552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AFDACF2B-3FDC-4FA7-AE4E-7BC42EAE489C}" type="datetime1">
              <a:rPr lang="en-US" smtClean="0">
                <a:solidFill>
                  <a:prstClr val="black">
                    <a:tint val="75000"/>
                  </a:prstClr>
                </a:solidFill>
              </a:rPr>
              <a:t>27/2/2024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E281758-1860-40BD-B815-EA88D910634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69728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5810D88-3E58-4CBD-863B-9FE18D8816A0}" type="datetime1">
              <a:rPr lang="en-US" smtClean="0">
                <a:solidFill>
                  <a:prstClr val="black">
                    <a:tint val="75000"/>
                  </a:prstClr>
                </a:solidFill>
              </a:rPr>
              <a:t>27/2/2024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8CFA7C-B324-4515-A133-C3EA0A4B534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776298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endParaRPr lang="vi-VN"/>
          </a:p>
        </p:txBody>
      </p:sp>
      <p:sp>
        <p:nvSpPr>
          <p:cNvPr id="3" name="Content Placeholder 2"/>
          <p:cNvSpPr>
            <a:spLocks noGrp="1"/>
          </p:cNvSpPr>
          <p:nvPr>
            <p:ph sz="half" idx="1"/>
          </p:nvPr>
        </p:nvSpPr>
        <p:spPr>
          <a:xfrm>
            <a:off x="457200" y="1200153"/>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quarter" idx="2"/>
          </p:nvPr>
        </p:nvSpPr>
        <p:spPr>
          <a:xfrm>
            <a:off x="4648200" y="1200150"/>
            <a:ext cx="4038600" cy="163949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Content Placeholder 4"/>
          <p:cNvSpPr>
            <a:spLocks noGrp="1"/>
          </p:cNvSpPr>
          <p:nvPr>
            <p:ph sz="quarter" idx="3"/>
          </p:nvPr>
        </p:nvSpPr>
        <p:spPr>
          <a:xfrm>
            <a:off x="4648200" y="2953944"/>
            <a:ext cx="4038600" cy="1640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Date Placeholder 3"/>
          <p:cNvSpPr>
            <a:spLocks noGrp="1"/>
          </p:cNvSpPr>
          <p:nvPr>
            <p:ph type="dt" sz="half" idx="10"/>
          </p:nvPr>
        </p:nvSpPr>
        <p:spPr/>
        <p:txBody>
          <a:bodyPr/>
          <a:lstStyle>
            <a:lvl1pPr>
              <a:defRPr/>
            </a:lvl1pPr>
          </a:lstStyle>
          <a:p>
            <a:pPr>
              <a:defRPr/>
            </a:pPr>
            <a:fld id="{561B3564-6501-46EF-8C50-A2EBAD3199BA}" type="datetime1">
              <a:rPr lang="en-US" smtClean="0">
                <a:solidFill>
                  <a:prstClr val="black">
                    <a:tint val="75000"/>
                  </a:prstClr>
                </a:solidFill>
              </a:rPr>
              <a:t>27/2/2024</a:t>
            </a:fld>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5"/>
          <p:cNvSpPr>
            <a:spLocks noGrp="1"/>
          </p:cNvSpPr>
          <p:nvPr>
            <p:ph type="sldNum" sz="quarter" idx="12"/>
          </p:nvPr>
        </p:nvSpPr>
        <p:spPr/>
        <p:txBody>
          <a:bodyPr/>
          <a:lstStyle>
            <a:lvl1pPr>
              <a:defRPr/>
            </a:lvl1pPr>
          </a:lstStyle>
          <a:p>
            <a:pPr>
              <a:defRPr/>
            </a:pPr>
            <a:fld id="{20B2F375-8291-4C00-98EF-443B4A99B31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631652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226222"/>
            <a:ext cx="7772400" cy="43457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685800" y="4686300"/>
            <a:ext cx="1905000" cy="342900"/>
          </a:xfrm>
        </p:spPr>
        <p:txBody>
          <a:bodyPr/>
          <a:lstStyle>
            <a:lvl1pPr>
              <a:defRPr/>
            </a:lvl1pPr>
          </a:lstStyle>
          <a:p>
            <a:pPr>
              <a:defRPr/>
            </a:pPr>
            <a:fld id="{78AAC5C3-734E-4731-83CB-EBD81A1DD3B4}" type="datetime1">
              <a:rPr lang="en-US" smtClean="0">
                <a:solidFill>
                  <a:prstClr val="black">
                    <a:tint val="75000"/>
                  </a:prstClr>
                </a:solidFill>
              </a:rPr>
              <a:t>27/2/2024</a:t>
            </a:fld>
            <a:endParaRPr lang="en-US">
              <a:solidFill>
                <a:prstClr val="black">
                  <a:tint val="75000"/>
                </a:prstClr>
              </a:solidFill>
            </a:endParaRPr>
          </a:p>
        </p:txBody>
      </p:sp>
      <p:sp>
        <p:nvSpPr>
          <p:cNvPr id="4" name="Footer Placeholder 3"/>
          <p:cNvSpPr>
            <a:spLocks noGrp="1"/>
          </p:cNvSpPr>
          <p:nvPr>
            <p:ph type="ftr" sz="quarter" idx="11"/>
          </p:nvPr>
        </p:nvSpPr>
        <p:spPr>
          <a:xfrm>
            <a:off x="3124200" y="4686300"/>
            <a:ext cx="2895600" cy="342900"/>
          </a:xfrm>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a:xfrm>
            <a:off x="6553200" y="4686300"/>
            <a:ext cx="1905000" cy="342900"/>
          </a:xfrm>
        </p:spPr>
        <p:txBody>
          <a:bodyPr/>
          <a:lstStyle>
            <a:lvl1pPr>
              <a:defRPr/>
            </a:lvl1pPr>
          </a:lstStyle>
          <a:p>
            <a:pPr>
              <a:defRPr/>
            </a:pPr>
            <a:fld id="{DFB8EEF3-C007-4638-91AF-603647E5E8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38405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FF0000"/>
                </a:solidFill>
                <a:latin typeface="Times New Roman"/>
                <a:cs typeface="Times New Roman"/>
              </a:defRPr>
            </a:lvl1pPr>
          </a:lstStyle>
          <a:p>
            <a:endParaRPr/>
          </a:p>
        </p:txBody>
      </p:sp>
      <p:sp>
        <p:nvSpPr>
          <p:cNvPr id="3" name="Holder 3"/>
          <p:cNvSpPr>
            <a:spLocks noGrp="1"/>
          </p:cNvSpPr>
          <p:nvPr>
            <p:ph sz="half" idx="2"/>
          </p:nvPr>
        </p:nvSpPr>
        <p:spPr>
          <a:xfrm>
            <a:off x="457200" y="1183005"/>
            <a:ext cx="3977640" cy="339471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339471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D550390A-DC02-4CC9-BC9F-202DABEAF58D}" type="datetimeFigureOut">
              <a:rPr lang="en-US" smtClean="0"/>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38845040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50390A-DC02-4CC9-BC9F-202DABEAF58D}" type="datetimeFigureOut">
              <a:rPr lang="en-US" smtClean="0"/>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013666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50390A-DC02-4CC9-BC9F-202DABEAF58D}" type="datetimeFigureOut">
              <a:rPr lang="en-US" smtClean="0"/>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9996450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50390A-DC02-4CC9-BC9F-202DABEAF58D}" type="datetimeFigureOut">
              <a:rPr lang="en-US" smtClean="0"/>
              <a:t>27/2/2024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42101626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50390A-DC02-4CC9-BC9F-202DABEAF58D}" type="datetimeFigureOut">
              <a:rPr lang="en-US" smtClean="0"/>
              <a:t>27/2/2024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2306818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50390A-DC02-4CC9-BC9F-202DABEAF58D}" type="datetimeFigureOut">
              <a:rPr lang="en-US" smtClean="0"/>
              <a:t>27/2/2024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9135509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50390A-DC02-4CC9-BC9F-202DABEAF58D}" type="datetimeFigureOut">
              <a:rPr lang="en-US" smtClean="0"/>
              <a:t>27/2/2024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16390108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550390A-DC02-4CC9-BC9F-202DABEAF58D}" type="datetimeFigureOut">
              <a:rPr lang="en-US" smtClean="0"/>
              <a:t>27/2/2024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23103924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550390A-DC02-4CC9-BC9F-202DABEAF58D}" type="datetimeFigureOut">
              <a:rPr lang="en-US" smtClean="0"/>
              <a:t>27/2/2024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14318244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50390A-DC02-4CC9-BC9F-202DABEAF58D}" type="datetimeFigureOut">
              <a:rPr lang="en-US" smtClean="0"/>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3360115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600" b="1" i="0">
                <a:solidFill>
                  <a:srgbClr val="FF0000"/>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50390A-DC02-4CC9-BC9F-202DABEAF58D}" type="datetimeFigureOut">
              <a:rPr lang="en-US" smtClean="0"/>
              <a:t>27/2/2024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A1FF18-3542-47FE-B2FD-AED7B38893A4}" type="slidenum">
              <a:rPr lang="en-US" smtClean="0"/>
              <a:t>‹#›</a:t>
            </a:fld>
            <a:endParaRPr lang="en-US"/>
          </a:p>
        </p:txBody>
      </p:sp>
    </p:spTree>
    <p:extLst>
      <p:ext uri="{BB962C8B-B14F-4D97-AF65-F5344CB8AC3E}">
        <p14:creationId xmlns:p14="http://schemas.microsoft.com/office/powerpoint/2010/main" val="1370230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80"/>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defTabSz="685800">
              <a:defRPr/>
            </a:pPr>
            <a:endParaRPr lang="vi-VN">
              <a:solidFill>
                <a:prstClr val="black">
                  <a:tint val="75000"/>
                </a:prstClr>
              </a:solidFill>
            </a:endParaRPr>
          </a:p>
        </p:txBody>
      </p:sp>
      <p:sp>
        <p:nvSpPr>
          <p:cNvPr id="4" name="Rectangle 5"/>
          <p:cNvSpPr>
            <a:spLocks noGrp="1" noChangeArrowheads="1"/>
          </p:cNvSpPr>
          <p:nvPr>
            <p:ph type="ftr" sz="quarter" idx="11"/>
          </p:nvPr>
        </p:nvSpPr>
        <p:spPr>
          <a:ln/>
        </p:spPr>
        <p:txBody>
          <a:bodyPr/>
          <a:lstStyle>
            <a:lvl1pPr>
              <a:defRPr/>
            </a:lvl1pPr>
          </a:lstStyle>
          <a:p>
            <a:pPr defTabSz="685800">
              <a:defRPr/>
            </a:pPr>
            <a:endParaRPr lang="vi-VN">
              <a:solidFill>
                <a:prstClr val="black">
                  <a:tint val="75000"/>
                </a:prstClr>
              </a:solidFill>
            </a:endParaRPr>
          </a:p>
        </p:txBody>
      </p:sp>
      <p:sp>
        <p:nvSpPr>
          <p:cNvPr id="5" name="Rectangle 6"/>
          <p:cNvSpPr>
            <a:spLocks noGrp="1" noChangeArrowheads="1"/>
          </p:cNvSpPr>
          <p:nvPr>
            <p:ph type="sldNum" sz="quarter" idx="12"/>
          </p:nvPr>
        </p:nvSpPr>
        <p:spPr>
          <a:ln/>
        </p:spPr>
        <p:txBody>
          <a:bodyPr/>
          <a:lstStyle>
            <a:lvl1pPr>
              <a:defRPr/>
            </a:lvl1pPr>
          </a:lstStyle>
          <a:p>
            <a:pPr defTabSz="685800">
              <a:defRPr/>
            </a:pPr>
            <a:fld id="{9E349F27-085B-483B-AC26-E69EB07D6F3A}" type="slidenum">
              <a:rPr lang="vi-VN" smtClean="0">
                <a:solidFill>
                  <a:prstClr val="black">
                    <a:tint val="75000"/>
                  </a:prstClr>
                </a:solidFill>
              </a:rPr>
              <a:pPr defTabSz="685800">
                <a:defRPr/>
              </a:pPr>
              <a:t>‹#›</a:t>
            </a:fld>
            <a:endParaRPr lang="vi-VN">
              <a:solidFill>
                <a:prstClr val="black">
                  <a:tint val="75000"/>
                </a:prstClr>
              </a:solidFill>
            </a:endParaRPr>
          </a:p>
        </p:txBody>
      </p:sp>
    </p:spTree>
    <p:extLst>
      <p:ext uri="{BB962C8B-B14F-4D97-AF65-F5344CB8AC3E}">
        <p14:creationId xmlns:p14="http://schemas.microsoft.com/office/powerpoint/2010/main" val="6430695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0041A-ED45-4A18-8057-6E9529793C7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4D499CC-447E-4ACD-9AB5-1D8B6931D70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760AAEC7-AFBA-451C-8BE1-E04668B1F22A}"/>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5" name="Footer Placeholder 4">
            <a:extLst>
              <a:ext uri="{FF2B5EF4-FFF2-40B4-BE49-F238E27FC236}">
                <a16:creationId xmlns:a16="http://schemas.microsoft.com/office/drawing/2014/main" id="{577B9672-6803-49AD-876D-2DF37A52B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14A3C1-EEC7-4F05-8830-E97F7CA6D10E}"/>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2732872785"/>
      </p:ext>
    </p:extLst>
  </p:cSld>
  <p:clrMapOvr>
    <a:masterClrMapping/>
  </p:clrMapOvr>
  <p:transition spd="slow">
    <p:randomBar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095A8A-7A99-4D9C-BEBB-EFA1C5ADB4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BB5AE56-CCE3-4F82-A01E-7483DECAF3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51AFF2-523F-4D07-B1B1-C7B4DA48B94C}"/>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5" name="Footer Placeholder 4">
            <a:extLst>
              <a:ext uri="{FF2B5EF4-FFF2-40B4-BE49-F238E27FC236}">
                <a16:creationId xmlns:a16="http://schemas.microsoft.com/office/drawing/2014/main" id="{A456AE7F-AFE5-4D64-AA4A-EA9022C78C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D86C09-7ECF-4930-9EC6-BFD627615C2A}"/>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494651211"/>
      </p:ext>
    </p:extLst>
  </p:cSld>
  <p:clrMapOvr>
    <a:masterClrMapping/>
  </p:clrMapOvr>
  <p:transition spd="slow">
    <p:randomBar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3CA63-D3C9-4D61-98E0-240181E9106F}"/>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879EB11-C301-4A46-9F89-2C626805ADDB}"/>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8325CC-2899-4311-8B82-F9B0DB5DECC1}"/>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5" name="Footer Placeholder 4">
            <a:extLst>
              <a:ext uri="{FF2B5EF4-FFF2-40B4-BE49-F238E27FC236}">
                <a16:creationId xmlns:a16="http://schemas.microsoft.com/office/drawing/2014/main" id="{10B5D843-8BDB-4B7B-921C-47A7FA1126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67B0DC-C48E-4845-8B44-2AB36FFEFC2F}"/>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3158006788"/>
      </p:ext>
    </p:extLst>
  </p:cSld>
  <p:clrMapOvr>
    <a:masterClrMapping/>
  </p:clrMapOvr>
  <p:transition spd="slow">
    <p:randomBar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CFFB3A-198F-4074-84C9-1CED631814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D65593-823D-4471-8E89-C1314BA5DFFE}"/>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C69FA3-85BC-4FFD-A644-542C777EEE8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1EE3CB-883B-4F15-883F-4393F567E751}"/>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6" name="Footer Placeholder 5">
            <a:extLst>
              <a:ext uri="{FF2B5EF4-FFF2-40B4-BE49-F238E27FC236}">
                <a16:creationId xmlns:a16="http://schemas.microsoft.com/office/drawing/2014/main" id="{CE5391ED-F0B6-4118-9A1A-4F2A0093B8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898093-EE0F-4E28-89D5-B1E0B532B166}"/>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569641462"/>
      </p:ext>
    </p:extLst>
  </p:cSld>
  <p:clrMapOvr>
    <a:masterClrMapping/>
  </p:clrMapOvr>
  <p:transition spd="slow">
    <p:randomBar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4C99A-245F-4AAC-9B67-0BA00E6EE54D}"/>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9D3851-8EF4-42BD-BB27-B5CB7D689EC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D4ED8AA6-6CF2-4389-9056-7E80ED645E50}"/>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CD164AE-C874-476F-98DD-5BB3CF24A735}"/>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D925FA1-10B1-4AF3-8A08-EDE8B2203A6E}"/>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2912DBF-D39F-4F79-86DA-8EE387408A8A}"/>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8" name="Footer Placeholder 7">
            <a:extLst>
              <a:ext uri="{FF2B5EF4-FFF2-40B4-BE49-F238E27FC236}">
                <a16:creationId xmlns:a16="http://schemas.microsoft.com/office/drawing/2014/main" id="{18017757-AD33-4CBF-A1FD-9CF91C999FE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E07533-F86B-4303-BE87-05023DAF46FC}"/>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3406914459"/>
      </p:ext>
    </p:extLst>
  </p:cSld>
  <p:clrMapOvr>
    <a:masterClrMapping/>
  </p:clrMapOvr>
  <p:transition spd="slow">
    <p:randomBar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23239-440B-4EAB-9393-B489D7AC23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96CAC5-907B-4670-BC0F-8997FB1F1F69}"/>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4" name="Footer Placeholder 3">
            <a:extLst>
              <a:ext uri="{FF2B5EF4-FFF2-40B4-BE49-F238E27FC236}">
                <a16:creationId xmlns:a16="http://schemas.microsoft.com/office/drawing/2014/main" id="{62A554ED-E221-4A3B-8BA4-33144EC980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EE50FBE-29B2-4A20-B560-0CB7A03E0C3F}"/>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822109963"/>
      </p:ext>
    </p:extLst>
  </p:cSld>
  <p:clrMapOvr>
    <a:masterClrMapping/>
  </p:clrMapOvr>
  <p:transition spd="slow">
    <p:randomBar dir="vert"/>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AEA9B8-D2C9-4EFE-BDED-825C0AE1ECC5}"/>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3" name="Footer Placeholder 2">
            <a:extLst>
              <a:ext uri="{FF2B5EF4-FFF2-40B4-BE49-F238E27FC236}">
                <a16:creationId xmlns:a16="http://schemas.microsoft.com/office/drawing/2014/main" id="{A7F0CE64-D2B2-435D-9DEC-EF043706C0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DF42F6-1329-4DCF-B34D-99ACD5976A5A}"/>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755790958"/>
      </p:ext>
    </p:extLst>
  </p:cSld>
  <p:clrMapOvr>
    <a:masterClrMapping/>
  </p:clrMapOvr>
  <p:transition spd="slow">
    <p:randomBar dir="vert"/>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50B05-614B-40EC-BA13-6B4D3278E193}"/>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130BC7C-7F3A-4180-B380-5DADA13DB5FE}"/>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29F5CC-9D14-4F82-9F84-C2FA4D2496B8}"/>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CE31ABF-FF07-48EE-B6B1-8CD3D34496A8}"/>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6" name="Footer Placeholder 5">
            <a:extLst>
              <a:ext uri="{FF2B5EF4-FFF2-40B4-BE49-F238E27FC236}">
                <a16:creationId xmlns:a16="http://schemas.microsoft.com/office/drawing/2014/main" id="{56EBFDE0-44EE-4F10-9F5A-D3AB34F8D3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C8CAAF-01B4-40D3-B681-EBA7C92BB8F0}"/>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2851011625"/>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27/2/2024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43665-293A-4F01-9182-38C0527870B4}"/>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976AC7F1-9926-4EC6-AC8A-E12A92684F9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82C17B4-5D54-4B2B-A20B-1007CA5A99D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A3C5421-C65C-4CD7-9F20-0D19AD2B82AE}"/>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6" name="Footer Placeholder 5">
            <a:extLst>
              <a:ext uri="{FF2B5EF4-FFF2-40B4-BE49-F238E27FC236}">
                <a16:creationId xmlns:a16="http://schemas.microsoft.com/office/drawing/2014/main" id="{54B0CECA-8A79-45ED-8E6D-05A3FF668B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06A590-F9C9-4DA2-AB96-9ADAB0FC8D5C}"/>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2145783685"/>
      </p:ext>
    </p:extLst>
  </p:cSld>
  <p:clrMapOvr>
    <a:masterClrMapping/>
  </p:clrMapOvr>
  <p:transition spd="slow">
    <p:randomBar dir="vert"/>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3B6738-1D1D-4A8C-A473-CF44D7F0F3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5D2D34-1CB3-4456-9EBF-6B54E5A6B5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683E32-A07E-43C1-B0CE-904C6670A2E1}"/>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5" name="Footer Placeholder 4">
            <a:extLst>
              <a:ext uri="{FF2B5EF4-FFF2-40B4-BE49-F238E27FC236}">
                <a16:creationId xmlns:a16="http://schemas.microsoft.com/office/drawing/2014/main" id="{5C7B3B4F-6E84-4316-AB0D-21952A757A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68B58-F9C5-4694-8CFF-E77FC1FFD326}"/>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1387264816"/>
      </p:ext>
    </p:extLst>
  </p:cSld>
  <p:clrMapOvr>
    <a:masterClrMapping/>
  </p:clrMapOvr>
  <p:transition spd="slow">
    <p:randomBar dir="vert"/>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C62796-9DFE-4E22-8FA6-B30D77174ED7}"/>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E31F2A-896D-4448-878F-BA158814DF62}"/>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265282-56C2-4564-B6BD-ECB7C666574E}"/>
              </a:ext>
            </a:extLst>
          </p:cNvPr>
          <p:cNvSpPr>
            <a:spLocks noGrp="1"/>
          </p:cNvSpPr>
          <p:nvPr>
            <p:ph type="dt" sz="half" idx="10"/>
          </p:nvPr>
        </p:nvSpPr>
        <p:spPr/>
        <p:txBody>
          <a:bodyPr/>
          <a:lstStyle/>
          <a:p>
            <a:fld id="{A59D5449-FD35-4449-B93F-583EAC31D6D8}" type="datetimeFigureOut">
              <a:rPr lang="en-US" smtClean="0"/>
              <a:t>27/2/2024</a:t>
            </a:fld>
            <a:endParaRPr lang="en-US"/>
          </a:p>
        </p:txBody>
      </p:sp>
      <p:sp>
        <p:nvSpPr>
          <p:cNvPr id="5" name="Footer Placeholder 4">
            <a:extLst>
              <a:ext uri="{FF2B5EF4-FFF2-40B4-BE49-F238E27FC236}">
                <a16:creationId xmlns:a16="http://schemas.microsoft.com/office/drawing/2014/main" id="{FF20C2DA-FC9D-4717-9FC9-CB7C6827B8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480BF-ACB3-43C9-B66D-FA0F9AB82A24}"/>
              </a:ext>
            </a:extLst>
          </p:cNvPr>
          <p:cNvSpPr>
            <a:spLocks noGrp="1"/>
          </p:cNvSpPr>
          <p:nvPr>
            <p:ph type="sldNum" sz="quarter" idx="12"/>
          </p:nvPr>
        </p:nvSpPr>
        <p:spPr/>
        <p:txBody>
          <a:bodyPr/>
          <a:lstStyle/>
          <a:p>
            <a:fld id="{3989716E-9DFC-4E35-B0ED-81DEC904A4A3}" type="slidenum">
              <a:rPr lang="en-US" smtClean="0"/>
              <a:t>‹#›</a:t>
            </a:fld>
            <a:endParaRPr lang="en-US"/>
          </a:p>
        </p:txBody>
      </p:sp>
    </p:spTree>
    <p:extLst>
      <p:ext uri="{BB962C8B-B14F-4D97-AF65-F5344CB8AC3E}">
        <p14:creationId xmlns:p14="http://schemas.microsoft.com/office/powerpoint/2010/main" val="820993208"/>
      </p:ext>
    </p:extLst>
  </p:cSld>
  <p:clrMapOvr>
    <a:masterClrMapping/>
  </p:clrMapOvr>
  <p:transition spd="slow">
    <p:randomBar dir="vert"/>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ext 5">
  <p:cSld name="Title and text 5">
    <p:bg>
      <p:bgPr>
        <a:solidFill>
          <a:schemeClr val="accent2"/>
        </a:solidFill>
        <a:effectLst/>
      </p:bgPr>
    </p:bg>
    <p:spTree>
      <p:nvGrpSpPr>
        <p:cNvPr id="1" name="Shape 397"/>
        <p:cNvGrpSpPr/>
        <p:nvPr/>
      </p:nvGrpSpPr>
      <p:grpSpPr>
        <a:xfrm>
          <a:off x="0" y="0"/>
          <a:ext cx="0" cy="0"/>
          <a:chOff x="0" y="0"/>
          <a:chExt cx="0" cy="0"/>
        </a:xfrm>
      </p:grpSpPr>
      <p:sp>
        <p:nvSpPr>
          <p:cNvPr id="398" name="Google Shape;398;p20"/>
          <p:cNvSpPr txBox="1">
            <a:spLocks noGrp="1"/>
          </p:cNvSpPr>
          <p:nvPr>
            <p:ph type="subTitle" idx="1"/>
          </p:nvPr>
        </p:nvSpPr>
        <p:spPr>
          <a:xfrm>
            <a:off x="2161200" y="1069725"/>
            <a:ext cx="4821600" cy="665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04" name="Google Shape;404;p20"/>
          <p:cNvSpPr txBox="1">
            <a:spLocks noGrp="1"/>
          </p:cNvSpPr>
          <p:nvPr>
            <p:ph type="title"/>
          </p:nvPr>
        </p:nvSpPr>
        <p:spPr>
          <a:xfrm>
            <a:off x="720000" y="470269"/>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472611173"/>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ACBE-4805-4393-9C3D-720C34594B1F}"/>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11D6626D-133D-4383-B690-0B96745270D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E6CA2B7F-FA3A-40CA-9A0F-D7903AD785CB}"/>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5CF53E38-84D3-4B82-8FE6-9673F7953273}"/>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E30612FD-41C5-4B01-8DE4-0DF10CFC9424}"/>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32553030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A5E1-7CE9-4934-8035-76589469E5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7B1190-1D78-44B0-8760-F9A5E41203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916202-119E-4B6B-B9EF-74880C5BF6E0}"/>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A5B0568-2558-478A-B833-E07D08FF5568}"/>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657F1F76-734D-45D7-89CF-BBD593899E8C}"/>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35903106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766D-6A42-4EB3-A6D6-D384DD1465F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9408AC9-EBEF-470A-8333-28FFBE2D5836}"/>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CB8F8-6F77-415C-A727-FFD082F29079}"/>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EB6DAF55-7474-4A55-99B4-6FA82DD586C6}"/>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9B5548E2-D87D-4884-90F1-5DD6EBF5BDB4}"/>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4288385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812AF-FBBE-48D5-AC05-3B2DA503A2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010F8D-1221-4FDB-991B-E3EFB32B5435}"/>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19FEF5-6DBA-4BF2-9E02-6BC104DC8E96}"/>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F9329D-5621-45BA-BB3F-6C3FB0D2F4E3}"/>
              </a:ext>
            </a:extLst>
          </p:cNvPr>
          <p:cNvSpPr>
            <a:spLocks noGrp="1"/>
          </p:cNvSpPr>
          <p:nvPr>
            <p:ph type="dt" sz="half" idx="10"/>
          </p:nvPr>
        </p:nvSpPr>
        <p:spPr/>
        <p:txBody>
          <a:bodyPr/>
          <a:lstStyle/>
          <a:p>
            <a:pPr defTabSz="685783"/>
            <a:fld id="{62E82ED4-375F-4F08-A54B-E5C986F28C77}" type="datetimeFigureOut">
              <a:rPr lang="zh-CN" altLang="en-US" smtClean="0">
                <a:solidFill>
                  <a:prstClr val="black">
                    <a:tint val="75000"/>
                  </a:prstClr>
                </a:solidFill>
              </a:rPr>
              <a:pPr defTabSz="685783"/>
              <a:t>2024/2/27</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DF028A5-C281-442C-A2D2-E1DFEC9B3E14}"/>
              </a:ext>
            </a:extLst>
          </p:cNvPr>
          <p:cNvSpPr>
            <a:spLocks noGrp="1"/>
          </p:cNvSpPr>
          <p:nvPr>
            <p:ph type="ftr" sz="quarter" idx="11"/>
          </p:nvPr>
        </p:nvSpPr>
        <p:spPr/>
        <p:txBody>
          <a:bodyPr/>
          <a:lstStyle/>
          <a:p>
            <a:pPr defTabSz="685783"/>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8253458A-E503-4FF4-8579-6BE85545D2CB}"/>
              </a:ext>
            </a:extLst>
          </p:cNvPr>
          <p:cNvSpPr>
            <a:spLocks noGrp="1"/>
          </p:cNvSpPr>
          <p:nvPr>
            <p:ph type="sldNum" sz="quarter" idx="12"/>
          </p:nvPr>
        </p:nvSpPr>
        <p:spPr/>
        <p:txBody>
          <a:bodyPr/>
          <a:lstStyle/>
          <a:p>
            <a:pPr defTabSz="685783"/>
            <a:fld id="{60BA53EF-2EDB-4BAB-8ED2-F5C230947283}" type="slidenum">
              <a:rPr lang="zh-CN" altLang="en-US" smtClean="0">
                <a:solidFill>
                  <a:prstClr val="black">
                    <a:tint val="75000"/>
                  </a:prstClr>
                </a:solidFill>
              </a:rPr>
              <a:pPr defTabSz="685783"/>
              <a:t>‹#›</a:t>
            </a:fld>
            <a:endParaRPr lang="zh-CN" altLang="en-US">
              <a:solidFill>
                <a:prstClr val="black">
                  <a:tint val="75000"/>
                </a:prstClr>
              </a:solidFill>
            </a:endParaRPr>
          </a:p>
        </p:txBody>
      </p:sp>
    </p:spTree>
    <p:extLst>
      <p:ext uri="{BB962C8B-B14F-4D97-AF65-F5344CB8AC3E}">
        <p14:creationId xmlns:p14="http://schemas.microsoft.com/office/powerpoint/2010/main" val="475320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4.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5.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9144000" cy="5143500"/>
          </a:xfrm>
          <a:custGeom>
            <a:avLst/>
            <a:gdLst/>
            <a:ahLst/>
            <a:cxnLst/>
            <a:rect l="l" t="t" r="r" b="b"/>
            <a:pathLst>
              <a:path w="9144000" h="5143500">
                <a:moveTo>
                  <a:pt x="9144000" y="0"/>
                </a:moveTo>
                <a:lnTo>
                  <a:pt x="0" y="0"/>
                </a:lnTo>
                <a:lnTo>
                  <a:pt x="0" y="5143500"/>
                </a:lnTo>
                <a:lnTo>
                  <a:pt x="9144000" y="5143500"/>
                </a:lnTo>
                <a:lnTo>
                  <a:pt x="9144000" y="0"/>
                </a:lnTo>
                <a:close/>
              </a:path>
            </a:pathLst>
          </a:custGeom>
          <a:solidFill>
            <a:srgbClr val="A4DDDA">
              <a:alpha val="71763"/>
            </a:srgbClr>
          </a:solidFill>
        </p:spPr>
        <p:txBody>
          <a:bodyPr wrap="square" lIns="0" tIns="0" rIns="0" bIns="0" rtlCol="0"/>
          <a:lstStyle/>
          <a:p>
            <a:endParaRPr/>
          </a:p>
        </p:txBody>
      </p:sp>
      <p:sp>
        <p:nvSpPr>
          <p:cNvPr id="2" name="Holder 2"/>
          <p:cNvSpPr>
            <a:spLocks noGrp="1"/>
          </p:cNvSpPr>
          <p:nvPr>
            <p:ph type="title"/>
          </p:nvPr>
        </p:nvSpPr>
        <p:spPr>
          <a:xfrm>
            <a:off x="290957" y="193674"/>
            <a:ext cx="8562085" cy="513080"/>
          </a:xfrm>
          <a:prstGeom prst="rect">
            <a:avLst/>
          </a:prstGeom>
        </p:spPr>
        <p:txBody>
          <a:bodyPr wrap="square" lIns="0" tIns="0" rIns="0" bIns="0">
            <a:spAutoFit/>
          </a:bodyPr>
          <a:lstStyle>
            <a:lvl1pPr>
              <a:defRPr sz="1600" b="1" i="0">
                <a:solidFill>
                  <a:srgbClr val="FF0000"/>
                </a:solidFill>
                <a:latin typeface="Times New Roman"/>
                <a:cs typeface="Times New Roman"/>
              </a:defRPr>
            </a:lvl1pPr>
          </a:lstStyle>
          <a:p>
            <a:endParaRPr/>
          </a:p>
        </p:txBody>
      </p:sp>
      <p:sp>
        <p:nvSpPr>
          <p:cNvPr id="3" name="Holder 3"/>
          <p:cNvSpPr>
            <a:spLocks noGrp="1"/>
          </p:cNvSpPr>
          <p:nvPr>
            <p:ph type="body" idx="1"/>
          </p:nvPr>
        </p:nvSpPr>
        <p:spPr>
          <a:xfrm>
            <a:off x="1088847" y="830960"/>
            <a:ext cx="5227955" cy="1626235"/>
          </a:xfrm>
          <a:prstGeom prst="rect">
            <a:avLst/>
          </a:prstGeom>
        </p:spPr>
        <p:txBody>
          <a:bodyPr wrap="square" lIns="0" tIns="0" rIns="0" bIns="0">
            <a:spAutoFit/>
          </a:bodyPr>
          <a:lstStyle>
            <a:lvl1pPr>
              <a:defRPr sz="21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4783455"/>
            <a:ext cx="2926080" cy="257175"/>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57175"/>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27/2/2024</a:t>
            </a:fld>
            <a:endParaRPr lang="en-US"/>
          </a:p>
        </p:txBody>
      </p:sp>
      <p:sp>
        <p:nvSpPr>
          <p:cNvPr id="6" name="Holder 6"/>
          <p:cNvSpPr>
            <a:spLocks noGrp="1"/>
          </p:cNvSpPr>
          <p:nvPr>
            <p:ph type="sldNum" sz="quarter" idx="7"/>
          </p:nvPr>
        </p:nvSpPr>
        <p:spPr>
          <a:xfrm>
            <a:off x="6583680" y="4783455"/>
            <a:ext cx="2103120" cy="257175"/>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44B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310FAF-402D-47E6-AB27-9CB042F631C6}"/>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9B709D-C09C-48AC-BE41-11C44F6C9307}"/>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69ADC0-8D70-4C67-A2D9-324BE3471843}"/>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A21C682-E527-465E-9DE1-7DD8CC96FEBE}" type="datetimeFigureOut">
              <a:rPr lang="en-US" smtClean="0"/>
              <a:pPr/>
              <a:t>27/2/2024</a:t>
            </a:fld>
            <a:endParaRPr lang="en-US"/>
          </a:p>
        </p:txBody>
      </p:sp>
      <p:sp>
        <p:nvSpPr>
          <p:cNvPr id="5" name="Footer Placeholder 4">
            <a:extLst>
              <a:ext uri="{FF2B5EF4-FFF2-40B4-BE49-F238E27FC236}">
                <a16:creationId xmlns:a16="http://schemas.microsoft.com/office/drawing/2014/main" id="{BF9B4F54-4E02-4537-9CE5-AA4D728008DD}"/>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19B0E-E7C8-4E43-920F-35F6799963F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CFB19A5E-5106-4644-87F1-F6BEE2321D39}" type="slidenum">
              <a:rPr lang="en-US" smtClean="0"/>
              <a:pPr/>
              <a:t>‹#›</a:t>
            </a:fld>
            <a:endParaRPr lang="en-US"/>
          </a:p>
        </p:txBody>
      </p:sp>
    </p:spTree>
    <p:extLst>
      <p:ext uri="{BB962C8B-B14F-4D97-AF65-F5344CB8AC3E}">
        <p14:creationId xmlns:p14="http://schemas.microsoft.com/office/powerpoint/2010/main" val="2577124684"/>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A44BE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1027" name="Text Placeholder 2"/>
          <p:cNvSpPr>
            <a:spLocks noGrp="1"/>
          </p:cNvSpPr>
          <p:nvPr>
            <p:ph type="body" idx="1"/>
          </p:nvPr>
        </p:nvSpPr>
        <p:spPr bwMode="auto">
          <a:xfrm>
            <a:off x="457200" y="1200153"/>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4767265"/>
            <a:ext cx="2133600" cy="273844"/>
          </a:xfrm>
          <a:prstGeom prst="rect">
            <a:avLst/>
          </a:prstGeom>
        </p:spPr>
        <p:txBody>
          <a:bodyPr vert="horz" lIns="91440" tIns="45720" rIns="91440" bIns="45720" rtlCol="0" anchor="ctr"/>
          <a:lstStyle>
            <a:lvl1pPr algn="l">
              <a:defRPr sz="900">
                <a:solidFill>
                  <a:schemeClr val="tx1">
                    <a:tint val="75000"/>
                  </a:schemeClr>
                </a:solidFill>
                <a:latin typeface="Arial" charset="0"/>
              </a:defRPr>
            </a:lvl1pPr>
          </a:lstStyle>
          <a:p>
            <a:pPr defTabSz="685800" eaLnBrk="0" fontAlgn="base" hangingPunct="0">
              <a:spcBef>
                <a:spcPct val="0"/>
              </a:spcBef>
              <a:spcAft>
                <a:spcPct val="0"/>
              </a:spcAft>
              <a:defRPr/>
            </a:pPr>
            <a:fld id="{7133038C-89C3-45E2-AD71-66B4B957827C}" type="datetime1">
              <a:rPr lang="en-US" smtClean="0">
                <a:solidFill>
                  <a:prstClr val="black">
                    <a:tint val="75000"/>
                  </a:prstClr>
                </a:solidFill>
              </a:rPr>
              <a:pPr defTabSz="685800" eaLnBrk="0" fontAlgn="base" hangingPunct="0">
                <a:spcBef>
                  <a:spcPct val="0"/>
                </a:spcBef>
                <a:spcAft>
                  <a:spcPct val="0"/>
                </a:spcAft>
                <a:defRPr/>
              </a:pPr>
              <a:t>27/2/2024</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5"/>
            <a:ext cx="2895600" cy="273844"/>
          </a:xfrm>
          <a:prstGeom prst="rect">
            <a:avLst/>
          </a:prstGeom>
        </p:spPr>
        <p:txBody>
          <a:bodyPr vert="horz" lIns="91440" tIns="45720" rIns="91440" bIns="45720" rtlCol="0" anchor="ctr"/>
          <a:lstStyle>
            <a:lvl1pPr algn="ctr">
              <a:defRPr sz="900">
                <a:solidFill>
                  <a:schemeClr val="tx1">
                    <a:tint val="75000"/>
                  </a:schemeClr>
                </a:solidFill>
                <a:latin typeface="Arial" charset="0"/>
              </a:defRPr>
            </a:lvl1pPr>
          </a:lstStyle>
          <a:p>
            <a:pPr defTabSz="685800"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5"/>
            <a:ext cx="2133600" cy="273844"/>
          </a:xfrm>
          <a:prstGeom prst="rect">
            <a:avLst/>
          </a:prstGeom>
        </p:spPr>
        <p:txBody>
          <a:bodyPr vert="horz" lIns="91440" tIns="45720" rIns="91440" bIns="45720" rtlCol="0" anchor="ctr"/>
          <a:lstStyle>
            <a:lvl1pPr algn="r">
              <a:defRPr sz="900">
                <a:solidFill>
                  <a:schemeClr val="tx1">
                    <a:tint val="75000"/>
                  </a:schemeClr>
                </a:solidFill>
                <a:latin typeface="Arial" charset="0"/>
              </a:defRPr>
            </a:lvl1pPr>
          </a:lstStyle>
          <a:p>
            <a:pPr defTabSz="685800" eaLnBrk="0" fontAlgn="base" hangingPunct="0">
              <a:spcBef>
                <a:spcPct val="0"/>
              </a:spcBef>
              <a:spcAft>
                <a:spcPct val="0"/>
              </a:spcAft>
              <a:defRPr/>
            </a:pPr>
            <a:fld id="{D800FA58-ECA4-4F15-B6AD-448D86A05916}" type="slidenum">
              <a:rPr lang="en-US" smtClean="0">
                <a:solidFill>
                  <a:prstClr val="black">
                    <a:tint val="75000"/>
                  </a:prstClr>
                </a:solidFill>
              </a:rPr>
              <a:pPr defTabSz="685800"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144256842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hf sldNum="0" hdr="0" ftr="0" dt="0"/>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550390A-DC02-4CC9-BC9F-202DABEAF58D}" type="datetimeFigureOut">
              <a:rPr lang="en-US" smtClean="0"/>
              <a:t>27/2/2024</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89A1FF18-3542-47FE-B2FD-AED7B38893A4}" type="slidenum">
              <a:rPr lang="en-US" smtClean="0"/>
              <a:t>‹#›</a:t>
            </a:fld>
            <a:endParaRPr lang="en-US"/>
          </a:p>
        </p:txBody>
      </p:sp>
    </p:spTree>
    <p:extLst>
      <p:ext uri="{BB962C8B-B14F-4D97-AF65-F5344CB8AC3E}">
        <p14:creationId xmlns:p14="http://schemas.microsoft.com/office/powerpoint/2010/main" val="4218568610"/>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vi-V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8725DC6-4259-4EF7-B845-8DFFD0CEBED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D32077-BF6A-4775-B43E-F5EBB7F4AEC2}"/>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4270DE-29E4-4E44-A2DC-0C6A9D68BD0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A59D5449-FD35-4449-B93F-583EAC31D6D8}" type="datetimeFigureOut">
              <a:rPr lang="en-US" smtClean="0"/>
              <a:t>27/2/2024</a:t>
            </a:fld>
            <a:endParaRPr lang="en-US"/>
          </a:p>
        </p:txBody>
      </p:sp>
      <p:sp>
        <p:nvSpPr>
          <p:cNvPr id="5" name="Footer Placeholder 4">
            <a:extLst>
              <a:ext uri="{FF2B5EF4-FFF2-40B4-BE49-F238E27FC236}">
                <a16:creationId xmlns:a16="http://schemas.microsoft.com/office/drawing/2014/main" id="{4387C0AA-F93B-4BA2-BEB2-3F710D9AA7D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3BD14EB-6495-4214-93F0-B360A2F9134A}"/>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989716E-9DFC-4E35-B0ED-81DEC904A4A3}" type="slidenum">
              <a:rPr lang="en-US" smtClean="0"/>
              <a:t>‹#›</a:t>
            </a:fld>
            <a:endParaRPr lang="en-US"/>
          </a:p>
        </p:txBody>
      </p:sp>
    </p:spTree>
    <p:extLst>
      <p:ext uri="{BB962C8B-B14F-4D97-AF65-F5344CB8AC3E}">
        <p14:creationId xmlns:p14="http://schemas.microsoft.com/office/powerpoint/2010/main" val="1380176510"/>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transition spd="slow">
    <p:randomBar dir="vert"/>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0.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0.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0.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30.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slideLayout" Target="../slideLayouts/slideLayout30.xml"/><Relationship Id="rId7" Type="http://schemas.openxmlformats.org/officeDocument/2006/relationships/image" Target="../media/image43.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2.png"/><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image" Target="../media/image44.jpeg"/></Relationships>
</file>

<file path=ppt/slides/_rels/slide2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slideLayout" Target="../slideLayouts/slideLayout30.xml"/><Relationship Id="rId7" Type="http://schemas.openxmlformats.org/officeDocument/2006/relationships/image" Target="../media/image49.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4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5.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0.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00FF"/>
        </a:solidFill>
        <a:effectLst/>
      </p:bgPr>
    </p:bg>
    <p:spTree>
      <p:nvGrpSpPr>
        <p:cNvPr id="1" name=""/>
        <p:cNvGrpSpPr/>
        <p:nvPr/>
      </p:nvGrpSpPr>
      <p:grpSpPr>
        <a:xfrm>
          <a:off x="0" y="0"/>
          <a:ext cx="0" cy="0"/>
          <a:chOff x="0" y="0"/>
          <a:chExt cx="0" cy="0"/>
        </a:xfrm>
      </p:grpSpPr>
      <p:sp>
        <p:nvSpPr>
          <p:cNvPr id="15" name="Hộp Văn bản 3">
            <a:extLst>
              <a:ext uri="{FF2B5EF4-FFF2-40B4-BE49-F238E27FC236}">
                <a16:creationId xmlns:a16="http://schemas.microsoft.com/office/drawing/2014/main" id="{6ECACE5C-9C24-4177-8BE1-089DFF101282}"/>
              </a:ext>
            </a:extLst>
          </p:cNvPr>
          <p:cNvSpPr txBox="1"/>
          <p:nvPr/>
        </p:nvSpPr>
        <p:spPr>
          <a:xfrm>
            <a:off x="2209800" y="590550"/>
            <a:ext cx="6507126" cy="1477328"/>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chemeClr val="bg1"/>
                </a:solidFill>
                <a:effectLst/>
                <a:uLnTx/>
                <a:uFillTx/>
                <a:latin typeface="#9Slide07 IcielLa Chic Pro Shad" panose="02000506090000020004" pitchFamily="2" charset="0"/>
                <a:ea typeface="+mn-ea"/>
                <a:cs typeface="+mn-cs"/>
              </a:rPr>
              <a:t>Chào mừng thầy cô và các em đến với tiết học Địa lí</a:t>
            </a:r>
          </a:p>
        </p:txBody>
      </p:sp>
      <p:sp>
        <p:nvSpPr>
          <p:cNvPr id="16" name="Hộp Văn bản 4">
            <a:extLst>
              <a:ext uri="{FF2B5EF4-FFF2-40B4-BE49-F238E27FC236}">
                <a16:creationId xmlns:a16="http://schemas.microsoft.com/office/drawing/2014/main" id="{17F1B43E-E2E1-46FB-9F89-CD61046A143A}"/>
              </a:ext>
            </a:extLst>
          </p:cNvPr>
          <p:cNvSpPr txBox="1"/>
          <p:nvPr/>
        </p:nvSpPr>
        <p:spPr>
          <a:xfrm>
            <a:off x="4800600" y="2190750"/>
            <a:ext cx="8458200" cy="492443"/>
          </a:xfrm>
          <a:prstGeom prst="rect">
            <a:avLst/>
          </a:prstGeom>
          <a:noFill/>
          <a:ln>
            <a:noFill/>
          </a:ln>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chemeClr val="bg1"/>
                </a:solidFill>
                <a:effectLst/>
                <a:uLnTx/>
                <a:uFillTx/>
                <a:latin typeface="#9Slide05 SVNVanilla Daisy Pro" panose="00000500000000000000" pitchFamily="2" charset="0"/>
                <a:ea typeface="+mn-ea"/>
                <a:cs typeface="+mn-cs"/>
              </a:rPr>
              <a:t>Địa lí hay - Học mê say</a:t>
            </a:r>
          </a:p>
        </p:txBody>
      </p:sp>
      <p:pic>
        <p:nvPicPr>
          <p:cNvPr id="17" name="Picture 16">
            <a:extLst>
              <a:ext uri="{FF2B5EF4-FFF2-40B4-BE49-F238E27FC236}">
                <a16:creationId xmlns:a16="http://schemas.microsoft.com/office/drawing/2014/main" id="{767F6B9C-EF72-49C9-932A-0DF35A309C33}"/>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76200" y="1657350"/>
            <a:ext cx="3295650" cy="32956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648200" y="209550"/>
            <a:ext cx="3922704" cy="4646992"/>
          </a:xfrm>
          <a:prstGeom prst="rect">
            <a:avLst/>
          </a:prstGeom>
        </p:spPr>
      </p:pic>
      <p:sp>
        <p:nvSpPr>
          <p:cNvPr id="5" name="Rectangle 4"/>
          <p:cNvSpPr/>
          <p:nvPr/>
        </p:nvSpPr>
        <p:spPr>
          <a:xfrm>
            <a:off x="381306" y="3225326"/>
            <a:ext cx="3945452" cy="1631216"/>
          </a:xfrm>
          <a:prstGeom prst="rect">
            <a:avLst/>
          </a:prstGeom>
          <a:solidFill>
            <a:schemeClr val="bg1"/>
          </a:solidFill>
        </p:spPr>
        <p:txBody>
          <a:bodyPr wrap="square">
            <a:spAutoFit/>
          </a:bodyPr>
          <a:lstStyle/>
          <a:p>
            <a:pPr algn="just" defTabSz="685800"/>
            <a:r>
              <a:rPr lang="vi-VN" sz="2000" dirty="0">
                <a:solidFill>
                  <a:srgbClr val="0000FF"/>
                </a:solidFill>
                <a:latin typeface="#9Slide02 Noi dung rat dai" panose="02000000000000000000" pitchFamily="2" charset="0"/>
                <a:ea typeface="#9Slide02 Noi dung rat dai" panose="02000000000000000000" pitchFamily="2" charset="0"/>
              </a:rPr>
              <a:t>    Vào năm 1973, Việt Nam và Nhật Bản chính thức thiết lập mối quan hệ ngoại giao. Sau 47 năm (1947 - 2020) phát triển, mối quan hệ này ngày càng trở nên bền chặt, vững vàng.</a:t>
            </a:r>
            <a:endParaRPr lang="en-US" sz="2000" dirty="0">
              <a:solidFill>
                <a:srgbClr val="0000FF"/>
              </a:solidFill>
              <a:latin typeface="#9Slide02 Noi dung rat dai" panose="02000000000000000000" pitchFamily="2" charset="0"/>
              <a:ea typeface="#9Slide02 Noi dung rat dai" panose="02000000000000000000" pitchFamily="2"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Lst>
          </a:blip>
          <a:stretch>
            <a:fillRect/>
          </a:stretch>
        </p:blipFill>
        <p:spPr>
          <a:xfrm>
            <a:off x="341024" y="285750"/>
            <a:ext cx="4026017" cy="2497322"/>
          </a:xfrm>
          <a:prstGeom prst="rect">
            <a:avLst/>
          </a:prstGeom>
        </p:spPr>
      </p:pic>
    </p:spTree>
    <p:extLst>
      <p:ext uri="{BB962C8B-B14F-4D97-AF65-F5344CB8AC3E}">
        <p14:creationId xmlns:p14="http://schemas.microsoft.com/office/powerpoint/2010/main" val="73956124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p:cNvGraphicFramePr/>
          <p:nvPr>
            <p:extLst/>
          </p:nvPr>
        </p:nvGraphicFramePr>
        <p:xfrm>
          <a:off x="61722" y="843535"/>
          <a:ext cx="8956846" cy="3874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6" name="Rectangle 15"/>
          <p:cNvSpPr/>
          <p:nvPr/>
        </p:nvSpPr>
        <p:spPr>
          <a:xfrm>
            <a:off x="1114890" y="186079"/>
            <a:ext cx="7121499" cy="507831"/>
          </a:xfrm>
          <a:prstGeom prst="rect">
            <a:avLst/>
          </a:prstGeom>
          <a:solidFill>
            <a:srgbClr val="FFFFFF"/>
          </a:solidFill>
          <a:ln w="28575">
            <a:solidFill>
              <a:srgbClr val="0000FF"/>
            </a:solidFill>
          </a:ln>
        </p:spPr>
        <p:txBody>
          <a:bodyPr wrap="square">
            <a:spAutoFit/>
          </a:bodyPr>
          <a:lstStyle/>
          <a:p>
            <a:pPr algn="ctr" defTabSz="685800">
              <a:defRPr/>
            </a:pPr>
            <a:r>
              <a:rPr lang="vi-VN" sz="2700" kern="0" dirty="0">
                <a:solidFill>
                  <a:srgbClr val="FF0066"/>
                </a:solidFill>
                <a:latin typeface="Times New Roman" panose="02020603050405020304" pitchFamily="18" charset="0"/>
                <a:cs typeface="Times New Roman" panose="02020603050405020304" pitchFamily="18" charset="0"/>
              </a:rPr>
              <a:t>5 đặc khu kinh tế của Trung Quốc</a:t>
            </a:r>
          </a:p>
        </p:txBody>
      </p:sp>
    </p:spTree>
    <p:extLst>
      <p:ext uri="{BB962C8B-B14F-4D97-AF65-F5344CB8AC3E}">
        <p14:creationId xmlns:p14="http://schemas.microsoft.com/office/powerpoint/2010/main" val="190797321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245422" y="222742"/>
            <a:ext cx="4237925" cy="2252996"/>
          </a:xfrm>
          <a:prstGeom prst="rect">
            <a:avLst/>
          </a:prstGeom>
        </p:spPr>
      </p:pic>
      <p:pic>
        <p:nvPicPr>
          <p:cNvPr id="5" name="Picture 4"/>
          <p:cNvPicPr>
            <a:picLocks noChangeAspect="1"/>
          </p:cNvPicPr>
          <p:nvPr/>
        </p:nvPicPr>
        <p:blipFill>
          <a:blip r:embed="rId3"/>
          <a:stretch>
            <a:fillRect/>
          </a:stretch>
        </p:blipFill>
        <p:spPr>
          <a:xfrm>
            <a:off x="4246446" y="2459316"/>
            <a:ext cx="4237925" cy="2369439"/>
          </a:xfrm>
          <a:prstGeom prst="rect">
            <a:avLst/>
          </a:prstGeom>
        </p:spPr>
      </p:pic>
      <p:pic>
        <p:nvPicPr>
          <p:cNvPr id="6" name="Picture 5"/>
          <p:cNvPicPr>
            <a:picLocks noChangeAspect="1"/>
          </p:cNvPicPr>
          <p:nvPr/>
        </p:nvPicPr>
        <p:blipFill>
          <a:blip r:embed="rId4"/>
          <a:stretch>
            <a:fillRect/>
          </a:stretch>
        </p:blipFill>
        <p:spPr>
          <a:xfrm>
            <a:off x="609600" y="183880"/>
            <a:ext cx="3577910" cy="4529852"/>
          </a:xfrm>
          <a:prstGeom prst="rect">
            <a:avLst/>
          </a:prstGeom>
        </p:spPr>
      </p:pic>
    </p:spTree>
    <p:extLst>
      <p:ext uri="{BB962C8B-B14F-4D97-AF65-F5344CB8AC3E}">
        <p14:creationId xmlns:p14="http://schemas.microsoft.com/office/powerpoint/2010/main" val="17176333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862738" y="831274"/>
            <a:ext cx="3936492" cy="3841736"/>
          </a:xfrm>
          <a:prstGeom prst="rect">
            <a:avLst/>
          </a:prstGeom>
        </p:spPr>
      </p:pic>
      <p:pic>
        <p:nvPicPr>
          <p:cNvPr id="5" name="Picture 4"/>
          <p:cNvPicPr>
            <a:picLocks noChangeAspect="1"/>
          </p:cNvPicPr>
          <p:nvPr/>
        </p:nvPicPr>
        <p:blipFill>
          <a:blip r:embed="rId3"/>
          <a:stretch>
            <a:fillRect/>
          </a:stretch>
        </p:blipFill>
        <p:spPr>
          <a:xfrm>
            <a:off x="562356" y="831274"/>
            <a:ext cx="3730752" cy="3897557"/>
          </a:xfrm>
          <a:prstGeom prst="rect">
            <a:avLst/>
          </a:prstGeom>
        </p:spPr>
      </p:pic>
      <p:sp>
        <p:nvSpPr>
          <p:cNvPr id="6" name="Rectangle 5"/>
          <p:cNvSpPr/>
          <p:nvPr/>
        </p:nvSpPr>
        <p:spPr>
          <a:xfrm>
            <a:off x="1777372" y="225792"/>
            <a:ext cx="5393283" cy="415498"/>
          </a:xfrm>
          <a:prstGeom prst="rect">
            <a:avLst/>
          </a:prstGeom>
          <a:solidFill>
            <a:srgbClr val="FFFFFF"/>
          </a:solidFill>
          <a:ln w="28575">
            <a:solidFill>
              <a:srgbClr val="0000FF"/>
            </a:solidFill>
          </a:ln>
        </p:spPr>
        <p:txBody>
          <a:bodyPr wrap="square">
            <a:spAutoFit/>
          </a:bodyPr>
          <a:lstStyle/>
          <a:p>
            <a:pPr algn="ctr" defTabSz="685800">
              <a:defRPr/>
            </a:pPr>
            <a:r>
              <a:rPr lang="vi-VN" sz="2100" kern="0" dirty="0">
                <a:solidFill>
                  <a:srgbClr val="FF0066"/>
                </a:solidFill>
                <a:latin typeface="Times New Roman" panose="02020603050405020304" pitchFamily="18" charset="0"/>
                <a:cs typeface="Times New Roman" panose="02020603050405020304" pitchFamily="18" charset="0"/>
              </a:rPr>
              <a:t>Phát triển kinh tế và những thách thức</a:t>
            </a:r>
          </a:p>
        </p:txBody>
      </p:sp>
      <p:sp>
        <p:nvSpPr>
          <p:cNvPr id="2" name="Title 1">
            <a:extLst>
              <a:ext uri="{FF2B5EF4-FFF2-40B4-BE49-F238E27FC236}">
                <a16:creationId xmlns:a16="http://schemas.microsoft.com/office/drawing/2014/main" id="{C38540C7-FA5C-406E-90C0-D3EC64EA23C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1E36B648-4AB6-40A8-975F-B4DA07B9AD8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294187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52400" y="514350"/>
            <a:ext cx="8729181" cy="4267200"/>
          </a:xfrm>
          <a:prstGeom prst="rect">
            <a:avLst/>
          </a:prstGeom>
        </p:spPr>
      </p:pic>
    </p:spTree>
    <p:extLst>
      <p:ext uri="{BB962C8B-B14F-4D97-AF65-F5344CB8AC3E}">
        <p14:creationId xmlns:p14="http://schemas.microsoft.com/office/powerpoint/2010/main" val="21031435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vi-VN" dirty="0"/>
              <a:t/>
            </a:r>
            <a:br>
              <a:rPr lang="vi-VN" dirty="0"/>
            </a:br>
            <a:endParaRPr lang="en-US" dirty="0"/>
          </a:p>
        </p:txBody>
      </p:sp>
      <p:sp>
        <p:nvSpPr>
          <p:cNvPr id="3" name="Content Placeholder 2"/>
          <p:cNvSpPr>
            <a:spLocks noGrp="1"/>
          </p:cNvSpPr>
          <p:nvPr>
            <p:ph type="subTitle" idx="1"/>
          </p:nvPr>
        </p:nvSpPr>
        <p:spPr/>
        <p:txBody>
          <a:bodyPr/>
          <a:lstStyle/>
          <a:p>
            <a:endParaRPr lang="vi-VN" dirty="0"/>
          </a:p>
          <a:p>
            <a:endParaRPr lang="en-US" dirty="0"/>
          </a:p>
        </p:txBody>
      </p:sp>
      <p:pic>
        <p:nvPicPr>
          <p:cNvPr id="4" name="Picture 3"/>
          <p:cNvPicPr>
            <a:picLocks noChangeAspect="1"/>
          </p:cNvPicPr>
          <p:nvPr/>
        </p:nvPicPr>
        <p:blipFill>
          <a:blip r:embed="rId2"/>
          <a:stretch>
            <a:fillRect/>
          </a:stretch>
        </p:blipFill>
        <p:spPr>
          <a:xfrm>
            <a:off x="2077890" y="0"/>
            <a:ext cx="7066110" cy="5143500"/>
          </a:xfrm>
          <a:prstGeom prst="rect">
            <a:avLst/>
          </a:prstGeom>
        </p:spPr>
      </p:pic>
      <p:sp>
        <p:nvSpPr>
          <p:cNvPr id="5" name="Rectangle 4"/>
          <p:cNvSpPr/>
          <p:nvPr/>
        </p:nvSpPr>
        <p:spPr>
          <a:xfrm>
            <a:off x="266699" y="808702"/>
            <a:ext cx="1752601" cy="3785652"/>
          </a:xfrm>
          <a:prstGeom prst="rect">
            <a:avLst/>
          </a:prstGeom>
        </p:spPr>
        <p:txBody>
          <a:bodyPr wrap="square">
            <a:spAutoFit/>
          </a:bodyPr>
          <a:lstStyle/>
          <a:p>
            <a:pPr defTabSz="685800" fontAlgn="base"/>
            <a:r>
              <a:rPr lang="vi-VN" sz="2000" dirty="0">
                <a:solidFill>
                  <a:srgbClr val="0000FF"/>
                </a:solidFill>
                <a:latin typeface="#9Slide02 Noi dung rat dai" panose="02000000000000000000" pitchFamily="2" charset="0"/>
                <a:ea typeface="#9Slide02 Noi dung rat dai" panose="02000000000000000000" pitchFamily="2" charset="0"/>
              </a:rPr>
              <a:t>     Theo thời báo Tài chính của Anh Financial Times, khoảng cách giàu - nghèo ở Trung Quốc đang ngày một gia tăng và được xếp vào hàng tệ nhất thế giới.</a:t>
            </a:r>
          </a:p>
        </p:txBody>
      </p:sp>
    </p:spTree>
    <p:extLst>
      <p:ext uri="{BB962C8B-B14F-4D97-AF65-F5344CB8AC3E}">
        <p14:creationId xmlns:p14="http://schemas.microsoft.com/office/powerpoint/2010/main" val="14205390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32730" y="282655"/>
            <a:ext cx="4303565" cy="4420737"/>
          </a:xfrm>
          <a:prstGeom prst="rect">
            <a:avLst/>
          </a:prstGeom>
        </p:spPr>
      </p:pic>
      <p:sp>
        <p:nvSpPr>
          <p:cNvPr id="3" name="Rectangle 2"/>
          <p:cNvSpPr/>
          <p:nvPr/>
        </p:nvSpPr>
        <p:spPr>
          <a:xfrm>
            <a:off x="6229952" y="4742631"/>
            <a:ext cx="4572000" cy="323165"/>
          </a:xfrm>
          <a:prstGeom prst="rect">
            <a:avLst/>
          </a:prstGeom>
        </p:spPr>
        <p:txBody>
          <a:bodyPr>
            <a:spAutoFit/>
          </a:bodyPr>
          <a:lstStyle/>
          <a:p>
            <a:pPr defTabSz="685800"/>
            <a:r>
              <a:rPr lang="vi-VN" sz="1500" i="1" dirty="0">
                <a:solidFill>
                  <a:schemeClr val="bg1"/>
                </a:solidFill>
                <a:latin typeface="Times New Roman" panose="02020603050405020304" pitchFamily="18" charset="0"/>
              </a:rPr>
              <a:t>Nguồn: https://vi.wikipedia.org</a:t>
            </a:r>
            <a:endParaRPr lang="en-US" sz="1500" i="1" dirty="0">
              <a:solidFill>
                <a:schemeClr val="bg1"/>
              </a:solidFill>
              <a:latin typeface="Calibri Light" panose="020F0302020204030204"/>
            </a:endParaRPr>
          </a:p>
        </p:txBody>
      </p:sp>
      <p:sp>
        <p:nvSpPr>
          <p:cNvPr id="4" name="Rectangle 3"/>
          <p:cNvSpPr/>
          <p:nvPr/>
        </p:nvSpPr>
        <p:spPr>
          <a:xfrm>
            <a:off x="304800" y="282655"/>
            <a:ext cx="3581400" cy="4324261"/>
          </a:xfrm>
          <a:prstGeom prst="rect">
            <a:avLst/>
          </a:prstGeom>
          <a:solidFill>
            <a:schemeClr val="bg1"/>
          </a:solidFill>
        </p:spPr>
        <p:txBody>
          <a:bodyPr wrap="square">
            <a:spAutoFit/>
          </a:bodyPr>
          <a:lstStyle/>
          <a:p>
            <a:pPr algn="just" defTabSz="685800"/>
            <a:r>
              <a:rPr lang="vi-VN" sz="2500" dirty="0">
                <a:solidFill>
                  <a:srgbClr val="FF0000"/>
                </a:solidFill>
                <a:latin typeface="#9Slide02 Noi dung rat dai" panose="02000000000000000000" pitchFamily="2" charset="0"/>
                <a:ea typeface="#9Slide02 Noi dung rat dai" panose="02000000000000000000" pitchFamily="2" charset="0"/>
              </a:rPr>
              <a:t>     Khởi nguồn vào cuối tháng 12 năm 2019 với tâm dịch đầu tiên được ghi nhận tại thành phố Vũ Hán thuộc miền Trung Trung Quốc. Sau đó đã nhanh chóng lan ra các quốc gia khác trên phạm vi toàn thế giới, mà đến nay nhiều quốc gia vẫn chưa kiểm soát được.</a:t>
            </a:r>
            <a:endParaRPr lang="en-US" sz="2500" dirty="0">
              <a:solidFill>
                <a:srgbClr val="FF0000"/>
              </a:solidFill>
              <a:latin typeface="#9Slide02 Noi dung rat dai" panose="02000000000000000000" pitchFamily="2" charset="0"/>
              <a:ea typeface="#9Slide02 Noi dung rat dai" panose="02000000000000000000" pitchFamily="2" charset="0"/>
            </a:endParaRPr>
          </a:p>
        </p:txBody>
      </p:sp>
    </p:spTree>
    <p:extLst>
      <p:ext uri="{BB962C8B-B14F-4D97-AF65-F5344CB8AC3E}">
        <p14:creationId xmlns:p14="http://schemas.microsoft.com/office/powerpoint/2010/main" val="8483188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610301" y="128138"/>
            <a:ext cx="4087498" cy="4887224"/>
          </a:xfrm>
          <a:prstGeom prst="rect">
            <a:avLst/>
          </a:prstGeom>
        </p:spPr>
      </p:pic>
      <p:pic>
        <p:nvPicPr>
          <p:cNvPr id="8" name="Picture 7"/>
          <p:cNvPicPr>
            <a:picLocks noChangeAspect="1"/>
          </p:cNvPicPr>
          <p:nvPr/>
        </p:nvPicPr>
        <p:blipFill>
          <a:blip r:embed="rId3"/>
          <a:stretch>
            <a:fillRect/>
          </a:stretch>
        </p:blipFill>
        <p:spPr>
          <a:xfrm>
            <a:off x="414670" y="128138"/>
            <a:ext cx="3657600" cy="2121694"/>
          </a:xfrm>
          <a:prstGeom prst="rect">
            <a:avLst/>
          </a:prstGeom>
        </p:spPr>
      </p:pic>
      <p:pic>
        <p:nvPicPr>
          <p:cNvPr id="9" name="Picture 8"/>
          <p:cNvPicPr>
            <a:picLocks noChangeAspect="1"/>
          </p:cNvPicPr>
          <p:nvPr/>
        </p:nvPicPr>
        <p:blipFill>
          <a:blip r:embed="rId4"/>
          <a:stretch>
            <a:fillRect/>
          </a:stretch>
        </p:blipFill>
        <p:spPr>
          <a:xfrm>
            <a:off x="414670" y="2495551"/>
            <a:ext cx="3649208" cy="2519812"/>
          </a:xfrm>
          <a:prstGeom prst="rect">
            <a:avLst/>
          </a:prstGeom>
        </p:spPr>
      </p:pic>
    </p:spTree>
    <p:extLst>
      <p:ext uri="{BB962C8B-B14F-4D97-AF65-F5344CB8AC3E}">
        <p14:creationId xmlns:p14="http://schemas.microsoft.com/office/powerpoint/2010/main" val="11332236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282117" y="-190252"/>
            <a:ext cx="1370728" cy="1032741"/>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668730" y="316609"/>
            <a:ext cx="484026" cy="484026"/>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532611" y="491355"/>
            <a:ext cx="515604" cy="51560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017482" y="0"/>
            <a:ext cx="2126518" cy="111062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2258" y="4586625"/>
            <a:ext cx="1120884" cy="556875"/>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83BA400-13A4-4938-9782-1E419B7F9C65}"/>
              </a:ext>
            </a:extLst>
          </p:cNvPr>
          <p:cNvPicPr>
            <a:picLocks noChangeAspect="1"/>
          </p:cNvPicPr>
          <p:nvPr/>
        </p:nvPicPr>
        <p:blipFill>
          <a:blip r:embed="rId2"/>
          <a:stretch>
            <a:fillRect/>
          </a:stretch>
        </p:blipFill>
        <p:spPr>
          <a:xfrm>
            <a:off x="1430422" y="482600"/>
            <a:ext cx="6283155" cy="4178299"/>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03060" y="4839857"/>
            <a:ext cx="611177" cy="303643"/>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96F74F1C-8313-46B1-A185-E7D9AAF5F066}"/>
              </a:ext>
            </a:extLst>
          </p:cNvPr>
          <p:cNvSpPr/>
          <p:nvPr/>
        </p:nvSpPr>
        <p:spPr>
          <a:xfrm>
            <a:off x="160924" y="185274"/>
            <a:ext cx="4267200" cy="9906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a:solidFill>
                  <a:srgbClr val="FBFBF3"/>
                </a:solidFill>
                <a:latin typeface="#9Slide07 IcielBaliho Script" pitchFamily="2" charset="0"/>
              </a:rPr>
              <a:t> </a:t>
            </a:r>
            <a:r>
              <a:rPr lang="en-US" sz="2800">
                <a:solidFill>
                  <a:srgbClr val="0000FF"/>
                </a:solidFill>
                <a:latin typeface="#9Slide07 IcielBaliho Script" pitchFamily="2" charset="0"/>
              </a:rPr>
              <a:t>EM CÓ BIẾT?</a:t>
            </a:r>
          </a:p>
          <a:p>
            <a:pPr algn="ctr"/>
            <a:r>
              <a:rPr lang="en-US" sz="2800">
                <a:solidFill>
                  <a:srgbClr val="FF0000"/>
                </a:solidFill>
                <a:latin typeface="#9Slide07 IcielBaliho Script" pitchFamily="2" charset="0"/>
              </a:rPr>
              <a:t>4 con rồng kinh tế của châu Á?</a:t>
            </a:r>
          </a:p>
        </p:txBody>
      </p:sp>
    </p:spTree>
    <p:extLst>
      <p:ext uri="{BB962C8B-B14F-4D97-AF65-F5344CB8AC3E}">
        <p14:creationId xmlns:p14="http://schemas.microsoft.com/office/powerpoint/2010/main" val="191528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50FBAAB-0916-4861-9507-06D07E2341E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63823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CAD522-2B54-4AD1-8B0C-AED3BBEF1371}"/>
              </a:ext>
            </a:extLst>
          </p:cNvPr>
          <p:cNvPicPr>
            <a:picLocks noChangeAspect="1"/>
          </p:cNvPicPr>
          <p:nvPr/>
        </p:nvPicPr>
        <p:blipFill>
          <a:blip r:embed="rId2"/>
          <a:stretch>
            <a:fillRect/>
          </a:stretch>
        </p:blipFill>
        <p:spPr>
          <a:xfrm>
            <a:off x="5410200" y="358666"/>
            <a:ext cx="3320370" cy="4629149"/>
          </a:xfrm>
          <a:prstGeom prst="rect">
            <a:avLst/>
          </a:prstGeom>
        </p:spPr>
      </p:pic>
      <p:sp>
        <p:nvSpPr>
          <p:cNvPr id="2" name="Rectangle: Rounded Corners 1">
            <a:extLst>
              <a:ext uri="{FF2B5EF4-FFF2-40B4-BE49-F238E27FC236}">
                <a16:creationId xmlns:a16="http://schemas.microsoft.com/office/drawing/2014/main" id="{646E2FE8-5DB7-4C63-A1E7-30E633EF7334}"/>
              </a:ext>
            </a:extLst>
          </p:cNvPr>
          <p:cNvSpPr/>
          <p:nvPr/>
        </p:nvSpPr>
        <p:spPr>
          <a:xfrm>
            <a:off x="553331" y="361950"/>
            <a:ext cx="2209800" cy="838200"/>
          </a:xfrm>
          <a:prstGeom prst="roundRect">
            <a:avLst/>
          </a:prstGeom>
          <a:solidFill>
            <a:srgbClr val="FF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bg1"/>
                </a:solidFill>
                <a:latin typeface="#9Slide07 IcielBaliho Script" pitchFamily="2" charset="0"/>
              </a:rPr>
              <a:t>Trung Quốc</a:t>
            </a:r>
          </a:p>
        </p:txBody>
      </p:sp>
      <p:sp>
        <p:nvSpPr>
          <p:cNvPr id="4" name="Rectangle: Rounded Corners 3">
            <a:extLst>
              <a:ext uri="{FF2B5EF4-FFF2-40B4-BE49-F238E27FC236}">
                <a16:creationId xmlns:a16="http://schemas.microsoft.com/office/drawing/2014/main" id="{89EF7070-9618-4E32-A372-3E7700CB9CD2}"/>
              </a:ext>
            </a:extLst>
          </p:cNvPr>
          <p:cNvSpPr/>
          <p:nvPr/>
        </p:nvSpPr>
        <p:spPr>
          <a:xfrm>
            <a:off x="560612" y="1476648"/>
            <a:ext cx="2202519" cy="838200"/>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chemeClr val="bg1"/>
                </a:solidFill>
                <a:latin typeface="#9Slide07 IcielBaliho Script" pitchFamily="2" charset="0"/>
              </a:rPr>
              <a:t>Nhật Bản</a:t>
            </a:r>
          </a:p>
        </p:txBody>
      </p:sp>
      <p:sp>
        <p:nvSpPr>
          <p:cNvPr id="7" name="Rectangle: Rounded Corners 6">
            <a:extLst>
              <a:ext uri="{FF2B5EF4-FFF2-40B4-BE49-F238E27FC236}">
                <a16:creationId xmlns:a16="http://schemas.microsoft.com/office/drawing/2014/main" id="{EF2BD11A-B3F3-408E-8B2A-FDE3CD6A5CD9}"/>
              </a:ext>
            </a:extLst>
          </p:cNvPr>
          <p:cNvSpPr/>
          <p:nvPr/>
        </p:nvSpPr>
        <p:spPr>
          <a:xfrm>
            <a:off x="539592" y="3943350"/>
            <a:ext cx="2320047" cy="995226"/>
          </a:xfrm>
          <a:prstGeom prst="roundRect">
            <a:avLst/>
          </a:prstGeom>
          <a:solidFill>
            <a:srgbClr val="04BFA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9Slide07 IcielBaliho Script" pitchFamily="2" charset="0"/>
              </a:rPr>
              <a:t>Hàn Quốc</a:t>
            </a:r>
          </a:p>
        </p:txBody>
      </p:sp>
      <p:sp>
        <p:nvSpPr>
          <p:cNvPr id="8" name="Rectangle: Rounded Corners 7">
            <a:extLst>
              <a:ext uri="{FF2B5EF4-FFF2-40B4-BE49-F238E27FC236}">
                <a16:creationId xmlns:a16="http://schemas.microsoft.com/office/drawing/2014/main" id="{5DE482CB-AA38-447F-9E9B-4D9968EC8E16}"/>
              </a:ext>
            </a:extLst>
          </p:cNvPr>
          <p:cNvSpPr/>
          <p:nvPr/>
        </p:nvSpPr>
        <p:spPr>
          <a:xfrm>
            <a:off x="553331" y="2693947"/>
            <a:ext cx="2247411" cy="838200"/>
          </a:xfrm>
          <a:prstGeom prst="roundRect">
            <a:avLst/>
          </a:prstGeom>
          <a:solidFill>
            <a:srgbClr val="FF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bg1"/>
                </a:solidFill>
                <a:latin typeface="#9Slide07 IcielBaliho Script" pitchFamily="2" charset="0"/>
              </a:rPr>
              <a:t>Ấn Độ</a:t>
            </a:r>
          </a:p>
        </p:txBody>
      </p:sp>
      <p:sp>
        <p:nvSpPr>
          <p:cNvPr id="9" name="Teardrop 8">
            <a:extLst>
              <a:ext uri="{FF2B5EF4-FFF2-40B4-BE49-F238E27FC236}">
                <a16:creationId xmlns:a16="http://schemas.microsoft.com/office/drawing/2014/main" id="{4D03D34E-DBB8-48E6-B518-B2BDD83376C6}"/>
              </a:ext>
            </a:extLst>
          </p:cNvPr>
          <p:cNvSpPr/>
          <p:nvPr/>
        </p:nvSpPr>
        <p:spPr>
          <a:xfrm rot="8016671">
            <a:off x="3565372" y="285750"/>
            <a:ext cx="838200" cy="838200"/>
          </a:xfrm>
          <a:prstGeom prst="teardrop">
            <a:avLst/>
          </a:prstGeom>
          <a:solidFill>
            <a:srgbClr val="FF00FF"/>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E0F85863-4036-4D8A-8B28-78EFB8233852}"/>
              </a:ext>
            </a:extLst>
          </p:cNvPr>
          <p:cNvSpPr/>
          <p:nvPr/>
        </p:nvSpPr>
        <p:spPr>
          <a:xfrm>
            <a:off x="3641572" y="361950"/>
            <a:ext cx="685800" cy="685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FF"/>
                </a:solidFill>
                <a:latin typeface="#9Slide07 IcielCadena" panose="02000503000000020004" pitchFamily="2" charset="0"/>
              </a:rPr>
              <a:t>2</a:t>
            </a:r>
          </a:p>
        </p:txBody>
      </p:sp>
      <p:sp>
        <p:nvSpPr>
          <p:cNvPr id="13" name="Teardrop 12">
            <a:extLst>
              <a:ext uri="{FF2B5EF4-FFF2-40B4-BE49-F238E27FC236}">
                <a16:creationId xmlns:a16="http://schemas.microsoft.com/office/drawing/2014/main" id="{E1094FC1-1B99-45CB-811D-5E8D3A4C610F}"/>
              </a:ext>
            </a:extLst>
          </p:cNvPr>
          <p:cNvSpPr/>
          <p:nvPr/>
        </p:nvSpPr>
        <p:spPr>
          <a:xfrm rot="8016671">
            <a:off x="3585339" y="1411029"/>
            <a:ext cx="838200" cy="838200"/>
          </a:xfrm>
          <a:prstGeom prst="teardrop">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6FA87FC1-FBA3-42CD-96E1-74907BC8F308}"/>
              </a:ext>
            </a:extLst>
          </p:cNvPr>
          <p:cNvSpPr/>
          <p:nvPr/>
        </p:nvSpPr>
        <p:spPr>
          <a:xfrm>
            <a:off x="3661539" y="1487229"/>
            <a:ext cx="685800" cy="685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B050"/>
                </a:solidFill>
                <a:latin typeface="#9Slide07 IcielCadena" panose="02000503000000020004" pitchFamily="2" charset="0"/>
              </a:rPr>
              <a:t>3</a:t>
            </a:r>
          </a:p>
        </p:txBody>
      </p:sp>
      <p:sp>
        <p:nvSpPr>
          <p:cNvPr id="15" name="Teardrop 14">
            <a:extLst>
              <a:ext uri="{FF2B5EF4-FFF2-40B4-BE49-F238E27FC236}">
                <a16:creationId xmlns:a16="http://schemas.microsoft.com/office/drawing/2014/main" id="{7C70915E-4284-424D-B863-D6D3089666B1}"/>
              </a:ext>
            </a:extLst>
          </p:cNvPr>
          <p:cNvSpPr/>
          <p:nvPr/>
        </p:nvSpPr>
        <p:spPr>
          <a:xfrm rot="8016671">
            <a:off x="3565372" y="2644685"/>
            <a:ext cx="838200" cy="838200"/>
          </a:xfrm>
          <a:prstGeom prst="teardrop">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9D1F30C4-39F5-42A2-BED9-52B220C7240A}"/>
              </a:ext>
            </a:extLst>
          </p:cNvPr>
          <p:cNvSpPr/>
          <p:nvPr/>
        </p:nvSpPr>
        <p:spPr>
          <a:xfrm>
            <a:off x="3641572" y="2720885"/>
            <a:ext cx="685800" cy="685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6600"/>
                </a:solidFill>
                <a:latin typeface="#9Slide07 IcielCadena" panose="02000503000000020004" pitchFamily="2" charset="0"/>
              </a:rPr>
              <a:t>6</a:t>
            </a:r>
          </a:p>
        </p:txBody>
      </p:sp>
      <p:sp>
        <p:nvSpPr>
          <p:cNvPr id="17" name="Teardrop 16">
            <a:extLst>
              <a:ext uri="{FF2B5EF4-FFF2-40B4-BE49-F238E27FC236}">
                <a16:creationId xmlns:a16="http://schemas.microsoft.com/office/drawing/2014/main" id="{46F93D09-728F-40F5-9051-FB130871E415}"/>
              </a:ext>
            </a:extLst>
          </p:cNvPr>
          <p:cNvSpPr/>
          <p:nvPr/>
        </p:nvSpPr>
        <p:spPr>
          <a:xfrm rot="8016671">
            <a:off x="3582531" y="3929598"/>
            <a:ext cx="846359" cy="831574"/>
          </a:xfrm>
          <a:prstGeom prst="teardrop">
            <a:avLst/>
          </a:prstGeom>
          <a:solidFill>
            <a:srgbClr val="04BFAE"/>
          </a:solidFill>
          <a:ln>
            <a:solidFill>
              <a:srgbClr val="04BF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80C4F73-0A9B-4F3E-A27B-05E6DDD4DD71}"/>
              </a:ext>
            </a:extLst>
          </p:cNvPr>
          <p:cNvSpPr/>
          <p:nvPr/>
        </p:nvSpPr>
        <p:spPr>
          <a:xfrm>
            <a:off x="3657599" y="4003153"/>
            <a:ext cx="693684" cy="685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a:solidFill>
                  <a:srgbClr val="04BFAE"/>
                </a:solidFill>
                <a:latin typeface="#9Slide07 IcielCadena" panose="02000503000000020004" pitchFamily="2" charset="0"/>
              </a:rPr>
              <a:t>10</a:t>
            </a:r>
          </a:p>
        </p:txBody>
      </p:sp>
    </p:spTree>
    <p:extLst>
      <p:ext uri="{BB962C8B-B14F-4D97-AF65-F5344CB8AC3E}">
        <p14:creationId xmlns:p14="http://schemas.microsoft.com/office/powerpoint/2010/main" val="660945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inh tế Hàn Quốc có thể tăng trưởng 2,8_ trong năm 2022 - FBNC">
            <a:hlinkClick r:id="" action="ppaction://media"/>
            <a:extLst>
              <a:ext uri="{FF2B5EF4-FFF2-40B4-BE49-F238E27FC236}">
                <a16:creationId xmlns:a16="http://schemas.microsoft.com/office/drawing/2014/main" id="{BB8018D8-0E1A-4881-9398-E5898FBF455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81000" y="285750"/>
            <a:ext cx="8128000" cy="4572000"/>
          </a:xfrm>
          <a:prstGeom prst="rect">
            <a:avLst/>
          </a:prstGeom>
        </p:spPr>
      </p:pic>
    </p:spTree>
    <p:extLst>
      <p:ext uri="{BB962C8B-B14F-4D97-AF65-F5344CB8AC3E}">
        <p14:creationId xmlns:p14="http://schemas.microsoft.com/office/powerpoint/2010/main" val="3280278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403009-0837-4543-82B4-2A68B7B99EE7}"/>
              </a:ext>
            </a:extLst>
          </p:cNvPr>
          <p:cNvPicPr>
            <a:picLocks noChangeAspect="1"/>
          </p:cNvPicPr>
          <p:nvPr/>
        </p:nvPicPr>
        <p:blipFill>
          <a:blip r:embed="rId2"/>
          <a:stretch>
            <a:fillRect/>
          </a:stretch>
        </p:blipFill>
        <p:spPr>
          <a:xfrm>
            <a:off x="228601" y="304800"/>
            <a:ext cx="5257800" cy="45339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pic>
        <p:nvPicPr>
          <p:cNvPr id="5" name="Picture 4">
            <a:extLst>
              <a:ext uri="{FF2B5EF4-FFF2-40B4-BE49-F238E27FC236}">
                <a16:creationId xmlns:a16="http://schemas.microsoft.com/office/drawing/2014/main" id="{8560102F-D0DA-4915-A434-53FD9EB6556F}"/>
              </a:ext>
            </a:extLst>
          </p:cNvPr>
          <p:cNvPicPr>
            <a:picLocks noChangeAspect="1"/>
          </p:cNvPicPr>
          <p:nvPr/>
        </p:nvPicPr>
        <p:blipFill>
          <a:blip r:embed="rId3"/>
          <a:stretch>
            <a:fillRect/>
          </a:stretch>
        </p:blipFill>
        <p:spPr>
          <a:xfrm>
            <a:off x="5666561" y="304800"/>
            <a:ext cx="3248838" cy="45339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242663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62ABC4B-37D8-4218-BDD8-6DF6A00C0C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2A5867F0-4624-4ADC-9C5C-C3425408C458}"/>
              </a:ext>
            </a:extLst>
          </p:cNvPr>
          <p:cNvPicPr>
            <a:picLocks noChangeAspect="1"/>
          </p:cNvPicPr>
          <p:nvPr/>
        </p:nvPicPr>
        <p:blipFill>
          <a:blip r:embed="rId2"/>
          <a:stretch>
            <a:fillRect/>
          </a:stretch>
        </p:blipFill>
        <p:spPr>
          <a:xfrm>
            <a:off x="4572572" y="285750"/>
            <a:ext cx="4261373" cy="4572000"/>
          </a:xfrm>
          <a:prstGeom prst="rect">
            <a:avLst/>
          </a:prstGeom>
        </p:spPr>
      </p:pic>
      <p:pic>
        <p:nvPicPr>
          <p:cNvPr id="10" name="Picture 9">
            <a:extLst>
              <a:ext uri="{FF2B5EF4-FFF2-40B4-BE49-F238E27FC236}">
                <a16:creationId xmlns:a16="http://schemas.microsoft.com/office/drawing/2014/main" id="{6B6F9332-F6E2-4AEC-800A-8F1623C6E698}"/>
              </a:ext>
            </a:extLst>
          </p:cNvPr>
          <p:cNvPicPr>
            <a:picLocks noChangeAspect="1"/>
          </p:cNvPicPr>
          <p:nvPr/>
        </p:nvPicPr>
        <p:blipFill>
          <a:blip r:embed="rId3"/>
          <a:stretch>
            <a:fillRect/>
          </a:stretch>
        </p:blipFill>
        <p:spPr>
          <a:xfrm>
            <a:off x="163482" y="285750"/>
            <a:ext cx="4185745" cy="4495800"/>
          </a:xfrm>
          <a:prstGeom prst="rect">
            <a:avLst/>
          </a:prstGeom>
        </p:spPr>
      </p:pic>
    </p:spTree>
    <p:extLst>
      <p:ext uri="{BB962C8B-B14F-4D97-AF65-F5344CB8AC3E}">
        <p14:creationId xmlns:p14="http://schemas.microsoft.com/office/powerpoint/2010/main" val="762910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789709" y="161174"/>
            <a:ext cx="7110707" cy="4778540"/>
          </a:xfrm>
          <a:prstGeom prst="rect">
            <a:avLst/>
          </a:prstGeom>
        </p:spPr>
      </p:pic>
    </p:spTree>
    <p:extLst>
      <p:ext uri="{BB962C8B-B14F-4D97-AF65-F5344CB8AC3E}">
        <p14:creationId xmlns:p14="http://schemas.microsoft.com/office/powerpoint/2010/main" val="1343013158"/>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92100E7-86DD-4A68-B182-49E56523BDE0}"/>
              </a:ext>
            </a:extLst>
          </p:cNvPr>
          <p:cNvSpPr>
            <a:spLocks noGrp="1"/>
          </p:cNvSpPr>
          <p:nvPr>
            <p:ph type="ctrTitle"/>
          </p:nvPr>
        </p:nvSpPr>
        <p:spPr/>
        <p:txBody>
          <a:bodyPr/>
          <a:lstStyle/>
          <a:p>
            <a:endParaRPr lang="en-US"/>
          </a:p>
        </p:txBody>
      </p:sp>
      <p:sp>
        <p:nvSpPr>
          <p:cNvPr id="11" name="Subtitle 10">
            <a:extLst>
              <a:ext uri="{FF2B5EF4-FFF2-40B4-BE49-F238E27FC236}">
                <a16:creationId xmlns:a16="http://schemas.microsoft.com/office/drawing/2014/main" id="{83F84DD7-E04F-412C-82A5-BD2851873580}"/>
              </a:ext>
            </a:extLst>
          </p:cNvPr>
          <p:cNvSpPr>
            <a:spLocks noGrp="1"/>
          </p:cNvSpPr>
          <p:nvPr>
            <p:ph type="subTitle" idx="1"/>
          </p:nvPr>
        </p:nvSpPr>
        <p:spPr/>
        <p:txBody>
          <a:bodyPr/>
          <a:lstStyle/>
          <a:p>
            <a:endParaRPr lang="en-US"/>
          </a:p>
        </p:txBody>
      </p:sp>
      <p:pic>
        <p:nvPicPr>
          <p:cNvPr id="7" name="Picture 6"/>
          <p:cNvPicPr>
            <a:picLocks noChangeAspect="1"/>
          </p:cNvPicPr>
          <p:nvPr/>
        </p:nvPicPr>
        <p:blipFill>
          <a:blip r:embed="rId2"/>
          <a:stretch>
            <a:fillRect/>
          </a:stretch>
        </p:blipFill>
        <p:spPr>
          <a:xfrm>
            <a:off x="0" y="0"/>
            <a:ext cx="9144000" cy="5143500"/>
          </a:xfrm>
          <a:prstGeom prst="rect">
            <a:avLst/>
          </a:prstGeom>
        </p:spPr>
      </p:pic>
      <p:sp>
        <p:nvSpPr>
          <p:cNvPr id="8" name="TextBox 7"/>
          <p:cNvSpPr txBox="1"/>
          <p:nvPr/>
        </p:nvSpPr>
        <p:spPr>
          <a:xfrm>
            <a:off x="3657600" y="208219"/>
            <a:ext cx="3469050" cy="707886"/>
          </a:xfrm>
          <a:prstGeom prst="rect">
            <a:avLst/>
          </a:prstGeom>
          <a:solidFill>
            <a:schemeClr val="bg1"/>
          </a:solidFill>
          <a:ln>
            <a:noFill/>
          </a:ln>
        </p:spPr>
        <p:style>
          <a:lnRef idx="1">
            <a:schemeClr val="accent6"/>
          </a:lnRef>
          <a:fillRef idx="2">
            <a:schemeClr val="accent6"/>
          </a:fillRef>
          <a:effectRef idx="1">
            <a:schemeClr val="accent6"/>
          </a:effectRef>
          <a:fontRef idx="minor">
            <a:schemeClr val="dk1"/>
          </a:fontRef>
        </p:style>
        <p:txBody>
          <a:bodyPr wrap="square">
            <a:spAutoFit/>
          </a:bodyPr>
          <a:lstStyle/>
          <a:p>
            <a:pPr algn="ctr" defTabSz="685800">
              <a:defRPr/>
            </a:pPr>
            <a:r>
              <a:rPr lang="en-US" sz="4000">
                <a:solidFill>
                  <a:srgbClr val="FF0066"/>
                </a:solidFill>
                <a:latin typeface="#9Slide07 IcielPony" panose="02000000000000000000" pitchFamily="2" charset="0"/>
                <a:cs typeface="Times New Roman" pitchFamily="18" charset="0"/>
              </a:rPr>
              <a:t>LUYỆN TẬP</a:t>
            </a:r>
            <a:endParaRPr lang="en-US" sz="4000" dirty="0">
              <a:solidFill>
                <a:srgbClr val="FF0066"/>
              </a:solidFill>
              <a:latin typeface="#9Slide07 IcielPony" panose="02000000000000000000" pitchFamily="2" charset="0"/>
              <a:cs typeface="Times New Roman" pitchFamily="18" charset="0"/>
            </a:endParaRPr>
          </a:p>
        </p:txBody>
      </p:sp>
      <p:sp>
        <p:nvSpPr>
          <p:cNvPr id="9" name="TextBox 8"/>
          <p:cNvSpPr txBox="1"/>
          <p:nvPr/>
        </p:nvSpPr>
        <p:spPr>
          <a:xfrm>
            <a:off x="2094436" y="1105310"/>
            <a:ext cx="6647564" cy="3484031"/>
          </a:xfrm>
          <a:prstGeom prst="rect">
            <a:avLst/>
          </a:prstGeom>
          <a:solidFill>
            <a:schemeClr val="bg1"/>
          </a:solidFill>
        </p:spPr>
        <p:txBody>
          <a:bodyPr wrap="square" rtlCol="0">
            <a:spAutoFit/>
          </a:bodyPr>
          <a:lstStyle/>
          <a:p>
            <a:pPr algn="ctr" defTabSz="685800">
              <a:defRPr/>
            </a:pPr>
            <a:r>
              <a:rPr lang="en-US" sz="2100" dirty="0">
                <a:solidFill>
                  <a:prstClr val="black"/>
                </a:solidFill>
                <a:latin typeface="Times New Roman" pitchFamily="18" charset="0"/>
                <a:cs typeface="Times New Roman" pitchFamily="18" charset="0"/>
              </a:rPr>
              <a:t>   </a:t>
            </a:r>
            <a:r>
              <a:rPr lang="en-US" sz="2100" dirty="0" err="1">
                <a:solidFill>
                  <a:prstClr val="black"/>
                </a:solidFill>
                <a:latin typeface="Times New Roman" pitchFamily="18" charset="0"/>
                <a:cs typeface="Times New Roman" pitchFamily="18" charset="0"/>
              </a:rPr>
              <a:t>Trò</a:t>
            </a:r>
            <a:r>
              <a:rPr lang="en-US" sz="2100" dirty="0">
                <a:solidFill>
                  <a:prstClr val="black"/>
                </a:solidFill>
                <a:latin typeface="Times New Roman" pitchFamily="18" charset="0"/>
                <a:cs typeface="Times New Roman" pitchFamily="18" charset="0"/>
              </a:rPr>
              <a:t> </a:t>
            </a:r>
            <a:r>
              <a:rPr lang="en-US" sz="2100" dirty="0" err="1">
                <a:solidFill>
                  <a:prstClr val="black"/>
                </a:solidFill>
                <a:latin typeface="Times New Roman" pitchFamily="18" charset="0"/>
                <a:cs typeface="Times New Roman" pitchFamily="18" charset="0"/>
              </a:rPr>
              <a:t>chơi</a:t>
            </a:r>
            <a:r>
              <a:rPr lang="en-US" sz="2100" dirty="0">
                <a:solidFill>
                  <a:prstClr val="black"/>
                </a:solidFill>
                <a:latin typeface="Times New Roman" pitchFamily="18" charset="0"/>
                <a:cs typeface="Times New Roman" pitchFamily="18" charset="0"/>
              </a:rPr>
              <a:t> “ </a:t>
            </a:r>
            <a:r>
              <a:rPr lang="en-US" sz="2100" b="1" dirty="0">
                <a:solidFill>
                  <a:srgbClr val="FF0000"/>
                </a:solidFill>
                <a:latin typeface="Times New Roman" pitchFamily="18" charset="0"/>
                <a:cs typeface="Times New Roman" pitchFamily="18" charset="0"/>
              </a:rPr>
              <a:t>HIỂU Ý ĐỒNG ĐỘI</a:t>
            </a:r>
            <a:r>
              <a:rPr lang="en-US" sz="2100" dirty="0">
                <a:solidFill>
                  <a:prstClr val="black"/>
                </a:solidFill>
                <a:latin typeface="Times New Roman" pitchFamily="18" charset="0"/>
                <a:cs typeface="Times New Roman" pitchFamily="18" charset="0"/>
              </a:rPr>
              <a:t>”</a:t>
            </a:r>
          </a:p>
          <a:p>
            <a:pPr indent="135255" algn="just" defTabSz="685800">
              <a:lnSpc>
                <a:spcPct val="120000"/>
              </a:lnSpc>
              <a:tabLst>
                <a:tab pos="135255" algn="l"/>
                <a:tab pos="337661" algn="l"/>
              </a:tabLst>
            </a:pPr>
            <a:r>
              <a:rPr lang="it-IT" sz="2100" dirty="0">
                <a:solidFill>
                  <a:prstClr val="black"/>
                </a:solidFill>
                <a:latin typeface="Times New Roman" panose="02020603050405020304" pitchFamily="18" charset="0"/>
                <a:ea typeface="Times New Roman" panose="02020603050405020304" pitchFamily="18" charset="0"/>
              </a:rPr>
              <a:t>+ 2 HS đại diện nhóm Nam và Nữ, GV gọi ngẫu nhiên hoặc các nhóm cử ra thi đấu.</a:t>
            </a:r>
            <a:endParaRPr lang="vi-VN" dirty="0">
              <a:solidFill>
                <a:prstClr val="black"/>
              </a:solidFill>
              <a:latin typeface="Times New Roman" panose="02020603050405020304" pitchFamily="18" charset="0"/>
              <a:ea typeface="Times New Roman" panose="02020603050405020304" pitchFamily="18" charset="0"/>
            </a:endParaRPr>
          </a:p>
          <a:p>
            <a:pPr indent="135255" algn="just" defTabSz="685800">
              <a:lnSpc>
                <a:spcPct val="120000"/>
              </a:lnSpc>
              <a:tabLst>
                <a:tab pos="135255" algn="l"/>
                <a:tab pos="337661" algn="l"/>
              </a:tabLst>
            </a:pPr>
            <a:r>
              <a:rPr lang="it-IT" sz="2100" dirty="0">
                <a:solidFill>
                  <a:prstClr val="black"/>
                </a:solidFill>
                <a:latin typeface="Times New Roman" panose="02020603050405020304" pitchFamily="18" charset="0"/>
                <a:ea typeface="Times New Roman" panose="02020603050405020304" pitchFamily="18" charset="0"/>
              </a:rPr>
              <a:t>+ HS được chọn sẽ quay lưng vào bảng</a:t>
            </a:r>
            <a:endParaRPr lang="vi-VN" dirty="0">
              <a:solidFill>
                <a:prstClr val="black"/>
              </a:solidFill>
              <a:latin typeface="Times New Roman" panose="02020603050405020304" pitchFamily="18" charset="0"/>
              <a:ea typeface="Times New Roman" panose="02020603050405020304" pitchFamily="18" charset="0"/>
            </a:endParaRPr>
          </a:p>
          <a:p>
            <a:pPr indent="135255" algn="just" defTabSz="685800">
              <a:lnSpc>
                <a:spcPct val="120000"/>
              </a:lnSpc>
              <a:tabLst>
                <a:tab pos="135255" algn="l"/>
                <a:tab pos="337661" algn="l"/>
              </a:tabLst>
            </a:pPr>
            <a:r>
              <a:rPr lang="it-IT" sz="2100" dirty="0">
                <a:solidFill>
                  <a:prstClr val="black"/>
                </a:solidFill>
                <a:latin typeface="Times New Roman" panose="02020603050405020304" pitchFamily="18" charset="0"/>
                <a:ea typeface="Times New Roman" panose="02020603050405020304" pitchFamily="18" charset="0"/>
              </a:rPr>
              <a:t>+ GV sẽ chiếu các hình ảnh để thành viên dưới lớp gợi ý cho thành viên được chọn đoán (Chú ý: người gợi ý không lặp từ, tách từ), phạm quy sẽ không được tính điểm.</a:t>
            </a:r>
          </a:p>
          <a:p>
            <a:pPr indent="135255" algn="just" defTabSz="685800">
              <a:lnSpc>
                <a:spcPct val="120000"/>
              </a:lnSpc>
              <a:tabLst>
                <a:tab pos="135255" algn="l"/>
                <a:tab pos="337661" algn="l"/>
              </a:tabLst>
            </a:pPr>
            <a:r>
              <a:rPr lang="it-IT" sz="2100" dirty="0">
                <a:solidFill>
                  <a:prstClr val="black"/>
                </a:solidFill>
                <a:latin typeface="Times New Roman" panose="02020603050405020304" pitchFamily="18" charset="0"/>
                <a:ea typeface="Times New Roman" panose="02020603050405020304" pitchFamily="18" charset="0"/>
              </a:rPr>
              <a:t>+ Trong thời gian 1phút, nhóm nào đoán đúng nhiều nhất sẽ giành chiến thắng</a:t>
            </a:r>
            <a:r>
              <a:rPr lang="en-US" sz="2100" dirty="0">
                <a:solidFill>
                  <a:prstClr val="black"/>
                </a:solidFill>
                <a:latin typeface="Times New Roman" pitchFamily="18" charset="0"/>
                <a:cs typeface="Times New Roman" pitchFamily="18" charset="0"/>
              </a:rPr>
              <a:t>.</a:t>
            </a:r>
            <a:endParaRPr lang="vi-VN" dirty="0">
              <a:solidFill>
                <a:prstClr val="black"/>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639695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a:stretch>
            <a:fillRect/>
          </a:stretch>
        </p:blipFill>
        <p:spPr>
          <a:xfrm>
            <a:off x="2889145" y="-139806"/>
            <a:ext cx="2153599" cy="2153599"/>
          </a:xfrm>
          <a:prstGeom prst="rect">
            <a:avLst/>
          </a:prstGeom>
        </p:spPr>
      </p:pic>
      <p:sp>
        <p:nvSpPr>
          <p:cNvPr id="9" name="Rectangle 8"/>
          <p:cNvSpPr/>
          <p:nvPr/>
        </p:nvSpPr>
        <p:spPr>
          <a:xfrm>
            <a:off x="3161038" y="1840668"/>
            <a:ext cx="1609811" cy="369332"/>
          </a:xfrm>
          <a:prstGeom prst="rect">
            <a:avLst/>
          </a:prstGeom>
          <a:solidFill>
            <a:srgbClr val="FFFFFF"/>
          </a:solidFill>
          <a:ln w="28575">
            <a:solidFill>
              <a:srgbClr val="0000FF"/>
            </a:solidFill>
          </a:ln>
        </p:spPr>
        <p:txBody>
          <a:bodyPr wrap="square">
            <a:spAutoFit/>
          </a:bodyPr>
          <a:lstStyle/>
          <a:p>
            <a:pPr algn="ctr" defTabSz="685800">
              <a:defRPr/>
            </a:pPr>
            <a:r>
              <a:rPr lang="vi-VN" kern="0" dirty="0">
                <a:solidFill>
                  <a:srgbClr val="FF0066"/>
                </a:solidFill>
                <a:latin typeface="Times New Roman" panose="02020603050405020304" pitchFamily="18" charset="0"/>
                <a:cs typeface="Times New Roman" panose="02020603050405020304" pitchFamily="18" charset="0"/>
              </a:rPr>
              <a:t>Đông dân</a:t>
            </a:r>
          </a:p>
        </p:txBody>
      </p:sp>
      <p:pic>
        <p:nvPicPr>
          <p:cNvPr id="10" name="Picture 9"/>
          <p:cNvPicPr>
            <a:picLocks noChangeAspect="1"/>
          </p:cNvPicPr>
          <p:nvPr/>
        </p:nvPicPr>
        <p:blipFill>
          <a:blip r:embed="rId5"/>
          <a:stretch>
            <a:fillRect/>
          </a:stretch>
        </p:blipFill>
        <p:spPr>
          <a:xfrm>
            <a:off x="6431733" y="283634"/>
            <a:ext cx="1849899" cy="1205880"/>
          </a:xfrm>
          <a:prstGeom prst="rect">
            <a:avLst/>
          </a:prstGeom>
        </p:spPr>
      </p:pic>
      <p:sp>
        <p:nvSpPr>
          <p:cNvPr id="11" name="Rectangle 10"/>
          <p:cNvSpPr/>
          <p:nvPr/>
        </p:nvSpPr>
        <p:spPr>
          <a:xfrm>
            <a:off x="6671821" y="1829127"/>
            <a:ext cx="1609811" cy="369332"/>
          </a:xfrm>
          <a:prstGeom prst="rect">
            <a:avLst/>
          </a:prstGeom>
          <a:solidFill>
            <a:srgbClr val="FFFFFF"/>
          </a:solidFill>
          <a:ln w="28575">
            <a:solidFill>
              <a:srgbClr val="0000FF"/>
            </a:solidFill>
          </a:ln>
        </p:spPr>
        <p:txBody>
          <a:bodyPr wrap="square">
            <a:spAutoFit/>
          </a:bodyPr>
          <a:lstStyle/>
          <a:p>
            <a:pPr algn="ctr" defTabSz="685800">
              <a:defRPr/>
            </a:pPr>
            <a:r>
              <a:rPr lang="vi-VN" kern="0" dirty="0">
                <a:solidFill>
                  <a:srgbClr val="FF0066"/>
                </a:solidFill>
                <a:latin typeface="Times New Roman" panose="02020603050405020304" pitchFamily="18" charset="0"/>
                <a:cs typeface="Times New Roman" panose="02020603050405020304" pitchFamily="18" charset="0"/>
              </a:rPr>
              <a:t>Xuất khẩu</a:t>
            </a:r>
          </a:p>
        </p:txBody>
      </p:sp>
      <p:pic>
        <p:nvPicPr>
          <p:cNvPr id="12" name="Picture 11"/>
          <p:cNvPicPr>
            <a:picLocks noChangeAspect="1"/>
          </p:cNvPicPr>
          <p:nvPr/>
        </p:nvPicPr>
        <p:blipFill>
          <a:blip r:embed="rId6"/>
          <a:stretch>
            <a:fillRect/>
          </a:stretch>
        </p:blipFill>
        <p:spPr>
          <a:xfrm>
            <a:off x="454542" y="2727252"/>
            <a:ext cx="1891820" cy="1745609"/>
          </a:xfrm>
          <a:prstGeom prst="rect">
            <a:avLst/>
          </a:prstGeom>
        </p:spPr>
      </p:pic>
      <p:sp>
        <p:nvSpPr>
          <p:cNvPr id="14" name="Rectangle 13"/>
          <p:cNvSpPr/>
          <p:nvPr/>
        </p:nvSpPr>
        <p:spPr>
          <a:xfrm>
            <a:off x="595546" y="4602475"/>
            <a:ext cx="1609811" cy="369332"/>
          </a:xfrm>
          <a:prstGeom prst="rect">
            <a:avLst/>
          </a:prstGeom>
          <a:solidFill>
            <a:srgbClr val="FFFFFF"/>
          </a:solidFill>
          <a:ln w="28575">
            <a:solidFill>
              <a:srgbClr val="0000FF"/>
            </a:solidFill>
          </a:ln>
        </p:spPr>
        <p:txBody>
          <a:bodyPr wrap="square">
            <a:spAutoFit/>
          </a:bodyPr>
          <a:lstStyle/>
          <a:p>
            <a:pPr algn="ctr" defTabSz="685800">
              <a:defRPr/>
            </a:pPr>
            <a:r>
              <a:rPr lang="vi-VN" kern="0" dirty="0">
                <a:solidFill>
                  <a:srgbClr val="FF0066"/>
                </a:solidFill>
                <a:latin typeface="Times New Roman" panose="02020603050405020304" pitchFamily="18" charset="0"/>
                <a:cs typeface="Times New Roman" panose="02020603050405020304" pitchFamily="18" charset="0"/>
              </a:rPr>
              <a:t>Hanbok</a:t>
            </a:r>
          </a:p>
        </p:txBody>
      </p:sp>
      <p:pic>
        <p:nvPicPr>
          <p:cNvPr id="15" name="Picture 14"/>
          <p:cNvPicPr>
            <a:picLocks noChangeAspect="1"/>
          </p:cNvPicPr>
          <p:nvPr/>
        </p:nvPicPr>
        <p:blipFill>
          <a:blip r:embed="rId7">
            <a:extLst>
              <a:ext uri="{BEBA8EAE-BF5A-486C-A8C5-ECC9F3942E4B}">
                <a14:imgProps xmlns:a14="http://schemas.microsoft.com/office/drawing/2010/main">
                  <a14:imgLayer r:embed="rId8">
                    <a14:imgEffect>
                      <a14:backgroundRemoval t="9907" b="89907" l="6771" r="96354"/>
                    </a14:imgEffect>
                  </a14:imgLayer>
                </a14:imgProps>
              </a:ext>
            </a:extLst>
          </a:blip>
          <a:stretch>
            <a:fillRect/>
          </a:stretch>
        </p:blipFill>
        <p:spPr>
          <a:xfrm>
            <a:off x="3161038" y="3109086"/>
            <a:ext cx="2424488" cy="1363775"/>
          </a:xfrm>
          <a:prstGeom prst="rect">
            <a:avLst/>
          </a:prstGeom>
        </p:spPr>
      </p:pic>
      <p:pic>
        <p:nvPicPr>
          <p:cNvPr id="2050" name="Picture 17503" descr="Image result for Tokyo ic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31733" y="2561152"/>
            <a:ext cx="2160213" cy="216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60 Second Timer (Cotton Candy Cat)">
            <a:hlinkClick r:id="" action="ppaction://media"/>
            <a:extLst>
              <a:ext uri="{FF2B5EF4-FFF2-40B4-BE49-F238E27FC236}">
                <a16:creationId xmlns:a16="http://schemas.microsoft.com/office/drawing/2014/main" id="{D65C4AD5-768D-489E-85D6-68F35A04DCA5}"/>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131624" y="283634"/>
            <a:ext cx="2616200" cy="1926365"/>
          </a:xfrm>
          <a:prstGeom prst="rect">
            <a:avLst/>
          </a:prstGeom>
        </p:spPr>
      </p:pic>
    </p:spTree>
    <p:extLst>
      <p:ext uri="{BB962C8B-B14F-4D97-AF65-F5344CB8AC3E}">
        <p14:creationId xmlns:p14="http://schemas.microsoft.com/office/powerpoint/2010/main" val="24199222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barn(inVertic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barn(inVertical)">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barn(inVertic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050"/>
                                        </p:tgtEl>
                                        <p:attrNameLst>
                                          <p:attrName>style.visibility</p:attrName>
                                        </p:attrNameLst>
                                      </p:cBhvr>
                                      <p:to>
                                        <p:strVal val="visible"/>
                                      </p:to>
                                    </p:set>
                                    <p:animEffect transition="in" filter="barn(inVertical)">
                                      <p:cBhvr>
                                        <p:cTn id="36" dur="500"/>
                                        <p:tgtEl>
                                          <p:spTgt spid="2050"/>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mediacall" presetSubtype="0" fill="hold" nodeType="clickEffect">
                                  <p:stCondLst>
                                    <p:cond delay="0"/>
                                  </p:stCondLst>
                                  <p:childTnLst>
                                    <p:cmd type="call" cmd="playFrom(0.0)">
                                      <p:cBhvr>
                                        <p:cTn id="40"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41" restart="whenNotActive" fill="hold" evtFilter="cancelBubble" nodeType="interactiveSeq">
                <p:stCondLst>
                  <p:cond evt="onClick" delay="0">
                    <p:tgtEl>
                      <p:spTgt spid="13"/>
                    </p:tgtEl>
                  </p:cond>
                </p:stCondLst>
                <p:endSync evt="end" delay="0">
                  <p:rtn val="all"/>
                </p:endSync>
                <p:childTnLst>
                  <p:par>
                    <p:cTn id="42" fill="hold">
                      <p:stCondLst>
                        <p:cond delay="0"/>
                      </p:stCondLst>
                      <p:childTnLst>
                        <p:par>
                          <p:cTn id="43" fill="hold">
                            <p:stCondLst>
                              <p:cond delay="0"/>
                            </p:stCondLst>
                            <p:childTnLst>
                              <p:par>
                                <p:cTn id="44" presetID="2" presetClass="mediacall" presetSubtype="0" fill="hold" nodeType="clickEffect">
                                  <p:stCondLst>
                                    <p:cond delay="0"/>
                                  </p:stCondLst>
                                  <p:childTnLst>
                                    <p:cmd type="call" cmd="togglePause">
                                      <p:cBhvr>
                                        <p:cTn id="45" dur="1" fill="hold"/>
                                        <p:tgtEl>
                                          <p:spTgt spid="13"/>
                                        </p:tgtEl>
                                      </p:cBhvr>
                                    </p:cmd>
                                  </p:childTnLst>
                                </p:cTn>
                              </p:par>
                            </p:childTnLst>
                          </p:cTn>
                        </p:par>
                      </p:childTnLst>
                    </p:cTn>
                  </p:par>
                </p:childTnLst>
              </p:cTn>
              <p:nextCondLst>
                <p:cond evt="onClick" delay="0">
                  <p:tgtEl>
                    <p:spTgt spid="13"/>
                  </p:tgtEl>
                </p:cond>
              </p:nextCondLst>
            </p:seq>
            <p:video>
              <p:cMediaNode vol="80000">
                <p:cTn id="46" fill="hold" display="0">
                  <p:stCondLst>
                    <p:cond delay="indefinite"/>
                  </p:stCondLst>
                </p:cTn>
                <p:tgtEl>
                  <p:spTgt spid="13"/>
                </p:tgtEl>
              </p:cMediaNode>
            </p:video>
          </p:childTnLst>
        </p:cTn>
      </p:par>
    </p:tnLst>
    <p:bldLst>
      <p:bldP spid="9" grpId="0" animBg="1"/>
      <p:bldP spid="11" grpId="0" animBg="1"/>
      <p:bldP spid="1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356233" y="1840668"/>
            <a:ext cx="1609811" cy="369332"/>
          </a:xfrm>
          <a:prstGeom prst="rect">
            <a:avLst/>
          </a:prstGeom>
          <a:solidFill>
            <a:srgbClr val="FFFFFF"/>
          </a:solidFill>
          <a:ln w="28575">
            <a:solidFill>
              <a:srgbClr val="0000FF"/>
            </a:solidFill>
          </a:ln>
        </p:spPr>
        <p:txBody>
          <a:bodyPr wrap="square">
            <a:spAutoFit/>
          </a:bodyPr>
          <a:lstStyle/>
          <a:p>
            <a:pPr algn="ctr" defTabSz="685800">
              <a:defRPr/>
            </a:pPr>
            <a:r>
              <a:rPr lang="vi-VN" kern="0" dirty="0">
                <a:solidFill>
                  <a:srgbClr val="FF0066"/>
                </a:solidFill>
                <a:latin typeface="Times New Roman" panose="02020603050405020304" pitchFamily="18" charset="0"/>
                <a:cs typeface="Times New Roman" panose="02020603050405020304" pitchFamily="18" charset="0"/>
              </a:rPr>
              <a:t>Phát triển</a:t>
            </a:r>
          </a:p>
        </p:txBody>
      </p:sp>
      <p:pic>
        <p:nvPicPr>
          <p:cNvPr id="2" name="Picture 1"/>
          <p:cNvPicPr>
            <a:picLocks noChangeAspect="1"/>
          </p:cNvPicPr>
          <p:nvPr/>
        </p:nvPicPr>
        <p:blipFill>
          <a:blip r:embed="rId4"/>
          <a:stretch>
            <a:fillRect/>
          </a:stretch>
        </p:blipFill>
        <p:spPr>
          <a:xfrm>
            <a:off x="3218501" y="316030"/>
            <a:ext cx="1885275" cy="1478713"/>
          </a:xfrm>
          <a:prstGeom prst="rect">
            <a:avLst/>
          </a:prstGeom>
        </p:spPr>
      </p:pic>
      <p:pic>
        <p:nvPicPr>
          <p:cNvPr id="3" name="Picture 2"/>
          <p:cNvPicPr>
            <a:picLocks noChangeAspect="1"/>
          </p:cNvPicPr>
          <p:nvPr/>
        </p:nvPicPr>
        <p:blipFill>
          <a:blip r:embed="rId5"/>
          <a:stretch>
            <a:fillRect/>
          </a:stretch>
        </p:blipFill>
        <p:spPr>
          <a:xfrm>
            <a:off x="6100431" y="316030"/>
            <a:ext cx="1634756" cy="1870887"/>
          </a:xfrm>
          <a:prstGeom prst="rect">
            <a:avLst/>
          </a:prstGeom>
        </p:spPr>
      </p:pic>
      <p:pic>
        <p:nvPicPr>
          <p:cNvPr id="4" name="Picture 3"/>
          <p:cNvPicPr>
            <a:picLocks noChangeAspect="1"/>
          </p:cNvPicPr>
          <p:nvPr/>
        </p:nvPicPr>
        <p:blipFill>
          <a:blip r:embed="rId6"/>
          <a:stretch>
            <a:fillRect/>
          </a:stretch>
        </p:blipFill>
        <p:spPr>
          <a:xfrm>
            <a:off x="320791" y="3046917"/>
            <a:ext cx="2456213" cy="1623778"/>
          </a:xfrm>
          <a:prstGeom prst="rect">
            <a:avLst/>
          </a:prstGeom>
        </p:spPr>
      </p:pic>
      <p:pic>
        <p:nvPicPr>
          <p:cNvPr id="5" name="Picture 4"/>
          <p:cNvPicPr>
            <a:picLocks noChangeAspect="1"/>
          </p:cNvPicPr>
          <p:nvPr/>
        </p:nvPicPr>
        <p:blipFill>
          <a:blip r:embed="rId7"/>
          <a:stretch>
            <a:fillRect/>
          </a:stretch>
        </p:blipFill>
        <p:spPr>
          <a:xfrm>
            <a:off x="3300412" y="2950536"/>
            <a:ext cx="2340317" cy="1547035"/>
          </a:xfrm>
          <a:prstGeom prst="rect">
            <a:avLst/>
          </a:prstGeom>
        </p:spPr>
      </p:pic>
      <p:sp>
        <p:nvSpPr>
          <p:cNvPr id="10" name="Rectangle 9"/>
          <p:cNvSpPr/>
          <p:nvPr/>
        </p:nvSpPr>
        <p:spPr>
          <a:xfrm>
            <a:off x="3765586" y="4497571"/>
            <a:ext cx="1609811" cy="369332"/>
          </a:xfrm>
          <a:prstGeom prst="rect">
            <a:avLst/>
          </a:prstGeom>
          <a:solidFill>
            <a:srgbClr val="FFFFFF"/>
          </a:solidFill>
          <a:ln w="28575">
            <a:solidFill>
              <a:srgbClr val="0000FF"/>
            </a:solidFill>
          </a:ln>
        </p:spPr>
        <p:txBody>
          <a:bodyPr wrap="square">
            <a:spAutoFit/>
          </a:bodyPr>
          <a:lstStyle/>
          <a:p>
            <a:pPr algn="ctr" defTabSz="685800">
              <a:defRPr/>
            </a:pPr>
            <a:r>
              <a:rPr lang="vi-VN" kern="0" dirty="0">
                <a:solidFill>
                  <a:srgbClr val="FF0066"/>
                </a:solidFill>
                <a:latin typeface="Times New Roman" panose="02020603050405020304" pitchFamily="18" charset="0"/>
                <a:cs typeface="Times New Roman" panose="02020603050405020304" pitchFamily="18" charset="0"/>
              </a:rPr>
              <a:t>Origami</a:t>
            </a:r>
          </a:p>
        </p:txBody>
      </p:sp>
      <p:pic>
        <p:nvPicPr>
          <p:cNvPr id="6" name="Picture 5"/>
          <p:cNvPicPr>
            <a:picLocks noChangeAspect="1"/>
          </p:cNvPicPr>
          <p:nvPr/>
        </p:nvPicPr>
        <p:blipFill>
          <a:blip r:embed="rId8"/>
          <a:stretch>
            <a:fillRect/>
          </a:stretch>
        </p:blipFill>
        <p:spPr>
          <a:xfrm>
            <a:off x="6164137" y="2950536"/>
            <a:ext cx="2392415" cy="1567956"/>
          </a:xfrm>
          <a:prstGeom prst="rect">
            <a:avLst/>
          </a:prstGeom>
        </p:spPr>
      </p:pic>
      <p:pic>
        <p:nvPicPr>
          <p:cNvPr id="13" name="60 Second Timer (Cotton Candy Cat)">
            <a:hlinkClick r:id="" action="ppaction://media"/>
            <a:extLst>
              <a:ext uri="{FF2B5EF4-FFF2-40B4-BE49-F238E27FC236}">
                <a16:creationId xmlns:a16="http://schemas.microsoft.com/office/drawing/2014/main" id="{AC3B54EC-B5F3-46DC-A410-F198E8793C31}"/>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240797" y="448500"/>
            <a:ext cx="2616200" cy="1789429"/>
          </a:xfrm>
          <a:prstGeom prst="rect">
            <a:avLst/>
          </a:prstGeom>
        </p:spPr>
      </p:pic>
    </p:spTree>
    <p:extLst>
      <p:ext uri="{BB962C8B-B14F-4D97-AF65-F5344CB8AC3E}">
        <p14:creationId xmlns:p14="http://schemas.microsoft.com/office/powerpoint/2010/main" val="3263489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barn(inVertical)">
                                      <p:cBhvr>
                                        <p:cTn id="25" dur="500"/>
                                        <p:tgtEl>
                                          <p:spTgt spid="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arn(inVertical)">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mediacall" presetSubtype="0" fill="hold" nodeType="clickEffect">
                                  <p:stCondLst>
                                    <p:cond delay="0"/>
                                  </p:stCondLst>
                                  <p:childTnLst>
                                    <p:cmd type="call" cmd="playFrom(0.0)">
                                      <p:cBhvr>
                                        <p:cTn id="37" dur="6606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8" fill="hold" display="0">
                  <p:stCondLst>
                    <p:cond delay="indefinite"/>
                  </p:stCondLst>
                </p:cTn>
                <p:tgtEl>
                  <p:spTgt spid="13"/>
                </p:tgtEl>
              </p:cMediaNode>
            </p:video>
            <p:seq concurrent="1" nextAc="seek">
              <p:cTn id="39" restart="whenNotActive" fill="hold" evtFilter="cancelBubble" nodeType="interactiveSeq">
                <p:stCondLst>
                  <p:cond evt="onClick" delay="0">
                    <p:tgtEl>
                      <p:spTgt spid="13"/>
                    </p:tgtEl>
                  </p:cond>
                </p:stCondLst>
                <p:endSync evt="end" delay="0">
                  <p:rtn val="all"/>
                </p:endSync>
                <p:childTnLst>
                  <p:par>
                    <p:cTn id="40" fill="hold">
                      <p:stCondLst>
                        <p:cond delay="0"/>
                      </p:stCondLst>
                      <p:childTnLst>
                        <p:par>
                          <p:cTn id="41" fill="hold">
                            <p:stCondLst>
                              <p:cond delay="0"/>
                            </p:stCondLst>
                            <p:childTnLst>
                              <p:par>
                                <p:cTn id="42" presetID="2" presetClass="mediacall" presetSubtype="0" fill="hold" nodeType="clickEffect">
                                  <p:stCondLst>
                                    <p:cond delay="0"/>
                                  </p:stCondLst>
                                  <p:childTnLst>
                                    <p:cmd type="call" cmd="togglePause">
                                      <p:cBhvr>
                                        <p:cTn id="43" dur="1" fill="hold"/>
                                        <p:tgtEl>
                                          <p:spTgt spid="13"/>
                                        </p:tgtEl>
                                      </p:cBhvr>
                                    </p:cmd>
                                  </p:childTnLst>
                                </p:cTn>
                              </p:par>
                            </p:childTnLst>
                          </p:cTn>
                        </p:par>
                      </p:childTnLst>
                    </p:cTn>
                  </p:par>
                </p:childTnLst>
              </p:cTn>
              <p:nextCondLst>
                <p:cond evt="onClick" delay="0">
                  <p:tgtEl>
                    <p:spTgt spid="13"/>
                  </p:tgtEl>
                </p:cond>
              </p:nextCondLst>
            </p:seq>
          </p:childTnLst>
        </p:cTn>
      </p:par>
    </p:tnLst>
    <p:bldLst>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FF7924A-7D43-43F5-ABB0-79ECA207BDD8}"/>
              </a:ext>
            </a:extLst>
          </p:cNvPr>
          <p:cNvSpPr/>
          <p:nvPr/>
        </p:nvSpPr>
        <p:spPr>
          <a:xfrm>
            <a:off x="228600" y="1469628"/>
            <a:ext cx="3543300" cy="415498"/>
          </a:xfrm>
          <a:prstGeom prst="rect">
            <a:avLst/>
          </a:prstGeom>
        </p:spPr>
        <p:txBody>
          <a:bodyPr wrap="square">
            <a:spAutoFit/>
          </a:bodyPr>
          <a:lstStyle/>
          <a:p>
            <a:pPr defTabSz="685800"/>
            <a:endParaRPr lang="en-US" sz="2100">
              <a:solidFill>
                <a:srgbClr val="0070C0"/>
              </a:solidFill>
              <a:latin typeface="#9Slide07 IcielBaliho Script" pitchFamily="2" charset="0"/>
            </a:endParaRPr>
          </a:p>
        </p:txBody>
      </p:sp>
      <p:sp>
        <p:nvSpPr>
          <p:cNvPr id="10" name="Rectangle: Rounded Corners 9">
            <a:extLst>
              <a:ext uri="{FF2B5EF4-FFF2-40B4-BE49-F238E27FC236}">
                <a16:creationId xmlns:a16="http://schemas.microsoft.com/office/drawing/2014/main" id="{D67F3DB0-7623-492E-9AB1-D549D53F0767}"/>
              </a:ext>
            </a:extLst>
          </p:cNvPr>
          <p:cNvSpPr/>
          <p:nvPr/>
        </p:nvSpPr>
        <p:spPr>
          <a:xfrm>
            <a:off x="6209977" y="180432"/>
            <a:ext cx="2705423" cy="4747606"/>
          </a:xfrm>
          <a:prstGeom prst="roundRect">
            <a:avLst>
              <a:gd name="adj" fmla="val 5504"/>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algn="ctr" defTabSz="685800">
              <a:lnSpc>
                <a:spcPts val="3000"/>
              </a:lnSpc>
              <a:defRPr/>
            </a:pPr>
            <a:r>
              <a:rPr lang="en-US" sz="3200" kern="0">
                <a:solidFill>
                  <a:srgbClr val="FF0000"/>
                </a:solidFill>
                <a:latin typeface="#9Slide07 Cadena" panose="02000503000000020004" pitchFamily="2" charset="0"/>
              </a:rPr>
              <a:t>NHIỆM VỤ</a:t>
            </a:r>
          </a:p>
          <a:p>
            <a:pPr defTabSz="685800">
              <a:lnSpc>
                <a:spcPts val="3000"/>
              </a:lnSpc>
              <a:defRPr/>
            </a:pPr>
            <a:r>
              <a:rPr lang="vi-VN" sz="2400" kern="0">
                <a:solidFill>
                  <a:srgbClr val="0000FF"/>
                </a:solidFill>
                <a:latin typeface="#9Slide07 IcielBaliho Script" pitchFamily="2" charset="0"/>
              </a:rPr>
              <a:t>+ Kể tên các mặt hàng xuất khẩu, nhập khẩu của Việt Nam với một số quốc gia Đông Á?</a:t>
            </a:r>
          </a:p>
          <a:p>
            <a:pPr defTabSz="685800">
              <a:lnSpc>
                <a:spcPts val="3000"/>
              </a:lnSpc>
              <a:defRPr/>
            </a:pPr>
            <a:r>
              <a:rPr lang="vi-VN" sz="2400" kern="0">
                <a:solidFill>
                  <a:srgbClr val="0000FF"/>
                </a:solidFill>
                <a:latin typeface="#9Slide07 IcielBaliho Script" pitchFamily="2" charset="0"/>
              </a:rPr>
              <a:t>+ Làm thế nào để hàng hóa Việt Nam</a:t>
            </a:r>
            <a:r>
              <a:rPr lang="en-US" sz="2400" kern="0">
                <a:solidFill>
                  <a:srgbClr val="0000FF"/>
                </a:solidFill>
                <a:latin typeface="#9Slide07 IcielBaliho Script" pitchFamily="2" charset="0"/>
              </a:rPr>
              <a:t> ngày càng tiến sâu vào thị trường các quốc gia đang phát triển ở châu Á</a:t>
            </a:r>
            <a:r>
              <a:rPr lang="vi-VN" sz="2400" kern="0">
                <a:solidFill>
                  <a:srgbClr val="0000FF"/>
                </a:solidFill>
                <a:latin typeface="#9Slide07 IcielBaliho Script" pitchFamily="2" charset="0"/>
              </a:rPr>
              <a:t>?</a:t>
            </a:r>
          </a:p>
        </p:txBody>
      </p:sp>
      <p:sp>
        <p:nvSpPr>
          <p:cNvPr id="3" name="Rectangle 2">
            <a:extLst>
              <a:ext uri="{FF2B5EF4-FFF2-40B4-BE49-F238E27FC236}">
                <a16:creationId xmlns:a16="http://schemas.microsoft.com/office/drawing/2014/main" id="{AE16B568-A25F-4167-BFAC-0CE6E3CB6EAF}"/>
              </a:ext>
            </a:extLst>
          </p:cNvPr>
          <p:cNvSpPr/>
          <p:nvPr/>
        </p:nvSpPr>
        <p:spPr>
          <a:xfrm>
            <a:off x="180313" y="149558"/>
            <a:ext cx="5757530" cy="840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4500">
                <a:solidFill>
                  <a:srgbClr val="FF0000"/>
                </a:solidFill>
                <a:latin typeface="#9Slide07 IcielPony" panose="02000000000000000000" pitchFamily="2" charset="0"/>
              </a:rPr>
              <a:t>VẬN DỤNG</a:t>
            </a:r>
          </a:p>
        </p:txBody>
      </p:sp>
      <p:graphicFrame>
        <p:nvGraphicFramePr>
          <p:cNvPr id="7" name="Table 6">
            <a:extLst>
              <a:ext uri="{FF2B5EF4-FFF2-40B4-BE49-F238E27FC236}">
                <a16:creationId xmlns:a16="http://schemas.microsoft.com/office/drawing/2014/main" id="{475B6792-5DA8-4D28-8FE4-5DE105B28CB3}"/>
              </a:ext>
            </a:extLst>
          </p:cNvPr>
          <p:cNvGraphicFramePr>
            <a:graphicFrameLocks noGrp="1"/>
          </p:cNvGraphicFramePr>
          <p:nvPr>
            <p:extLst>
              <p:ext uri="{D42A27DB-BD31-4B8C-83A1-F6EECF244321}">
                <p14:modId xmlns:p14="http://schemas.microsoft.com/office/powerpoint/2010/main" val="1215405759"/>
              </p:ext>
            </p:extLst>
          </p:nvPr>
        </p:nvGraphicFramePr>
        <p:xfrm>
          <a:off x="211844" y="1276350"/>
          <a:ext cx="5610225" cy="3553543"/>
        </p:xfrm>
        <a:graphic>
          <a:graphicData uri="http://schemas.openxmlformats.org/drawingml/2006/table">
            <a:tbl>
              <a:tblPr firstRow="1" firstCol="1" bandRow="1">
                <a:tableStyleId>{912C8C85-51F0-491E-9774-3900AFEF0FD7}</a:tableStyleId>
              </a:tblPr>
              <a:tblGrid>
                <a:gridCol w="1334189">
                  <a:extLst>
                    <a:ext uri="{9D8B030D-6E8A-4147-A177-3AD203B41FA5}">
                      <a16:colId xmlns:a16="http://schemas.microsoft.com/office/drawing/2014/main" val="2088005511"/>
                    </a:ext>
                  </a:extLst>
                </a:gridCol>
                <a:gridCol w="2094220">
                  <a:extLst>
                    <a:ext uri="{9D8B030D-6E8A-4147-A177-3AD203B41FA5}">
                      <a16:colId xmlns:a16="http://schemas.microsoft.com/office/drawing/2014/main" val="3451748473"/>
                    </a:ext>
                  </a:extLst>
                </a:gridCol>
                <a:gridCol w="2181816">
                  <a:extLst>
                    <a:ext uri="{9D8B030D-6E8A-4147-A177-3AD203B41FA5}">
                      <a16:colId xmlns:a16="http://schemas.microsoft.com/office/drawing/2014/main" val="2245613802"/>
                    </a:ext>
                  </a:extLst>
                </a:gridCol>
              </a:tblGrid>
              <a:tr h="864346">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algn="ctr">
                        <a:lnSpc>
                          <a:spcPct val="100000"/>
                        </a:lnSpc>
                        <a:spcBef>
                          <a:spcPts val="0"/>
                        </a:spcBef>
                        <a:spcAft>
                          <a:spcPts val="0"/>
                        </a:spcAft>
                      </a:pPr>
                      <a:r>
                        <a:rPr lang="it-IT" sz="1800" dirty="0">
                          <a:solidFill>
                            <a:srgbClr val="0000FF"/>
                          </a:solidFill>
                          <a:effectLst/>
                        </a:rPr>
                        <a:t>Quốc gia</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algn="ctr">
                        <a:lnSpc>
                          <a:spcPct val="100000"/>
                        </a:lnSpc>
                        <a:spcBef>
                          <a:spcPts val="0"/>
                        </a:spcBef>
                        <a:spcAft>
                          <a:spcPts val="0"/>
                        </a:spcAft>
                      </a:pPr>
                      <a:r>
                        <a:rPr lang="it-IT" sz="1800" dirty="0">
                          <a:solidFill>
                            <a:srgbClr val="0000FF"/>
                          </a:solidFill>
                          <a:effectLst/>
                        </a:rPr>
                        <a:t>Mặt hàng xuất khẩu sang Việt Nam</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algn="ctr">
                        <a:lnSpc>
                          <a:spcPct val="100000"/>
                        </a:lnSpc>
                        <a:spcBef>
                          <a:spcPts val="0"/>
                        </a:spcBef>
                        <a:spcAft>
                          <a:spcPts val="0"/>
                        </a:spcAft>
                      </a:pPr>
                      <a:r>
                        <a:rPr lang="it-IT" sz="1800" dirty="0">
                          <a:solidFill>
                            <a:srgbClr val="0000FF"/>
                          </a:solidFill>
                          <a:effectLst/>
                        </a:rPr>
                        <a:t>Mặt hàng nhập khẩu từ Việt Nam</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232601354"/>
                  </a:ext>
                </a:extLst>
              </a:tr>
              <a:tr h="628190">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a:lnSpc>
                          <a:spcPct val="100000"/>
                        </a:lnSpc>
                        <a:spcBef>
                          <a:spcPts val="0"/>
                        </a:spcBef>
                        <a:spcAft>
                          <a:spcPts val="0"/>
                        </a:spcAft>
                      </a:pPr>
                      <a:r>
                        <a:rPr lang="it-IT" sz="1800">
                          <a:solidFill>
                            <a:srgbClr val="0000FF"/>
                          </a:solidFill>
                          <a:effectLst/>
                        </a:rPr>
                        <a:t>Nhật Bản</a:t>
                      </a:r>
                      <a:endParaRPr lang="en-US" sz="18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r>
                        <a:rPr lang="it-IT" sz="1800" dirty="0">
                          <a:solidFill>
                            <a:srgbClr val="0000FF"/>
                          </a:solidFill>
                          <a:effectLst/>
                        </a:rPr>
                        <a:t> </a:t>
                      </a:r>
                      <a:endParaRPr lang="en-US" sz="1800" dirty="0">
                        <a:solidFill>
                          <a:srgbClr val="0000FF"/>
                        </a:solidFill>
                        <a:effectLst/>
                      </a:endParaRPr>
                    </a:p>
                    <a:p>
                      <a:pPr marL="0" marR="0">
                        <a:lnSpc>
                          <a:spcPct val="100000"/>
                        </a:lnSpc>
                        <a:spcBef>
                          <a:spcPts val="0"/>
                        </a:spcBef>
                        <a:spcAft>
                          <a:spcPts val="0"/>
                        </a:spcAft>
                      </a:pPr>
                      <a:r>
                        <a:rPr lang="it-IT" sz="1800" dirty="0">
                          <a:solidFill>
                            <a:srgbClr val="0000FF"/>
                          </a:solidFill>
                          <a:effectLst/>
                        </a:rPr>
                        <a:t> </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r>
                        <a:rPr lang="it-IT" sz="1800" dirty="0">
                          <a:solidFill>
                            <a:srgbClr val="0000FF"/>
                          </a:solidFill>
                          <a:effectLst/>
                        </a:rPr>
                        <a:t> </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0975503"/>
                  </a:ext>
                </a:extLst>
              </a:tr>
              <a:tr h="612092">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a:lnSpc>
                          <a:spcPct val="100000"/>
                        </a:lnSpc>
                        <a:spcBef>
                          <a:spcPts val="0"/>
                        </a:spcBef>
                        <a:spcAft>
                          <a:spcPts val="0"/>
                        </a:spcAft>
                      </a:pPr>
                      <a:r>
                        <a:rPr lang="it-IT" sz="1800">
                          <a:solidFill>
                            <a:srgbClr val="0000FF"/>
                          </a:solidFill>
                          <a:effectLst/>
                        </a:rPr>
                        <a:t>Trung Quốc</a:t>
                      </a:r>
                      <a:endParaRPr lang="en-US" sz="18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r>
                        <a:rPr lang="it-IT" sz="1800" dirty="0">
                          <a:solidFill>
                            <a:srgbClr val="0000FF"/>
                          </a:solidFill>
                          <a:effectLst/>
                        </a:rPr>
                        <a:t> </a:t>
                      </a:r>
                      <a:endParaRPr lang="en-US" sz="1800" dirty="0">
                        <a:solidFill>
                          <a:srgbClr val="0000FF"/>
                        </a:solidFill>
                        <a:effectLst/>
                      </a:endParaRPr>
                    </a:p>
                    <a:p>
                      <a:pPr marL="0" marR="0">
                        <a:lnSpc>
                          <a:spcPct val="100000"/>
                        </a:lnSpc>
                        <a:spcBef>
                          <a:spcPts val="0"/>
                        </a:spcBef>
                        <a:spcAft>
                          <a:spcPts val="0"/>
                        </a:spcAft>
                      </a:pPr>
                      <a:r>
                        <a:rPr lang="it-IT" sz="1800" dirty="0">
                          <a:solidFill>
                            <a:srgbClr val="0000FF"/>
                          </a:solidFill>
                          <a:effectLst/>
                        </a:rPr>
                        <a:t> </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r>
                        <a:rPr lang="it-IT" sz="1800" dirty="0">
                          <a:solidFill>
                            <a:srgbClr val="0000FF"/>
                          </a:solidFill>
                          <a:effectLst/>
                        </a:rPr>
                        <a:t> </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5208589"/>
                  </a:ext>
                </a:extLst>
              </a:tr>
              <a:tr h="612091">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a:lnSpc>
                          <a:spcPct val="100000"/>
                        </a:lnSpc>
                        <a:spcBef>
                          <a:spcPts val="0"/>
                        </a:spcBef>
                        <a:spcAft>
                          <a:spcPts val="0"/>
                        </a:spcAft>
                      </a:pPr>
                      <a:r>
                        <a:rPr lang="it-IT" sz="1800">
                          <a:solidFill>
                            <a:srgbClr val="0000FF"/>
                          </a:solidFill>
                          <a:effectLst/>
                        </a:rPr>
                        <a:t>Hàn Quốc</a:t>
                      </a:r>
                      <a:endParaRPr lang="en-US" sz="18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r>
                        <a:rPr lang="it-IT" sz="1800">
                          <a:solidFill>
                            <a:srgbClr val="0000FF"/>
                          </a:solidFill>
                          <a:effectLst/>
                        </a:rPr>
                        <a:t> </a:t>
                      </a:r>
                      <a:endParaRPr lang="en-US" sz="1800">
                        <a:solidFill>
                          <a:srgbClr val="0000FF"/>
                        </a:solidFill>
                        <a:effectLst/>
                      </a:endParaRPr>
                    </a:p>
                    <a:p>
                      <a:pPr marL="0" marR="0">
                        <a:lnSpc>
                          <a:spcPct val="100000"/>
                        </a:lnSpc>
                        <a:spcBef>
                          <a:spcPts val="0"/>
                        </a:spcBef>
                        <a:spcAft>
                          <a:spcPts val="0"/>
                        </a:spcAft>
                      </a:pPr>
                      <a:r>
                        <a:rPr lang="it-IT" sz="1800">
                          <a:solidFill>
                            <a:srgbClr val="0000FF"/>
                          </a:solidFill>
                          <a:effectLst/>
                        </a:rPr>
                        <a:t> </a:t>
                      </a:r>
                      <a:endParaRPr lang="en-US" sz="18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r>
                        <a:rPr lang="it-IT" sz="1800" dirty="0">
                          <a:solidFill>
                            <a:srgbClr val="0000FF"/>
                          </a:solidFill>
                          <a:effectLst/>
                        </a:rPr>
                        <a:t> </a:t>
                      </a: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654220"/>
                  </a:ext>
                </a:extLst>
              </a:tr>
              <a:tr h="836824">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pPr marL="0" marR="0">
                        <a:lnSpc>
                          <a:spcPct val="100000"/>
                        </a:lnSpc>
                        <a:spcBef>
                          <a:spcPts val="0"/>
                        </a:spcBef>
                        <a:spcAft>
                          <a:spcPts val="0"/>
                        </a:spcAft>
                      </a:pPr>
                      <a:r>
                        <a:rPr lang="vi-VN" sz="1800">
                          <a:solidFill>
                            <a:srgbClr val="0000FF"/>
                          </a:solidFill>
                          <a:effectLst/>
                        </a:rPr>
                        <a:t>Xin-ga-po</a:t>
                      </a:r>
                      <a:endParaRPr lang="en-US" sz="18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endParaRPr lang="en-US" sz="1800" b="1">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a:lnSpc>
                          <a:spcPct val="100000"/>
                        </a:lnSpc>
                        <a:spcBef>
                          <a:spcPts val="0"/>
                        </a:spcBef>
                        <a:spcAft>
                          <a:spcPts val="0"/>
                        </a:spcAft>
                      </a:pPr>
                      <a:endParaRPr lang="en-US" sz="1800" b="1" dirty="0">
                        <a:solidFill>
                          <a:srgbClr val="0000FF"/>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51435" marR="51435" marT="0" marB="0" anchor="ctr">
                    <a:lnL w="12700" cap="flat" cmpd="sng" algn="ctr">
                      <a:solidFill>
                        <a:srgbClr val="0000FF"/>
                      </a:solidFill>
                      <a:prstDash val="solid"/>
                      <a:round/>
                      <a:headEnd type="none" w="med" len="med"/>
                      <a:tailEnd type="none" w="med" len="med"/>
                    </a:lnL>
                    <a:lnR w="12700" cap="flat" cmpd="sng" algn="ctr">
                      <a:solidFill>
                        <a:srgbClr val="0000FF"/>
                      </a:solidFill>
                      <a:prstDash val="solid"/>
                      <a:round/>
                      <a:headEnd type="none" w="med" len="med"/>
                      <a:tailEnd type="none" w="med" len="med"/>
                    </a:lnR>
                    <a:lnT w="12700" cap="flat" cmpd="sng" algn="ctr">
                      <a:solidFill>
                        <a:srgbClr val="0000FF"/>
                      </a:solidFill>
                      <a:prstDash val="solid"/>
                      <a:round/>
                      <a:headEnd type="none" w="med" len="med"/>
                      <a:tailEnd type="none" w="med" len="med"/>
                    </a:lnT>
                    <a:lnB w="12700" cap="flat" cmpd="sng" algn="ctr">
                      <a:solidFill>
                        <a:srgbClr val="0000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92885375"/>
                  </a:ext>
                </a:extLst>
              </a:tr>
            </a:tbl>
          </a:graphicData>
        </a:graphic>
      </p:graphicFrame>
    </p:spTree>
    <p:extLst>
      <p:ext uri="{BB962C8B-B14F-4D97-AF65-F5344CB8AC3E}">
        <p14:creationId xmlns:p14="http://schemas.microsoft.com/office/powerpoint/2010/main" val="40145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A521C6-3C78-4CEC-9E72-E77A805D77FD}"/>
              </a:ext>
            </a:extLst>
          </p:cNvPr>
          <p:cNvPicPr>
            <a:picLocks noChangeAspect="1"/>
          </p:cNvPicPr>
          <p:nvPr/>
        </p:nvPicPr>
        <p:blipFill rotWithShape="1">
          <a:blip r:embed="rId2"/>
          <a:srcRect t="17020" b="22838"/>
          <a:stretch/>
        </p:blipFill>
        <p:spPr>
          <a:xfrm>
            <a:off x="4897506" y="1628185"/>
            <a:ext cx="4017894" cy="272533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 name="Rectangle 8">
            <a:extLst>
              <a:ext uri="{FF2B5EF4-FFF2-40B4-BE49-F238E27FC236}">
                <a16:creationId xmlns:a16="http://schemas.microsoft.com/office/drawing/2014/main" id="{EFF7924A-7D43-43F5-ABB0-79ECA207BDD8}"/>
              </a:ext>
            </a:extLst>
          </p:cNvPr>
          <p:cNvSpPr/>
          <p:nvPr/>
        </p:nvSpPr>
        <p:spPr>
          <a:xfrm>
            <a:off x="228600" y="1469628"/>
            <a:ext cx="3543300" cy="415498"/>
          </a:xfrm>
          <a:prstGeom prst="rect">
            <a:avLst/>
          </a:prstGeom>
        </p:spPr>
        <p:txBody>
          <a:bodyPr wrap="square">
            <a:spAutoFit/>
          </a:bodyPr>
          <a:lstStyle/>
          <a:p>
            <a:pPr defTabSz="685800"/>
            <a:endParaRPr lang="en-US" sz="2100">
              <a:solidFill>
                <a:srgbClr val="0070C0"/>
              </a:solidFill>
              <a:latin typeface="#9Slide07 IcielBaliho Script" pitchFamily="2" charset="0"/>
            </a:endParaRPr>
          </a:p>
        </p:txBody>
      </p:sp>
      <p:sp>
        <p:nvSpPr>
          <p:cNvPr id="10" name="Rectangle: Rounded Corners 9">
            <a:extLst>
              <a:ext uri="{FF2B5EF4-FFF2-40B4-BE49-F238E27FC236}">
                <a16:creationId xmlns:a16="http://schemas.microsoft.com/office/drawing/2014/main" id="{D67F3DB0-7623-492E-9AB1-D549D53F0767}"/>
              </a:ext>
            </a:extLst>
          </p:cNvPr>
          <p:cNvSpPr/>
          <p:nvPr/>
        </p:nvSpPr>
        <p:spPr>
          <a:xfrm>
            <a:off x="228600" y="1581150"/>
            <a:ext cx="4343400" cy="28194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defTabSz="685800">
              <a:lnSpc>
                <a:spcPct val="150000"/>
              </a:lnSpc>
              <a:defRPr/>
            </a:pPr>
            <a:r>
              <a:rPr lang="en-US" sz="2800" kern="0">
                <a:solidFill>
                  <a:srgbClr val="0000FF"/>
                </a:solidFill>
                <a:latin typeface="Patrick Hand" panose="00000500000000000000" pitchFamily="2" charset="0"/>
              </a:rPr>
              <a:t>1. Hoàn thiện bài tập trong vở bài tập</a:t>
            </a:r>
          </a:p>
          <a:p>
            <a:pPr defTabSz="685800">
              <a:lnSpc>
                <a:spcPct val="150000"/>
              </a:lnSpc>
              <a:defRPr/>
            </a:pPr>
            <a:r>
              <a:rPr lang="en-US" sz="2800" kern="0">
                <a:solidFill>
                  <a:srgbClr val="0000FF"/>
                </a:solidFill>
                <a:latin typeface="Patrick Hand" panose="00000500000000000000" pitchFamily="2" charset="0"/>
              </a:rPr>
              <a:t>2. Nghiên cứu nội dung vài mới</a:t>
            </a:r>
            <a:endParaRPr lang="vi-VN" sz="2800" kern="0">
              <a:solidFill>
                <a:srgbClr val="0000FF"/>
              </a:solidFill>
              <a:latin typeface="Patrick Hand" panose="00000500000000000000" pitchFamily="2" charset="0"/>
            </a:endParaRPr>
          </a:p>
        </p:txBody>
      </p:sp>
      <p:sp>
        <p:nvSpPr>
          <p:cNvPr id="3" name="Rectangle 2">
            <a:extLst>
              <a:ext uri="{FF2B5EF4-FFF2-40B4-BE49-F238E27FC236}">
                <a16:creationId xmlns:a16="http://schemas.microsoft.com/office/drawing/2014/main" id="{AE16B568-A25F-4167-BFAC-0CE6E3CB6EAF}"/>
              </a:ext>
            </a:extLst>
          </p:cNvPr>
          <p:cNvSpPr/>
          <p:nvPr/>
        </p:nvSpPr>
        <p:spPr>
          <a:xfrm>
            <a:off x="228600" y="207644"/>
            <a:ext cx="8686800" cy="8401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r>
              <a:rPr lang="en-US" sz="4500">
                <a:solidFill>
                  <a:srgbClr val="7030A0"/>
                </a:solidFill>
                <a:latin typeface="#9Slide07 IcielPony" panose="02000000000000000000" pitchFamily="2" charset="0"/>
              </a:rPr>
              <a:t>H</a:t>
            </a:r>
            <a:r>
              <a:rPr lang="vi-VN" sz="4500">
                <a:solidFill>
                  <a:srgbClr val="7030A0"/>
                </a:solidFill>
                <a:latin typeface="#9Slide07 IcielPony" panose="02000000000000000000" pitchFamily="2" charset="0"/>
              </a:rPr>
              <a:t>ư</a:t>
            </a:r>
            <a:r>
              <a:rPr lang="en-US" sz="4500">
                <a:solidFill>
                  <a:srgbClr val="7030A0"/>
                </a:solidFill>
                <a:latin typeface="#9Slide07 IcielPony" panose="02000000000000000000" pitchFamily="2" charset="0"/>
              </a:rPr>
              <a:t>ớng dẫn về nhà</a:t>
            </a:r>
          </a:p>
        </p:txBody>
      </p:sp>
    </p:spTree>
    <p:extLst>
      <p:ext uri="{BB962C8B-B14F-4D97-AF65-F5344CB8AC3E}">
        <p14:creationId xmlns:p14="http://schemas.microsoft.com/office/powerpoint/2010/main" val="389023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ADB0B9-EBF2-4263-A106-FCADC106BE0D}"/>
              </a:ext>
            </a:extLst>
          </p:cNvPr>
          <p:cNvPicPr>
            <a:picLocks noChangeAspect="1"/>
          </p:cNvPicPr>
          <p:nvPr/>
        </p:nvPicPr>
        <p:blipFill rotWithShape="1">
          <a:blip r:embed="rId2"/>
          <a:srcRect l="9780" r="43600" b="8682"/>
          <a:stretch/>
        </p:blipFill>
        <p:spPr>
          <a:xfrm>
            <a:off x="381000" y="586232"/>
            <a:ext cx="3736305" cy="3971036"/>
          </a:xfrm>
          <a:prstGeom prst="rect">
            <a:avLst/>
          </a:prstGeom>
        </p:spPr>
      </p:pic>
      <p:pic>
        <p:nvPicPr>
          <p:cNvPr id="6" name="Picture 5">
            <a:extLst>
              <a:ext uri="{FF2B5EF4-FFF2-40B4-BE49-F238E27FC236}">
                <a16:creationId xmlns:a16="http://schemas.microsoft.com/office/drawing/2014/main" id="{375CDF4A-8080-4CBE-8CE9-91A76A912CE6}"/>
              </a:ext>
            </a:extLst>
          </p:cNvPr>
          <p:cNvPicPr>
            <a:picLocks noChangeAspect="1"/>
          </p:cNvPicPr>
          <p:nvPr/>
        </p:nvPicPr>
        <p:blipFill>
          <a:blip r:embed="rId3"/>
          <a:stretch>
            <a:fillRect/>
          </a:stretch>
        </p:blipFill>
        <p:spPr>
          <a:xfrm>
            <a:off x="4717320" y="586232"/>
            <a:ext cx="3971036" cy="3971036"/>
          </a:xfrm>
          <a:prstGeom prst="rect">
            <a:avLst/>
          </a:prstGeom>
        </p:spPr>
      </p:pic>
    </p:spTree>
    <p:extLst>
      <p:ext uri="{BB962C8B-B14F-4D97-AF65-F5344CB8AC3E}">
        <p14:creationId xmlns:p14="http://schemas.microsoft.com/office/powerpoint/2010/main" val="8182759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C0E8A578-F294-4D3C-9A34-2B955F96BA8F}"/>
              </a:ext>
            </a:extLst>
          </p:cNvPr>
          <p:cNvSpPr txBox="1"/>
          <p:nvPr/>
        </p:nvSpPr>
        <p:spPr>
          <a:xfrm>
            <a:off x="431902" y="361951"/>
            <a:ext cx="8331098" cy="1542782"/>
          </a:xfrm>
          <a:prstGeom prst="rect">
            <a:avLst/>
          </a:prstGeom>
          <a:noFill/>
          <a:ln>
            <a:solidFill>
              <a:srgbClr val="0000FF"/>
            </a:solidFill>
          </a:ln>
        </p:spPr>
        <p:txBody>
          <a:bodyPr vert="horz" lIns="91440" tIns="45720" rIns="91440" bIns="45720" rtlCol="0" anchor="ctr">
            <a:normAutofit/>
          </a:bodyPr>
          <a:lstStyle/>
          <a:p>
            <a:pPr>
              <a:lnSpc>
                <a:spcPct val="90000"/>
              </a:lnSpc>
              <a:spcBef>
                <a:spcPct val="0"/>
              </a:spcBef>
              <a:spcAft>
                <a:spcPts val="600"/>
              </a:spcAft>
            </a:pPr>
            <a:r>
              <a:rPr lang="en-US" sz="3300" kern="1200">
                <a:solidFill>
                  <a:srgbClr val="FFFF00"/>
                </a:solidFill>
                <a:latin typeface="#9Slide07 IcielBaliho Script" pitchFamily="2" charset="0"/>
                <a:ea typeface="+mj-ea"/>
                <a:cs typeface="+mj-cs"/>
              </a:rPr>
              <a:t>=</a:t>
            </a:r>
            <a:endParaRPr lang="en-US" sz="3300" kern="1200">
              <a:solidFill>
                <a:schemeClr val="bg1"/>
              </a:solidFill>
              <a:latin typeface="#9Slide07 IcielCadena" panose="02000503000000020004" pitchFamily="2" charset="0"/>
              <a:ea typeface="+mj-ea"/>
              <a:cs typeface="+mj-cs"/>
            </a:endParaRPr>
          </a:p>
        </p:txBody>
      </p:sp>
      <p:sp useBgFill="1">
        <p:nvSpPr>
          <p:cNvPr id="24" name="Rectangle 23">
            <a:extLst>
              <a:ext uri="{FF2B5EF4-FFF2-40B4-BE49-F238E27FC236}">
                <a16:creationId xmlns:a16="http://schemas.microsoft.com/office/drawing/2014/main" id="{70155189-D96C-4527-B0EC-654B946BE6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36D862A-2311-4A77-877F-5DE91176F469}"/>
              </a:ext>
            </a:extLst>
          </p:cNvPr>
          <p:cNvSpPr txBox="1"/>
          <p:nvPr/>
        </p:nvSpPr>
        <p:spPr>
          <a:xfrm>
            <a:off x="279502" y="209550"/>
            <a:ext cx="8331098" cy="1542783"/>
          </a:xfrm>
          <a:prstGeom prst="rect">
            <a:avLst/>
          </a:prstGeom>
          <a:solidFill>
            <a:srgbClr val="0000FF"/>
          </a:solidFill>
        </p:spPr>
        <p:txBody>
          <a:bodyPr vert="horz" lIns="91440" tIns="45720" rIns="91440" bIns="45720" rtlCol="0" anchor="ctr">
            <a:normAutofit/>
          </a:bodyPr>
          <a:lstStyle/>
          <a:p>
            <a:pPr>
              <a:lnSpc>
                <a:spcPct val="90000"/>
              </a:lnSpc>
              <a:spcBef>
                <a:spcPct val="0"/>
              </a:spcBef>
              <a:spcAft>
                <a:spcPts val="600"/>
              </a:spcAft>
            </a:pPr>
            <a:r>
              <a:rPr lang="en-US" sz="3300" kern="1200">
                <a:solidFill>
                  <a:srgbClr val="FFFF00"/>
                </a:solidFill>
                <a:latin typeface="#9Slide07 IcielBaliho Script" pitchFamily="2" charset="0"/>
                <a:ea typeface="+mj-ea"/>
                <a:cs typeface="+mj-cs"/>
              </a:rPr>
              <a:t>Bài 8: THỰC HÀNH</a:t>
            </a:r>
          </a:p>
          <a:p>
            <a:pPr>
              <a:lnSpc>
                <a:spcPct val="90000"/>
              </a:lnSpc>
              <a:spcBef>
                <a:spcPct val="0"/>
              </a:spcBef>
              <a:spcAft>
                <a:spcPts val="600"/>
              </a:spcAft>
            </a:pPr>
            <a:r>
              <a:rPr lang="en-US" sz="3300" kern="1200">
                <a:solidFill>
                  <a:schemeClr val="bg1"/>
                </a:solidFill>
                <a:latin typeface="#9Slide07 IcielCadena" panose="02000503000000020004" pitchFamily="2" charset="0"/>
                <a:ea typeface="+mj-ea"/>
                <a:cs typeface="+mj-cs"/>
              </a:rPr>
              <a:t>TÌM HIỂU VỀ CÁC NỀN KINH TẾ LỚN VÀ KINH TẾ MỚI NỔI CỦA CHÂU Á</a:t>
            </a:r>
          </a:p>
        </p:txBody>
      </p:sp>
      <p:pic>
        <p:nvPicPr>
          <p:cNvPr id="4" name="Picture 3">
            <a:extLst>
              <a:ext uri="{FF2B5EF4-FFF2-40B4-BE49-F238E27FC236}">
                <a16:creationId xmlns:a16="http://schemas.microsoft.com/office/drawing/2014/main" id="{365D68CD-C896-453E-AD08-AD4AE935A86B}"/>
              </a:ext>
            </a:extLst>
          </p:cNvPr>
          <p:cNvPicPr>
            <a:picLocks noChangeAspect="1"/>
          </p:cNvPicPr>
          <p:nvPr/>
        </p:nvPicPr>
        <p:blipFill rotWithShape="1">
          <a:blip r:embed="rId2"/>
          <a:srcRect l="4074" r="6383" b="8519"/>
          <a:stretch/>
        </p:blipFill>
        <p:spPr>
          <a:xfrm>
            <a:off x="279502" y="2089462"/>
            <a:ext cx="2580295" cy="2636141"/>
          </a:xfrm>
          <a:prstGeom prst="rect">
            <a:avLst/>
          </a:prstGeom>
        </p:spPr>
      </p:pic>
      <p:pic>
        <p:nvPicPr>
          <p:cNvPr id="6" name="Picture 5">
            <a:extLst>
              <a:ext uri="{FF2B5EF4-FFF2-40B4-BE49-F238E27FC236}">
                <a16:creationId xmlns:a16="http://schemas.microsoft.com/office/drawing/2014/main" id="{BC7326F7-DE4D-48FD-97A7-2466A18A4CAE}"/>
              </a:ext>
            </a:extLst>
          </p:cNvPr>
          <p:cNvPicPr>
            <a:picLocks noChangeAspect="1"/>
          </p:cNvPicPr>
          <p:nvPr/>
        </p:nvPicPr>
        <p:blipFill>
          <a:blip r:embed="rId3"/>
          <a:stretch>
            <a:fillRect/>
          </a:stretch>
        </p:blipFill>
        <p:spPr>
          <a:xfrm>
            <a:off x="3251044" y="2089462"/>
            <a:ext cx="2636141" cy="2636141"/>
          </a:xfrm>
          <a:prstGeom prst="rect">
            <a:avLst/>
          </a:prstGeom>
        </p:spPr>
      </p:pic>
      <p:pic>
        <p:nvPicPr>
          <p:cNvPr id="8" name="Picture 7">
            <a:extLst>
              <a:ext uri="{FF2B5EF4-FFF2-40B4-BE49-F238E27FC236}">
                <a16:creationId xmlns:a16="http://schemas.microsoft.com/office/drawing/2014/main" id="{DF958BE3-BD9D-48B4-B6C8-39E304D6D4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44504" y="2350430"/>
            <a:ext cx="2848152" cy="2114205"/>
          </a:xfrm>
          <a:prstGeom prst="rect">
            <a:avLst/>
          </a:prstGeom>
        </p:spPr>
      </p:pic>
    </p:spTree>
    <p:extLst>
      <p:ext uri="{BB962C8B-B14F-4D97-AF65-F5344CB8AC3E}">
        <p14:creationId xmlns:p14="http://schemas.microsoft.com/office/powerpoint/2010/main" val="2339314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66C4141-9E3F-4C56-92F9-9587C8DD9FA5}"/>
              </a:ext>
            </a:extLst>
          </p:cNvPr>
          <p:cNvSpPr/>
          <p:nvPr/>
        </p:nvSpPr>
        <p:spPr>
          <a:xfrm>
            <a:off x="3200400" y="513539"/>
            <a:ext cx="4229987" cy="990600"/>
          </a:xfrm>
          <a:prstGeom prst="roundRect">
            <a:avLst/>
          </a:prstGeom>
          <a:solidFill>
            <a:srgbClr val="FF66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bg1"/>
                </a:solidFill>
                <a:latin typeface="#9Slide07 IcielBaliho Script" pitchFamily="2" charset="0"/>
              </a:rPr>
              <a:t>1. </a:t>
            </a:r>
            <a:r>
              <a:rPr lang="en-US" sz="2800">
                <a:solidFill>
                  <a:schemeClr val="bg1"/>
                </a:solidFill>
                <a:latin typeface="#9Slide07 IcielBaliho Script" pitchFamily="2" charset="0"/>
              </a:rPr>
              <a:t>Chuẩn bị</a:t>
            </a:r>
          </a:p>
        </p:txBody>
      </p:sp>
      <p:sp>
        <p:nvSpPr>
          <p:cNvPr id="8" name="Rectangle: Rounded Corners 7">
            <a:extLst>
              <a:ext uri="{FF2B5EF4-FFF2-40B4-BE49-F238E27FC236}">
                <a16:creationId xmlns:a16="http://schemas.microsoft.com/office/drawing/2014/main" id="{2CD5A064-6AF7-4821-9D97-4678A098C16E}"/>
              </a:ext>
            </a:extLst>
          </p:cNvPr>
          <p:cNvSpPr/>
          <p:nvPr/>
        </p:nvSpPr>
        <p:spPr>
          <a:xfrm>
            <a:off x="3805893" y="2125745"/>
            <a:ext cx="4229987" cy="990600"/>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bg1"/>
                </a:solidFill>
                <a:latin typeface="#9Slide07 IcielBaliho Script" pitchFamily="2" charset="0"/>
              </a:rPr>
              <a:t> 2. </a:t>
            </a:r>
            <a:r>
              <a:rPr lang="en-US" sz="2800">
                <a:solidFill>
                  <a:schemeClr val="bg1"/>
                </a:solidFill>
                <a:latin typeface="#9Slide07 IcielBaliho Script" pitchFamily="2" charset="0"/>
              </a:rPr>
              <a:t>Viết báo cáo</a:t>
            </a:r>
          </a:p>
        </p:txBody>
      </p:sp>
      <p:sp>
        <p:nvSpPr>
          <p:cNvPr id="5" name="Rectangle 4">
            <a:extLst>
              <a:ext uri="{FF2B5EF4-FFF2-40B4-BE49-F238E27FC236}">
                <a16:creationId xmlns:a16="http://schemas.microsoft.com/office/drawing/2014/main" id="{69EC9343-FFBD-4F1E-B083-1F4FB70D5E3A}"/>
              </a:ext>
            </a:extLst>
          </p:cNvPr>
          <p:cNvSpPr/>
          <p:nvPr/>
        </p:nvSpPr>
        <p:spPr>
          <a:xfrm>
            <a:off x="0" y="0"/>
            <a:ext cx="1524000" cy="5143500"/>
          </a:xfrm>
          <a:prstGeom prst="rect">
            <a:avLst/>
          </a:prstGeom>
          <a:solidFill>
            <a:srgbClr val="00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807636B0-E3D4-48ED-808E-7DBF5F669258}"/>
              </a:ext>
            </a:extLst>
          </p:cNvPr>
          <p:cNvSpPr/>
          <p:nvPr/>
        </p:nvSpPr>
        <p:spPr>
          <a:xfrm>
            <a:off x="457200" y="1946440"/>
            <a:ext cx="1828799" cy="1752600"/>
          </a:xfrm>
          <a:prstGeom prst="ellipse">
            <a:avLst/>
          </a:prstGeom>
          <a:solidFill>
            <a:schemeClr val="bg1"/>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rgbClr val="0000FF"/>
                </a:solidFill>
                <a:latin typeface="#9Slide07 Cadena" panose="02000503000000020004" pitchFamily="2" charset="0"/>
              </a:rPr>
              <a:t>NỘI DUNG</a:t>
            </a:r>
            <a:endParaRPr lang="en-US" sz="2800">
              <a:solidFill>
                <a:srgbClr val="0000FF"/>
              </a:solidFill>
              <a:latin typeface="#9Slide07 Cadena" panose="02000503000000020004" pitchFamily="2" charset="0"/>
            </a:endParaRPr>
          </a:p>
        </p:txBody>
      </p:sp>
      <p:sp>
        <p:nvSpPr>
          <p:cNvPr id="10" name="Rectangle: Rounded Corners 9">
            <a:extLst>
              <a:ext uri="{FF2B5EF4-FFF2-40B4-BE49-F238E27FC236}">
                <a16:creationId xmlns:a16="http://schemas.microsoft.com/office/drawing/2014/main" id="{369C7553-8530-4497-B64B-B04847E6C9EF}"/>
              </a:ext>
            </a:extLst>
          </p:cNvPr>
          <p:cNvSpPr/>
          <p:nvPr/>
        </p:nvSpPr>
        <p:spPr>
          <a:xfrm>
            <a:off x="4494779" y="3699040"/>
            <a:ext cx="4229987" cy="990600"/>
          </a:xfrm>
          <a:prstGeom prst="roundRect">
            <a:avLst/>
          </a:prstGeom>
          <a:solidFill>
            <a:srgbClr val="FF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a:solidFill>
                  <a:schemeClr val="bg1"/>
                </a:solidFill>
                <a:latin typeface="#9Slide07 IcielBaliho Script" pitchFamily="2" charset="0"/>
              </a:rPr>
              <a:t> </a:t>
            </a:r>
            <a:r>
              <a:rPr lang="en-US" sz="2800">
                <a:solidFill>
                  <a:schemeClr val="bg1"/>
                </a:solidFill>
                <a:latin typeface="#9Slide07 IcielBaliho Script" pitchFamily="2" charset="0"/>
              </a:rPr>
              <a:t>3</a:t>
            </a:r>
            <a:r>
              <a:rPr lang="vi-VN" sz="2800">
                <a:solidFill>
                  <a:schemeClr val="bg1"/>
                </a:solidFill>
                <a:latin typeface="#9Slide07 IcielBaliho Script" pitchFamily="2" charset="0"/>
              </a:rPr>
              <a:t>. </a:t>
            </a:r>
            <a:r>
              <a:rPr lang="en-US" sz="2800">
                <a:solidFill>
                  <a:schemeClr val="bg1"/>
                </a:solidFill>
                <a:latin typeface="#9Slide07 IcielBaliho Script" pitchFamily="2" charset="0"/>
              </a:rPr>
              <a:t>Trình bày báo cáo</a:t>
            </a:r>
          </a:p>
        </p:txBody>
      </p:sp>
      <p:pic>
        <p:nvPicPr>
          <p:cNvPr id="3" name="Picture 2">
            <a:extLst>
              <a:ext uri="{FF2B5EF4-FFF2-40B4-BE49-F238E27FC236}">
                <a16:creationId xmlns:a16="http://schemas.microsoft.com/office/drawing/2014/main" id="{C7453264-CBB2-4011-BC53-EDCA7C2FDF1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96889" l="2667" r="98667">
                        <a14:foregroundMark x1="28444" y1="20889" x2="28444" y2="20889"/>
                        <a14:foregroundMark x1="29333" y1="21778" x2="29333" y2="21778"/>
                        <a14:foregroundMark x1="22222" y1="37778" x2="44444" y2="61778"/>
                        <a14:foregroundMark x1="52000" y1="61778" x2="72444" y2="64889"/>
                        <a14:foregroundMark x1="79556" y1="63556" x2="87111" y2="50667"/>
                        <a14:foregroundMark x1="87556" y1="46667" x2="86222" y2="44444"/>
                        <a14:foregroundMark x1="82667" y1="40889" x2="81333" y2="38222"/>
                        <a14:foregroundMark x1="77333" y1="34222" x2="70667" y2="24000"/>
                        <a14:foregroundMark x1="69333" y1="23111" x2="65778" y2="21778"/>
                        <a14:foregroundMark x1="60000" y1="20889" x2="57333" y2="20889"/>
                        <a14:foregroundMark x1="54667" y1="20889" x2="52444" y2="20444"/>
                        <a14:foregroundMark x1="45778" y1="19111" x2="41778" y2="32000"/>
                        <a14:foregroundMark x1="40889" y1="30667" x2="40889" y2="35556"/>
                        <a14:foregroundMark x1="38222" y1="34667" x2="84889" y2="79556"/>
                        <a14:foregroundMark x1="84889" y1="79556" x2="74667" y2="49778"/>
                        <a14:foregroundMark x1="74667" y1="49778" x2="74667" y2="49778"/>
                        <a14:foregroundMark x1="74667" y1="49778" x2="74667" y2="49778"/>
                        <a14:foregroundMark x1="44889" y1="61778" x2="44889" y2="61778"/>
                        <a14:foregroundMark x1="44444" y1="61778" x2="40444" y2="68000"/>
                        <a14:foregroundMark x1="35556" y1="72000" x2="35556" y2="72000"/>
                        <a14:foregroundMark x1="24000" y1="40444" x2="24000" y2="40444"/>
                        <a14:foregroundMark x1="30667" y1="30222" x2="30667" y2="30222"/>
                        <a14:foregroundMark x1="32889" y1="29333" x2="32889" y2="29333"/>
                        <a14:foregroundMark x1="47111" y1="16444" x2="47111" y2="16444"/>
                        <a14:foregroundMark x1="47111" y1="16444" x2="27111" y2="21778"/>
                        <a14:foregroundMark x1="19556" y1="23111" x2="28444" y2="48000"/>
                        <a14:foregroundMark x1="35556" y1="83556" x2="49778" y2="43556"/>
                        <a14:foregroundMark x1="44444" y1="33333" x2="44444" y2="39556"/>
                        <a14:foregroundMark x1="40889" y1="18222" x2="63111" y2="74222"/>
                        <a14:foregroundMark x1="63111" y1="74222" x2="58667" y2="20889"/>
                        <a14:foregroundMark x1="58667" y1="20889" x2="54222" y2="15556"/>
                        <a14:foregroundMark x1="52000" y1="15111" x2="53333" y2="37778"/>
                        <a14:foregroundMark x1="49778" y1="32000" x2="60889" y2="57333"/>
                        <a14:foregroundMark x1="19556" y1="60444" x2="30667" y2="69778"/>
                        <a14:foregroundMark x1="28444" y1="63556" x2="34667" y2="72444"/>
                        <a14:foregroundMark x1="20889" y1="60444" x2="24000" y2="66222"/>
                        <a14:foregroundMark x1="20444" y1="54222" x2="27111" y2="67111"/>
                        <a14:foregroundMark x1="27111" y1="67111" x2="27111" y2="67111"/>
                        <a14:foregroundMark x1="27111" y1="67111" x2="27111" y2="67111"/>
                        <a14:foregroundMark x1="19556" y1="54667" x2="20889" y2="61778"/>
                        <a14:foregroundMark x1="18222" y1="55556" x2="18222" y2="58667"/>
                        <a14:foregroundMark x1="18222" y1="58667" x2="18222" y2="60889"/>
                        <a14:foregroundMark x1="18222" y1="60889" x2="18222" y2="60889"/>
                        <a14:foregroundMark x1="18222" y1="60889" x2="18222" y2="60889"/>
                        <a14:foregroundMark x1="41778" y1="32000" x2="12000" y2="40889"/>
                        <a14:foregroundMark x1="33333" y1="28444" x2="33333" y2="28444"/>
                        <a14:foregroundMark x1="39556" y1="25333" x2="48000" y2="20444"/>
                        <a14:foregroundMark x1="48444" y1="19556" x2="48444" y2="19556"/>
                        <a14:foregroundMark x1="70667" y1="20444" x2="76889" y2="27111"/>
                        <a14:foregroundMark x1="81333" y1="32000" x2="79556" y2="74667"/>
                        <a14:foregroundMark x1="79556" y1="74667" x2="55556" y2="79556"/>
                        <a14:foregroundMark x1="58667" y1="87111" x2="43556" y2="86222"/>
                        <a14:foregroundMark x1="40889" y1="84889" x2="25778" y2="65778"/>
                        <a14:foregroundMark x1="24444" y1="64889" x2="24444" y2="64889"/>
                        <a14:foregroundMark x1="24444" y1="64889" x2="24444" y2="64889"/>
                        <a14:foregroundMark x1="24000" y1="64889" x2="24000" y2="64889"/>
                        <a14:foregroundMark x1="28000" y1="80889" x2="80000" y2="77333"/>
                        <a14:foregroundMark x1="80000" y1="77333" x2="77778" y2="30222"/>
                        <a14:foregroundMark x1="77778" y1="30222" x2="35556" y2="16889"/>
                        <a14:foregroundMark x1="35556" y1="16889" x2="17333" y2="58667"/>
                        <a14:foregroundMark x1="17333" y1="58667" x2="47556" y2="90667"/>
                        <a14:foregroundMark x1="47556" y1="90667" x2="88444" y2="77333"/>
                        <a14:foregroundMark x1="88444" y1="77333" x2="93778" y2="32889"/>
                        <a14:foregroundMark x1="93778" y1="32889" x2="56000" y2="9333"/>
                        <a14:foregroundMark x1="56000" y1="9333" x2="16444" y2="24444"/>
                        <a14:foregroundMark x1="16444" y1="24444" x2="13333" y2="68444"/>
                        <a14:foregroundMark x1="13333" y1="68444" x2="24444" y2="84444"/>
                        <a14:foregroundMark x1="10667" y1="69333" x2="21778" y2="27111"/>
                        <a14:foregroundMark x1="21778" y1="27111" x2="29333" y2="20444"/>
                        <a14:foregroundMark x1="43111" y1="9333" x2="43111" y2="9333"/>
                        <a14:foregroundMark x1="56000" y1="6667" x2="56000" y2="6667"/>
                        <a14:foregroundMark x1="56889" y1="5778" x2="60000" y2="8889"/>
                        <a14:foregroundMark x1="60000" y1="10222" x2="63111" y2="12000"/>
                        <a14:foregroundMark x1="83556" y1="28444" x2="83556" y2="28444"/>
                        <a14:foregroundMark x1="87111" y1="40444" x2="87111" y2="40444"/>
                        <a14:foregroundMark x1="87111" y1="40444" x2="87111" y2="40444"/>
                        <a14:foregroundMark x1="58667" y1="58222" x2="58667" y2="58222"/>
                        <a14:foregroundMark x1="52444" y1="56889" x2="52444" y2="56889"/>
                        <a14:foregroundMark x1="44889" y1="58222" x2="44889" y2="58222"/>
                        <a14:foregroundMark x1="43556" y1="58667" x2="37333" y2="58222"/>
                        <a14:foregroundMark x1="31556" y1="53333" x2="20889" y2="49778"/>
                        <a14:foregroundMark x1="10667" y1="39556" x2="10667" y2="39556"/>
                        <a14:foregroundMark x1="2667" y1="40444" x2="7111" y2="58667"/>
                        <a14:foregroundMark x1="13333" y1="46667" x2="13333" y2="46667"/>
                        <a14:foregroundMark x1="19111" y1="23111" x2="35556" y2="20889"/>
                        <a14:foregroundMark x1="46667" y1="15111" x2="47111" y2="12000"/>
                        <a14:foregroundMark x1="40889" y1="0" x2="40444" y2="2667"/>
                        <a14:foregroundMark x1="35556" y1="9333" x2="35556" y2="9333"/>
                        <a14:foregroundMark x1="28000" y1="10222" x2="29333" y2="19111"/>
                        <a14:foregroundMark x1="23111" y1="25778" x2="21778" y2="30667"/>
                        <a14:foregroundMark x1="12000" y1="30222" x2="23111" y2="33333"/>
                        <a14:foregroundMark x1="23111" y1="33333" x2="34667" y2="79111"/>
                        <a14:foregroundMark x1="34667" y1="79111" x2="39556" y2="82222"/>
                        <a14:foregroundMark x1="48000" y1="92000" x2="51111" y2="96000"/>
                        <a14:foregroundMark x1="52444" y1="97333" x2="56889" y2="96000"/>
                        <a14:foregroundMark x1="98667" y1="44444" x2="98667" y2="44444"/>
                        <a14:foregroundMark x1="96000" y1="45333" x2="96000" y2="45333"/>
                        <a14:foregroundMark x1="76000" y1="33333" x2="76000" y2="33333"/>
                        <a14:foregroundMark x1="59556" y1="16889" x2="63111" y2="16889"/>
                        <a14:foregroundMark x1="63111" y1="16889" x2="63111" y2="16889"/>
                        <a14:foregroundMark x1="69778" y1="22667" x2="82667" y2="45333"/>
                        <a14:foregroundMark x1="64444" y1="26667" x2="54222" y2="25333"/>
                        <a14:foregroundMark x1="48000" y1="21778" x2="48000" y2="21778"/>
                        <a14:foregroundMark x1="39556" y1="14222" x2="39556" y2="14222"/>
                        <a14:foregroundMark x1="39556" y1="14222" x2="40889" y2="21778"/>
                        <a14:foregroundMark x1="40889" y1="25778" x2="40889" y2="25778"/>
                        <a14:foregroundMark x1="40889" y1="25778" x2="40889" y2="25778"/>
                        <a14:foregroundMark x1="47111" y1="36889" x2="47111" y2="36889"/>
                        <a14:foregroundMark x1="48000" y1="36889" x2="49778" y2="37778"/>
                        <a14:foregroundMark x1="79556" y1="14222" x2="79556" y2="14222"/>
                        <a14:foregroundMark x1="73778" y1="18222" x2="73778" y2="18222"/>
                        <a14:foregroundMark x1="73778" y1="19111" x2="80000" y2="23111"/>
                        <a14:foregroundMark x1="80889" y1="48444" x2="80889" y2="48444"/>
                        <a14:foregroundMark x1="84444" y1="52889" x2="88444" y2="51111"/>
                        <a14:foregroundMark x1="88889" y1="49778" x2="88889" y2="49778"/>
                        <a14:foregroundMark x1="83556" y1="43556" x2="87111" y2="48444"/>
                        <a14:foregroundMark x1="87111" y1="48444" x2="87111" y2="48444"/>
                        <a14:foregroundMark x1="67111" y1="17778" x2="67111" y2="17778"/>
                        <a14:foregroundMark x1="67111" y1="16889" x2="67111" y2="16889"/>
                        <a14:foregroundMark x1="34667" y1="16444" x2="34667" y2="16444"/>
                        <a14:foregroundMark x1="34222" y1="16444" x2="34222" y2="16444"/>
                        <a14:foregroundMark x1="32889" y1="16444" x2="32889" y2="16444"/>
                        <a14:foregroundMark x1="65778" y1="20444" x2="65778" y2="20444"/>
                        <a14:foregroundMark x1="65778" y1="20444" x2="68444" y2="20889"/>
                        <a14:foregroundMark x1="34222" y1="16444" x2="34222" y2="16444"/>
                        <a14:foregroundMark x1="33333" y1="16444" x2="33333" y2="16444"/>
                        <a14:foregroundMark x1="31556" y1="16444" x2="37333" y2="16444"/>
                        <a14:foregroundMark x1="65778" y1="16889" x2="65778" y2="16889"/>
                        <a14:foregroundMark x1="65778" y1="16889" x2="76000" y2="11556"/>
                      </a14:backgroundRemoval>
                    </a14:imgEffect>
                  </a14:imgLayer>
                </a14:imgProps>
              </a:ext>
            </a:extLst>
          </a:blip>
          <a:stretch>
            <a:fillRect/>
          </a:stretch>
        </p:blipFill>
        <p:spPr>
          <a:xfrm>
            <a:off x="2415703" y="522051"/>
            <a:ext cx="1016540" cy="1016540"/>
          </a:xfrm>
          <a:prstGeom prst="rect">
            <a:avLst/>
          </a:prstGeom>
        </p:spPr>
      </p:pic>
      <p:pic>
        <p:nvPicPr>
          <p:cNvPr id="7" name="Picture 6">
            <a:extLst>
              <a:ext uri="{FF2B5EF4-FFF2-40B4-BE49-F238E27FC236}">
                <a16:creationId xmlns:a16="http://schemas.microsoft.com/office/drawing/2014/main" id="{FEFB7507-BE9C-4BED-B1F4-C6F9888EF977}"/>
              </a:ext>
            </a:extLst>
          </p:cNvPr>
          <p:cNvPicPr>
            <a:picLocks noChangeAspect="1"/>
          </p:cNvPicPr>
          <p:nvPr/>
        </p:nvPicPr>
        <p:blipFill>
          <a:blip r:embed="rId4"/>
          <a:stretch>
            <a:fillRect/>
          </a:stretch>
        </p:blipFill>
        <p:spPr>
          <a:xfrm>
            <a:off x="3043894" y="2106695"/>
            <a:ext cx="1016540" cy="1016540"/>
          </a:xfrm>
          <a:prstGeom prst="rect">
            <a:avLst/>
          </a:prstGeom>
        </p:spPr>
      </p:pic>
      <p:pic>
        <p:nvPicPr>
          <p:cNvPr id="1026" name="Picture 2" descr="Hình ảnh Giáo Viên Học Sinh Thiết Kế Biểu Tượng Vector PNG , Trường Học,  Giáo Viên, Giáo Dục PNG và Vector với nền trong suốt để tải xuống miễn phí">
            <a:extLst>
              <a:ext uri="{FF2B5EF4-FFF2-40B4-BE49-F238E27FC236}">
                <a16:creationId xmlns:a16="http://schemas.microsoft.com/office/drawing/2014/main" id="{41C76987-04AE-4B5C-9CBB-C744D1A06F1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5893" y="3673100"/>
            <a:ext cx="1016540" cy="1016540"/>
          </a:xfrm>
          <a:prstGeom prst="ellipse">
            <a:avLst/>
          </a:prstGeom>
          <a:noFill/>
          <a:ln>
            <a:solidFill>
              <a:srgbClr val="FF00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8233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9DADE5D-C04C-4E81-BA3E-13DB90E75802}"/>
              </a:ext>
            </a:extLst>
          </p:cNvPr>
          <p:cNvSpPr/>
          <p:nvPr/>
        </p:nvSpPr>
        <p:spPr>
          <a:xfrm>
            <a:off x="320566" y="890674"/>
            <a:ext cx="8639077" cy="4083388"/>
          </a:xfrm>
          <a:prstGeom prst="rect">
            <a:avLst/>
          </a:prstGeom>
          <a:solidFill>
            <a:schemeClr val="bg1"/>
          </a:solidFill>
          <a:ln w="3810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Rounded Corners 1">
            <a:extLst>
              <a:ext uri="{FF2B5EF4-FFF2-40B4-BE49-F238E27FC236}">
                <a16:creationId xmlns:a16="http://schemas.microsoft.com/office/drawing/2014/main" id="{23166E2C-32B0-4858-8F2B-FBF4E2B1CEFC}"/>
              </a:ext>
            </a:extLst>
          </p:cNvPr>
          <p:cNvSpPr/>
          <p:nvPr/>
        </p:nvSpPr>
        <p:spPr>
          <a:xfrm>
            <a:off x="762000" y="93362"/>
            <a:ext cx="2667000" cy="685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400">
                <a:solidFill>
                  <a:schemeClr val="bg1"/>
                </a:solidFill>
                <a:latin typeface="#9Slide07 IcielBaliho Script" pitchFamily="2" charset="0"/>
              </a:rPr>
              <a:t>1. </a:t>
            </a:r>
            <a:r>
              <a:rPr lang="en-US" sz="4400">
                <a:solidFill>
                  <a:schemeClr val="bg1"/>
                </a:solidFill>
                <a:latin typeface="#9Slide07 IcielBaliho Script" pitchFamily="2" charset="0"/>
              </a:rPr>
              <a:t>Chuẩn bị</a:t>
            </a:r>
          </a:p>
        </p:txBody>
      </p:sp>
      <p:pic>
        <p:nvPicPr>
          <p:cNvPr id="3" name="Picture 2">
            <a:extLst>
              <a:ext uri="{FF2B5EF4-FFF2-40B4-BE49-F238E27FC236}">
                <a16:creationId xmlns:a16="http://schemas.microsoft.com/office/drawing/2014/main" id="{696E2E02-6440-42CA-B3A3-3DB91CF9C58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96889" l="2667" r="98667">
                        <a14:foregroundMark x1="28444" y1="20889" x2="28444" y2="20889"/>
                        <a14:foregroundMark x1="29333" y1="21778" x2="29333" y2="21778"/>
                        <a14:foregroundMark x1="22222" y1="37778" x2="44444" y2="61778"/>
                        <a14:foregroundMark x1="52000" y1="61778" x2="72444" y2="64889"/>
                        <a14:foregroundMark x1="79556" y1="63556" x2="87111" y2="50667"/>
                        <a14:foregroundMark x1="87556" y1="46667" x2="86222" y2="44444"/>
                        <a14:foregroundMark x1="82667" y1="40889" x2="81333" y2="38222"/>
                        <a14:foregroundMark x1="77333" y1="34222" x2="70667" y2="24000"/>
                        <a14:foregroundMark x1="69333" y1="23111" x2="65778" y2="21778"/>
                        <a14:foregroundMark x1="60000" y1="20889" x2="57333" y2="20889"/>
                        <a14:foregroundMark x1="54667" y1="20889" x2="52444" y2="20444"/>
                        <a14:foregroundMark x1="45778" y1="19111" x2="41778" y2="32000"/>
                        <a14:foregroundMark x1="40889" y1="30667" x2="40889" y2="35556"/>
                        <a14:foregroundMark x1="38222" y1="34667" x2="84889" y2="79556"/>
                        <a14:foregroundMark x1="84889" y1="79556" x2="74667" y2="49778"/>
                        <a14:foregroundMark x1="74667" y1="49778" x2="74667" y2="49778"/>
                        <a14:foregroundMark x1="74667" y1="49778" x2="74667" y2="49778"/>
                        <a14:foregroundMark x1="44889" y1="61778" x2="44889" y2="61778"/>
                        <a14:foregroundMark x1="44444" y1="61778" x2="40444" y2="68000"/>
                        <a14:foregroundMark x1="35556" y1="72000" x2="35556" y2="72000"/>
                        <a14:foregroundMark x1="24000" y1="40444" x2="24000" y2="40444"/>
                        <a14:foregroundMark x1="30667" y1="30222" x2="30667" y2="30222"/>
                        <a14:foregroundMark x1="32889" y1="29333" x2="32889" y2="29333"/>
                        <a14:foregroundMark x1="47111" y1="16444" x2="47111" y2="16444"/>
                        <a14:foregroundMark x1="47111" y1="16444" x2="27111" y2="21778"/>
                        <a14:foregroundMark x1="19556" y1="23111" x2="28444" y2="48000"/>
                        <a14:foregroundMark x1="35556" y1="83556" x2="49778" y2="43556"/>
                        <a14:foregroundMark x1="44444" y1="33333" x2="44444" y2="39556"/>
                        <a14:foregroundMark x1="40889" y1="18222" x2="63111" y2="74222"/>
                        <a14:foregroundMark x1="63111" y1="74222" x2="58667" y2="20889"/>
                        <a14:foregroundMark x1="58667" y1="20889" x2="54222" y2="15556"/>
                        <a14:foregroundMark x1="52000" y1="15111" x2="53333" y2="37778"/>
                        <a14:foregroundMark x1="49778" y1="32000" x2="60889" y2="57333"/>
                        <a14:foregroundMark x1="19556" y1="60444" x2="30667" y2="69778"/>
                        <a14:foregroundMark x1="28444" y1="63556" x2="34667" y2="72444"/>
                        <a14:foregroundMark x1="20889" y1="60444" x2="24000" y2="66222"/>
                        <a14:foregroundMark x1="20444" y1="54222" x2="27111" y2="67111"/>
                        <a14:foregroundMark x1="27111" y1="67111" x2="27111" y2="67111"/>
                        <a14:foregroundMark x1="27111" y1="67111" x2="27111" y2="67111"/>
                        <a14:foregroundMark x1="19556" y1="54667" x2="20889" y2="61778"/>
                        <a14:foregroundMark x1="18222" y1="55556" x2="18222" y2="58667"/>
                        <a14:foregroundMark x1="18222" y1="58667" x2="18222" y2="60889"/>
                        <a14:foregroundMark x1="18222" y1="60889" x2="18222" y2="60889"/>
                        <a14:foregroundMark x1="18222" y1="60889" x2="18222" y2="60889"/>
                        <a14:foregroundMark x1="41778" y1="32000" x2="12000" y2="40889"/>
                        <a14:foregroundMark x1="33333" y1="28444" x2="33333" y2="28444"/>
                        <a14:foregroundMark x1="39556" y1="25333" x2="48000" y2="20444"/>
                        <a14:foregroundMark x1="48444" y1="19556" x2="48444" y2="19556"/>
                        <a14:foregroundMark x1="70667" y1="20444" x2="76889" y2="27111"/>
                        <a14:foregroundMark x1="81333" y1="32000" x2="79556" y2="74667"/>
                        <a14:foregroundMark x1="79556" y1="74667" x2="55556" y2="79556"/>
                        <a14:foregroundMark x1="58667" y1="87111" x2="43556" y2="86222"/>
                        <a14:foregroundMark x1="40889" y1="84889" x2="25778" y2="65778"/>
                        <a14:foregroundMark x1="24444" y1="64889" x2="24444" y2="64889"/>
                        <a14:foregroundMark x1="24444" y1="64889" x2="24444" y2="64889"/>
                        <a14:foregroundMark x1="24000" y1="64889" x2="24000" y2="64889"/>
                        <a14:foregroundMark x1="28000" y1="80889" x2="80000" y2="77333"/>
                        <a14:foregroundMark x1="80000" y1="77333" x2="77778" y2="30222"/>
                        <a14:foregroundMark x1="77778" y1="30222" x2="35556" y2="16889"/>
                        <a14:foregroundMark x1="35556" y1="16889" x2="17333" y2="58667"/>
                        <a14:foregroundMark x1="17333" y1="58667" x2="47556" y2="90667"/>
                        <a14:foregroundMark x1="47556" y1="90667" x2="88444" y2="77333"/>
                        <a14:foregroundMark x1="88444" y1="77333" x2="93778" y2="32889"/>
                        <a14:foregroundMark x1="93778" y1="32889" x2="56000" y2="9333"/>
                        <a14:foregroundMark x1="56000" y1="9333" x2="16444" y2="24444"/>
                        <a14:foregroundMark x1="16444" y1="24444" x2="13333" y2="68444"/>
                        <a14:foregroundMark x1="13333" y1="68444" x2="24444" y2="84444"/>
                        <a14:foregroundMark x1="10667" y1="69333" x2="21778" y2="27111"/>
                        <a14:foregroundMark x1="21778" y1="27111" x2="29333" y2="20444"/>
                        <a14:foregroundMark x1="43111" y1="9333" x2="43111" y2="9333"/>
                        <a14:foregroundMark x1="56000" y1="6667" x2="56000" y2="6667"/>
                        <a14:foregroundMark x1="56889" y1="5778" x2="60000" y2="8889"/>
                        <a14:foregroundMark x1="60000" y1="10222" x2="63111" y2="12000"/>
                        <a14:foregroundMark x1="83556" y1="28444" x2="83556" y2="28444"/>
                        <a14:foregroundMark x1="87111" y1="40444" x2="87111" y2="40444"/>
                        <a14:foregroundMark x1="87111" y1="40444" x2="87111" y2="40444"/>
                        <a14:foregroundMark x1="58667" y1="58222" x2="58667" y2="58222"/>
                        <a14:foregroundMark x1="52444" y1="56889" x2="52444" y2="56889"/>
                        <a14:foregroundMark x1="44889" y1="58222" x2="44889" y2="58222"/>
                        <a14:foregroundMark x1="43556" y1="58667" x2="37333" y2="58222"/>
                        <a14:foregroundMark x1="31556" y1="53333" x2="20889" y2="49778"/>
                        <a14:foregroundMark x1="10667" y1="39556" x2="10667" y2="39556"/>
                        <a14:foregroundMark x1="2667" y1="40444" x2="7111" y2="58667"/>
                        <a14:foregroundMark x1="13333" y1="46667" x2="13333" y2="46667"/>
                        <a14:foregroundMark x1="19111" y1="23111" x2="35556" y2="20889"/>
                        <a14:foregroundMark x1="46667" y1="15111" x2="47111" y2="12000"/>
                        <a14:foregroundMark x1="40889" y1="0" x2="40444" y2="2667"/>
                        <a14:foregroundMark x1="35556" y1="9333" x2="35556" y2="9333"/>
                        <a14:foregroundMark x1="28000" y1="10222" x2="29333" y2="19111"/>
                        <a14:foregroundMark x1="23111" y1="25778" x2="21778" y2="30667"/>
                        <a14:foregroundMark x1="12000" y1="30222" x2="23111" y2="33333"/>
                        <a14:foregroundMark x1="23111" y1="33333" x2="34667" y2="79111"/>
                        <a14:foregroundMark x1="34667" y1="79111" x2="39556" y2="82222"/>
                        <a14:foregroundMark x1="48000" y1="92000" x2="51111" y2="96000"/>
                        <a14:foregroundMark x1="52444" y1="97333" x2="56889" y2="96000"/>
                        <a14:foregroundMark x1="98667" y1="44444" x2="98667" y2="44444"/>
                        <a14:foregroundMark x1="96000" y1="45333" x2="96000" y2="45333"/>
                        <a14:foregroundMark x1="76000" y1="33333" x2="76000" y2="33333"/>
                        <a14:foregroundMark x1="59556" y1="16889" x2="63111" y2="16889"/>
                        <a14:foregroundMark x1="63111" y1="16889" x2="63111" y2="16889"/>
                        <a14:foregroundMark x1="69778" y1="22667" x2="82667" y2="45333"/>
                        <a14:foregroundMark x1="64444" y1="26667" x2="54222" y2="25333"/>
                        <a14:foregroundMark x1="48000" y1="21778" x2="48000" y2="21778"/>
                        <a14:foregroundMark x1="39556" y1="14222" x2="39556" y2="14222"/>
                        <a14:foregroundMark x1="39556" y1="14222" x2="40889" y2="21778"/>
                        <a14:foregroundMark x1="40889" y1="25778" x2="40889" y2="25778"/>
                        <a14:foregroundMark x1="40889" y1="25778" x2="40889" y2="25778"/>
                        <a14:foregroundMark x1="47111" y1="36889" x2="47111" y2="36889"/>
                        <a14:foregroundMark x1="48000" y1="36889" x2="49778" y2="37778"/>
                        <a14:foregroundMark x1="79556" y1="14222" x2="79556" y2="14222"/>
                        <a14:foregroundMark x1="73778" y1="18222" x2="73778" y2="18222"/>
                        <a14:foregroundMark x1="73778" y1="19111" x2="80000" y2="23111"/>
                        <a14:foregroundMark x1="80889" y1="48444" x2="80889" y2="48444"/>
                        <a14:foregroundMark x1="84444" y1="52889" x2="88444" y2="51111"/>
                        <a14:foregroundMark x1="88889" y1="49778" x2="88889" y2="49778"/>
                        <a14:foregroundMark x1="83556" y1="43556" x2="87111" y2="48444"/>
                        <a14:foregroundMark x1="87111" y1="48444" x2="87111" y2="48444"/>
                        <a14:foregroundMark x1="67111" y1="17778" x2="67111" y2="17778"/>
                        <a14:foregroundMark x1="67111" y1="16889" x2="67111" y2="16889"/>
                        <a14:foregroundMark x1="34667" y1="16444" x2="34667" y2="16444"/>
                        <a14:foregroundMark x1="34222" y1="16444" x2="34222" y2="16444"/>
                        <a14:foregroundMark x1="32889" y1="16444" x2="32889" y2="16444"/>
                        <a14:foregroundMark x1="65778" y1="20444" x2="65778" y2="20444"/>
                        <a14:foregroundMark x1="65778" y1="20444" x2="68444" y2="20889"/>
                        <a14:foregroundMark x1="34222" y1="16444" x2="34222" y2="16444"/>
                        <a14:foregroundMark x1="33333" y1="16444" x2="33333" y2="16444"/>
                        <a14:foregroundMark x1="31556" y1="16444" x2="37333" y2="16444"/>
                        <a14:foregroundMark x1="65778" y1="16889" x2="65778" y2="16889"/>
                        <a14:foregroundMark x1="65778" y1="16889" x2="76000" y2="11556"/>
                      </a14:backgroundRemoval>
                    </a14:imgEffect>
                  </a14:imgLayer>
                </a14:imgProps>
              </a:ext>
            </a:extLst>
          </a:blip>
          <a:stretch>
            <a:fillRect/>
          </a:stretch>
        </p:blipFill>
        <p:spPr>
          <a:xfrm>
            <a:off x="149158" y="130107"/>
            <a:ext cx="689043" cy="689043"/>
          </a:xfrm>
          <a:prstGeom prst="rect">
            <a:avLst/>
          </a:prstGeom>
        </p:spPr>
      </p:pic>
      <p:sp>
        <p:nvSpPr>
          <p:cNvPr id="4" name="Rectangle 3">
            <a:extLst>
              <a:ext uri="{FF2B5EF4-FFF2-40B4-BE49-F238E27FC236}">
                <a16:creationId xmlns:a16="http://schemas.microsoft.com/office/drawing/2014/main" id="{08703C03-B68C-4375-96D5-899B421D3EC8}"/>
              </a:ext>
            </a:extLst>
          </p:cNvPr>
          <p:cNvSpPr/>
          <p:nvPr/>
        </p:nvSpPr>
        <p:spPr>
          <a:xfrm>
            <a:off x="381000" y="971556"/>
            <a:ext cx="7848600" cy="3970318"/>
          </a:xfrm>
          <a:prstGeom prst="rect">
            <a:avLst/>
          </a:prstGeom>
        </p:spPr>
        <p:txBody>
          <a:bodyPr wrap="square">
            <a:spAutoFit/>
          </a:bodyPr>
          <a:lstStyle/>
          <a:p>
            <a:r>
              <a:rPr lang="en-US">
                <a:solidFill>
                  <a:srgbClr val="FF0000"/>
                </a:solidFill>
                <a:latin typeface="#9Slide02 Noi dung rat dai" panose="02000000000000000000" pitchFamily="2" charset="0"/>
                <a:ea typeface="#9Slide02 Noi dung rat dai" panose="02000000000000000000" pitchFamily="2" charset="0"/>
              </a:rPr>
              <a:t>a. </a:t>
            </a:r>
            <a:r>
              <a:rPr lang="vi-VN">
                <a:solidFill>
                  <a:srgbClr val="FF0000"/>
                </a:solidFill>
                <a:latin typeface="#9Slide02 Noi dung rat dai" panose="02000000000000000000" pitchFamily="2" charset="0"/>
                <a:ea typeface="#9Slide02 Noi dung rat dai" panose="02000000000000000000" pitchFamily="2" charset="0"/>
              </a:rPr>
              <a:t>Lựa chọn nội dung tìm hiểu: Sưu tầm tư liệu, viết một báo cáo ngắn về một trong các nền kinh tế lớn và nền kinh tế mới nổi của châu Á.</a:t>
            </a:r>
          </a:p>
          <a:p>
            <a:r>
              <a:rPr lang="vi-VN">
                <a:latin typeface="#9Slide02 Noi dung rat dai" panose="02000000000000000000" pitchFamily="2" charset="0"/>
                <a:ea typeface="#9Slide02 Noi dung rat dai" panose="02000000000000000000" pitchFamily="2" charset="0"/>
              </a:rPr>
              <a:t>+ Trung Quốc.</a:t>
            </a:r>
          </a:p>
          <a:p>
            <a:r>
              <a:rPr lang="vi-VN">
                <a:latin typeface="#9Slide02 Noi dung rat dai" panose="02000000000000000000" pitchFamily="2" charset="0"/>
                <a:ea typeface="#9Slide02 Noi dung rat dai" panose="02000000000000000000" pitchFamily="2" charset="0"/>
              </a:rPr>
              <a:t>+ Nhật Bản.</a:t>
            </a:r>
          </a:p>
          <a:p>
            <a:r>
              <a:rPr lang="vi-VN">
                <a:latin typeface="#9Slide02 Noi dung rat dai" panose="02000000000000000000" pitchFamily="2" charset="0"/>
                <a:ea typeface="#9Slide02 Noi dung rat dai" panose="02000000000000000000" pitchFamily="2" charset="0"/>
              </a:rPr>
              <a:t>+ Hàn Quốc.</a:t>
            </a:r>
          </a:p>
          <a:p>
            <a:r>
              <a:rPr lang="vi-VN">
                <a:latin typeface="#9Slide02 Noi dung rat dai" panose="02000000000000000000" pitchFamily="2" charset="0"/>
                <a:ea typeface="#9Slide02 Noi dung rat dai" panose="02000000000000000000" pitchFamily="2" charset="0"/>
              </a:rPr>
              <a:t>+ Xin-ga-po.</a:t>
            </a:r>
          </a:p>
          <a:p>
            <a:r>
              <a:rPr lang="en-US">
                <a:solidFill>
                  <a:srgbClr val="FF0000"/>
                </a:solidFill>
                <a:latin typeface="#9Slide02 Noi dung rat dai" panose="02000000000000000000" pitchFamily="2" charset="0"/>
                <a:ea typeface="#9Slide02 Noi dung rat dai" panose="02000000000000000000" pitchFamily="2" charset="0"/>
              </a:rPr>
              <a:t>b. </a:t>
            </a:r>
            <a:r>
              <a:rPr lang="vi-VN">
                <a:solidFill>
                  <a:srgbClr val="FF0000"/>
                </a:solidFill>
                <a:latin typeface="#9Slide02 Noi dung rat dai" panose="02000000000000000000" pitchFamily="2" charset="0"/>
                <a:ea typeface="#9Slide02 Noi dung rat dai" panose="02000000000000000000" pitchFamily="2" charset="0"/>
              </a:rPr>
              <a:t>Sưu tầm thông tin, dữ liệu về nội dung đã lựa chọn: Có thể tìm kiếm thông tin từ các nguồn sau:</a:t>
            </a:r>
          </a:p>
          <a:p>
            <a:r>
              <a:rPr lang="vi-VN">
                <a:latin typeface="#9Slide02 Noi dung rat dai" panose="02000000000000000000" pitchFamily="2" charset="0"/>
                <a:ea typeface="#9Slide02 Noi dung rat dai" panose="02000000000000000000" pitchFamily="2" charset="0"/>
              </a:rPr>
              <a:t>+ Mạng internet.</a:t>
            </a:r>
          </a:p>
          <a:p>
            <a:r>
              <a:rPr lang="vi-VN">
                <a:latin typeface="#9Slide02 Noi dung rat dai" panose="02000000000000000000" pitchFamily="2" charset="0"/>
                <a:ea typeface="#9Slide02 Noi dung rat dai" panose="02000000000000000000" pitchFamily="2" charset="0"/>
              </a:rPr>
              <a:t>+ Sách, báo.</a:t>
            </a:r>
          </a:p>
          <a:p>
            <a:r>
              <a:rPr lang="en-US">
                <a:solidFill>
                  <a:srgbClr val="FF0000"/>
                </a:solidFill>
                <a:latin typeface="#9Slide02 Noi dung rat dai" panose="02000000000000000000" pitchFamily="2" charset="0"/>
                <a:ea typeface="#9Slide02 Noi dung rat dai" panose="02000000000000000000" pitchFamily="2" charset="0"/>
              </a:rPr>
              <a:t>c. </a:t>
            </a:r>
            <a:r>
              <a:rPr lang="vi-VN">
                <a:solidFill>
                  <a:srgbClr val="FF0000"/>
                </a:solidFill>
                <a:latin typeface="#9Slide02 Noi dung rat dai" panose="02000000000000000000" pitchFamily="2" charset="0"/>
                <a:ea typeface="#9Slide02 Noi dung rat dai" panose="02000000000000000000" pitchFamily="2" charset="0"/>
              </a:rPr>
              <a:t>Chọn lọc, xử lí thông tin.</a:t>
            </a:r>
          </a:p>
          <a:p>
            <a:r>
              <a:rPr lang="vi-VN">
                <a:latin typeface="#9Slide02 Noi dung rat dai" panose="02000000000000000000" pitchFamily="2" charset="0"/>
                <a:ea typeface="#9Slide02 Noi dung rat dai" panose="02000000000000000000" pitchFamily="2" charset="0"/>
              </a:rPr>
              <a:t>+ Chọn lọc tư liệu từ các nguỗn đã tìm.</a:t>
            </a:r>
          </a:p>
          <a:p>
            <a:r>
              <a:rPr lang="vi-VN">
                <a:latin typeface="#9Slide02 Noi dung rat dai" panose="02000000000000000000" pitchFamily="2" charset="0"/>
                <a:ea typeface="#9Slide02 Noi dung rat dai" panose="02000000000000000000" pitchFamily="2" charset="0"/>
              </a:rPr>
              <a:t>+ Xử lí số liệu, tư liệu, hình ảnh.</a:t>
            </a:r>
          </a:p>
          <a:p>
            <a:r>
              <a:rPr lang="vi-VN">
                <a:latin typeface="#9Slide02 Noi dung rat dai" panose="02000000000000000000" pitchFamily="2" charset="0"/>
                <a:ea typeface="#9Slide02 Noi dung rat dai" panose="02000000000000000000" pitchFamily="2" charset="0"/>
              </a:rPr>
              <a:t>+ Sắp xếp các thông tin, số liệu,... theo đề cương của báo cáo.</a:t>
            </a:r>
          </a:p>
        </p:txBody>
      </p:sp>
    </p:spTree>
    <p:extLst>
      <p:ext uri="{BB962C8B-B14F-4D97-AF65-F5344CB8AC3E}">
        <p14:creationId xmlns:p14="http://schemas.microsoft.com/office/powerpoint/2010/main" val="798144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1E0D52D-EDAF-4624-AEFF-DC74E6572671}"/>
              </a:ext>
            </a:extLst>
          </p:cNvPr>
          <p:cNvSpPr/>
          <p:nvPr/>
        </p:nvSpPr>
        <p:spPr>
          <a:xfrm>
            <a:off x="304800" y="1200150"/>
            <a:ext cx="8639077" cy="3644488"/>
          </a:xfrm>
          <a:prstGeom prst="rect">
            <a:avLst/>
          </a:prstGeom>
          <a:solidFill>
            <a:schemeClr val="bg1"/>
          </a:solidFill>
          <a:ln w="38100">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8703C03-B68C-4375-96D5-899B421D3EC8}"/>
              </a:ext>
            </a:extLst>
          </p:cNvPr>
          <p:cNvSpPr/>
          <p:nvPr/>
        </p:nvSpPr>
        <p:spPr>
          <a:xfrm>
            <a:off x="457200" y="1581150"/>
            <a:ext cx="4724400" cy="3139321"/>
          </a:xfrm>
          <a:prstGeom prst="rect">
            <a:avLst/>
          </a:prstGeom>
        </p:spPr>
        <p:txBody>
          <a:bodyPr wrap="square">
            <a:spAutoFit/>
          </a:bodyPr>
          <a:lstStyle/>
          <a:p>
            <a:pPr algn="just"/>
            <a:r>
              <a:rPr lang="en-US">
                <a:solidFill>
                  <a:srgbClr val="FF0000"/>
                </a:solidFill>
                <a:latin typeface="#9Slide02 Noi dung rat dai" panose="02000000000000000000" pitchFamily="2" charset="0"/>
                <a:ea typeface="#9Slide02 Noi dung rat dai" panose="02000000000000000000" pitchFamily="2" charset="0"/>
              </a:rPr>
              <a:t>*</a:t>
            </a:r>
            <a:r>
              <a:rPr lang="vi-VN">
                <a:solidFill>
                  <a:srgbClr val="FF0000"/>
                </a:solidFill>
                <a:latin typeface="#9Slide02 Noi dung rat dai" panose="02000000000000000000" pitchFamily="2" charset="0"/>
                <a:ea typeface="#9Slide02 Noi dung rat dai" panose="02000000000000000000" pitchFamily="2" charset="0"/>
              </a:rPr>
              <a:t>Mở bài: </a:t>
            </a:r>
            <a:endParaRPr lang="en-US">
              <a:solidFill>
                <a:srgbClr val="FF0000"/>
              </a:solidFill>
              <a:latin typeface="#9Slide02 Noi dung rat dai" panose="02000000000000000000" pitchFamily="2" charset="0"/>
              <a:ea typeface="#9Slide02 Noi dung rat dai" panose="02000000000000000000" pitchFamily="2" charset="0"/>
            </a:endParaRPr>
          </a:p>
          <a:p>
            <a:pPr algn="just"/>
            <a:r>
              <a:rPr lang="vi-VN">
                <a:solidFill>
                  <a:srgbClr val="0000FF"/>
                </a:solidFill>
                <a:latin typeface="#9Slide02 Noi dung rat dai" panose="02000000000000000000" pitchFamily="2" charset="0"/>
                <a:ea typeface="#9Slide02 Noi dung rat dai" panose="02000000000000000000" pitchFamily="2" charset="0"/>
              </a:rPr>
              <a:t>Giới thiệu khái quát về nền kinh tế đã lựa chọn.</a:t>
            </a:r>
            <a:endParaRPr lang="en-US">
              <a:solidFill>
                <a:srgbClr val="0000FF"/>
              </a:solidFill>
              <a:latin typeface="#9Slide02 Noi dung rat dai" panose="02000000000000000000" pitchFamily="2" charset="0"/>
              <a:ea typeface="#9Slide02 Noi dung rat dai" panose="02000000000000000000" pitchFamily="2" charset="0"/>
            </a:endParaRPr>
          </a:p>
          <a:p>
            <a:pPr algn="just"/>
            <a:r>
              <a:rPr lang="en-US">
                <a:solidFill>
                  <a:srgbClr val="FF0000"/>
                </a:solidFill>
                <a:latin typeface="#9Slide02 Noi dung rat dai" panose="02000000000000000000" pitchFamily="2" charset="0"/>
                <a:ea typeface="#9Slide02 Noi dung rat dai" panose="02000000000000000000" pitchFamily="2" charset="0"/>
              </a:rPr>
              <a:t>**</a:t>
            </a:r>
            <a:r>
              <a:rPr lang="vi-VN">
                <a:solidFill>
                  <a:srgbClr val="FF0000"/>
                </a:solidFill>
                <a:latin typeface="#9Slide02 Noi dung rat dai" panose="02000000000000000000" pitchFamily="2" charset="0"/>
                <a:ea typeface="#9Slide02 Noi dung rat dai" panose="02000000000000000000" pitchFamily="2" charset="0"/>
              </a:rPr>
              <a:t>Nội dung chính: </a:t>
            </a:r>
            <a:endParaRPr lang="en-US">
              <a:solidFill>
                <a:srgbClr val="FF0000"/>
              </a:solidFill>
              <a:latin typeface="#9Slide02 Noi dung rat dai" panose="02000000000000000000" pitchFamily="2" charset="0"/>
              <a:ea typeface="#9Slide02 Noi dung rat dai" panose="02000000000000000000" pitchFamily="2" charset="0"/>
            </a:endParaRPr>
          </a:p>
          <a:p>
            <a:pPr algn="just"/>
            <a:r>
              <a:rPr lang="vi-VN">
                <a:solidFill>
                  <a:srgbClr val="0000FF"/>
                </a:solidFill>
                <a:latin typeface="#9Slide02 Noi dung rat dai" panose="02000000000000000000" pitchFamily="2" charset="0"/>
                <a:ea typeface="#9Slide02 Noi dung rat dai" panose="02000000000000000000" pitchFamily="2" charset="0"/>
              </a:rPr>
              <a:t>Trình bày các thông tin, số liệu, biểu đồ, hình ảnh sưu tầm được về một trong các nến kinh tế lớn và nến kinh tế mới nổi: Quá trình phát triển. Hiện trạng nền kinh tế (tổng GDP, GDP/người, giá trị xuất khẩu,...). Nguyên nhân.</a:t>
            </a:r>
          </a:p>
          <a:p>
            <a:pPr algn="just"/>
            <a:r>
              <a:rPr lang="en-US">
                <a:solidFill>
                  <a:srgbClr val="FF0000"/>
                </a:solidFill>
                <a:latin typeface="#9Slide02 Noi dung rat dai" panose="02000000000000000000" pitchFamily="2" charset="0"/>
                <a:ea typeface="#9Slide02 Noi dung rat dai" panose="02000000000000000000" pitchFamily="2" charset="0"/>
              </a:rPr>
              <a:t>***</a:t>
            </a:r>
            <a:r>
              <a:rPr lang="vi-VN">
                <a:solidFill>
                  <a:srgbClr val="FF0000"/>
                </a:solidFill>
                <a:latin typeface="#9Slide02 Noi dung rat dai" panose="02000000000000000000" pitchFamily="2" charset="0"/>
                <a:ea typeface="#9Slide02 Noi dung rat dai" panose="02000000000000000000" pitchFamily="2" charset="0"/>
              </a:rPr>
              <a:t>Kết luận: </a:t>
            </a:r>
            <a:endParaRPr lang="en-US">
              <a:solidFill>
                <a:srgbClr val="FF0000"/>
              </a:solidFill>
              <a:latin typeface="#9Slide02 Noi dung rat dai" panose="02000000000000000000" pitchFamily="2" charset="0"/>
              <a:ea typeface="#9Slide02 Noi dung rat dai" panose="02000000000000000000" pitchFamily="2" charset="0"/>
            </a:endParaRPr>
          </a:p>
          <a:p>
            <a:pPr algn="just"/>
            <a:r>
              <a:rPr lang="vi-VN">
                <a:solidFill>
                  <a:srgbClr val="0000FF"/>
                </a:solidFill>
                <a:latin typeface="#9Slide02 Noi dung rat dai" panose="02000000000000000000" pitchFamily="2" charset="0"/>
                <a:ea typeface="#9Slide02 Noi dung rat dai" panose="02000000000000000000" pitchFamily="2" charset="0"/>
              </a:rPr>
              <a:t>Nhận xét tổng quan, bài học kinh nghiệm trong phát triển kinh tế,...</a:t>
            </a:r>
            <a:r>
              <a:rPr lang="en-US">
                <a:solidFill>
                  <a:srgbClr val="0000FF"/>
                </a:solidFill>
                <a:latin typeface="#9Slide02 Noi dung rat dai" panose="02000000000000000000" pitchFamily="2" charset="0"/>
                <a:ea typeface="#9Slide02 Noi dung rat dai" panose="02000000000000000000" pitchFamily="2" charset="0"/>
              </a:rPr>
              <a:t> </a:t>
            </a:r>
            <a:endParaRPr lang="vi-VN">
              <a:latin typeface="#9Slide02 Noi dung rat dai" panose="02000000000000000000" pitchFamily="2" charset="0"/>
              <a:ea typeface="#9Slide02 Noi dung rat dai" panose="02000000000000000000" pitchFamily="2" charset="0"/>
            </a:endParaRPr>
          </a:p>
        </p:txBody>
      </p:sp>
      <p:sp>
        <p:nvSpPr>
          <p:cNvPr id="5" name="Rectangle: Rounded Corners 4">
            <a:extLst>
              <a:ext uri="{FF2B5EF4-FFF2-40B4-BE49-F238E27FC236}">
                <a16:creationId xmlns:a16="http://schemas.microsoft.com/office/drawing/2014/main" id="{750D9CB0-F726-493B-ADF5-3051689C52C1}"/>
              </a:ext>
            </a:extLst>
          </p:cNvPr>
          <p:cNvSpPr/>
          <p:nvPr/>
        </p:nvSpPr>
        <p:spPr>
          <a:xfrm>
            <a:off x="-228600" y="0"/>
            <a:ext cx="4229987" cy="9906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800">
                <a:solidFill>
                  <a:srgbClr val="FBFBF3"/>
                </a:solidFill>
                <a:latin typeface="#9Slide07 IcielBaliho Script" pitchFamily="2" charset="0"/>
              </a:rPr>
              <a:t> 2. </a:t>
            </a:r>
            <a:r>
              <a:rPr lang="en-US" sz="4800">
                <a:solidFill>
                  <a:srgbClr val="FBFBF3"/>
                </a:solidFill>
                <a:latin typeface="#9Slide07 IcielBaliho Script" pitchFamily="2" charset="0"/>
              </a:rPr>
              <a:t>Viết báo cáo</a:t>
            </a:r>
          </a:p>
        </p:txBody>
      </p:sp>
      <p:pic>
        <p:nvPicPr>
          <p:cNvPr id="6" name="Picture 5">
            <a:extLst>
              <a:ext uri="{FF2B5EF4-FFF2-40B4-BE49-F238E27FC236}">
                <a16:creationId xmlns:a16="http://schemas.microsoft.com/office/drawing/2014/main" id="{3123FEFF-7530-4C63-ACB4-B34A7E845FB4}"/>
              </a:ext>
            </a:extLst>
          </p:cNvPr>
          <p:cNvPicPr>
            <a:picLocks noChangeAspect="1"/>
          </p:cNvPicPr>
          <p:nvPr/>
        </p:nvPicPr>
        <p:blipFill>
          <a:blip r:embed="rId2"/>
          <a:stretch>
            <a:fillRect/>
          </a:stretch>
        </p:blipFill>
        <p:spPr>
          <a:xfrm>
            <a:off x="5638800" y="1483260"/>
            <a:ext cx="3048000" cy="3048000"/>
          </a:xfrm>
          <a:prstGeom prst="rect">
            <a:avLst/>
          </a:prstGeom>
        </p:spPr>
      </p:pic>
    </p:spTree>
    <p:extLst>
      <p:ext uri="{BB962C8B-B14F-4D97-AF65-F5344CB8AC3E}">
        <p14:creationId xmlns:p14="http://schemas.microsoft.com/office/powerpoint/2010/main" val="723490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B8D72CC-EF4C-4721-8B0A-EE1BD679362F}"/>
              </a:ext>
            </a:extLst>
          </p:cNvPr>
          <p:cNvSpPr/>
          <p:nvPr/>
        </p:nvSpPr>
        <p:spPr>
          <a:xfrm>
            <a:off x="342013" y="139919"/>
            <a:ext cx="4229987" cy="990600"/>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a:solidFill>
                  <a:schemeClr val="bg1"/>
                </a:solidFill>
                <a:latin typeface="#9Slide07 IcielBaliho Script" pitchFamily="2" charset="0"/>
              </a:rPr>
              <a:t> </a:t>
            </a:r>
            <a:r>
              <a:rPr lang="en-US" sz="4000">
                <a:solidFill>
                  <a:schemeClr val="bg1"/>
                </a:solidFill>
                <a:latin typeface="#9Slide07 IcielBaliho Script" pitchFamily="2" charset="0"/>
              </a:rPr>
              <a:t>3</a:t>
            </a:r>
            <a:r>
              <a:rPr lang="vi-VN" sz="4000">
                <a:solidFill>
                  <a:schemeClr val="bg1"/>
                </a:solidFill>
                <a:latin typeface="#9Slide07 IcielBaliho Script" pitchFamily="2" charset="0"/>
              </a:rPr>
              <a:t>. </a:t>
            </a:r>
            <a:r>
              <a:rPr lang="en-US" sz="4000">
                <a:solidFill>
                  <a:schemeClr val="bg1"/>
                </a:solidFill>
                <a:latin typeface="#9Slide07 IcielBaliho Script" pitchFamily="2" charset="0"/>
              </a:rPr>
              <a:t>Trình bày báo cáo</a:t>
            </a:r>
          </a:p>
        </p:txBody>
      </p:sp>
      <p:pic>
        <p:nvPicPr>
          <p:cNvPr id="3" name="Picture 2" descr="Hình ảnh Giáo Viên Học Sinh Thiết Kế Biểu Tượng Vector PNG , Trường Học,  Giáo Viên, Giáo Dục PNG và Vector với nền trong suốt để tải xuống miễn phí">
            <a:extLst>
              <a:ext uri="{FF2B5EF4-FFF2-40B4-BE49-F238E27FC236}">
                <a16:creationId xmlns:a16="http://schemas.microsoft.com/office/drawing/2014/main" id="{8EEBC3F2-8354-486B-ADB6-6C5C456EC8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428750"/>
            <a:ext cx="3352800" cy="3352800"/>
          </a:xfrm>
          <a:prstGeom prst="ellipse">
            <a:avLst/>
          </a:prstGeom>
          <a:noFill/>
          <a:ln>
            <a:solidFill>
              <a:srgbClr val="FF00FF"/>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866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D03B78C-105F-4901-B1F9-4DEF7A28FC1E}"/>
              </a:ext>
            </a:extLst>
          </p:cNvPr>
          <p:cNvGraphicFramePr>
            <a:graphicFrameLocks noGrp="1"/>
          </p:cNvGraphicFramePr>
          <p:nvPr>
            <p:extLst>
              <p:ext uri="{D42A27DB-BD31-4B8C-83A1-F6EECF244321}">
                <p14:modId xmlns:p14="http://schemas.microsoft.com/office/powerpoint/2010/main" val="55441033"/>
              </p:ext>
            </p:extLst>
          </p:nvPr>
        </p:nvGraphicFramePr>
        <p:xfrm>
          <a:off x="91443" y="485046"/>
          <a:ext cx="8900159" cy="3669060"/>
        </p:xfrm>
        <a:graphic>
          <a:graphicData uri="http://schemas.openxmlformats.org/drawingml/2006/table">
            <a:tbl>
              <a:tblPr firstRow="1" firstCol="1" bandRow="1"/>
              <a:tblGrid>
                <a:gridCol w="397790">
                  <a:extLst>
                    <a:ext uri="{9D8B030D-6E8A-4147-A177-3AD203B41FA5}">
                      <a16:colId xmlns:a16="http://schemas.microsoft.com/office/drawing/2014/main" val="3124672319"/>
                    </a:ext>
                  </a:extLst>
                </a:gridCol>
                <a:gridCol w="689655">
                  <a:extLst>
                    <a:ext uri="{9D8B030D-6E8A-4147-A177-3AD203B41FA5}">
                      <a16:colId xmlns:a16="http://schemas.microsoft.com/office/drawing/2014/main" val="1483006128"/>
                    </a:ext>
                  </a:extLst>
                </a:gridCol>
                <a:gridCol w="1772639">
                  <a:extLst>
                    <a:ext uri="{9D8B030D-6E8A-4147-A177-3AD203B41FA5}">
                      <a16:colId xmlns:a16="http://schemas.microsoft.com/office/drawing/2014/main" val="3274022944"/>
                    </a:ext>
                  </a:extLst>
                </a:gridCol>
                <a:gridCol w="1719878">
                  <a:extLst>
                    <a:ext uri="{9D8B030D-6E8A-4147-A177-3AD203B41FA5}">
                      <a16:colId xmlns:a16="http://schemas.microsoft.com/office/drawing/2014/main" val="903776705"/>
                    </a:ext>
                  </a:extLst>
                </a:gridCol>
                <a:gridCol w="1596305">
                  <a:extLst>
                    <a:ext uri="{9D8B030D-6E8A-4147-A177-3AD203B41FA5}">
                      <a16:colId xmlns:a16="http://schemas.microsoft.com/office/drawing/2014/main" val="4056708496"/>
                    </a:ext>
                  </a:extLst>
                </a:gridCol>
                <a:gridCol w="2723892">
                  <a:extLst>
                    <a:ext uri="{9D8B030D-6E8A-4147-A177-3AD203B41FA5}">
                      <a16:colId xmlns:a16="http://schemas.microsoft.com/office/drawing/2014/main" val="1516256334"/>
                    </a:ext>
                  </a:extLst>
                </a:gridCol>
              </a:tblGrid>
              <a:tr h="410580">
                <a:tc>
                  <a:txBody>
                    <a:bodyPr/>
                    <a:lstStyle/>
                    <a:p>
                      <a:pPr algn="ctr">
                        <a:lnSpc>
                          <a:spcPct val="107000"/>
                        </a:lnSpc>
                        <a:spcAft>
                          <a:spcPts val="0"/>
                        </a:spcAft>
                      </a:pPr>
                      <a:r>
                        <a:rPr lang="en-US" sz="1400" kern="1200">
                          <a:effectLst/>
                          <a:latin typeface="#9Slide02 Noi dung rat dai" panose="02000000000000000000" pitchFamily="2" charset="0"/>
                          <a:ea typeface="#9Slide02 Noi dung rat dai" panose="02000000000000000000" pitchFamily="2" charset="0"/>
                        </a:rPr>
                        <a:t>TT</a:t>
                      </a:r>
                      <a:endParaRPr lang="en-US" sz="14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NỘI DUNG</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TRUNG BÌNH</a:t>
                      </a:r>
                      <a:endParaRPr lang="en-US" sz="1600">
                        <a:effectLst/>
                        <a:latin typeface="#9Slide02 Noi dung rat dai" panose="02000000000000000000" pitchFamily="2" charset="0"/>
                        <a:ea typeface="#9Slide02 Noi dung rat dai" panose="02000000000000000000" pitchFamily="2" charset="0"/>
                      </a:endParaRPr>
                    </a:p>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1</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KHÁ TỐT</a:t>
                      </a:r>
                      <a:endParaRPr lang="en-US" sz="1600">
                        <a:effectLst/>
                        <a:latin typeface="#9Slide02 Noi dung rat dai" panose="02000000000000000000" pitchFamily="2" charset="0"/>
                        <a:ea typeface="#9Slide02 Noi dung rat dai" panose="02000000000000000000" pitchFamily="2" charset="0"/>
                      </a:endParaRPr>
                    </a:p>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2</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TỐT</a:t>
                      </a:r>
                      <a:endParaRPr lang="en-US" sz="1600">
                        <a:effectLst/>
                        <a:latin typeface="#9Slide02 Noi dung rat dai" panose="02000000000000000000" pitchFamily="2" charset="0"/>
                        <a:ea typeface="#9Slide02 Noi dung rat dai" panose="02000000000000000000" pitchFamily="2" charset="0"/>
                      </a:endParaRPr>
                    </a:p>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3</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XUẤT SẮC</a:t>
                      </a:r>
                      <a:endParaRPr lang="en-US" sz="1600">
                        <a:effectLst/>
                        <a:latin typeface="#9Slide02 Noi dung rat dai" panose="02000000000000000000" pitchFamily="2" charset="0"/>
                        <a:ea typeface="#9Slide02 Noi dung rat dai" panose="02000000000000000000" pitchFamily="2" charset="0"/>
                      </a:endParaRPr>
                    </a:p>
                    <a:p>
                      <a:pPr algn="ct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4</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4031736123"/>
                  </a:ext>
                </a:extLst>
              </a:tr>
              <a:tr h="621684">
                <a:tc>
                  <a:txBody>
                    <a:bodyPr/>
                    <a:lstStyle/>
                    <a:p>
                      <a:pPr algn="ctr">
                        <a:lnSpc>
                          <a:spcPct val="107000"/>
                        </a:lnSpc>
                        <a:spcAft>
                          <a:spcPts val="0"/>
                        </a:spcAft>
                      </a:pPr>
                      <a:r>
                        <a:rPr lang="en-US" sz="1400" kern="1200">
                          <a:effectLst/>
                          <a:latin typeface="#9Slide02 Noi dung rat dai" panose="02000000000000000000" pitchFamily="2" charset="0"/>
                          <a:ea typeface="#9Slide02 Noi dung rat dai" panose="02000000000000000000" pitchFamily="2" charset="0"/>
                        </a:rPr>
                        <a:t>1</a:t>
                      </a:r>
                      <a:endParaRPr lang="en-US" sz="14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Tiêu đề</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Có tiêu đề,</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Tiêu đề viết rõ ràng, cỡ chữ to</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Tiêu đề to, rõ</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Màu sắc hài hòa.</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Bố cục hợp lý</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Tiêu đề to, rõ, sáng tạo.</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Màu sắc đẹp. </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Bố cục nổi bật.</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01918136"/>
                  </a:ext>
                </a:extLst>
              </a:tr>
              <a:tr h="832787">
                <a:tc>
                  <a:txBody>
                    <a:bodyPr/>
                    <a:lstStyle/>
                    <a:p>
                      <a:pPr algn="ctr">
                        <a:lnSpc>
                          <a:spcPct val="107000"/>
                        </a:lnSpc>
                        <a:spcAft>
                          <a:spcPts val="0"/>
                        </a:spcAft>
                      </a:pPr>
                      <a:r>
                        <a:rPr lang="en-US" sz="1400" kern="1200">
                          <a:effectLst/>
                          <a:latin typeface="#9Slide02 Noi dung rat dai" panose="02000000000000000000" pitchFamily="2" charset="0"/>
                          <a:ea typeface="#9Slide02 Noi dung rat dai" panose="02000000000000000000" pitchFamily="2" charset="0"/>
                        </a:rPr>
                        <a:t>2</a:t>
                      </a:r>
                      <a:endParaRPr lang="en-US" sz="14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Kiến thức</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Kiến thức sơ sài, không đầy đủ</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Kiến thức tương đối đầy đủ so với mục tiêu.</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Kiến thức đầy đủ, chính xác, đảm bảo mục tiêu</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Kiến thức đầy đủ, chính xác, đảm bảo mục tiêu. Tài liệu phong phú, chuyên sâu.</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146566202"/>
                  </a:ext>
                </a:extLst>
              </a:tr>
              <a:tr h="621684">
                <a:tc>
                  <a:txBody>
                    <a:bodyPr/>
                    <a:lstStyle/>
                    <a:p>
                      <a:pPr algn="ctr">
                        <a:lnSpc>
                          <a:spcPct val="107000"/>
                        </a:lnSpc>
                        <a:spcAft>
                          <a:spcPts val="0"/>
                        </a:spcAft>
                      </a:pPr>
                      <a:r>
                        <a:rPr lang="en-US" sz="1400" kern="1200">
                          <a:effectLst/>
                          <a:latin typeface="#9Slide02 Noi dung rat dai" panose="02000000000000000000" pitchFamily="2" charset="0"/>
                          <a:ea typeface="#9Slide02 Noi dung rat dai" panose="02000000000000000000" pitchFamily="2" charset="0"/>
                        </a:rPr>
                        <a:t>3</a:t>
                      </a:r>
                      <a:endParaRPr lang="en-US" sz="14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Bố cục, màu sắc</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Bố cục rườm rà</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Màu sắc đơn điệu</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Bố cục rõ ràng</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Màu sắc hợp lý</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Bố cục rõ ràng</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Màu sắc hài hòa</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Có tính sáng tạo</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Bố cục, kiểu chữ rõ ràng</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Màu sắc phối hợp nổi bật</a:t>
                      </a:r>
                      <a:endParaRPr lang="en-US" sz="1600">
                        <a:effectLst/>
                        <a:latin typeface="#9Slide02 Noi dung rat dai" panose="02000000000000000000" pitchFamily="2" charset="0"/>
                        <a:ea typeface="#9Slide02 Noi dung rat dai" panose="02000000000000000000" pitchFamily="2" charset="0"/>
                      </a:endParaRPr>
                    </a:p>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Tính sáng tạo, thẩm mỹ cao.</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2104532907"/>
                  </a:ext>
                </a:extLst>
              </a:tr>
              <a:tr h="792144">
                <a:tc>
                  <a:txBody>
                    <a:bodyPr/>
                    <a:lstStyle/>
                    <a:p>
                      <a:pPr algn="ctr">
                        <a:lnSpc>
                          <a:spcPct val="107000"/>
                        </a:lnSpc>
                        <a:spcAft>
                          <a:spcPts val="0"/>
                        </a:spcAft>
                      </a:pPr>
                      <a:r>
                        <a:rPr lang="en-US" sz="1400" kern="1200">
                          <a:effectLst/>
                          <a:latin typeface="#9Slide02 Noi dung rat dai" panose="02000000000000000000" pitchFamily="2" charset="0"/>
                          <a:ea typeface="#9Slide02 Noi dung rat dai" panose="02000000000000000000" pitchFamily="2" charset="0"/>
                        </a:rPr>
                        <a:t>4</a:t>
                      </a:r>
                      <a:endParaRPr lang="en-US" sz="14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Thuyết trình</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Thuyết trình không rõ ràng, người nghe khó tiếp nhận thông tin</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Thuyết trình to, rõ, người nghe dễ nắm bắt được thông tin</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Thuyết trình to, rõ ràng, dễ hiểu, cuốn hút người nghe</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tc>
                  <a:txBody>
                    <a:bodyPr/>
                    <a:lstStyle/>
                    <a:p>
                      <a:pPr>
                        <a:lnSpc>
                          <a:spcPct val="107000"/>
                        </a:lnSpc>
                        <a:spcAft>
                          <a:spcPts val="0"/>
                        </a:spcAft>
                      </a:pPr>
                      <a:r>
                        <a:rPr lang="en-US" sz="1600" kern="1200">
                          <a:effectLst/>
                          <a:latin typeface="#9Slide02 Noi dung rat dai" panose="02000000000000000000" pitchFamily="2" charset="0"/>
                          <a:ea typeface="#9Slide02 Noi dung rat dai" panose="02000000000000000000" pitchFamily="2" charset="0"/>
                        </a:rPr>
                        <a:t>Thuyết trình to, rõ ràng, dễ hiểu, cuốn hút người nghe, quan tâm đến người nghe, có sự sáng tạo. </a:t>
                      </a:r>
                      <a:endParaRPr lang="en-US" sz="16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34702" marR="34702" marT="0" marB="0">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tcPr>
                </a:tc>
                <a:extLst>
                  <a:ext uri="{0D108BD9-81ED-4DB2-BD59-A6C34878D82A}">
                    <a16:rowId xmlns:a16="http://schemas.microsoft.com/office/drawing/2014/main" val="3780851185"/>
                  </a:ext>
                </a:extLst>
              </a:tr>
            </a:tbl>
          </a:graphicData>
        </a:graphic>
      </p:graphicFrame>
      <p:sp>
        <p:nvSpPr>
          <p:cNvPr id="5" name="Rectangle 1">
            <a:extLst>
              <a:ext uri="{FF2B5EF4-FFF2-40B4-BE49-F238E27FC236}">
                <a16:creationId xmlns:a16="http://schemas.microsoft.com/office/drawing/2014/main" id="{D295ED87-4E3B-489B-9020-EB1C589C446A}"/>
              </a:ext>
            </a:extLst>
          </p:cNvPr>
          <p:cNvSpPr>
            <a:spLocks noChangeArrowheads="1"/>
          </p:cNvSpPr>
          <p:nvPr/>
        </p:nvSpPr>
        <p:spPr bwMode="auto">
          <a:xfrm>
            <a:off x="0" y="4019550"/>
            <a:ext cx="18266734"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6661150" algn="l"/>
              </a:tabLst>
              <a:defRPr>
                <a:solidFill>
                  <a:schemeClr val="tx1"/>
                </a:solidFill>
                <a:latin typeface="Arial" panose="020B0604020202020204" pitchFamily="34" charset="0"/>
              </a:defRPr>
            </a:lvl1pPr>
            <a:lvl2pPr eaLnBrk="0" fontAlgn="base" hangingPunct="0">
              <a:spcBef>
                <a:spcPct val="0"/>
              </a:spcBef>
              <a:spcAft>
                <a:spcPct val="0"/>
              </a:spcAft>
              <a:tabLst>
                <a:tab pos="6661150" algn="l"/>
              </a:tabLst>
              <a:defRPr>
                <a:solidFill>
                  <a:schemeClr val="tx1"/>
                </a:solidFill>
                <a:latin typeface="Arial" panose="020B0604020202020204" pitchFamily="34" charset="0"/>
              </a:defRPr>
            </a:lvl2pPr>
            <a:lvl3pPr eaLnBrk="0" fontAlgn="base" hangingPunct="0">
              <a:spcBef>
                <a:spcPct val="0"/>
              </a:spcBef>
              <a:spcAft>
                <a:spcPct val="0"/>
              </a:spcAft>
              <a:tabLst>
                <a:tab pos="6661150" algn="l"/>
              </a:tabLst>
              <a:defRPr>
                <a:solidFill>
                  <a:schemeClr val="tx1"/>
                </a:solidFill>
                <a:latin typeface="Arial" panose="020B0604020202020204" pitchFamily="34" charset="0"/>
              </a:defRPr>
            </a:lvl3pPr>
            <a:lvl4pPr eaLnBrk="0" fontAlgn="base" hangingPunct="0">
              <a:spcBef>
                <a:spcPct val="0"/>
              </a:spcBef>
              <a:spcAft>
                <a:spcPct val="0"/>
              </a:spcAft>
              <a:tabLst>
                <a:tab pos="6661150" algn="l"/>
              </a:tabLst>
              <a:defRPr>
                <a:solidFill>
                  <a:schemeClr val="tx1"/>
                </a:solidFill>
                <a:latin typeface="Arial" panose="020B0604020202020204" pitchFamily="34" charset="0"/>
              </a:defRPr>
            </a:lvl4pPr>
            <a:lvl5pPr eaLnBrk="0" fontAlgn="base" hangingPunct="0">
              <a:spcBef>
                <a:spcPct val="0"/>
              </a:spcBef>
              <a:spcAft>
                <a:spcPct val="0"/>
              </a:spcAft>
              <a:tabLst>
                <a:tab pos="6661150" algn="l"/>
              </a:tabLst>
              <a:defRPr>
                <a:solidFill>
                  <a:schemeClr val="tx1"/>
                </a:solidFill>
                <a:latin typeface="Arial" panose="020B0604020202020204" pitchFamily="34" charset="0"/>
              </a:defRPr>
            </a:lvl5pPr>
            <a:lvl6pPr eaLnBrk="0" fontAlgn="base" hangingPunct="0">
              <a:spcBef>
                <a:spcPct val="0"/>
              </a:spcBef>
              <a:spcAft>
                <a:spcPct val="0"/>
              </a:spcAft>
              <a:tabLst>
                <a:tab pos="6661150" algn="l"/>
              </a:tabLst>
              <a:defRPr>
                <a:solidFill>
                  <a:schemeClr val="tx1"/>
                </a:solidFill>
                <a:latin typeface="Arial" panose="020B0604020202020204" pitchFamily="34" charset="0"/>
              </a:defRPr>
            </a:lvl6pPr>
            <a:lvl7pPr eaLnBrk="0" fontAlgn="base" hangingPunct="0">
              <a:spcBef>
                <a:spcPct val="0"/>
              </a:spcBef>
              <a:spcAft>
                <a:spcPct val="0"/>
              </a:spcAft>
              <a:tabLst>
                <a:tab pos="6661150" algn="l"/>
              </a:tabLst>
              <a:defRPr>
                <a:solidFill>
                  <a:schemeClr val="tx1"/>
                </a:solidFill>
                <a:latin typeface="Arial" panose="020B0604020202020204" pitchFamily="34" charset="0"/>
              </a:defRPr>
            </a:lvl7pPr>
            <a:lvl8pPr eaLnBrk="0" fontAlgn="base" hangingPunct="0">
              <a:spcBef>
                <a:spcPct val="0"/>
              </a:spcBef>
              <a:spcAft>
                <a:spcPct val="0"/>
              </a:spcAft>
              <a:tabLst>
                <a:tab pos="6661150" algn="l"/>
              </a:tabLst>
              <a:defRPr>
                <a:solidFill>
                  <a:schemeClr val="tx1"/>
                </a:solidFill>
                <a:latin typeface="Arial" panose="020B0604020202020204" pitchFamily="34" charset="0"/>
              </a:defRPr>
            </a:lvl8pPr>
            <a:lvl9pPr eaLnBrk="0" fontAlgn="base" hangingPunct="0">
              <a:spcBef>
                <a:spcPct val="0"/>
              </a:spcBef>
              <a:spcAft>
                <a:spcPct val="0"/>
              </a:spcAft>
              <a:tabLst>
                <a:tab pos="6661150" algn="l"/>
              </a:tabLs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tab pos="6661150" algn="l"/>
              </a:tabLst>
              <a:defRPr/>
            </a:pPr>
            <a:endParaRPr kumimoji="0" lang="en-US" altLang="en-US" sz="1600" b="0" i="0"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tab pos="6661150" algn="l"/>
              </a:tabLst>
              <a:defRPr/>
            </a:pPr>
            <a:r>
              <a:rPr kumimoji="0" lang="vi-VN" altLang="en-US" sz="1600" b="0" i="0"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HS nhận xét về chất lượng bài làm của các nhóm:</a:t>
            </a:r>
            <a:endParaRPr kumimoji="0" lang="en-US" altLang="en-US" sz="1600" b="0" i="0"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tab pos="6661150" algn="l"/>
              </a:tabLst>
              <a:defRPr/>
            </a:pPr>
            <a:r>
              <a:rPr kumimoji="0" lang="vi-VN" altLang="en-US" sz="1600" b="0" i="1"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1. Em ấn tượng với bài làm của nhóm nào nhất? Vì sao?</a:t>
            </a:r>
            <a:endParaRPr kumimoji="0" lang="en-US" altLang="en-US" sz="1600" b="0" i="0"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tab pos="6661150" algn="l"/>
              </a:tabLst>
              <a:defRPr/>
            </a:pPr>
            <a:r>
              <a:rPr kumimoji="0" lang="en-US" altLang="en-US" sz="1600" b="0" i="1"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2. Em muốn góp ý cho nhóm nào? Nội dung góp ý cụ thể là gì?</a:t>
            </a:r>
            <a:endParaRPr kumimoji="0" lang="en-US" altLang="en-US" sz="1600" b="0" i="0"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tab pos="6661150" algn="l"/>
              </a:tabLst>
              <a:defRPr/>
            </a:pPr>
            <a:r>
              <a:rPr kumimoji="0" lang="vi-VN" altLang="en-US" sz="1600" b="0" i="1"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kumimoji="0" lang="en-US" altLang="en-US" sz="1600" b="0" i="0"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mn-cs"/>
            </a:endParaRPr>
          </a:p>
          <a:p>
            <a:pPr marL="0" marR="0" lvl="0" indent="0" algn="just" defTabSz="914400" rtl="0" eaLnBrk="0" fontAlgn="base" latinLnBrk="0" hangingPunct="0">
              <a:lnSpc>
                <a:spcPct val="100000"/>
              </a:lnSpc>
              <a:spcBef>
                <a:spcPct val="0"/>
              </a:spcBef>
              <a:spcAft>
                <a:spcPct val="0"/>
              </a:spcAft>
              <a:buClrTx/>
              <a:buSzTx/>
              <a:buFontTx/>
              <a:buNone/>
              <a:tabLst>
                <a:tab pos="6661150" algn="l"/>
              </a:tabLst>
              <a:defRPr/>
            </a:pPr>
            <a:r>
              <a:rPr kumimoji="0" lang="vi-VN" altLang="en-US" sz="1600" b="0" i="1"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kumimoji="0" lang="vi-VN" altLang="en-US" sz="1600" b="0" i="0" u="none" strike="noStrike" kern="1200" cap="none" spc="0" normalizeH="0" baseline="0" noProof="0">
              <a:ln>
                <a:noFill/>
              </a:ln>
              <a:solidFill>
                <a:srgbClr val="002060"/>
              </a:solidFill>
              <a:effectLst/>
              <a:uLnTx/>
              <a:uFillTx/>
              <a:latin typeface="#9Slide02 Noi dung rat dai" panose="02000000000000000000" pitchFamily="2" charset="0"/>
              <a:ea typeface="#9Slide02 Noi dung rat dai" panose="02000000000000000000" pitchFamily="2" charset="0"/>
              <a:cs typeface="+mn-cs"/>
            </a:endParaRPr>
          </a:p>
        </p:txBody>
      </p:sp>
      <p:sp>
        <p:nvSpPr>
          <p:cNvPr id="6" name="Rectangle 5">
            <a:extLst>
              <a:ext uri="{FF2B5EF4-FFF2-40B4-BE49-F238E27FC236}">
                <a16:creationId xmlns:a16="http://schemas.microsoft.com/office/drawing/2014/main" id="{F2B5B68D-81D0-4542-AED5-299E30FE9FB4}"/>
              </a:ext>
            </a:extLst>
          </p:cNvPr>
          <p:cNvSpPr/>
          <p:nvPr/>
        </p:nvSpPr>
        <p:spPr>
          <a:xfrm>
            <a:off x="2667000" y="19050"/>
            <a:ext cx="3555525"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0000"/>
                </a:solidFill>
                <a:effectLst/>
                <a:uLnTx/>
                <a:uFillTx/>
                <a:latin typeface="#9Slide02 Noi dung rat dai" panose="02000000000000000000" pitchFamily="2" charset="0"/>
                <a:ea typeface="#9Slide02 Noi dung rat dai" panose="02000000000000000000" pitchFamily="2" charset="0"/>
                <a:cs typeface="+mn-cs"/>
              </a:rPr>
              <a:t>PHIẾU ĐÁNH GIÁ SẢN PHẨM NHÓM</a:t>
            </a:r>
          </a:p>
        </p:txBody>
      </p:sp>
    </p:spTree>
    <p:extLst>
      <p:ext uri="{BB962C8B-B14F-4D97-AF65-F5344CB8AC3E}">
        <p14:creationId xmlns:p14="http://schemas.microsoft.com/office/powerpoint/2010/main" val="694504678"/>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12618" y="169949"/>
            <a:ext cx="4007227" cy="2434706"/>
          </a:xfrm>
          <a:prstGeom prst="rect">
            <a:avLst/>
          </a:prstGeom>
        </p:spPr>
      </p:pic>
      <p:pic>
        <p:nvPicPr>
          <p:cNvPr id="5" name="Picture 4"/>
          <p:cNvPicPr>
            <a:picLocks noChangeAspect="1"/>
          </p:cNvPicPr>
          <p:nvPr/>
        </p:nvPicPr>
        <p:blipFill>
          <a:blip r:embed="rId3"/>
          <a:stretch>
            <a:fillRect/>
          </a:stretch>
        </p:blipFill>
        <p:spPr>
          <a:xfrm>
            <a:off x="4507888" y="2604655"/>
            <a:ext cx="4185839" cy="2438401"/>
          </a:xfrm>
          <a:prstGeom prst="rect">
            <a:avLst/>
          </a:prstGeom>
        </p:spPr>
      </p:pic>
      <p:sp>
        <p:nvSpPr>
          <p:cNvPr id="8" name="Rectangle 7"/>
          <p:cNvSpPr/>
          <p:nvPr/>
        </p:nvSpPr>
        <p:spPr>
          <a:xfrm>
            <a:off x="914400" y="3181350"/>
            <a:ext cx="2555386" cy="1338828"/>
          </a:xfrm>
          <a:prstGeom prst="rect">
            <a:avLst/>
          </a:prstGeom>
          <a:solidFill>
            <a:srgbClr val="FFFFFF"/>
          </a:solidFill>
          <a:ln w="28575">
            <a:solidFill>
              <a:srgbClr val="0000FF"/>
            </a:solidFill>
          </a:ln>
        </p:spPr>
        <p:txBody>
          <a:bodyPr wrap="square">
            <a:spAutoFit/>
          </a:bodyPr>
          <a:lstStyle/>
          <a:p>
            <a:pPr algn="ctr" defTabSz="685800">
              <a:defRPr/>
            </a:pPr>
            <a:r>
              <a:rPr lang="vi-VN" sz="2700" kern="0" dirty="0">
                <a:solidFill>
                  <a:srgbClr val="FF0066"/>
                </a:solidFill>
                <a:latin typeface="Times New Roman" panose="02020603050405020304" pitchFamily="18" charset="0"/>
                <a:cs typeface="Times New Roman" panose="02020603050405020304" pitchFamily="18" charset="0"/>
              </a:rPr>
              <a:t>Hai trung tâm kinh tế lớn nhất của Nhật Bản</a:t>
            </a:r>
          </a:p>
        </p:txBody>
      </p:sp>
      <p:pic>
        <p:nvPicPr>
          <p:cNvPr id="7" name="Picture 6"/>
          <p:cNvPicPr>
            <a:picLocks noChangeAspect="1"/>
          </p:cNvPicPr>
          <p:nvPr/>
        </p:nvPicPr>
        <p:blipFill>
          <a:blip r:embed="rId4"/>
          <a:stretch>
            <a:fillRect/>
          </a:stretch>
        </p:blipFill>
        <p:spPr>
          <a:xfrm>
            <a:off x="4519845" y="169948"/>
            <a:ext cx="4173883" cy="2434706"/>
          </a:xfrm>
          <a:prstGeom prst="rect">
            <a:avLst/>
          </a:prstGeom>
        </p:spPr>
      </p:pic>
    </p:spTree>
    <p:extLst>
      <p:ext uri="{BB962C8B-B14F-4D97-AF65-F5344CB8AC3E}">
        <p14:creationId xmlns:p14="http://schemas.microsoft.com/office/powerpoint/2010/main" val="10450961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970</Words>
  <Application>Microsoft Office PowerPoint</Application>
  <PresentationFormat>On-screen Show (16:9)</PresentationFormat>
  <Paragraphs>138</Paragraphs>
  <Slides>29</Slides>
  <Notes>0</Notes>
  <HiddenSlides>0</HiddenSlides>
  <MMClips>3</MMClips>
  <ScaleCrop>false</ScaleCrop>
  <HeadingPairs>
    <vt:vector size="6" baseType="variant">
      <vt:variant>
        <vt:lpstr>Fonts Used</vt:lpstr>
      </vt:variant>
      <vt:variant>
        <vt:i4>13</vt:i4>
      </vt:variant>
      <vt:variant>
        <vt:lpstr>Theme</vt:lpstr>
      </vt:variant>
      <vt:variant>
        <vt:i4>5</vt:i4>
      </vt:variant>
      <vt:variant>
        <vt:lpstr>Slide Titles</vt:lpstr>
      </vt:variant>
      <vt:variant>
        <vt:i4>29</vt:i4>
      </vt:variant>
    </vt:vector>
  </HeadingPairs>
  <TitlesOfParts>
    <vt:vector size="47" baseType="lpstr">
      <vt:lpstr>#9Slide02 Noi dung rat dai</vt:lpstr>
      <vt:lpstr>#9Slide05 SVNVanilla Daisy Pro</vt:lpstr>
      <vt:lpstr>#9Slide07 Cadena</vt:lpstr>
      <vt:lpstr>#9Slide07 IcielBaliho Script</vt:lpstr>
      <vt:lpstr>#9Slide07 IcielCadena</vt:lpstr>
      <vt:lpstr>#9Slide07 IcielLa Chic Pro Shad</vt:lpstr>
      <vt:lpstr>#9Slide07 IcielPony</vt:lpstr>
      <vt:lpstr>Arial</vt:lpstr>
      <vt:lpstr>Calibri</vt:lpstr>
      <vt:lpstr>Calibri Light</vt:lpstr>
      <vt:lpstr>等线</vt:lpstr>
      <vt:lpstr>Patrick Hand</vt:lpstr>
      <vt:lpstr>Times New Roman</vt:lpstr>
      <vt:lpstr>Office Theme</vt:lpstr>
      <vt:lpstr>5_Office Theme</vt:lpstr>
      <vt:lpstr>7_Office Theme</vt:lpstr>
      <vt:lpstr>4_Office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huong pham</dc:creator>
  <cp:lastModifiedBy>Admin</cp:lastModifiedBy>
  <cp:revision>6</cp:revision>
  <dcterms:created xsi:type="dcterms:W3CDTF">2022-07-03T03:35:36Z</dcterms:created>
  <dcterms:modified xsi:type="dcterms:W3CDTF">2024-02-27T15:13:05Z</dcterms:modified>
</cp:coreProperties>
</file>