
<file path=[Content_Types].xml><?xml version="1.0" encoding="utf-8"?>
<Types xmlns="http://schemas.openxmlformats.org/package/2006/content-types"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svg" ContentType="image/svg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  <p:sldMasterId id="2147483660" r:id="rId2"/>
  </p:sldMasterIdLst>
  <p:notesMasterIdLst>
    <p:notesMasterId r:id="rId30"/>
  </p:notesMasterIdLst>
  <p:sldIdLst>
    <p:sldId id="260" r:id="rId3"/>
    <p:sldId id="258" r:id="rId4"/>
    <p:sldId id="265" r:id="rId5"/>
    <p:sldId id="289" r:id="rId6"/>
    <p:sldId id="264" r:id="rId7"/>
    <p:sldId id="266" r:id="rId8"/>
    <p:sldId id="267" r:id="rId9"/>
    <p:sldId id="300" r:id="rId10"/>
    <p:sldId id="280" r:id="rId11"/>
    <p:sldId id="269" r:id="rId12"/>
    <p:sldId id="271" r:id="rId13"/>
    <p:sldId id="301" r:id="rId14"/>
    <p:sldId id="302" r:id="rId15"/>
    <p:sldId id="303" r:id="rId16"/>
    <p:sldId id="304" r:id="rId17"/>
    <p:sldId id="305" r:id="rId18"/>
    <p:sldId id="306" r:id="rId19"/>
    <p:sldId id="307" r:id="rId20"/>
    <p:sldId id="308" r:id="rId21"/>
    <p:sldId id="309" r:id="rId22"/>
    <p:sldId id="310" r:id="rId23"/>
    <p:sldId id="288" r:id="rId24"/>
    <p:sldId id="291" r:id="rId25"/>
    <p:sldId id="297" r:id="rId26"/>
    <p:sldId id="295" r:id="rId27"/>
    <p:sldId id="298" r:id="rId28"/>
    <p:sldId id="299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59F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25E5076-3810-47DD-B79F-674D7AD40C01}" styleName="深色样式 1 - 强调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wholeTbl>
    <a:band1H>
      <a:tcStyle>
        <a:tcBdr/>
        <a:fill>
          <a:solidFill>
            <a:schemeClr val="accent1">
              <a:shade val="60000"/>
            </a:schemeClr>
          </a:solidFill>
        </a:fill>
      </a:tcStyle>
    </a:band1H>
    <a:band1V>
      <a:tcStyle>
        <a:tcBdr/>
        <a:fill>
          <a:solidFill>
            <a:schemeClr val="accent1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1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1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1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0A15C55-8517-42AA-B614-E9B94910E393}" styleName="中度样式 2 - 强调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中度样式 2 - 强调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79" d="100"/>
          <a:sy n="79" d="100"/>
        </p:scale>
        <p:origin x="965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tableStyles" Target="tableStyle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presProps" Target="presProp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notesMaster" Target="notesMasters/notesMaster1.xml"/><Relationship Id="rId8" Type="http://schemas.openxmlformats.org/officeDocument/2006/relationships/slide" Target="slides/slide6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656ED92-10E4-4F19-A27E-29714B0AA6C6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2CA5CF5-F788-40B9-8E93-230A271363C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D270E69-0D04-4615-8C68-DFE5277347F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b="1" dirty="0"/>
              <a:t>GV CLICK CHUỘT VÀO KHUNG ĐÁP ÁN </a:t>
            </a:r>
            <a:r>
              <a:rPr lang="en-US" b="1" dirty="0">
                <a:sym typeface="Wingdings" panose="05000000000000000000" pitchFamily="2" charset="2"/>
              </a:rPr>
              <a:t> XUẤT HIỆN KẾT QUẢ ĐÚNG/SAI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D270E69-0D04-4615-8C68-DFE5277347F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24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lang="en-US" b="1" dirty="0"/>
              <a:t>GV CLICK CHUỘT VÀO KHUNG ĐÁP ÁN </a:t>
            </a:r>
            <a:r>
              <a:rPr lang="en-US" b="1" dirty="0">
                <a:sym typeface="Wingdings" panose="05000000000000000000" pitchFamily="2" charset="2"/>
              </a:rPr>
              <a:t> XUẤT HIỆN KẾT QUẢ ĐÚNG/SAI</a:t>
            </a:r>
            <a:endParaRPr lang="en-US" b="1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6D270E69-0D04-4615-8C68-DFE5277347F1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0A00F7-BFF0-4E71-8D3B-8DCFFEFBF8B4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3E456A-D5EE-4DF0-8BC6-56DCCA5A0E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0A00F7-BFF0-4E71-8D3B-8DCFFEFBF8B4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3E456A-D5EE-4DF0-8BC6-56DCCA5A0E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0A00F7-BFF0-4E71-8D3B-8DCFFEFBF8B4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3E456A-D5EE-4DF0-8BC6-56DCCA5A0E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27900-D626-42F2-AB0F-10AF2529A686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8806D-AAA5-42C3-BCB5-5D503E1423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27900-D626-42F2-AB0F-10AF2529A686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8806D-AAA5-42C3-BCB5-5D503E1423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27900-D626-42F2-AB0F-10AF2529A686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8806D-AAA5-42C3-BCB5-5D503E1423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27900-D626-42F2-AB0F-10AF2529A686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8806D-AAA5-42C3-BCB5-5D503E1423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27900-D626-42F2-AB0F-10AF2529A686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8806D-AAA5-42C3-BCB5-5D503E1423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27900-D626-42F2-AB0F-10AF2529A686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8806D-AAA5-42C3-BCB5-5D503E1423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27900-D626-42F2-AB0F-10AF2529A686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8806D-AAA5-42C3-BCB5-5D503E1423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27900-D626-42F2-AB0F-10AF2529A686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8806D-AAA5-42C3-BCB5-5D503E1423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0A00F7-BFF0-4E71-8D3B-8DCFFEFBF8B4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3E456A-D5EE-4DF0-8BC6-56DCCA5A0E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27900-D626-42F2-AB0F-10AF2529A686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8806D-AAA5-42C3-BCB5-5D503E1423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27900-D626-42F2-AB0F-10AF2529A686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8806D-AAA5-42C3-BCB5-5D503E1423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0227900-D626-42F2-AB0F-10AF2529A686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168806D-AAA5-42C3-BCB5-5D503E142326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0A00F7-BFF0-4E71-8D3B-8DCFFEFBF8B4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3E456A-D5EE-4DF0-8BC6-56DCCA5A0E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0A00F7-BFF0-4E71-8D3B-8DCFFEFBF8B4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3E456A-D5EE-4DF0-8BC6-56DCCA5A0E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0A00F7-BFF0-4E71-8D3B-8DCFFEFBF8B4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3E456A-D5EE-4DF0-8BC6-56DCCA5A0E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0A00F7-BFF0-4E71-8D3B-8DCFFEFBF8B4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3E456A-D5EE-4DF0-8BC6-56DCCA5A0E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0A00F7-BFF0-4E71-8D3B-8DCFFEFBF8B4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3E456A-D5EE-4DF0-8BC6-56DCCA5A0E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0A00F7-BFF0-4E71-8D3B-8DCFFEFBF8B4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3E456A-D5EE-4DF0-8BC6-56DCCA5A0E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320A00F7-BFF0-4E71-8D3B-8DCFFEFBF8B4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23E456A-D5EE-4DF0-8BC6-56DCCA5A0EBF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A picture containing text, font, graphics, design&#10;&#10;Description automatically generated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857375" y="180975"/>
            <a:ext cx="1504950" cy="1504950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0227900-D626-42F2-AB0F-10AF2529A686}" type="datetimeFigureOut">
              <a:rPr lang="en-US" smtClean="0"/>
              <a:t>9/5/2023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168806D-AAA5-42C3-BCB5-5D503E142326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6.png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microsoft.com/office/2007/relationships/hdphoto" Target="../media/hdphoto4.wdp"/><Relationship Id="rId3" Type="http://schemas.openxmlformats.org/officeDocument/2006/relationships/image" Target="../media/image12.png"/><Relationship Id="rId7" Type="http://schemas.microsoft.com/office/2007/relationships/hdphoto" Target="../media/hdphoto2.wdp"/><Relationship Id="rId12" Type="http://schemas.openxmlformats.org/officeDocument/2006/relationships/image" Target="../media/image1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8.png"/><Relationship Id="rId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microsoft.com/office/2007/relationships/hdphoto" Target="../media/hdphoto1.wdp"/><Relationship Id="rId9" Type="http://schemas.microsoft.com/office/2007/relationships/hdphoto" Target="../media/hdphoto3.wdp"/><Relationship Id="rId1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png"/><Relationship Id="rId4" Type="http://schemas.microsoft.com/office/2007/relationships/hdphoto" Target="../media/hdphoto2.wdp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microsoft.com/office/2007/relationships/hdphoto" Target="../media/hdphoto2.wdp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microsoft.com/office/2007/relationships/hdphoto" Target="../media/hdphoto4.wdp"/><Relationship Id="rId3" Type="http://schemas.openxmlformats.org/officeDocument/2006/relationships/image" Target="../media/image12.png"/><Relationship Id="rId7" Type="http://schemas.microsoft.com/office/2007/relationships/hdphoto" Target="../media/hdphoto2.wdp"/><Relationship Id="rId12" Type="http://schemas.openxmlformats.org/officeDocument/2006/relationships/image" Target="../media/image1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8.png"/><Relationship Id="rId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microsoft.com/office/2007/relationships/hdphoto" Target="../media/hdphoto1.wdp"/><Relationship Id="rId9" Type="http://schemas.microsoft.com/office/2007/relationships/hdphoto" Target="../media/hdphoto3.wdp"/><Relationship Id="rId14" Type="http://schemas.openxmlformats.org/officeDocument/2006/relationships/image" Target="../media/image6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7" Type="http://schemas.openxmlformats.org/officeDocument/2006/relationships/image" Target="../media/image3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5" Type="http://schemas.openxmlformats.org/officeDocument/2006/relationships/image" Target="../media/image29.png"/><Relationship Id="rId4" Type="http://schemas.microsoft.com/office/2007/relationships/hdphoto" Target="../media/hdphoto3.wdp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7" Type="http://schemas.openxmlformats.org/officeDocument/2006/relationships/image" Target="../media/image30.png"/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png"/><Relationship Id="rId5" Type="http://schemas.microsoft.com/office/2007/relationships/hdphoto" Target="../media/hdphoto3.wdp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microsoft.com/office/2007/relationships/hdphoto" Target="../media/hdphoto4.wdp"/><Relationship Id="rId3" Type="http://schemas.openxmlformats.org/officeDocument/2006/relationships/image" Target="../media/image12.png"/><Relationship Id="rId7" Type="http://schemas.microsoft.com/office/2007/relationships/hdphoto" Target="../media/hdphoto2.wdp"/><Relationship Id="rId12" Type="http://schemas.openxmlformats.org/officeDocument/2006/relationships/image" Target="../media/image1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8.png"/><Relationship Id="rId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microsoft.com/office/2007/relationships/hdphoto" Target="../media/hdphoto1.wdp"/><Relationship Id="rId9" Type="http://schemas.microsoft.com/office/2007/relationships/hdphoto" Target="../media/hdphoto3.wdp"/><Relationship Id="rId1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microsoft.com/office/2007/relationships/hdphoto" Target="../media/hdphoto4.wdp"/><Relationship Id="rId3" Type="http://schemas.openxmlformats.org/officeDocument/2006/relationships/image" Target="../media/image12.png"/><Relationship Id="rId7" Type="http://schemas.microsoft.com/office/2007/relationships/hdphoto" Target="../media/hdphoto2.wdp"/><Relationship Id="rId12" Type="http://schemas.openxmlformats.org/officeDocument/2006/relationships/image" Target="../media/image1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8.png"/><Relationship Id="rId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microsoft.com/office/2007/relationships/hdphoto" Target="../media/hdphoto1.wdp"/><Relationship Id="rId9" Type="http://schemas.microsoft.com/office/2007/relationships/hdphoto" Target="../media/hdphoto3.wdp"/><Relationship Id="rId1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audio" Target="../media/audio2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2.jpe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openxmlformats.org/officeDocument/2006/relationships/audio" Target="../media/audio3.wav"/><Relationship Id="rId3" Type="http://schemas.openxmlformats.org/officeDocument/2006/relationships/audio" Target="../media/audio3.wav"/><Relationship Id="rId7" Type="http://schemas.openxmlformats.org/officeDocument/2006/relationships/image" Target="../media/image35.svg"/><Relationship Id="rId12" Type="http://schemas.openxmlformats.org/officeDocument/2006/relationships/image" Target="../media/image4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11" Type="http://schemas.openxmlformats.org/officeDocument/2006/relationships/image" Target="../media/image39.svg"/><Relationship Id="rId5" Type="http://schemas.openxmlformats.org/officeDocument/2006/relationships/image" Target="../media/image2.jpeg"/><Relationship Id="rId10" Type="http://schemas.openxmlformats.org/officeDocument/2006/relationships/image" Target="../media/image38.png"/><Relationship Id="rId4" Type="http://schemas.openxmlformats.org/officeDocument/2006/relationships/audio" Target="../media/audio2.wav"/><Relationship Id="rId9" Type="http://schemas.openxmlformats.org/officeDocument/2006/relationships/image" Target="../media/image37.svg"/><Relationship Id="rId14" Type="http://schemas.openxmlformats.org/officeDocument/2006/relationships/audio" Target="../media/audio2.wav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13" Type="http://schemas.microsoft.com/office/2007/relationships/hdphoto" Target="../media/hdphoto5.wdp"/><Relationship Id="rId3" Type="http://schemas.openxmlformats.org/officeDocument/2006/relationships/audio" Target="../media/audio3.wav"/><Relationship Id="rId7" Type="http://schemas.openxmlformats.org/officeDocument/2006/relationships/image" Target="../media/image35.svg"/><Relationship Id="rId12" Type="http://schemas.openxmlformats.org/officeDocument/2006/relationships/image" Target="../media/image4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4.png"/><Relationship Id="rId11" Type="http://schemas.openxmlformats.org/officeDocument/2006/relationships/image" Target="../media/image39.svg"/><Relationship Id="rId5" Type="http://schemas.openxmlformats.org/officeDocument/2006/relationships/image" Target="../media/image2.jpeg"/><Relationship Id="rId15" Type="http://schemas.openxmlformats.org/officeDocument/2006/relationships/audio" Target="../media/audio2.wav"/><Relationship Id="rId10" Type="http://schemas.openxmlformats.org/officeDocument/2006/relationships/image" Target="../media/image38.png"/><Relationship Id="rId4" Type="http://schemas.openxmlformats.org/officeDocument/2006/relationships/audio" Target="../media/audio2.wav"/><Relationship Id="rId9" Type="http://schemas.openxmlformats.org/officeDocument/2006/relationships/image" Target="../media/image37.svg"/><Relationship Id="rId14" Type="http://schemas.openxmlformats.org/officeDocument/2006/relationships/audio" Target="../media/audio3.wav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audio" Target="../media/audio4.wav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3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10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18.png"/><Relationship Id="rId3" Type="http://schemas.openxmlformats.org/officeDocument/2006/relationships/image" Target="../media/image12.png"/><Relationship Id="rId7" Type="http://schemas.microsoft.com/office/2007/relationships/hdphoto" Target="../media/hdphoto2.wdp"/><Relationship Id="rId12" Type="http://schemas.openxmlformats.org/officeDocument/2006/relationships/image" Target="../media/image17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microsoft.com/office/2007/relationships/hdphoto" Target="../media/hdphoto4.wdp"/><Relationship Id="rId5" Type="http://schemas.openxmlformats.org/officeDocument/2006/relationships/image" Target="../media/image13.png"/><Relationship Id="rId10" Type="http://schemas.openxmlformats.org/officeDocument/2006/relationships/image" Target="../media/image16.png"/><Relationship Id="rId4" Type="http://schemas.microsoft.com/office/2007/relationships/hdphoto" Target="../media/hdphoto1.wdp"/><Relationship Id="rId9" Type="http://schemas.microsoft.com/office/2007/relationships/hdphoto" Target="../media/hdphoto3.wdp"/><Relationship Id="rId1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microsoft.com/office/2007/relationships/hdphoto" Target="../media/hdphoto4.wdp"/><Relationship Id="rId3" Type="http://schemas.openxmlformats.org/officeDocument/2006/relationships/image" Target="../media/image12.png"/><Relationship Id="rId7" Type="http://schemas.microsoft.com/office/2007/relationships/hdphoto" Target="../media/hdphoto2.wdp"/><Relationship Id="rId12" Type="http://schemas.openxmlformats.org/officeDocument/2006/relationships/image" Target="../media/image16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11" Type="http://schemas.openxmlformats.org/officeDocument/2006/relationships/image" Target="../media/image18.png"/><Relationship Id="rId5" Type="http://schemas.openxmlformats.org/officeDocument/2006/relationships/image" Target="../media/image13.png"/><Relationship Id="rId10" Type="http://schemas.openxmlformats.org/officeDocument/2006/relationships/image" Target="../media/image17.png"/><Relationship Id="rId4" Type="http://schemas.microsoft.com/office/2007/relationships/hdphoto" Target="../media/hdphoto1.wdp"/><Relationship Id="rId9" Type="http://schemas.microsoft.com/office/2007/relationships/hdphoto" Target="../media/hdphoto3.wdp"/><Relationship Id="rId14" Type="http://schemas.openxmlformats.org/officeDocument/2006/relationships/image" Target="../media/image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png"/><Relationship Id="rId4" Type="http://schemas.openxmlformats.org/officeDocument/2006/relationships/image" Target="../media/image2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5" b="31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Rectangle: Rounded Corners 5"/>
          <p:cNvSpPr/>
          <p:nvPr/>
        </p:nvSpPr>
        <p:spPr>
          <a:xfrm>
            <a:off x="636104" y="3151399"/>
            <a:ext cx="11555895" cy="2317395"/>
          </a:xfrm>
          <a:custGeom>
            <a:avLst/>
            <a:gdLst>
              <a:gd name="connsiteX0" fmla="*/ 0 w 11555895"/>
              <a:gd name="connsiteY0" fmla="*/ 1158698 h 2317395"/>
              <a:gd name="connsiteX1" fmla="*/ 1158698 w 11555895"/>
              <a:gd name="connsiteY1" fmla="*/ 0 h 2317395"/>
              <a:gd name="connsiteX2" fmla="*/ 1920874 w 11555895"/>
              <a:gd name="connsiteY2" fmla="*/ 0 h 2317395"/>
              <a:gd name="connsiteX3" fmla="*/ 2405896 w 11555895"/>
              <a:gd name="connsiteY3" fmla="*/ 0 h 2317395"/>
              <a:gd name="connsiteX4" fmla="*/ 2983302 w 11555895"/>
              <a:gd name="connsiteY4" fmla="*/ 0 h 2317395"/>
              <a:gd name="connsiteX5" fmla="*/ 3653093 w 11555895"/>
              <a:gd name="connsiteY5" fmla="*/ 0 h 2317395"/>
              <a:gd name="connsiteX6" fmla="*/ 4322884 w 11555895"/>
              <a:gd name="connsiteY6" fmla="*/ 0 h 2317395"/>
              <a:gd name="connsiteX7" fmla="*/ 4807906 w 11555895"/>
              <a:gd name="connsiteY7" fmla="*/ 0 h 2317395"/>
              <a:gd name="connsiteX8" fmla="*/ 5570082 w 11555895"/>
              <a:gd name="connsiteY8" fmla="*/ 0 h 2317395"/>
              <a:gd name="connsiteX9" fmla="*/ 6055103 w 11555895"/>
              <a:gd name="connsiteY9" fmla="*/ 0 h 2317395"/>
              <a:gd name="connsiteX10" fmla="*/ 6817279 w 11555895"/>
              <a:gd name="connsiteY10" fmla="*/ 0 h 2317395"/>
              <a:gd name="connsiteX11" fmla="*/ 7394686 w 11555895"/>
              <a:gd name="connsiteY11" fmla="*/ 0 h 2317395"/>
              <a:gd name="connsiteX12" fmla="*/ 8064477 w 11555895"/>
              <a:gd name="connsiteY12" fmla="*/ 0 h 2317395"/>
              <a:gd name="connsiteX13" fmla="*/ 8549498 w 11555895"/>
              <a:gd name="connsiteY13" fmla="*/ 0 h 2317395"/>
              <a:gd name="connsiteX14" fmla="*/ 9219289 w 11555895"/>
              <a:gd name="connsiteY14" fmla="*/ 0 h 2317395"/>
              <a:gd name="connsiteX15" fmla="*/ 9704311 w 11555895"/>
              <a:gd name="connsiteY15" fmla="*/ 0 h 2317395"/>
              <a:gd name="connsiteX16" fmla="*/ 10397198 w 11555895"/>
              <a:gd name="connsiteY16" fmla="*/ 0 h 2317395"/>
              <a:gd name="connsiteX17" fmla="*/ 11555896 w 11555895"/>
              <a:gd name="connsiteY17" fmla="*/ 1158698 h 2317395"/>
              <a:gd name="connsiteX18" fmla="*/ 11555895 w 11555895"/>
              <a:gd name="connsiteY18" fmla="*/ 1158698 h 2317395"/>
              <a:gd name="connsiteX19" fmla="*/ 10397197 w 11555895"/>
              <a:gd name="connsiteY19" fmla="*/ 2317396 h 2317395"/>
              <a:gd name="connsiteX20" fmla="*/ 9819791 w 11555895"/>
              <a:gd name="connsiteY20" fmla="*/ 2317396 h 2317395"/>
              <a:gd name="connsiteX21" fmla="*/ 9242385 w 11555895"/>
              <a:gd name="connsiteY21" fmla="*/ 2317396 h 2317395"/>
              <a:gd name="connsiteX22" fmla="*/ 8849748 w 11555895"/>
              <a:gd name="connsiteY22" fmla="*/ 2317396 h 2317395"/>
              <a:gd name="connsiteX23" fmla="*/ 8179957 w 11555895"/>
              <a:gd name="connsiteY23" fmla="*/ 2317396 h 2317395"/>
              <a:gd name="connsiteX24" fmla="*/ 7510166 w 11555895"/>
              <a:gd name="connsiteY24" fmla="*/ 2317396 h 2317395"/>
              <a:gd name="connsiteX25" fmla="*/ 7209915 w 11555895"/>
              <a:gd name="connsiteY25" fmla="*/ 2317396 h 2317395"/>
              <a:gd name="connsiteX26" fmla="*/ 6632509 w 11555895"/>
              <a:gd name="connsiteY26" fmla="*/ 2317396 h 2317395"/>
              <a:gd name="connsiteX27" fmla="*/ 6332257 w 11555895"/>
              <a:gd name="connsiteY27" fmla="*/ 2317396 h 2317395"/>
              <a:gd name="connsiteX28" fmla="*/ 5754851 w 11555895"/>
              <a:gd name="connsiteY28" fmla="*/ 2317395 h 2317395"/>
              <a:gd name="connsiteX29" fmla="*/ 5269830 w 11555895"/>
              <a:gd name="connsiteY29" fmla="*/ 2317395 h 2317395"/>
              <a:gd name="connsiteX30" fmla="*/ 4877194 w 11555895"/>
              <a:gd name="connsiteY30" fmla="*/ 2317395 h 2317395"/>
              <a:gd name="connsiteX31" fmla="*/ 4392173 w 11555895"/>
              <a:gd name="connsiteY31" fmla="*/ 2317395 h 2317395"/>
              <a:gd name="connsiteX32" fmla="*/ 3722381 w 11555895"/>
              <a:gd name="connsiteY32" fmla="*/ 2317395 h 2317395"/>
              <a:gd name="connsiteX33" fmla="*/ 3052590 w 11555895"/>
              <a:gd name="connsiteY33" fmla="*/ 2317395 h 2317395"/>
              <a:gd name="connsiteX34" fmla="*/ 2752339 w 11555895"/>
              <a:gd name="connsiteY34" fmla="*/ 2317395 h 2317395"/>
              <a:gd name="connsiteX35" fmla="*/ 2174933 w 11555895"/>
              <a:gd name="connsiteY35" fmla="*/ 2317395 h 2317395"/>
              <a:gd name="connsiteX36" fmla="*/ 1158698 w 11555895"/>
              <a:gd name="connsiteY36" fmla="*/ 2317395 h 2317395"/>
              <a:gd name="connsiteX37" fmla="*/ 0 w 11555895"/>
              <a:gd name="connsiteY37" fmla="*/ 1158697 h 2317395"/>
              <a:gd name="connsiteX38" fmla="*/ 0 w 11555895"/>
              <a:gd name="connsiteY38" fmla="*/ 1158698 h 231739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</a:cxnLst>
            <a:rect l="l" t="t" r="r" b="b"/>
            <a:pathLst>
              <a:path w="11555895" h="2317395" fill="none" extrusionOk="0">
                <a:moveTo>
                  <a:pt x="0" y="1158698"/>
                </a:moveTo>
                <a:cubicBezTo>
                  <a:pt x="-56336" y="544709"/>
                  <a:pt x="482704" y="-16996"/>
                  <a:pt x="1158698" y="0"/>
                </a:cubicBezTo>
                <a:cubicBezTo>
                  <a:pt x="1421562" y="-2118"/>
                  <a:pt x="1633568" y="45705"/>
                  <a:pt x="1920874" y="0"/>
                </a:cubicBezTo>
                <a:cubicBezTo>
                  <a:pt x="2208180" y="-45705"/>
                  <a:pt x="2296910" y="47669"/>
                  <a:pt x="2405896" y="0"/>
                </a:cubicBezTo>
                <a:cubicBezTo>
                  <a:pt x="2514882" y="-47669"/>
                  <a:pt x="2697937" y="44979"/>
                  <a:pt x="2983302" y="0"/>
                </a:cubicBezTo>
                <a:cubicBezTo>
                  <a:pt x="3268667" y="-44979"/>
                  <a:pt x="3459116" y="19206"/>
                  <a:pt x="3653093" y="0"/>
                </a:cubicBezTo>
                <a:cubicBezTo>
                  <a:pt x="3847070" y="-19206"/>
                  <a:pt x="4101508" y="30889"/>
                  <a:pt x="4322884" y="0"/>
                </a:cubicBezTo>
                <a:cubicBezTo>
                  <a:pt x="4544260" y="-30889"/>
                  <a:pt x="4660814" y="394"/>
                  <a:pt x="4807906" y="0"/>
                </a:cubicBezTo>
                <a:cubicBezTo>
                  <a:pt x="4954998" y="-394"/>
                  <a:pt x="5349889" y="66871"/>
                  <a:pt x="5570082" y="0"/>
                </a:cubicBezTo>
                <a:cubicBezTo>
                  <a:pt x="5790275" y="-66871"/>
                  <a:pt x="5958013" y="48568"/>
                  <a:pt x="6055103" y="0"/>
                </a:cubicBezTo>
                <a:cubicBezTo>
                  <a:pt x="6152193" y="-48568"/>
                  <a:pt x="6511164" y="71318"/>
                  <a:pt x="6817279" y="0"/>
                </a:cubicBezTo>
                <a:cubicBezTo>
                  <a:pt x="7123394" y="-71318"/>
                  <a:pt x="7265292" y="32687"/>
                  <a:pt x="7394686" y="0"/>
                </a:cubicBezTo>
                <a:cubicBezTo>
                  <a:pt x="7524080" y="-32687"/>
                  <a:pt x="7779241" y="3288"/>
                  <a:pt x="8064477" y="0"/>
                </a:cubicBezTo>
                <a:cubicBezTo>
                  <a:pt x="8349713" y="-3288"/>
                  <a:pt x="8311699" y="16620"/>
                  <a:pt x="8549498" y="0"/>
                </a:cubicBezTo>
                <a:cubicBezTo>
                  <a:pt x="8787297" y="-16620"/>
                  <a:pt x="9048860" y="72445"/>
                  <a:pt x="9219289" y="0"/>
                </a:cubicBezTo>
                <a:cubicBezTo>
                  <a:pt x="9389718" y="-72445"/>
                  <a:pt x="9572963" y="2950"/>
                  <a:pt x="9704311" y="0"/>
                </a:cubicBezTo>
                <a:cubicBezTo>
                  <a:pt x="9835659" y="-2950"/>
                  <a:pt x="10056431" y="34511"/>
                  <a:pt x="10397198" y="0"/>
                </a:cubicBezTo>
                <a:cubicBezTo>
                  <a:pt x="11118371" y="58"/>
                  <a:pt x="11382992" y="491967"/>
                  <a:pt x="11555896" y="1158698"/>
                </a:cubicBezTo>
                <a:lnTo>
                  <a:pt x="11555895" y="1158698"/>
                </a:lnTo>
                <a:cubicBezTo>
                  <a:pt x="11477215" y="1801958"/>
                  <a:pt x="11031272" y="2261634"/>
                  <a:pt x="10397197" y="2317396"/>
                </a:cubicBezTo>
                <a:cubicBezTo>
                  <a:pt x="10110659" y="2325394"/>
                  <a:pt x="10040443" y="2250016"/>
                  <a:pt x="9819791" y="2317396"/>
                </a:cubicBezTo>
                <a:cubicBezTo>
                  <a:pt x="9599139" y="2384776"/>
                  <a:pt x="9524550" y="2296523"/>
                  <a:pt x="9242385" y="2317396"/>
                </a:cubicBezTo>
                <a:cubicBezTo>
                  <a:pt x="8960220" y="2338269"/>
                  <a:pt x="9016104" y="2286652"/>
                  <a:pt x="8849748" y="2317396"/>
                </a:cubicBezTo>
                <a:cubicBezTo>
                  <a:pt x="8683392" y="2348140"/>
                  <a:pt x="8344435" y="2289971"/>
                  <a:pt x="8179957" y="2317396"/>
                </a:cubicBezTo>
                <a:cubicBezTo>
                  <a:pt x="8015479" y="2344821"/>
                  <a:pt x="7751784" y="2257814"/>
                  <a:pt x="7510166" y="2317396"/>
                </a:cubicBezTo>
                <a:cubicBezTo>
                  <a:pt x="7268548" y="2376978"/>
                  <a:pt x="7322029" y="2315232"/>
                  <a:pt x="7209915" y="2317396"/>
                </a:cubicBezTo>
                <a:cubicBezTo>
                  <a:pt x="7097801" y="2319560"/>
                  <a:pt x="6854783" y="2273677"/>
                  <a:pt x="6632509" y="2317396"/>
                </a:cubicBezTo>
                <a:cubicBezTo>
                  <a:pt x="6410235" y="2361115"/>
                  <a:pt x="6434658" y="2286552"/>
                  <a:pt x="6332257" y="2317396"/>
                </a:cubicBezTo>
                <a:cubicBezTo>
                  <a:pt x="6229856" y="2348240"/>
                  <a:pt x="6009000" y="2311280"/>
                  <a:pt x="5754851" y="2317395"/>
                </a:cubicBezTo>
                <a:cubicBezTo>
                  <a:pt x="5500702" y="2323510"/>
                  <a:pt x="5419296" y="2263649"/>
                  <a:pt x="5269830" y="2317395"/>
                </a:cubicBezTo>
                <a:cubicBezTo>
                  <a:pt x="5120364" y="2371141"/>
                  <a:pt x="5016823" y="2287419"/>
                  <a:pt x="4877194" y="2317395"/>
                </a:cubicBezTo>
                <a:cubicBezTo>
                  <a:pt x="4737565" y="2347371"/>
                  <a:pt x="4593559" y="2306260"/>
                  <a:pt x="4392173" y="2317395"/>
                </a:cubicBezTo>
                <a:cubicBezTo>
                  <a:pt x="4190787" y="2328530"/>
                  <a:pt x="3993380" y="2259901"/>
                  <a:pt x="3722381" y="2317395"/>
                </a:cubicBezTo>
                <a:cubicBezTo>
                  <a:pt x="3451382" y="2374889"/>
                  <a:pt x="3196935" y="2275706"/>
                  <a:pt x="3052590" y="2317395"/>
                </a:cubicBezTo>
                <a:cubicBezTo>
                  <a:pt x="2908245" y="2359084"/>
                  <a:pt x="2894302" y="2293351"/>
                  <a:pt x="2752339" y="2317395"/>
                </a:cubicBezTo>
                <a:cubicBezTo>
                  <a:pt x="2610376" y="2341439"/>
                  <a:pt x="2450174" y="2260892"/>
                  <a:pt x="2174933" y="2317395"/>
                </a:cubicBezTo>
                <a:cubicBezTo>
                  <a:pt x="1899692" y="2373898"/>
                  <a:pt x="1560647" y="2245852"/>
                  <a:pt x="1158698" y="2317395"/>
                </a:cubicBezTo>
                <a:cubicBezTo>
                  <a:pt x="559705" y="2178774"/>
                  <a:pt x="-73574" y="1725016"/>
                  <a:pt x="0" y="1158697"/>
                </a:cubicBezTo>
                <a:lnTo>
                  <a:pt x="0" y="1158698"/>
                </a:lnTo>
                <a:close/>
              </a:path>
              <a:path w="11555895" h="2317395" stroke="0" extrusionOk="0">
                <a:moveTo>
                  <a:pt x="0" y="1158698"/>
                </a:moveTo>
                <a:cubicBezTo>
                  <a:pt x="78051" y="431940"/>
                  <a:pt x="505477" y="-5014"/>
                  <a:pt x="1158698" y="0"/>
                </a:cubicBezTo>
                <a:cubicBezTo>
                  <a:pt x="1327512" y="-38532"/>
                  <a:pt x="1398662" y="12963"/>
                  <a:pt x="1551334" y="0"/>
                </a:cubicBezTo>
                <a:cubicBezTo>
                  <a:pt x="1704006" y="-12963"/>
                  <a:pt x="1877932" y="53011"/>
                  <a:pt x="2128741" y="0"/>
                </a:cubicBezTo>
                <a:cubicBezTo>
                  <a:pt x="2379550" y="-53011"/>
                  <a:pt x="2496919" y="39154"/>
                  <a:pt x="2798532" y="0"/>
                </a:cubicBezTo>
                <a:cubicBezTo>
                  <a:pt x="3100145" y="-39154"/>
                  <a:pt x="3108733" y="16167"/>
                  <a:pt x="3191168" y="0"/>
                </a:cubicBezTo>
                <a:cubicBezTo>
                  <a:pt x="3273603" y="-16167"/>
                  <a:pt x="3464992" y="23264"/>
                  <a:pt x="3583804" y="0"/>
                </a:cubicBezTo>
                <a:cubicBezTo>
                  <a:pt x="3702616" y="-23264"/>
                  <a:pt x="3864735" y="5921"/>
                  <a:pt x="4068825" y="0"/>
                </a:cubicBezTo>
                <a:cubicBezTo>
                  <a:pt x="4272915" y="-5921"/>
                  <a:pt x="4238104" y="16667"/>
                  <a:pt x="4369077" y="0"/>
                </a:cubicBezTo>
                <a:cubicBezTo>
                  <a:pt x="4500050" y="-16667"/>
                  <a:pt x="4750714" y="33222"/>
                  <a:pt x="5131253" y="0"/>
                </a:cubicBezTo>
                <a:cubicBezTo>
                  <a:pt x="5511792" y="-33222"/>
                  <a:pt x="5471715" y="17610"/>
                  <a:pt x="5616274" y="0"/>
                </a:cubicBezTo>
                <a:cubicBezTo>
                  <a:pt x="5760833" y="-17610"/>
                  <a:pt x="5970894" y="23330"/>
                  <a:pt x="6193680" y="0"/>
                </a:cubicBezTo>
                <a:cubicBezTo>
                  <a:pt x="6416466" y="-23330"/>
                  <a:pt x="6364207" y="26660"/>
                  <a:pt x="6493932" y="0"/>
                </a:cubicBezTo>
                <a:cubicBezTo>
                  <a:pt x="6623657" y="-26660"/>
                  <a:pt x="6677370" y="3067"/>
                  <a:pt x="6794183" y="0"/>
                </a:cubicBezTo>
                <a:cubicBezTo>
                  <a:pt x="6910996" y="-3067"/>
                  <a:pt x="7311890" y="79113"/>
                  <a:pt x="7463974" y="0"/>
                </a:cubicBezTo>
                <a:cubicBezTo>
                  <a:pt x="7616058" y="-79113"/>
                  <a:pt x="7921356" y="5605"/>
                  <a:pt x="8226150" y="0"/>
                </a:cubicBezTo>
                <a:cubicBezTo>
                  <a:pt x="8530944" y="-5605"/>
                  <a:pt x="8574076" y="9974"/>
                  <a:pt x="8711172" y="0"/>
                </a:cubicBezTo>
                <a:cubicBezTo>
                  <a:pt x="8848268" y="-9974"/>
                  <a:pt x="9171048" y="47015"/>
                  <a:pt x="9288578" y="0"/>
                </a:cubicBezTo>
                <a:cubicBezTo>
                  <a:pt x="9406108" y="-47015"/>
                  <a:pt x="9980600" y="104973"/>
                  <a:pt x="10397198" y="0"/>
                </a:cubicBezTo>
                <a:cubicBezTo>
                  <a:pt x="11089726" y="-55234"/>
                  <a:pt x="11568273" y="465866"/>
                  <a:pt x="11555896" y="1158698"/>
                </a:cubicBezTo>
                <a:lnTo>
                  <a:pt x="11555895" y="1158698"/>
                </a:lnTo>
                <a:cubicBezTo>
                  <a:pt x="11581305" y="1823611"/>
                  <a:pt x="10957849" y="2264928"/>
                  <a:pt x="10397197" y="2317396"/>
                </a:cubicBezTo>
                <a:cubicBezTo>
                  <a:pt x="10280018" y="2341062"/>
                  <a:pt x="10159846" y="2295220"/>
                  <a:pt x="10096946" y="2317396"/>
                </a:cubicBezTo>
                <a:cubicBezTo>
                  <a:pt x="10034046" y="2339572"/>
                  <a:pt x="9684764" y="2232796"/>
                  <a:pt x="9334770" y="2317396"/>
                </a:cubicBezTo>
                <a:cubicBezTo>
                  <a:pt x="8984776" y="2401996"/>
                  <a:pt x="8982232" y="2252053"/>
                  <a:pt x="8757363" y="2317396"/>
                </a:cubicBezTo>
                <a:cubicBezTo>
                  <a:pt x="8532494" y="2382739"/>
                  <a:pt x="8315894" y="2254800"/>
                  <a:pt x="8179957" y="2317396"/>
                </a:cubicBezTo>
                <a:cubicBezTo>
                  <a:pt x="8044020" y="2379992"/>
                  <a:pt x="7971649" y="2304903"/>
                  <a:pt x="7879706" y="2317396"/>
                </a:cubicBezTo>
                <a:cubicBezTo>
                  <a:pt x="7787763" y="2329889"/>
                  <a:pt x="7366479" y="2286456"/>
                  <a:pt x="7117530" y="2317396"/>
                </a:cubicBezTo>
                <a:cubicBezTo>
                  <a:pt x="6868581" y="2348336"/>
                  <a:pt x="6800674" y="2303308"/>
                  <a:pt x="6632509" y="2317396"/>
                </a:cubicBezTo>
                <a:cubicBezTo>
                  <a:pt x="6464344" y="2331484"/>
                  <a:pt x="6248080" y="2276451"/>
                  <a:pt x="6055102" y="2317396"/>
                </a:cubicBezTo>
                <a:cubicBezTo>
                  <a:pt x="5862123" y="2358341"/>
                  <a:pt x="5751935" y="2298346"/>
                  <a:pt x="5477696" y="2317395"/>
                </a:cubicBezTo>
                <a:cubicBezTo>
                  <a:pt x="5203457" y="2336444"/>
                  <a:pt x="5164987" y="2310891"/>
                  <a:pt x="4900290" y="2317395"/>
                </a:cubicBezTo>
                <a:cubicBezTo>
                  <a:pt x="4635593" y="2323899"/>
                  <a:pt x="4512866" y="2258413"/>
                  <a:pt x="4322884" y="2317395"/>
                </a:cubicBezTo>
                <a:cubicBezTo>
                  <a:pt x="4132902" y="2376377"/>
                  <a:pt x="3838878" y="2250008"/>
                  <a:pt x="3560708" y="2317395"/>
                </a:cubicBezTo>
                <a:cubicBezTo>
                  <a:pt x="3282538" y="2384782"/>
                  <a:pt x="3238059" y="2277205"/>
                  <a:pt x="3075687" y="2317395"/>
                </a:cubicBezTo>
                <a:cubicBezTo>
                  <a:pt x="2913315" y="2357585"/>
                  <a:pt x="2706903" y="2261174"/>
                  <a:pt x="2590665" y="2317395"/>
                </a:cubicBezTo>
                <a:cubicBezTo>
                  <a:pt x="2474427" y="2373616"/>
                  <a:pt x="2346065" y="2306368"/>
                  <a:pt x="2105644" y="2317395"/>
                </a:cubicBezTo>
                <a:cubicBezTo>
                  <a:pt x="1865223" y="2328422"/>
                  <a:pt x="1550028" y="2211510"/>
                  <a:pt x="1158698" y="2317395"/>
                </a:cubicBezTo>
                <a:cubicBezTo>
                  <a:pt x="578868" y="2318585"/>
                  <a:pt x="-2383" y="1816791"/>
                  <a:pt x="0" y="1158697"/>
                </a:cubicBezTo>
                <a:lnTo>
                  <a:pt x="0" y="1158698"/>
                </a:ln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4">
                <a:lumMod val="75000"/>
              </a:schemeClr>
            </a:solidFill>
            <a:prstDash val="solid"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2800" b="1" dirty="0">
              <a:solidFill>
                <a:schemeClr val="accent1">
                  <a:lumMod val="50000"/>
                </a:schemeClr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0722" y="2772105"/>
            <a:ext cx="3416714" cy="1177631"/>
          </a:xfrm>
          <a:prstGeom prst="rect">
            <a:avLst/>
          </a:prstGeom>
        </p:spPr>
      </p:pic>
      <p:pic>
        <p:nvPicPr>
          <p:cNvPr id="17" name="Picture 16" descr="Logo, company name&#10;&#10;Description automatically generated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988" y="-109211"/>
            <a:ext cx="1923810" cy="1923810"/>
          </a:xfrm>
          <a:prstGeom prst="rect">
            <a:avLst/>
          </a:prstGeom>
        </p:spPr>
      </p:pic>
      <p:pic>
        <p:nvPicPr>
          <p:cNvPr id="26" name="Picture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80082" y="3195793"/>
            <a:ext cx="12101609" cy="2334970"/>
          </a:xfrm>
          <a:prstGeom prst="rect">
            <a:avLst/>
          </a:prstGeom>
        </p:spPr>
      </p:pic>
      <p:pic>
        <p:nvPicPr>
          <p:cNvPr id="27" name="Picture 26" descr="A cartoon of a child with a bag&#10;&#10;Description automatically generated with low confidence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3377011" y="3345570"/>
            <a:ext cx="2104801" cy="351243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9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2.59259E-6 C 3.95833E-6 0.03496 0.02799 0.06204 0.06198 0.06204 C 0.097 0.06204 0.125 0.03496 0.125 -2.59259E-6 C 0.125 -0.03495 0.15299 -0.06203 0.18802 -0.06203 C 0.222 -0.06203 0.25 -0.03495 0.25 -2.59259E-6 " pathEditMode="relative" rAng="0" ptsTypes="AAAAA">
                                      <p:cBhvr>
                                        <p:cTn id="21" dur="2000" fill="hold"/>
                                        <p:tgtEl>
                                          <p:spTgt spid="2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2500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8" name="Nhóm 37"/>
          <p:cNvGrpSpPr/>
          <p:nvPr/>
        </p:nvGrpSpPr>
        <p:grpSpPr>
          <a:xfrm>
            <a:off x="383137" y="294968"/>
            <a:ext cx="11808863" cy="6576968"/>
            <a:chOff x="383137" y="294968"/>
            <a:chExt cx="11808863" cy="6576968"/>
          </a:xfrm>
        </p:grpSpPr>
        <p:sp>
          <p:nvSpPr>
            <p:cNvPr id="7" name="Hình chữ nhật: Góc Tròn 6"/>
            <p:cNvSpPr/>
            <p:nvPr/>
          </p:nvSpPr>
          <p:spPr>
            <a:xfrm>
              <a:off x="383137" y="294968"/>
              <a:ext cx="11526538" cy="6268064"/>
            </a:xfrm>
            <a:custGeom>
              <a:avLst/>
              <a:gdLst>
                <a:gd name="connsiteX0" fmla="*/ 0 w 11526538"/>
                <a:gd name="connsiteY0" fmla="*/ 1044698 h 6268064"/>
                <a:gd name="connsiteX1" fmla="*/ 1044698 w 11526538"/>
                <a:gd name="connsiteY1" fmla="*/ 0 h 6268064"/>
                <a:gd name="connsiteX2" fmla="*/ 10481840 w 11526538"/>
                <a:gd name="connsiteY2" fmla="*/ 0 h 6268064"/>
                <a:gd name="connsiteX3" fmla="*/ 11526538 w 11526538"/>
                <a:gd name="connsiteY3" fmla="*/ 1044698 h 6268064"/>
                <a:gd name="connsiteX4" fmla="*/ 11526538 w 11526538"/>
                <a:gd name="connsiteY4" fmla="*/ 5223366 h 6268064"/>
                <a:gd name="connsiteX5" fmla="*/ 10481840 w 11526538"/>
                <a:gd name="connsiteY5" fmla="*/ 6268064 h 6268064"/>
                <a:gd name="connsiteX6" fmla="*/ 1044698 w 11526538"/>
                <a:gd name="connsiteY6" fmla="*/ 6268064 h 6268064"/>
                <a:gd name="connsiteX7" fmla="*/ 0 w 11526538"/>
                <a:gd name="connsiteY7" fmla="*/ 5223366 h 6268064"/>
                <a:gd name="connsiteX8" fmla="*/ 0 w 11526538"/>
                <a:gd name="connsiteY8" fmla="*/ 1044698 h 6268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526538" h="6268064" fill="none" extrusionOk="0">
                  <a:moveTo>
                    <a:pt x="0" y="1044698"/>
                  </a:moveTo>
                  <a:cubicBezTo>
                    <a:pt x="-28133" y="469476"/>
                    <a:pt x="464406" y="18858"/>
                    <a:pt x="1044698" y="0"/>
                  </a:cubicBezTo>
                  <a:cubicBezTo>
                    <a:pt x="2625393" y="77600"/>
                    <a:pt x="7563936" y="-27269"/>
                    <a:pt x="10481840" y="0"/>
                  </a:cubicBezTo>
                  <a:cubicBezTo>
                    <a:pt x="11119502" y="-80061"/>
                    <a:pt x="11633526" y="499223"/>
                    <a:pt x="11526538" y="1044698"/>
                  </a:cubicBezTo>
                  <a:cubicBezTo>
                    <a:pt x="11635538" y="1490397"/>
                    <a:pt x="11448329" y="4076673"/>
                    <a:pt x="11526538" y="5223366"/>
                  </a:cubicBezTo>
                  <a:cubicBezTo>
                    <a:pt x="11510368" y="5794011"/>
                    <a:pt x="11002740" y="6292793"/>
                    <a:pt x="10481840" y="6268064"/>
                  </a:cubicBezTo>
                  <a:cubicBezTo>
                    <a:pt x="6500587" y="6317241"/>
                    <a:pt x="5344374" y="6145362"/>
                    <a:pt x="1044698" y="6268064"/>
                  </a:cubicBezTo>
                  <a:cubicBezTo>
                    <a:pt x="464938" y="6289483"/>
                    <a:pt x="-37180" y="5832349"/>
                    <a:pt x="0" y="5223366"/>
                  </a:cubicBezTo>
                  <a:cubicBezTo>
                    <a:pt x="47022" y="3591920"/>
                    <a:pt x="104569" y="2361041"/>
                    <a:pt x="0" y="1044698"/>
                  </a:cubicBezTo>
                  <a:close/>
                </a:path>
                <a:path w="11526538" h="6268064" stroke="0" extrusionOk="0">
                  <a:moveTo>
                    <a:pt x="0" y="1044698"/>
                  </a:moveTo>
                  <a:cubicBezTo>
                    <a:pt x="91468" y="457272"/>
                    <a:pt x="535720" y="-4537"/>
                    <a:pt x="1044698" y="0"/>
                  </a:cubicBezTo>
                  <a:cubicBezTo>
                    <a:pt x="3035047" y="-129276"/>
                    <a:pt x="5776683" y="-77778"/>
                    <a:pt x="10481840" y="0"/>
                  </a:cubicBezTo>
                  <a:cubicBezTo>
                    <a:pt x="11054372" y="-14153"/>
                    <a:pt x="11517160" y="521801"/>
                    <a:pt x="11526538" y="1044698"/>
                  </a:cubicBezTo>
                  <a:cubicBezTo>
                    <a:pt x="11608137" y="2711727"/>
                    <a:pt x="11680838" y="4592653"/>
                    <a:pt x="11526538" y="5223366"/>
                  </a:cubicBezTo>
                  <a:cubicBezTo>
                    <a:pt x="11537222" y="5822869"/>
                    <a:pt x="11048718" y="6271494"/>
                    <a:pt x="10481840" y="6268064"/>
                  </a:cubicBezTo>
                  <a:cubicBezTo>
                    <a:pt x="7566599" y="6312284"/>
                    <a:pt x="2015962" y="6238682"/>
                    <a:pt x="1044698" y="6268064"/>
                  </a:cubicBezTo>
                  <a:cubicBezTo>
                    <a:pt x="463061" y="6250137"/>
                    <a:pt x="-68605" y="5784481"/>
                    <a:pt x="0" y="5223366"/>
                  </a:cubicBezTo>
                  <a:cubicBezTo>
                    <a:pt x="-159954" y="3627249"/>
                    <a:pt x="22140" y="2797959"/>
                    <a:pt x="0" y="1044698"/>
                  </a:cubicBez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chemeClr val="accent6"/>
              </a:solidFill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37" name="Hình ảnh 3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02" r="7602"/>
            <a:stretch>
              <a:fillRect/>
            </a:stretch>
          </p:blipFill>
          <p:spPr>
            <a:xfrm>
              <a:off x="10118575" y="4426759"/>
              <a:ext cx="2073425" cy="2445177"/>
            </a:xfrm>
            <a:prstGeom prst="rect">
              <a:avLst/>
            </a:prstGeom>
          </p:spPr>
        </p:pic>
      </p:grpSp>
      <p:sp>
        <p:nvSpPr>
          <p:cNvPr id="22" name="TextBox 16"/>
          <p:cNvSpPr txBox="1"/>
          <p:nvPr/>
        </p:nvSpPr>
        <p:spPr>
          <a:xfrm>
            <a:off x="549059" y="1445520"/>
            <a:ext cx="6318466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-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Học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sinh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các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nhóm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thay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phiên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viết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số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rồi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đọc</a:t>
            </a:r>
            <a:r>
              <a:rPr kumimoji="0" lang="en-US" sz="5400" b="0" i="0" u="none" strike="noStrike" kern="1200" cap="none" spc="0" normalizeH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số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phù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hợp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trên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bảng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  <a:r>
              <a:rPr kumimoji="0" lang="en-US" sz="54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phấn</a:t>
            </a:r>
            <a:r>
              <a:rPr kumimoji="0" lang="en-US" sz="5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</a:t>
            </a:r>
            <a:endParaRPr kumimoji="0" lang="vi-VN" sz="5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52" r="9871" b="3723"/>
          <a:stretch>
            <a:fillRect/>
          </a:stretch>
        </p:blipFill>
        <p:spPr>
          <a:xfrm>
            <a:off x="6921840" y="1177580"/>
            <a:ext cx="5368835" cy="544721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14300" y="365513"/>
            <a:ext cx="12192000" cy="1116824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:circle/>
      </p:transition>
    </mc:Choice>
    <mc:Fallback xmlns="">
      <p:transition spd="slow">
        <p:circl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1000"/>
                            </p:stCondLst>
                            <p:childTnLst>
                              <p:par>
                                <p:cTn id="11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8" name="Nhóm 37"/>
          <p:cNvGrpSpPr/>
          <p:nvPr/>
        </p:nvGrpSpPr>
        <p:grpSpPr>
          <a:xfrm>
            <a:off x="383137" y="294968"/>
            <a:ext cx="11808863" cy="6576968"/>
            <a:chOff x="383137" y="294968"/>
            <a:chExt cx="11808863" cy="6576968"/>
          </a:xfrm>
        </p:grpSpPr>
        <p:sp>
          <p:nvSpPr>
            <p:cNvPr id="7" name="Hình chữ nhật: Góc Tròn 6"/>
            <p:cNvSpPr/>
            <p:nvPr/>
          </p:nvSpPr>
          <p:spPr>
            <a:xfrm>
              <a:off x="383137" y="294968"/>
              <a:ext cx="11526538" cy="6268064"/>
            </a:xfrm>
            <a:custGeom>
              <a:avLst/>
              <a:gdLst>
                <a:gd name="connsiteX0" fmla="*/ 0 w 11526538"/>
                <a:gd name="connsiteY0" fmla="*/ 1044698 h 6268064"/>
                <a:gd name="connsiteX1" fmla="*/ 1044698 w 11526538"/>
                <a:gd name="connsiteY1" fmla="*/ 0 h 6268064"/>
                <a:gd name="connsiteX2" fmla="*/ 10481840 w 11526538"/>
                <a:gd name="connsiteY2" fmla="*/ 0 h 6268064"/>
                <a:gd name="connsiteX3" fmla="*/ 11526538 w 11526538"/>
                <a:gd name="connsiteY3" fmla="*/ 1044698 h 6268064"/>
                <a:gd name="connsiteX4" fmla="*/ 11526538 w 11526538"/>
                <a:gd name="connsiteY4" fmla="*/ 5223366 h 6268064"/>
                <a:gd name="connsiteX5" fmla="*/ 10481840 w 11526538"/>
                <a:gd name="connsiteY5" fmla="*/ 6268064 h 6268064"/>
                <a:gd name="connsiteX6" fmla="*/ 1044698 w 11526538"/>
                <a:gd name="connsiteY6" fmla="*/ 6268064 h 6268064"/>
                <a:gd name="connsiteX7" fmla="*/ 0 w 11526538"/>
                <a:gd name="connsiteY7" fmla="*/ 5223366 h 6268064"/>
                <a:gd name="connsiteX8" fmla="*/ 0 w 11526538"/>
                <a:gd name="connsiteY8" fmla="*/ 1044698 h 6268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526538" h="6268064" fill="none" extrusionOk="0">
                  <a:moveTo>
                    <a:pt x="0" y="1044698"/>
                  </a:moveTo>
                  <a:cubicBezTo>
                    <a:pt x="-28133" y="469476"/>
                    <a:pt x="464406" y="18858"/>
                    <a:pt x="1044698" y="0"/>
                  </a:cubicBezTo>
                  <a:cubicBezTo>
                    <a:pt x="2625393" y="77600"/>
                    <a:pt x="7563936" y="-27269"/>
                    <a:pt x="10481840" y="0"/>
                  </a:cubicBezTo>
                  <a:cubicBezTo>
                    <a:pt x="11119502" y="-80061"/>
                    <a:pt x="11633526" y="499223"/>
                    <a:pt x="11526538" y="1044698"/>
                  </a:cubicBezTo>
                  <a:cubicBezTo>
                    <a:pt x="11635538" y="1490397"/>
                    <a:pt x="11448329" y="4076673"/>
                    <a:pt x="11526538" y="5223366"/>
                  </a:cubicBezTo>
                  <a:cubicBezTo>
                    <a:pt x="11510368" y="5794011"/>
                    <a:pt x="11002740" y="6292793"/>
                    <a:pt x="10481840" y="6268064"/>
                  </a:cubicBezTo>
                  <a:cubicBezTo>
                    <a:pt x="6500587" y="6317241"/>
                    <a:pt x="5344374" y="6145362"/>
                    <a:pt x="1044698" y="6268064"/>
                  </a:cubicBezTo>
                  <a:cubicBezTo>
                    <a:pt x="464938" y="6289483"/>
                    <a:pt x="-37180" y="5832349"/>
                    <a:pt x="0" y="5223366"/>
                  </a:cubicBezTo>
                  <a:cubicBezTo>
                    <a:pt x="47022" y="3591920"/>
                    <a:pt x="104569" y="2361041"/>
                    <a:pt x="0" y="1044698"/>
                  </a:cubicBezTo>
                  <a:close/>
                </a:path>
                <a:path w="11526538" h="6268064" stroke="0" extrusionOk="0">
                  <a:moveTo>
                    <a:pt x="0" y="1044698"/>
                  </a:moveTo>
                  <a:cubicBezTo>
                    <a:pt x="91468" y="457272"/>
                    <a:pt x="535720" y="-4537"/>
                    <a:pt x="1044698" y="0"/>
                  </a:cubicBezTo>
                  <a:cubicBezTo>
                    <a:pt x="3035047" y="-129276"/>
                    <a:pt x="5776683" y="-77778"/>
                    <a:pt x="10481840" y="0"/>
                  </a:cubicBezTo>
                  <a:cubicBezTo>
                    <a:pt x="11054372" y="-14153"/>
                    <a:pt x="11517160" y="521801"/>
                    <a:pt x="11526538" y="1044698"/>
                  </a:cubicBezTo>
                  <a:cubicBezTo>
                    <a:pt x="11608137" y="2711727"/>
                    <a:pt x="11680838" y="4592653"/>
                    <a:pt x="11526538" y="5223366"/>
                  </a:cubicBezTo>
                  <a:cubicBezTo>
                    <a:pt x="11537222" y="5822869"/>
                    <a:pt x="11048718" y="6271494"/>
                    <a:pt x="10481840" y="6268064"/>
                  </a:cubicBezTo>
                  <a:cubicBezTo>
                    <a:pt x="7566599" y="6312284"/>
                    <a:pt x="2015962" y="6238682"/>
                    <a:pt x="1044698" y="6268064"/>
                  </a:cubicBezTo>
                  <a:cubicBezTo>
                    <a:pt x="463061" y="6250137"/>
                    <a:pt x="-68605" y="5784481"/>
                    <a:pt x="0" y="5223366"/>
                  </a:cubicBezTo>
                  <a:cubicBezTo>
                    <a:pt x="-159954" y="3627249"/>
                    <a:pt x="22140" y="2797959"/>
                    <a:pt x="0" y="1044698"/>
                  </a:cubicBez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chemeClr val="accent6"/>
              </a:solidFill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endParaRPr>
            </a:p>
          </p:txBody>
        </p:sp>
        <p:pic>
          <p:nvPicPr>
            <p:cNvPr id="37" name="Hình ảnh 3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02" r="7602"/>
            <a:stretch>
              <a:fillRect/>
            </a:stretch>
          </p:blipFill>
          <p:spPr>
            <a:xfrm>
              <a:off x="10118575" y="4426759"/>
              <a:ext cx="2073425" cy="2445177"/>
            </a:xfrm>
            <a:prstGeom prst="rect">
              <a:avLst/>
            </a:prstGeom>
          </p:spPr>
        </p:pic>
      </p:grpSp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752" r="9871" b="3723"/>
          <a:stretch>
            <a:fillRect/>
          </a:stretch>
        </p:blipFill>
        <p:spPr>
          <a:xfrm>
            <a:off x="7045665" y="1110905"/>
            <a:ext cx="5368835" cy="5447211"/>
          </a:xfrm>
          <a:prstGeom prst="rect">
            <a:avLst/>
          </a:prstGeom>
        </p:spPr>
      </p:pic>
      <p:grpSp>
        <p:nvGrpSpPr>
          <p:cNvPr id="9" name="Nhóm 23"/>
          <p:cNvGrpSpPr/>
          <p:nvPr/>
        </p:nvGrpSpPr>
        <p:grpSpPr>
          <a:xfrm>
            <a:off x="1923137" y="5807061"/>
            <a:ext cx="6266917" cy="1401962"/>
            <a:chOff x="3666356" y="4573200"/>
            <a:chExt cx="4280542" cy="1401962"/>
          </a:xfrm>
        </p:grpSpPr>
        <p:sp>
          <p:nvSpPr>
            <p:cNvPr id="10" name="TextBox 67"/>
            <p:cNvSpPr txBox="1"/>
            <p:nvPr/>
          </p:nvSpPr>
          <p:spPr>
            <a:xfrm>
              <a:off x="3666356" y="4573200"/>
              <a:ext cx="4280542" cy="1381473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2000" b="1" i="0" u="none" strike="noStrike" kern="1200" cap="none" spc="0" normalizeH="0" baseline="0" noProof="0" dirty="0">
                  <a:ln w="190500">
                    <a:solidFill>
                      <a:prstClr val="white"/>
                    </a:solidFill>
                    <a:prstDash val="solid"/>
                  </a:ln>
                  <a:solidFill>
                    <a:prstClr val="black"/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LNTH-LuoLuoNotangYuanTi 1" pitchFamily="2" charset="-128"/>
                </a:rPr>
                <a:t>TRÒ CHƠI BẮT ĐẦU</a:t>
              </a:r>
            </a:p>
          </p:txBody>
        </p:sp>
        <p:sp>
          <p:nvSpPr>
            <p:cNvPr id="11" name="TextBox 67"/>
            <p:cNvSpPr txBox="1"/>
            <p:nvPr/>
          </p:nvSpPr>
          <p:spPr>
            <a:xfrm>
              <a:off x="3666356" y="4593689"/>
              <a:ext cx="4280542" cy="1381473"/>
            </a:xfrm>
            <a:prstGeom prst="rect">
              <a:avLst/>
            </a:prstGeom>
            <a:noFill/>
          </p:spPr>
          <p:txBody>
            <a:bodyPr wrap="square" rtlCol="0">
              <a:prstTxWarp prst="textArchUp">
                <a:avLst/>
              </a:prstTxWarp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12000" b="1" i="0" u="none" strike="noStrike" kern="1200" cap="none" spc="0" normalizeH="0" baseline="0" noProof="0" dirty="0">
                  <a:ln w="9525">
                    <a:noFill/>
                    <a:prstDash val="solid"/>
                  </a:ln>
                  <a:solidFill>
                    <a:srgbClr val="4472C4">
                      <a:lumMod val="75000"/>
                    </a:srgbClr>
                  </a:solidFill>
                  <a:effectLst>
                    <a:outerShdw blurRad="12700" dist="38100" dir="2700000" algn="tl" rotWithShape="0">
                      <a:srgbClr val="4472C4">
                        <a:lumMod val="60000"/>
                        <a:lumOff val="40000"/>
                      </a:srgbClr>
                    </a:outerShdw>
                  </a:effectLst>
                  <a:uLnTx/>
                  <a:uFillTx/>
                  <a:latin typeface="Cambria" panose="02040503050406030204" pitchFamily="18" charset="0"/>
                  <a:ea typeface="Cambria" panose="02040503050406030204" pitchFamily="18" charset="0"/>
                  <a:cs typeface="LNTH-LuoLuoNotangYuanTi 1" pitchFamily="2" charset="-128"/>
                </a:rPr>
                <a:t>TRÒ CHƠI BẮT ĐẦU</a:t>
              </a:r>
            </a:p>
          </p:txBody>
        </p:sp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0" y="403613"/>
            <a:ext cx="12192000" cy="1116824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125E-6 2.22222E-6 L -0.24336 -0.00672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2174" y="-347"/>
                                    </p:animMotion>
                                  </p:childTnLst>
                                </p:cTn>
                              </p:par>
                              <p:par>
                                <p:cTn id="7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38" name="Nhóm 37"/>
          <p:cNvGrpSpPr/>
          <p:nvPr/>
        </p:nvGrpSpPr>
        <p:grpSpPr>
          <a:xfrm>
            <a:off x="383137" y="314018"/>
            <a:ext cx="11875538" cy="6772582"/>
            <a:chOff x="383137" y="294968"/>
            <a:chExt cx="11875538" cy="6651809"/>
          </a:xfrm>
        </p:grpSpPr>
        <p:sp>
          <p:nvSpPr>
            <p:cNvPr id="7" name="Hình chữ nhật: Góc Tròn 6"/>
            <p:cNvSpPr/>
            <p:nvPr/>
          </p:nvSpPr>
          <p:spPr>
            <a:xfrm>
              <a:off x="383137" y="294968"/>
              <a:ext cx="11526538" cy="6268064"/>
            </a:xfrm>
            <a:custGeom>
              <a:avLst/>
              <a:gdLst>
                <a:gd name="connsiteX0" fmla="*/ 0 w 11526538"/>
                <a:gd name="connsiteY0" fmla="*/ 1044698 h 6268064"/>
                <a:gd name="connsiteX1" fmla="*/ 1044698 w 11526538"/>
                <a:gd name="connsiteY1" fmla="*/ 0 h 6268064"/>
                <a:gd name="connsiteX2" fmla="*/ 10481840 w 11526538"/>
                <a:gd name="connsiteY2" fmla="*/ 0 h 6268064"/>
                <a:gd name="connsiteX3" fmla="*/ 11526538 w 11526538"/>
                <a:gd name="connsiteY3" fmla="*/ 1044698 h 6268064"/>
                <a:gd name="connsiteX4" fmla="*/ 11526538 w 11526538"/>
                <a:gd name="connsiteY4" fmla="*/ 5223366 h 6268064"/>
                <a:gd name="connsiteX5" fmla="*/ 10481840 w 11526538"/>
                <a:gd name="connsiteY5" fmla="*/ 6268064 h 6268064"/>
                <a:gd name="connsiteX6" fmla="*/ 1044698 w 11526538"/>
                <a:gd name="connsiteY6" fmla="*/ 6268064 h 6268064"/>
                <a:gd name="connsiteX7" fmla="*/ 0 w 11526538"/>
                <a:gd name="connsiteY7" fmla="*/ 5223366 h 6268064"/>
                <a:gd name="connsiteX8" fmla="*/ 0 w 11526538"/>
                <a:gd name="connsiteY8" fmla="*/ 1044698 h 6268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526538" h="6268064" fill="none" extrusionOk="0">
                  <a:moveTo>
                    <a:pt x="0" y="1044698"/>
                  </a:moveTo>
                  <a:cubicBezTo>
                    <a:pt x="-28133" y="469476"/>
                    <a:pt x="464406" y="18858"/>
                    <a:pt x="1044698" y="0"/>
                  </a:cubicBezTo>
                  <a:cubicBezTo>
                    <a:pt x="2625393" y="77600"/>
                    <a:pt x="7563936" y="-27269"/>
                    <a:pt x="10481840" y="0"/>
                  </a:cubicBezTo>
                  <a:cubicBezTo>
                    <a:pt x="11119502" y="-80061"/>
                    <a:pt x="11633526" y="499223"/>
                    <a:pt x="11526538" y="1044698"/>
                  </a:cubicBezTo>
                  <a:cubicBezTo>
                    <a:pt x="11635538" y="1490397"/>
                    <a:pt x="11448329" y="4076673"/>
                    <a:pt x="11526538" y="5223366"/>
                  </a:cubicBezTo>
                  <a:cubicBezTo>
                    <a:pt x="11510368" y="5794011"/>
                    <a:pt x="11002740" y="6292793"/>
                    <a:pt x="10481840" y="6268064"/>
                  </a:cubicBezTo>
                  <a:cubicBezTo>
                    <a:pt x="6500587" y="6317241"/>
                    <a:pt x="5344374" y="6145362"/>
                    <a:pt x="1044698" y="6268064"/>
                  </a:cubicBezTo>
                  <a:cubicBezTo>
                    <a:pt x="464938" y="6289483"/>
                    <a:pt x="-37180" y="5832349"/>
                    <a:pt x="0" y="5223366"/>
                  </a:cubicBezTo>
                  <a:cubicBezTo>
                    <a:pt x="47022" y="3591920"/>
                    <a:pt x="104569" y="2361041"/>
                    <a:pt x="0" y="1044698"/>
                  </a:cubicBezTo>
                  <a:close/>
                </a:path>
                <a:path w="11526538" h="6268064" stroke="0" extrusionOk="0">
                  <a:moveTo>
                    <a:pt x="0" y="1044698"/>
                  </a:moveTo>
                  <a:cubicBezTo>
                    <a:pt x="91468" y="457272"/>
                    <a:pt x="535720" y="-4537"/>
                    <a:pt x="1044698" y="0"/>
                  </a:cubicBezTo>
                  <a:cubicBezTo>
                    <a:pt x="3035047" y="-129276"/>
                    <a:pt x="5776683" y="-77778"/>
                    <a:pt x="10481840" y="0"/>
                  </a:cubicBezTo>
                  <a:cubicBezTo>
                    <a:pt x="11054372" y="-14153"/>
                    <a:pt x="11517160" y="521801"/>
                    <a:pt x="11526538" y="1044698"/>
                  </a:cubicBezTo>
                  <a:cubicBezTo>
                    <a:pt x="11608137" y="2711727"/>
                    <a:pt x="11680838" y="4592653"/>
                    <a:pt x="11526538" y="5223366"/>
                  </a:cubicBezTo>
                  <a:cubicBezTo>
                    <a:pt x="11537222" y="5822869"/>
                    <a:pt x="11048718" y="6271494"/>
                    <a:pt x="10481840" y="6268064"/>
                  </a:cubicBezTo>
                  <a:cubicBezTo>
                    <a:pt x="7566599" y="6312284"/>
                    <a:pt x="2015962" y="6238682"/>
                    <a:pt x="1044698" y="6268064"/>
                  </a:cubicBezTo>
                  <a:cubicBezTo>
                    <a:pt x="463061" y="6250137"/>
                    <a:pt x="-68605" y="5784481"/>
                    <a:pt x="0" y="5223366"/>
                  </a:cubicBezTo>
                  <a:cubicBezTo>
                    <a:pt x="-159954" y="3627249"/>
                    <a:pt x="22140" y="2797959"/>
                    <a:pt x="0" y="1044698"/>
                  </a:cubicBez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chemeClr val="accent6"/>
              </a:solidFill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mbria" panose="02040503050406030204" pitchFamily="18" charset="0"/>
                <a:ea typeface="Cambria" panose="02040503050406030204" pitchFamily="18" charset="0"/>
                <a:cs typeface="+mn-cs"/>
              </a:endParaRPr>
            </a:p>
          </p:txBody>
        </p:sp>
        <p:pic>
          <p:nvPicPr>
            <p:cNvPr id="37" name="Hình ảnh 3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7602" r="7602"/>
            <a:stretch>
              <a:fillRect/>
            </a:stretch>
          </p:blipFill>
          <p:spPr>
            <a:xfrm>
              <a:off x="10185250" y="4501600"/>
              <a:ext cx="2073425" cy="2445177"/>
            </a:xfrm>
            <a:prstGeom prst="rect">
              <a:avLst/>
            </a:prstGeom>
          </p:spPr>
        </p:pic>
      </p:grpSp>
      <p:sp>
        <p:nvSpPr>
          <p:cNvPr id="8" name="TextBox 7"/>
          <p:cNvSpPr txBox="1"/>
          <p:nvPr/>
        </p:nvSpPr>
        <p:spPr>
          <a:xfrm>
            <a:off x="1400174" y="371475"/>
            <a:ext cx="102393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en-US" sz="4000" dirty="0"/>
              <a:t> 4 </a:t>
            </a:r>
            <a:r>
              <a:rPr lang="en-US" sz="4000" dirty="0" err="1"/>
              <a:t>chục</a:t>
            </a:r>
            <a:r>
              <a:rPr lang="en-US" sz="4000" dirty="0"/>
              <a:t> </a:t>
            </a:r>
            <a:r>
              <a:rPr lang="en-US" sz="4000" dirty="0" err="1"/>
              <a:t>nghìn</a:t>
            </a:r>
            <a:r>
              <a:rPr lang="en-US" sz="4000" dirty="0"/>
              <a:t>, 2 </a:t>
            </a:r>
            <a:r>
              <a:rPr lang="en-US" sz="4000" dirty="0" err="1"/>
              <a:t>nghìn</a:t>
            </a:r>
            <a:r>
              <a:rPr lang="en-US" sz="4000" dirty="0"/>
              <a:t>, 5 </a:t>
            </a:r>
            <a:r>
              <a:rPr lang="en-US" sz="4000" dirty="0" err="1"/>
              <a:t>trăm</a:t>
            </a:r>
            <a:r>
              <a:rPr lang="en-US" sz="4000" dirty="0"/>
              <a:t> </a:t>
            </a:r>
            <a:r>
              <a:rPr lang="en-US" sz="4000" dirty="0" err="1"/>
              <a:t>và</a:t>
            </a:r>
            <a:r>
              <a:rPr lang="en-US" sz="4000" dirty="0"/>
              <a:t> 3 </a:t>
            </a:r>
            <a:r>
              <a:rPr lang="en-US" sz="4000" dirty="0" err="1"/>
              <a:t>chục</a:t>
            </a:r>
            <a:r>
              <a:rPr lang="en-US" sz="4000" dirty="0"/>
              <a:t>.</a:t>
            </a:r>
          </a:p>
        </p:txBody>
      </p:sp>
      <p:sp>
        <p:nvSpPr>
          <p:cNvPr id="12" name="Hộp Văn bản 19"/>
          <p:cNvSpPr txBox="1"/>
          <p:nvPr/>
        </p:nvSpPr>
        <p:spPr>
          <a:xfrm>
            <a:off x="703517" y="1052085"/>
            <a:ext cx="11126533" cy="851297"/>
          </a:xfrm>
          <a:prstGeom prst="roundRect">
            <a:avLst/>
          </a:prstGeom>
          <a:solidFill>
            <a:srgbClr val="FEDB85"/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dirty="0"/>
              <a:t>42 530: </a:t>
            </a:r>
            <a:r>
              <a:rPr lang="en-US" sz="4400" dirty="0" err="1"/>
              <a:t>Bốn</a:t>
            </a:r>
            <a:r>
              <a:rPr lang="en-US" sz="4400" dirty="0"/>
              <a:t> </a:t>
            </a:r>
            <a:r>
              <a:rPr lang="en-US" sz="4400" dirty="0" err="1"/>
              <a:t>mươi</a:t>
            </a:r>
            <a:r>
              <a:rPr lang="en-US" sz="4400" dirty="0"/>
              <a:t> </a:t>
            </a:r>
            <a:r>
              <a:rPr lang="en-US" sz="4400" dirty="0" err="1"/>
              <a:t>hai</a:t>
            </a:r>
            <a:r>
              <a:rPr lang="en-US" sz="4400" dirty="0"/>
              <a:t> </a:t>
            </a:r>
            <a:r>
              <a:rPr lang="en-US" sz="4400" dirty="0" err="1"/>
              <a:t>nghìn</a:t>
            </a:r>
            <a:r>
              <a:rPr lang="en-US" sz="4400" dirty="0"/>
              <a:t> </a:t>
            </a:r>
            <a:r>
              <a:rPr lang="en-US" sz="4400" dirty="0" err="1"/>
              <a:t>năm</a:t>
            </a:r>
            <a:r>
              <a:rPr lang="en-US" sz="4400" dirty="0"/>
              <a:t> </a:t>
            </a:r>
            <a:r>
              <a:rPr lang="en-US" sz="4400" dirty="0" err="1"/>
              <a:t>trăm</a:t>
            </a:r>
            <a:r>
              <a:rPr lang="en-US" sz="4400" dirty="0"/>
              <a:t> </a:t>
            </a:r>
            <a:r>
              <a:rPr lang="en-US" sz="4400" dirty="0" err="1"/>
              <a:t>ba</a:t>
            </a:r>
            <a:r>
              <a:rPr lang="en-US" sz="4400" dirty="0"/>
              <a:t> </a:t>
            </a:r>
            <a:r>
              <a:rPr lang="en-US" sz="4400" dirty="0" err="1"/>
              <a:t>mươi</a:t>
            </a:r>
            <a:r>
              <a:rPr lang="en-US" sz="4400" dirty="0"/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543049" y="1857375"/>
            <a:ext cx="102393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b) </a:t>
            </a:r>
            <a:r>
              <a:rPr lang="vi-VN" sz="4000" dirty="0"/>
              <a:t>8 nghìn, 8 trăm, 8 chục và 8 đơn vị.</a:t>
            </a:r>
          </a:p>
        </p:txBody>
      </p:sp>
      <p:sp>
        <p:nvSpPr>
          <p:cNvPr id="14" name="Hộp Văn bản 19"/>
          <p:cNvSpPr txBox="1"/>
          <p:nvPr/>
        </p:nvSpPr>
        <p:spPr>
          <a:xfrm>
            <a:off x="742950" y="2509410"/>
            <a:ext cx="10706100" cy="851297"/>
          </a:xfrm>
          <a:prstGeom prst="roundRect">
            <a:avLst/>
          </a:prstGeom>
          <a:solidFill>
            <a:srgbClr val="FEDB85"/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dirty="0"/>
              <a:t>8 888: </a:t>
            </a:r>
            <a:r>
              <a:rPr lang="en-US" sz="4400" dirty="0" err="1"/>
              <a:t>Tám</a:t>
            </a:r>
            <a:r>
              <a:rPr lang="en-US" sz="4400" dirty="0"/>
              <a:t> </a:t>
            </a:r>
            <a:r>
              <a:rPr lang="en-US" sz="4400" dirty="0" err="1"/>
              <a:t>nghìn</a:t>
            </a:r>
            <a:r>
              <a:rPr lang="en-US" sz="4400" dirty="0"/>
              <a:t> </a:t>
            </a:r>
            <a:r>
              <a:rPr lang="en-US" sz="4400" dirty="0" err="1"/>
              <a:t>tám</a:t>
            </a:r>
            <a:r>
              <a:rPr lang="en-US" sz="4400" dirty="0"/>
              <a:t> </a:t>
            </a:r>
            <a:r>
              <a:rPr lang="en-US" sz="4400" dirty="0" err="1"/>
              <a:t>trăm</a:t>
            </a:r>
            <a:r>
              <a:rPr lang="en-US" sz="4400" dirty="0"/>
              <a:t> </a:t>
            </a:r>
            <a:r>
              <a:rPr lang="en-US" sz="4400" dirty="0" err="1"/>
              <a:t>tám</a:t>
            </a:r>
            <a:r>
              <a:rPr lang="en-US" sz="4400" dirty="0"/>
              <a:t> </a:t>
            </a:r>
            <a:r>
              <a:rPr lang="en-US" sz="4400" dirty="0" err="1"/>
              <a:t>mươi</a:t>
            </a:r>
            <a:r>
              <a:rPr lang="en-US" sz="4400" dirty="0"/>
              <a:t> </a:t>
            </a:r>
            <a:r>
              <a:rPr lang="en-US" sz="4400" dirty="0" err="1"/>
              <a:t>tám</a:t>
            </a:r>
            <a:endParaRPr lang="en-US" sz="4400" dirty="0"/>
          </a:p>
        </p:txBody>
      </p:sp>
      <p:sp>
        <p:nvSpPr>
          <p:cNvPr id="15" name="TextBox 14"/>
          <p:cNvSpPr txBox="1"/>
          <p:nvPr/>
        </p:nvSpPr>
        <p:spPr>
          <a:xfrm>
            <a:off x="1495424" y="3362325"/>
            <a:ext cx="1023937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c) </a:t>
            </a:r>
            <a:r>
              <a:rPr lang="vi-VN" sz="4000" dirty="0"/>
              <a:t>5 chục nghìn, 7 trăm, 1 chục và 4 đơn vị.</a:t>
            </a:r>
          </a:p>
        </p:txBody>
      </p:sp>
      <p:sp>
        <p:nvSpPr>
          <p:cNvPr id="16" name="Hộp Văn bản 19"/>
          <p:cNvSpPr txBox="1"/>
          <p:nvPr/>
        </p:nvSpPr>
        <p:spPr>
          <a:xfrm>
            <a:off x="809625" y="4023885"/>
            <a:ext cx="10687050" cy="851297"/>
          </a:xfrm>
          <a:prstGeom prst="roundRect">
            <a:avLst/>
          </a:prstGeom>
          <a:solidFill>
            <a:srgbClr val="FEDB85"/>
          </a:solidFill>
        </p:spPr>
        <p:txBody>
          <a:bodyPr wrap="square">
            <a:spAutoFit/>
          </a:bodyPr>
          <a:lstStyle/>
          <a:p>
            <a:pPr algn="ctr"/>
            <a:r>
              <a:rPr lang="en-US" sz="4400" dirty="0"/>
              <a:t>50 714: </a:t>
            </a:r>
            <a:r>
              <a:rPr lang="en-US" sz="4400" dirty="0" err="1"/>
              <a:t>Năm</a:t>
            </a:r>
            <a:r>
              <a:rPr lang="en-US" sz="4400" dirty="0"/>
              <a:t> </a:t>
            </a:r>
            <a:r>
              <a:rPr lang="en-US" sz="4400" dirty="0" err="1"/>
              <a:t>mươi</a:t>
            </a:r>
            <a:r>
              <a:rPr lang="en-US" sz="4400" dirty="0"/>
              <a:t> </a:t>
            </a:r>
            <a:r>
              <a:rPr lang="en-US" sz="4400" dirty="0" err="1"/>
              <a:t>nghìn</a:t>
            </a:r>
            <a:r>
              <a:rPr lang="en-US" sz="4400" dirty="0"/>
              <a:t> </a:t>
            </a:r>
            <a:r>
              <a:rPr lang="en-US" sz="4400" dirty="0" err="1"/>
              <a:t>bảy</a:t>
            </a:r>
            <a:r>
              <a:rPr lang="en-US" sz="4400" dirty="0"/>
              <a:t> </a:t>
            </a:r>
            <a:r>
              <a:rPr lang="en-US" sz="4400" dirty="0" err="1"/>
              <a:t>trăm</a:t>
            </a:r>
            <a:r>
              <a:rPr lang="en-US" sz="4400" dirty="0"/>
              <a:t> </a:t>
            </a:r>
            <a:r>
              <a:rPr lang="en-US" sz="4400" dirty="0" err="1"/>
              <a:t>mười</a:t>
            </a:r>
            <a:r>
              <a:rPr lang="en-US" sz="4400" dirty="0"/>
              <a:t> </a:t>
            </a:r>
            <a:r>
              <a:rPr lang="en-US" sz="4400" dirty="0" err="1"/>
              <a:t>bốn</a:t>
            </a:r>
            <a:r>
              <a:rPr lang="en-US" sz="4400" dirty="0"/>
              <a:t>.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524000" y="5000625"/>
            <a:ext cx="10001249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dirty="0"/>
              <a:t>d) </a:t>
            </a:r>
            <a:r>
              <a:rPr lang="vi-VN" sz="4000" dirty="0"/>
              <a:t>9 chục nghìn, 4 nghìn và 5 đơn vị.</a:t>
            </a:r>
          </a:p>
        </p:txBody>
      </p:sp>
      <p:sp>
        <p:nvSpPr>
          <p:cNvPr id="18" name="Hộp Văn bản 19"/>
          <p:cNvSpPr txBox="1"/>
          <p:nvPr/>
        </p:nvSpPr>
        <p:spPr>
          <a:xfrm>
            <a:off x="561974" y="5643135"/>
            <a:ext cx="9839325" cy="715089"/>
          </a:xfrm>
          <a:prstGeom prst="roundRect">
            <a:avLst/>
          </a:prstGeom>
          <a:solidFill>
            <a:srgbClr val="FEDB85"/>
          </a:solidFill>
        </p:spPr>
        <p:txBody>
          <a:bodyPr wrap="square">
            <a:spAutoFit/>
          </a:bodyPr>
          <a:lstStyle/>
          <a:p>
            <a:pPr algn="ctr"/>
            <a:r>
              <a:rPr lang="en-US" sz="3600" dirty="0"/>
              <a:t>94 005: </a:t>
            </a:r>
            <a:r>
              <a:rPr lang="en-US" sz="3600" dirty="0" err="1"/>
              <a:t>Chín</a:t>
            </a:r>
            <a:r>
              <a:rPr lang="en-US" sz="3600" dirty="0"/>
              <a:t> </a:t>
            </a:r>
            <a:r>
              <a:rPr lang="en-US" sz="3600" dirty="0" err="1"/>
              <a:t>mươi</a:t>
            </a:r>
            <a:r>
              <a:rPr lang="en-US" sz="3600" dirty="0"/>
              <a:t> </a:t>
            </a:r>
            <a:r>
              <a:rPr lang="en-US" sz="3600" dirty="0" err="1"/>
              <a:t>tư</a:t>
            </a:r>
            <a:r>
              <a:rPr lang="en-US" sz="3600" dirty="0"/>
              <a:t> </a:t>
            </a:r>
            <a:r>
              <a:rPr lang="en-US" sz="3600" dirty="0" err="1"/>
              <a:t>nghìn</a:t>
            </a:r>
            <a:r>
              <a:rPr lang="en-US" sz="3600" dirty="0"/>
              <a:t> </a:t>
            </a:r>
            <a:r>
              <a:rPr lang="en-US" sz="3600" dirty="0" err="1"/>
              <a:t>không</a:t>
            </a:r>
            <a:r>
              <a:rPr lang="en-US" sz="3600" dirty="0"/>
              <a:t> </a:t>
            </a:r>
            <a:r>
              <a:rPr lang="en-US" sz="3600" dirty="0" err="1"/>
              <a:t>trăm</a:t>
            </a:r>
            <a:r>
              <a:rPr lang="en-US" sz="3600" dirty="0"/>
              <a:t> </a:t>
            </a:r>
            <a:r>
              <a:rPr lang="en-US" sz="3600" dirty="0" err="1"/>
              <a:t>linh</a:t>
            </a:r>
            <a:r>
              <a:rPr lang="en-US" sz="3600" dirty="0"/>
              <a:t> </a:t>
            </a:r>
            <a:r>
              <a:rPr lang="en-US" sz="3600" dirty="0" err="1"/>
              <a:t>năm</a:t>
            </a:r>
            <a:r>
              <a:rPr lang="en-US" sz="3600" dirty="0"/>
              <a:t>.</a:t>
            </a:r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1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4" grpId="0" animBg="1"/>
      <p:bldP spid="16" grpId="0" animBg="1"/>
      <p:bldP spid="18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7" r="5547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grpSp>
        <p:nvGrpSpPr>
          <p:cNvPr id="43" name="Nhóm 42"/>
          <p:cNvGrpSpPr/>
          <p:nvPr/>
        </p:nvGrpSpPr>
        <p:grpSpPr>
          <a:xfrm>
            <a:off x="3810000" y="-152401"/>
            <a:ext cx="8381980" cy="5153026"/>
            <a:chOff x="3810000" y="-152401"/>
            <a:chExt cx="8381980" cy="4343401"/>
          </a:xfrm>
        </p:grpSpPr>
        <p:pic>
          <p:nvPicPr>
            <p:cNvPr id="17" name="Hình ảnh 16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20249" r="80583">
                          <a14:foregroundMark x1="41146" y1="11111" x2="42604" y2="11481"/>
                        </a14:backgroundRemoval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95" t="4074" r="20164" b="6852"/>
            <a:stretch>
              <a:fillRect/>
            </a:stretch>
          </p:blipFill>
          <p:spPr>
            <a:xfrm>
              <a:off x="3810000" y="-152401"/>
              <a:ext cx="8381980" cy="4343401"/>
            </a:xfrm>
            <a:prstGeom prst="rect">
              <a:avLst/>
            </a:prstGeom>
          </p:spPr>
        </p:pic>
        <p:grpSp>
          <p:nvGrpSpPr>
            <p:cNvPr id="22" name="Nhóm 21"/>
            <p:cNvGrpSpPr/>
            <p:nvPr/>
          </p:nvGrpSpPr>
          <p:grpSpPr>
            <a:xfrm>
              <a:off x="4092639" y="1227079"/>
              <a:ext cx="2536761" cy="1948518"/>
              <a:chOff x="3929720" y="1390608"/>
              <a:chExt cx="2536761" cy="1948518"/>
            </a:xfrm>
          </p:grpSpPr>
          <p:sp>
            <p:nvSpPr>
              <p:cNvPr id="20" name="TextBox 67"/>
              <p:cNvSpPr txBox="1"/>
              <p:nvPr/>
            </p:nvSpPr>
            <p:spPr>
              <a:xfrm>
                <a:off x="4092378" y="1400134"/>
                <a:ext cx="2152847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4000" b="1" i="0" u="none" strike="noStrike" kern="1200" cap="none" spc="0" normalizeH="0" baseline="0" noProof="0" dirty="0" err="1">
                    <a:ln w="127000">
                      <a:solidFill>
                        <a:prstClr val="white"/>
                      </a:solidFill>
                      <a:prstDash val="solid"/>
                    </a:ln>
                    <a:solidFill>
                      <a:prstClr val="white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Nguyên</a:t>
                </a:r>
                <a:r>
                  <a:rPr kumimoji="0" lang="en-US" sz="4000" b="1" i="0" u="none" strike="noStrike" kern="1200" cap="none" spc="0" normalizeH="0" baseline="0" noProof="0" dirty="0">
                    <a:ln w="127000">
                      <a:solidFill>
                        <a:prstClr val="white"/>
                      </a:solidFill>
                      <a:prstDash val="solid"/>
                    </a:ln>
                    <a:solidFill>
                      <a:prstClr val="white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 w="127000">
                      <a:solidFill>
                        <a:prstClr val="white"/>
                      </a:solidFill>
                      <a:prstDash val="solid"/>
                    </a:ln>
                    <a:solidFill>
                      <a:prstClr val="white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liệu</a:t>
                </a:r>
                <a:r>
                  <a:rPr kumimoji="0" lang="en-US" sz="4000" b="1" i="0" u="none" strike="noStrike" kern="1200" cap="none" spc="0" normalizeH="0" baseline="0" noProof="0" dirty="0">
                    <a:ln w="127000">
                      <a:solidFill>
                        <a:prstClr val="white"/>
                      </a:solidFill>
                      <a:prstDash val="solid"/>
                    </a:ln>
                    <a:solidFill>
                      <a:prstClr val="white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 w="127000">
                      <a:solidFill>
                        <a:prstClr val="white"/>
                      </a:solidFill>
                      <a:prstDash val="solid"/>
                    </a:ln>
                    <a:solidFill>
                      <a:prstClr val="white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mẹ</a:t>
                </a:r>
                <a:r>
                  <a:rPr kumimoji="0" lang="en-US" sz="4000" b="1" i="0" u="none" strike="noStrike" kern="1200" cap="none" spc="0" normalizeH="0" baseline="0" noProof="0" dirty="0">
                    <a:ln w="127000">
                      <a:solidFill>
                        <a:prstClr val="white"/>
                      </a:solidFill>
                      <a:prstDash val="solid"/>
                    </a:ln>
                    <a:solidFill>
                      <a:prstClr val="white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 w="127000">
                      <a:solidFill>
                        <a:prstClr val="white"/>
                      </a:solidFill>
                      <a:prstDash val="solid"/>
                    </a:ln>
                    <a:solidFill>
                      <a:prstClr val="white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cần</a:t>
                </a:r>
                <a:r>
                  <a:rPr kumimoji="0" lang="en-US" sz="4000" b="1" i="0" u="none" strike="noStrike" kern="1200" cap="none" spc="0" normalizeH="0" baseline="0" noProof="0" dirty="0">
                    <a:ln w="127000">
                      <a:solidFill>
                        <a:prstClr val="white"/>
                      </a:solidFill>
                      <a:prstDash val="solid"/>
                    </a:ln>
                    <a:solidFill>
                      <a:prstClr val="white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 :</a:t>
                </a:r>
              </a:p>
            </p:txBody>
          </p:sp>
          <p:sp>
            <p:nvSpPr>
              <p:cNvPr id="21" name="TextBox 67"/>
              <p:cNvSpPr txBox="1"/>
              <p:nvPr/>
            </p:nvSpPr>
            <p:spPr>
              <a:xfrm>
                <a:off x="3929720" y="1390608"/>
                <a:ext cx="2536761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4000" b="1" i="0" u="none" strike="noStrike" kern="1200" cap="none" spc="0" normalizeH="0" baseline="0" noProof="0" dirty="0" err="1">
                    <a:ln w="9525">
                      <a:noFill/>
                      <a:prstDash val="solid"/>
                    </a:ln>
                    <a:solidFill>
                      <a:srgbClr val="FF5D5D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Nguyên</a:t>
                </a:r>
                <a:r>
                  <a:rPr kumimoji="0" lang="en-US" sz="4000" b="1" i="0" u="none" strike="noStrike" kern="1200" cap="none" spc="0" normalizeH="0" baseline="0" noProof="0" dirty="0">
                    <a:ln w="9525">
                      <a:noFill/>
                      <a:prstDash val="solid"/>
                    </a:ln>
                    <a:solidFill>
                      <a:srgbClr val="FF5D5D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 w="9525">
                      <a:noFill/>
                      <a:prstDash val="solid"/>
                    </a:ln>
                    <a:solidFill>
                      <a:srgbClr val="FF5D5D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liệu</a:t>
                </a:r>
                <a:r>
                  <a:rPr kumimoji="0" lang="en-US" sz="4000" b="1" i="0" u="none" strike="noStrike" kern="1200" cap="none" spc="0" normalizeH="0" baseline="0" noProof="0" dirty="0">
                    <a:ln w="9525">
                      <a:noFill/>
                      <a:prstDash val="solid"/>
                    </a:ln>
                    <a:solidFill>
                      <a:srgbClr val="FF5D5D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 w="9525">
                      <a:noFill/>
                      <a:prstDash val="solid"/>
                    </a:ln>
                    <a:solidFill>
                      <a:srgbClr val="FF5D5D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mẹ</a:t>
                </a:r>
                <a:r>
                  <a:rPr kumimoji="0" lang="en-US" sz="4000" b="1" i="0" u="none" strike="noStrike" kern="1200" cap="none" spc="0" normalizeH="0" baseline="0" noProof="0" dirty="0">
                    <a:ln w="9525">
                      <a:noFill/>
                      <a:prstDash val="solid"/>
                    </a:ln>
                    <a:solidFill>
                      <a:srgbClr val="FF5D5D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 w="9525">
                      <a:noFill/>
                      <a:prstDash val="solid"/>
                    </a:ln>
                    <a:solidFill>
                      <a:srgbClr val="FF5D5D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cần</a:t>
                </a:r>
                <a:r>
                  <a:rPr kumimoji="0" lang="en-US" sz="4000" b="1" i="0" u="none" strike="noStrike" kern="1200" cap="none" spc="0" normalizeH="0" baseline="0" noProof="0" dirty="0">
                    <a:ln w="9525">
                      <a:noFill/>
                      <a:prstDash val="solid"/>
                    </a:ln>
                    <a:solidFill>
                      <a:srgbClr val="FF5D5D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 :</a:t>
                </a:r>
              </a:p>
            </p:txBody>
          </p:sp>
        </p:grpSp>
      </p:grpSp>
      <p:pic>
        <p:nvPicPr>
          <p:cNvPr id="25" name="Hình ảnh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2" r="7602"/>
          <a:stretch>
            <a:fillRect/>
          </a:stretch>
        </p:blipFill>
        <p:spPr>
          <a:xfrm>
            <a:off x="6199820" y="787525"/>
            <a:ext cx="1564552" cy="1845066"/>
          </a:xfrm>
          <a:prstGeom prst="rect">
            <a:avLst/>
          </a:prstGeom>
        </p:spPr>
      </p:pic>
      <p:pic>
        <p:nvPicPr>
          <p:cNvPr id="37" name="Hình ảnh 36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815" b="43704" l="56719" r="94688">
                        <a14:foregroundMark x1="93229" y1="19259" x2="93229" y2="17593"/>
                        <a14:foregroundMark x1="94688" y1="16111" x2="94688" y2="17963"/>
                        <a14:foregroundMark x1="68854" y1="32963" x2="65417" y2="28519"/>
                        <a14:foregroundMark x1="59375" y1="20185" x2="60729" y2="23889"/>
                        <a14:foregroundMark x1="62813" y1="15741" x2="65000" y2="19074"/>
                        <a14:foregroundMark x1="65313" y1="15370" x2="65313" y2="15370"/>
                        <a14:foregroundMark x1="65104" y1="15370" x2="65521" y2="17407"/>
                        <a14:foregroundMark x1="66667" y1="21111" x2="67917" y2="242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300" r="3125" b="51296"/>
          <a:stretch>
            <a:fillRect/>
          </a:stretch>
        </p:blipFill>
        <p:spPr>
          <a:xfrm>
            <a:off x="9381584" y="931775"/>
            <a:ext cx="2255525" cy="1386249"/>
          </a:xfrm>
          <a:prstGeom prst="rect">
            <a:avLst/>
          </a:prstGeom>
        </p:spPr>
      </p:pic>
      <p:pic>
        <p:nvPicPr>
          <p:cNvPr id="39" name="Hình ảnh 38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7929" b="95325" l="3743" r="336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3254" r="62571"/>
          <a:stretch>
            <a:fillRect/>
          </a:stretch>
        </p:blipFill>
        <p:spPr>
          <a:xfrm>
            <a:off x="6763558" y="2688929"/>
            <a:ext cx="2152847" cy="151239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050" y="876300"/>
            <a:ext cx="1619250" cy="1619250"/>
          </a:xfrm>
          <a:prstGeom prst="rect">
            <a:avLst/>
          </a:prstGeom>
        </p:spPr>
      </p:pic>
      <p:pic>
        <p:nvPicPr>
          <p:cNvPr id="6" name="Picture 5" descr="A bottle of hot chili sauce&#10;&#10;Description automatically generated with medium confidence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229" y="2409824"/>
            <a:ext cx="683990" cy="1590675"/>
          </a:xfrm>
          <a:prstGeom prst="rect">
            <a:avLst/>
          </a:prstGeom>
        </p:spPr>
      </p:pic>
      <p:pic>
        <p:nvPicPr>
          <p:cNvPr id="10" name="Hình ảnh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2" r="7602"/>
          <a:stretch>
            <a:fillRect/>
          </a:stretch>
        </p:blipFill>
        <p:spPr>
          <a:xfrm>
            <a:off x="3542345" y="3549775"/>
            <a:ext cx="1564552" cy="1845066"/>
          </a:xfrm>
          <a:prstGeom prst="rect">
            <a:avLst/>
          </a:prstGeom>
        </p:spPr>
      </p:pic>
      <p:pic>
        <p:nvPicPr>
          <p:cNvPr id="11" name="Hình ảnh 41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7739" b="78163" l="8664" r="513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74" t="24515" r="53248" b="14284"/>
          <a:stretch>
            <a:fillRect/>
          </a:stretch>
        </p:blipFill>
        <p:spPr>
          <a:xfrm>
            <a:off x="2761863" y="3748347"/>
            <a:ext cx="4221522" cy="3617014"/>
          </a:xfrm>
          <a:prstGeom prst="rect">
            <a:avLst/>
          </a:prstGeom>
        </p:spPr>
      </p:pic>
      <p:grpSp>
        <p:nvGrpSpPr>
          <p:cNvPr id="12" name="Nhóm 5"/>
          <p:cNvGrpSpPr/>
          <p:nvPr/>
        </p:nvGrpSpPr>
        <p:grpSpPr>
          <a:xfrm>
            <a:off x="6830455" y="4294772"/>
            <a:ext cx="5000016" cy="2298134"/>
            <a:chOff x="1139185" y="2161569"/>
            <a:chExt cx="7173783" cy="4565600"/>
          </a:xfrm>
        </p:grpSpPr>
        <p:sp>
          <p:nvSpPr>
            <p:cNvPr id="13" name="Bong bóng Lời nói: Hình chữ nhật với Góc Tròn 6"/>
            <p:cNvSpPr/>
            <p:nvPr/>
          </p:nvSpPr>
          <p:spPr>
            <a:xfrm>
              <a:off x="1139185" y="2161569"/>
              <a:ext cx="7173783" cy="4565600"/>
            </a:xfrm>
            <a:custGeom>
              <a:avLst/>
              <a:gdLst>
                <a:gd name="connsiteX0" fmla="*/ 0 w 7173783"/>
                <a:gd name="connsiteY0" fmla="*/ 760949 h 4565600"/>
                <a:gd name="connsiteX1" fmla="*/ 760949 w 7173783"/>
                <a:gd name="connsiteY1" fmla="*/ 0 h 4565600"/>
                <a:gd name="connsiteX2" fmla="*/ 1195631 w 7173783"/>
                <a:gd name="connsiteY2" fmla="*/ 0 h 4565600"/>
                <a:gd name="connsiteX3" fmla="*/ 1195631 w 7173783"/>
                <a:gd name="connsiteY3" fmla="*/ 0 h 4565600"/>
                <a:gd name="connsiteX4" fmla="*/ 2989076 w 7173783"/>
                <a:gd name="connsiteY4" fmla="*/ 0 h 4565600"/>
                <a:gd name="connsiteX5" fmla="*/ 6412834 w 7173783"/>
                <a:gd name="connsiteY5" fmla="*/ 0 h 4565600"/>
                <a:gd name="connsiteX6" fmla="*/ 7173783 w 7173783"/>
                <a:gd name="connsiteY6" fmla="*/ 760949 h 4565600"/>
                <a:gd name="connsiteX7" fmla="*/ 7173783 w 7173783"/>
                <a:gd name="connsiteY7" fmla="*/ 2663267 h 4565600"/>
                <a:gd name="connsiteX8" fmla="*/ 7173783 w 7173783"/>
                <a:gd name="connsiteY8" fmla="*/ 2663267 h 4565600"/>
                <a:gd name="connsiteX9" fmla="*/ 7173783 w 7173783"/>
                <a:gd name="connsiteY9" fmla="*/ 3804667 h 4565600"/>
                <a:gd name="connsiteX10" fmla="*/ 7173783 w 7173783"/>
                <a:gd name="connsiteY10" fmla="*/ 3804651 h 4565600"/>
                <a:gd name="connsiteX11" fmla="*/ 6412834 w 7173783"/>
                <a:gd name="connsiteY11" fmla="*/ 4565600 h 4565600"/>
                <a:gd name="connsiteX12" fmla="*/ 2989076 w 7173783"/>
                <a:gd name="connsiteY12" fmla="*/ 4565600 h 4565600"/>
                <a:gd name="connsiteX13" fmla="*/ 1195631 w 7173783"/>
                <a:gd name="connsiteY13" fmla="*/ 4565600 h 4565600"/>
                <a:gd name="connsiteX14" fmla="*/ 1195631 w 7173783"/>
                <a:gd name="connsiteY14" fmla="*/ 4565600 h 4565600"/>
                <a:gd name="connsiteX15" fmla="*/ 760949 w 7173783"/>
                <a:gd name="connsiteY15" fmla="*/ 4565600 h 4565600"/>
                <a:gd name="connsiteX16" fmla="*/ 0 w 7173783"/>
                <a:gd name="connsiteY16" fmla="*/ 3804651 h 4565600"/>
                <a:gd name="connsiteX17" fmla="*/ 0 w 7173783"/>
                <a:gd name="connsiteY17" fmla="*/ 3804667 h 4565600"/>
                <a:gd name="connsiteX18" fmla="*/ -1293792 w 7173783"/>
                <a:gd name="connsiteY18" fmla="*/ 2863818 h 4565600"/>
                <a:gd name="connsiteX19" fmla="*/ 0 w 7173783"/>
                <a:gd name="connsiteY19" fmla="*/ 2663267 h 4565600"/>
                <a:gd name="connsiteX20" fmla="*/ 0 w 7173783"/>
                <a:gd name="connsiteY20" fmla="*/ 760949 h 4565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173783" h="4565600" fill="none" extrusionOk="0">
                  <a:moveTo>
                    <a:pt x="0" y="760949"/>
                  </a:moveTo>
                  <a:cubicBezTo>
                    <a:pt x="-35386" y="298843"/>
                    <a:pt x="326352" y="-26047"/>
                    <a:pt x="760949" y="0"/>
                  </a:cubicBezTo>
                  <a:cubicBezTo>
                    <a:pt x="922142" y="1559"/>
                    <a:pt x="1040534" y="-37108"/>
                    <a:pt x="1195631" y="0"/>
                  </a:cubicBezTo>
                  <a:lnTo>
                    <a:pt x="1195631" y="0"/>
                  </a:lnTo>
                  <a:cubicBezTo>
                    <a:pt x="1916721" y="39099"/>
                    <a:pt x="2742138" y="36401"/>
                    <a:pt x="2989076" y="0"/>
                  </a:cubicBezTo>
                  <a:cubicBezTo>
                    <a:pt x="4553909" y="169626"/>
                    <a:pt x="5018953" y="166819"/>
                    <a:pt x="6412834" y="0"/>
                  </a:cubicBezTo>
                  <a:cubicBezTo>
                    <a:pt x="6875313" y="-63313"/>
                    <a:pt x="7136812" y="313629"/>
                    <a:pt x="7173783" y="760949"/>
                  </a:cubicBezTo>
                  <a:cubicBezTo>
                    <a:pt x="7068731" y="1032544"/>
                    <a:pt x="7342393" y="2188720"/>
                    <a:pt x="7173783" y="2663267"/>
                  </a:cubicBezTo>
                  <a:lnTo>
                    <a:pt x="7173783" y="2663267"/>
                  </a:lnTo>
                  <a:cubicBezTo>
                    <a:pt x="7191753" y="2933315"/>
                    <a:pt x="7165156" y="3470867"/>
                    <a:pt x="7173783" y="3804667"/>
                  </a:cubicBezTo>
                  <a:cubicBezTo>
                    <a:pt x="7173784" y="3804662"/>
                    <a:pt x="7173782" y="3804658"/>
                    <a:pt x="7173783" y="3804651"/>
                  </a:cubicBezTo>
                  <a:cubicBezTo>
                    <a:pt x="7192055" y="4210572"/>
                    <a:pt x="6856322" y="4625619"/>
                    <a:pt x="6412834" y="4565600"/>
                  </a:cubicBezTo>
                  <a:cubicBezTo>
                    <a:pt x="5696142" y="4488638"/>
                    <a:pt x="4009839" y="4536541"/>
                    <a:pt x="2989076" y="4565600"/>
                  </a:cubicBezTo>
                  <a:cubicBezTo>
                    <a:pt x="2457844" y="4548593"/>
                    <a:pt x="1832322" y="4531340"/>
                    <a:pt x="1195631" y="4565600"/>
                  </a:cubicBezTo>
                  <a:lnTo>
                    <a:pt x="1195631" y="4565600"/>
                  </a:lnTo>
                  <a:cubicBezTo>
                    <a:pt x="985484" y="4592479"/>
                    <a:pt x="859344" y="4538983"/>
                    <a:pt x="760949" y="4565600"/>
                  </a:cubicBezTo>
                  <a:cubicBezTo>
                    <a:pt x="310833" y="4575006"/>
                    <a:pt x="2162" y="4273261"/>
                    <a:pt x="0" y="3804651"/>
                  </a:cubicBezTo>
                  <a:cubicBezTo>
                    <a:pt x="1" y="3804656"/>
                    <a:pt x="1" y="3804664"/>
                    <a:pt x="0" y="3804667"/>
                  </a:cubicBezTo>
                  <a:cubicBezTo>
                    <a:pt x="-395162" y="3389514"/>
                    <a:pt x="-771085" y="3174151"/>
                    <a:pt x="-1293792" y="2863818"/>
                  </a:cubicBezTo>
                  <a:cubicBezTo>
                    <a:pt x="-805717" y="2675569"/>
                    <a:pt x="-484061" y="2681811"/>
                    <a:pt x="0" y="2663267"/>
                  </a:cubicBezTo>
                  <a:cubicBezTo>
                    <a:pt x="85667" y="1782089"/>
                    <a:pt x="-27555" y="1301874"/>
                    <a:pt x="0" y="760949"/>
                  </a:cubicBezTo>
                  <a:close/>
                </a:path>
                <a:path w="7173783" h="4565600" stroke="0" extrusionOk="0">
                  <a:moveTo>
                    <a:pt x="0" y="760949"/>
                  </a:moveTo>
                  <a:cubicBezTo>
                    <a:pt x="45749" y="346121"/>
                    <a:pt x="325541" y="-20379"/>
                    <a:pt x="760949" y="0"/>
                  </a:cubicBezTo>
                  <a:cubicBezTo>
                    <a:pt x="815675" y="-23258"/>
                    <a:pt x="1045033" y="26988"/>
                    <a:pt x="1195631" y="0"/>
                  </a:cubicBezTo>
                  <a:lnTo>
                    <a:pt x="1195631" y="0"/>
                  </a:lnTo>
                  <a:cubicBezTo>
                    <a:pt x="1499881" y="7351"/>
                    <a:pt x="2348502" y="-25425"/>
                    <a:pt x="2989076" y="0"/>
                  </a:cubicBezTo>
                  <a:cubicBezTo>
                    <a:pt x="3577392" y="117495"/>
                    <a:pt x="5092350" y="-81622"/>
                    <a:pt x="6412834" y="0"/>
                  </a:cubicBezTo>
                  <a:cubicBezTo>
                    <a:pt x="6820550" y="-5049"/>
                    <a:pt x="7216712" y="350496"/>
                    <a:pt x="7173783" y="760949"/>
                  </a:cubicBezTo>
                  <a:cubicBezTo>
                    <a:pt x="7132282" y="1392000"/>
                    <a:pt x="7302418" y="1834317"/>
                    <a:pt x="7173783" y="2663267"/>
                  </a:cubicBezTo>
                  <a:lnTo>
                    <a:pt x="7173783" y="2663267"/>
                  </a:lnTo>
                  <a:cubicBezTo>
                    <a:pt x="7107502" y="3201822"/>
                    <a:pt x="7129352" y="3345931"/>
                    <a:pt x="7173783" y="3804667"/>
                  </a:cubicBezTo>
                  <a:cubicBezTo>
                    <a:pt x="7173783" y="3804662"/>
                    <a:pt x="7173783" y="3804652"/>
                    <a:pt x="7173783" y="3804651"/>
                  </a:cubicBezTo>
                  <a:cubicBezTo>
                    <a:pt x="7191374" y="4203027"/>
                    <a:pt x="6755574" y="4559787"/>
                    <a:pt x="6412834" y="4565600"/>
                  </a:cubicBezTo>
                  <a:cubicBezTo>
                    <a:pt x="4836632" y="4420516"/>
                    <a:pt x="3944603" y="4600679"/>
                    <a:pt x="2989076" y="4565600"/>
                  </a:cubicBezTo>
                  <a:cubicBezTo>
                    <a:pt x="2198558" y="4604690"/>
                    <a:pt x="1678911" y="4526934"/>
                    <a:pt x="1195631" y="4565600"/>
                  </a:cubicBezTo>
                  <a:lnTo>
                    <a:pt x="1195631" y="4565600"/>
                  </a:lnTo>
                  <a:cubicBezTo>
                    <a:pt x="1028450" y="4552752"/>
                    <a:pt x="813899" y="4564818"/>
                    <a:pt x="760949" y="4565600"/>
                  </a:cubicBezTo>
                  <a:cubicBezTo>
                    <a:pt x="309143" y="4552127"/>
                    <a:pt x="41610" y="4199264"/>
                    <a:pt x="0" y="3804651"/>
                  </a:cubicBezTo>
                  <a:cubicBezTo>
                    <a:pt x="0" y="3804659"/>
                    <a:pt x="0" y="3804664"/>
                    <a:pt x="0" y="3804667"/>
                  </a:cubicBezTo>
                  <a:cubicBezTo>
                    <a:pt x="-591164" y="3414112"/>
                    <a:pt x="-662105" y="3232070"/>
                    <a:pt x="-1293792" y="2863818"/>
                  </a:cubicBezTo>
                  <a:cubicBezTo>
                    <a:pt x="-1035752" y="2837894"/>
                    <a:pt x="-198775" y="2613987"/>
                    <a:pt x="0" y="2663267"/>
                  </a:cubicBezTo>
                  <a:cubicBezTo>
                    <a:pt x="-50189" y="2243163"/>
                    <a:pt x="-24614" y="1581297"/>
                    <a:pt x="0" y="760949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4" name="Text Placeholder 7"/>
            <p:cNvSpPr txBox="1"/>
            <p:nvPr/>
          </p:nvSpPr>
          <p:spPr>
            <a:xfrm>
              <a:off x="1601233" y="2436206"/>
              <a:ext cx="6213646" cy="2988537"/>
            </a:xfrm>
            <a:prstGeom prst="rect">
              <a:avLst/>
            </a:prstGeom>
          </p:spPr>
          <p:txBody>
            <a:bodyPr vert="horz" lIns="0" tIns="103866" rIns="0" bIns="103866" anchor="t"/>
            <a:lstStyle>
              <a:lvl1pPr marL="0" indent="0" algn="r" rtl="0" eaLnBrk="0" fontAlgn="base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sz="1265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 Regular"/>
                  <a:ea typeface="+mn-ea"/>
                  <a:cs typeface="Lato Regular"/>
                </a:defRPr>
              </a:lvl1pPr>
              <a:lvl2pPr marL="1041400" indent="-4000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05280" indent="-319405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47900" indent="-319405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891155" indent="-319405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34410" indent="-321310" algn="l" defTabSz="128524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77030" indent="-321310" algn="l" defTabSz="128524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19650" indent="-321310" algn="l" defTabSz="128524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62270" indent="-321310" algn="l" defTabSz="128524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en-US" altLang="zh-CN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Các</a:t>
              </a:r>
              <a:r>
                <a:rPr kumimoji="0" lang="en-US" altLang="zh-CN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bạn</a:t>
              </a:r>
              <a:r>
                <a:rPr kumimoji="0" lang="en-US" altLang="zh-CN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giỏi</a:t>
              </a:r>
              <a:r>
                <a:rPr kumimoji="0" lang="en-US" altLang="zh-CN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thật</a:t>
              </a:r>
              <a:r>
                <a:rPr kumimoji="0" lang="en-US" altLang="zh-CN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! </a:t>
              </a:r>
              <a:r>
                <a:rPr kumimoji="0" lang="en-US" altLang="zh-CN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Chúng</a:t>
              </a:r>
              <a:r>
                <a:rPr kumimoji="0" lang="en-US" altLang="zh-CN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ta đã có </a:t>
              </a:r>
              <a:r>
                <a:rPr kumimoji="0" lang="en-US" altLang="zh-CN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được</a:t>
              </a:r>
              <a:r>
                <a:rPr kumimoji="0" lang="en-US" altLang="zh-CN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hai nguyên </a:t>
              </a:r>
              <a:r>
                <a:rPr kumimoji="0" lang="en-US" altLang="zh-CN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liệu</a:t>
              </a:r>
              <a:r>
                <a:rPr kumimoji="0" lang="en-US" altLang="zh-CN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rồi</a:t>
              </a:r>
              <a:r>
                <a:rPr kumimoji="0" lang="en-US" altLang="zh-CN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! </a:t>
              </a:r>
              <a:r>
                <a:rPr kumimoji="0" lang="en-US" altLang="zh-CN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Hãy</a:t>
              </a:r>
              <a:r>
                <a:rPr kumimoji="0" lang="en-US" altLang="zh-CN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cùng</a:t>
              </a:r>
              <a:r>
                <a:rPr kumimoji="0" lang="en-US" altLang="zh-CN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nhau </a:t>
              </a:r>
              <a:r>
                <a:rPr kumimoji="0" lang="en-US" altLang="zh-CN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tìm</a:t>
              </a:r>
              <a:r>
                <a:rPr kumimoji="0" lang="en-US" altLang="zh-CN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nguyên </a:t>
              </a:r>
              <a:r>
                <a:rPr kumimoji="0" lang="en-US" altLang="zh-CN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liệu</a:t>
              </a:r>
              <a:r>
                <a:rPr kumimoji="0" lang="en-US" altLang="zh-CN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thứ </a:t>
              </a:r>
              <a:r>
                <a:rPr kumimoji="0" lang="en-US" altLang="zh-CN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ba</a:t>
              </a:r>
              <a:r>
                <a:rPr kumimoji="0" lang="en-US" altLang="zh-CN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nhe</a:t>
              </a:r>
              <a:r>
                <a:rPr kumimoji="0" lang="en-US" altLang="zh-CN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́!</a:t>
              </a:r>
            </a:p>
          </p:txBody>
        </p:sp>
      </p:grpSp>
      <p:pic>
        <p:nvPicPr>
          <p:cNvPr id="15" name="Picture 14" descr="A cartoon of a child with a bag&#10;&#10;Description automatically generated with low confidence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9117" y="495300"/>
            <a:ext cx="3767145" cy="6286500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3.33333E-6 L -0.29766 0.4166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883" y="2083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Hình chữ nhật: Góc Tròn 6"/>
          <p:cNvSpPr/>
          <p:nvPr/>
        </p:nvSpPr>
        <p:spPr>
          <a:xfrm>
            <a:off x="383137" y="294968"/>
            <a:ext cx="11526538" cy="6268064"/>
          </a:xfrm>
          <a:custGeom>
            <a:avLst/>
            <a:gdLst>
              <a:gd name="connsiteX0" fmla="*/ 0 w 11526538"/>
              <a:gd name="connsiteY0" fmla="*/ 1044698 h 6268064"/>
              <a:gd name="connsiteX1" fmla="*/ 1044698 w 11526538"/>
              <a:gd name="connsiteY1" fmla="*/ 0 h 6268064"/>
              <a:gd name="connsiteX2" fmla="*/ 10481840 w 11526538"/>
              <a:gd name="connsiteY2" fmla="*/ 0 h 6268064"/>
              <a:gd name="connsiteX3" fmla="*/ 11526538 w 11526538"/>
              <a:gd name="connsiteY3" fmla="*/ 1044698 h 6268064"/>
              <a:gd name="connsiteX4" fmla="*/ 11526538 w 11526538"/>
              <a:gd name="connsiteY4" fmla="*/ 5223366 h 6268064"/>
              <a:gd name="connsiteX5" fmla="*/ 10481840 w 11526538"/>
              <a:gd name="connsiteY5" fmla="*/ 6268064 h 6268064"/>
              <a:gd name="connsiteX6" fmla="*/ 1044698 w 11526538"/>
              <a:gd name="connsiteY6" fmla="*/ 6268064 h 6268064"/>
              <a:gd name="connsiteX7" fmla="*/ 0 w 11526538"/>
              <a:gd name="connsiteY7" fmla="*/ 5223366 h 6268064"/>
              <a:gd name="connsiteX8" fmla="*/ 0 w 11526538"/>
              <a:gd name="connsiteY8" fmla="*/ 1044698 h 6268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26538" h="6268064" fill="none" extrusionOk="0">
                <a:moveTo>
                  <a:pt x="0" y="1044698"/>
                </a:moveTo>
                <a:cubicBezTo>
                  <a:pt x="-28133" y="469476"/>
                  <a:pt x="464406" y="18858"/>
                  <a:pt x="1044698" y="0"/>
                </a:cubicBezTo>
                <a:cubicBezTo>
                  <a:pt x="2625393" y="77600"/>
                  <a:pt x="7563936" y="-27269"/>
                  <a:pt x="10481840" y="0"/>
                </a:cubicBezTo>
                <a:cubicBezTo>
                  <a:pt x="11119502" y="-80061"/>
                  <a:pt x="11633526" y="499223"/>
                  <a:pt x="11526538" y="1044698"/>
                </a:cubicBezTo>
                <a:cubicBezTo>
                  <a:pt x="11635538" y="1490397"/>
                  <a:pt x="11448329" y="4076673"/>
                  <a:pt x="11526538" y="5223366"/>
                </a:cubicBezTo>
                <a:cubicBezTo>
                  <a:pt x="11510368" y="5794011"/>
                  <a:pt x="11002740" y="6292793"/>
                  <a:pt x="10481840" y="6268064"/>
                </a:cubicBezTo>
                <a:cubicBezTo>
                  <a:pt x="6500587" y="6317241"/>
                  <a:pt x="5344374" y="6145362"/>
                  <a:pt x="1044698" y="6268064"/>
                </a:cubicBezTo>
                <a:cubicBezTo>
                  <a:pt x="464938" y="6289483"/>
                  <a:pt x="-37180" y="5832349"/>
                  <a:pt x="0" y="5223366"/>
                </a:cubicBezTo>
                <a:cubicBezTo>
                  <a:pt x="47022" y="3591920"/>
                  <a:pt x="104569" y="2361041"/>
                  <a:pt x="0" y="1044698"/>
                </a:cubicBezTo>
                <a:close/>
              </a:path>
              <a:path w="11526538" h="6268064" stroke="0" extrusionOk="0">
                <a:moveTo>
                  <a:pt x="0" y="1044698"/>
                </a:moveTo>
                <a:cubicBezTo>
                  <a:pt x="91468" y="457272"/>
                  <a:pt x="535720" y="-4537"/>
                  <a:pt x="1044698" y="0"/>
                </a:cubicBezTo>
                <a:cubicBezTo>
                  <a:pt x="3035047" y="-129276"/>
                  <a:pt x="5776683" y="-77778"/>
                  <a:pt x="10481840" y="0"/>
                </a:cubicBezTo>
                <a:cubicBezTo>
                  <a:pt x="11054372" y="-14153"/>
                  <a:pt x="11517160" y="521801"/>
                  <a:pt x="11526538" y="1044698"/>
                </a:cubicBezTo>
                <a:cubicBezTo>
                  <a:pt x="11608137" y="2711727"/>
                  <a:pt x="11680838" y="4592653"/>
                  <a:pt x="11526538" y="5223366"/>
                </a:cubicBezTo>
                <a:cubicBezTo>
                  <a:pt x="11537222" y="5822869"/>
                  <a:pt x="11048718" y="6271494"/>
                  <a:pt x="10481840" y="6268064"/>
                </a:cubicBezTo>
                <a:cubicBezTo>
                  <a:pt x="7566599" y="6312284"/>
                  <a:pt x="2015962" y="6238682"/>
                  <a:pt x="1044698" y="6268064"/>
                </a:cubicBezTo>
                <a:cubicBezTo>
                  <a:pt x="463061" y="6250137"/>
                  <a:pt x="-68605" y="5784481"/>
                  <a:pt x="0" y="5223366"/>
                </a:cubicBezTo>
                <a:cubicBezTo>
                  <a:pt x="-159954" y="3627249"/>
                  <a:pt x="22140" y="2797959"/>
                  <a:pt x="0" y="1044698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6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Nhóm 7"/>
          <p:cNvGrpSpPr/>
          <p:nvPr/>
        </p:nvGrpSpPr>
        <p:grpSpPr>
          <a:xfrm>
            <a:off x="678426" y="472789"/>
            <a:ext cx="10836070" cy="861774"/>
            <a:chOff x="1169225" y="159733"/>
            <a:chExt cx="10205456" cy="861774"/>
          </a:xfrm>
        </p:grpSpPr>
        <p:sp>
          <p:nvSpPr>
            <p:cNvPr id="9" name="TextBox 16"/>
            <p:cNvSpPr txBox="1"/>
            <p:nvPr/>
          </p:nvSpPr>
          <p:spPr>
            <a:xfrm>
              <a:off x="1818594" y="159733"/>
              <a:ext cx="9556087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5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Số</a:t>
              </a: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?</a:t>
              </a:r>
              <a:endParaRPr kumimoji="0" lang="vi-VN" sz="5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" name="Oval 22"/>
            <p:cNvSpPr/>
            <p:nvPr/>
          </p:nvSpPr>
          <p:spPr>
            <a:xfrm>
              <a:off x="1169225" y="243763"/>
              <a:ext cx="704966" cy="701040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" name="TextBox 23"/>
            <p:cNvSpPr txBox="1"/>
            <p:nvPr/>
          </p:nvSpPr>
          <p:spPr>
            <a:xfrm>
              <a:off x="1293542" y="211393"/>
              <a:ext cx="556552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3</a:t>
              </a:r>
              <a:endParaRPr kumimoji="0" lang="vi-VN" sz="4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3" name="Hình ảnh 36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815" b="43704" l="56719" r="94688">
                        <a14:foregroundMark x1="93229" y1="19259" x2="93229" y2="17593"/>
                        <a14:foregroundMark x1="94688" y1="16111" x2="94688" y2="17963"/>
                        <a14:foregroundMark x1="68854" y1="32963" x2="65417" y2="28519"/>
                        <a14:foregroundMark x1="59375" y1="20185" x2="60729" y2="23889"/>
                        <a14:foregroundMark x1="62813" y1="15741" x2="65000" y2="19074"/>
                        <a14:foregroundMark x1="65313" y1="15370" x2="65313" y2="15370"/>
                        <a14:foregroundMark x1="65104" y1="15370" x2="65521" y2="17407"/>
                        <a14:foregroundMark x1="66667" y1="21111" x2="67917" y2="242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300" r="3125" b="51296"/>
          <a:stretch>
            <a:fillRect/>
          </a:stretch>
        </p:blipFill>
        <p:spPr>
          <a:xfrm>
            <a:off x="9838784" y="5322800"/>
            <a:ext cx="2255525" cy="1386249"/>
          </a:xfrm>
          <a:prstGeom prst="rect">
            <a:avLst/>
          </a:prstGeom>
        </p:spPr>
      </p:pic>
      <p:grpSp>
        <p:nvGrpSpPr>
          <p:cNvPr id="23" name="Group 22"/>
          <p:cNvGrpSpPr/>
          <p:nvPr/>
        </p:nvGrpSpPr>
        <p:grpSpPr>
          <a:xfrm>
            <a:off x="1114425" y="1323975"/>
            <a:ext cx="10267950" cy="769441"/>
            <a:chOff x="1114425" y="1695450"/>
            <a:chExt cx="10267950" cy="769441"/>
          </a:xfrm>
        </p:grpSpPr>
        <p:sp>
          <p:nvSpPr>
            <p:cNvPr id="21" name="TextBox 20"/>
            <p:cNvSpPr txBox="1"/>
            <p:nvPr/>
          </p:nvSpPr>
          <p:spPr>
            <a:xfrm>
              <a:off x="1114425" y="1695450"/>
              <a:ext cx="1026795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/>
                <a:t>a) 6 825 = 6 000 + 800 + 20 +  </a:t>
              </a:r>
            </a:p>
          </p:txBody>
        </p:sp>
        <p:sp>
          <p:nvSpPr>
            <p:cNvPr id="22" name="Rectangle: Rounded Corners 21"/>
            <p:cNvSpPr/>
            <p:nvPr/>
          </p:nvSpPr>
          <p:spPr>
            <a:xfrm>
              <a:off x="7743824" y="1771650"/>
              <a:ext cx="600075" cy="552450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1114425" y="2247900"/>
            <a:ext cx="10267950" cy="769441"/>
            <a:chOff x="1114425" y="1695450"/>
            <a:chExt cx="10267950" cy="769441"/>
          </a:xfrm>
        </p:grpSpPr>
        <p:sp>
          <p:nvSpPr>
            <p:cNvPr id="25" name="TextBox 24"/>
            <p:cNvSpPr txBox="1"/>
            <p:nvPr/>
          </p:nvSpPr>
          <p:spPr>
            <a:xfrm>
              <a:off x="1114425" y="1695450"/>
              <a:ext cx="1026795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/>
                <a:t>b) 33 471 = 30 000 + 3 000 +      + 70 + 1  </a:t>
              </a:r>
            </a:p>
          </p:txBody>
        </p:sp>
        <p:sp>
          <p:nvSpPr>
            <p:cNvPr id="26" name="Rectangle: Rounded Corners 25"/>
            <p:cNvSpPr/>
            <p:nvPr/>
          </p:nvSpPr>
          <p:spPr>
            <a:xfrm>
              <a:off x="7686674" y="1771650"/>
              <a:ext cx="600075" cy="552450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grpSp>
        <p:nvGrpSpPr>
          <p:cNvPr id="27" name="Group 26"/>
          <p:cNvGrpSpPr/>
          <p:nvPr/>
        </p:nvGrpSpPr>
        <p:grpSpPr>
          <a:xfrm>
            <a:off x="1057275" y="3228975"/>
            <a:ext cx="10267950" cy="769441"/>
            <a:chOff x="1114425" y="1695450"/>
            <a:chExt cx="10267950" cy="769441"/>
          </a:xfrm>
        </p:grpSpPr>
        <p:sp>
          <p:nvSpPr>
            <p:cNvPr id="28" name="TextBox 27"/>
            <p:cNvSpPr txBox="1"/>
            <p:nvPr/>
          </p:nvSpPr>
          <p:spPr>
            <a:xfrm>
              <a:off x="1114425" y="1695450"/>
              <a:ext cx="1026795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/>
                <a:t>c) 75 850 = 70 000 + 5 000 + 800 +  </a:t>
              </a:r>
            </a:p>
          </p:txBody>
        </p:sp>
        <p:sp>
          <p:nvSpPr>
            <p:cNvPr id="29" name="Rectangle: Rounded Corners 28"/>
            <p:cNvSpPr/>
            <p:nvPr/>
          </p:nvSpPr>
          <p:spPr>
            <a:xfrm>
              <a:off x="9010649" y="1790700"/>
              <a:ext cx="600075" cy="552450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grpSp>
        <p:nvGrpSpPr>
          <p:cNvPr id="30" name="Group 29"/>
          <p:cNvGrpSpPr/>
          <p:nvPr/>
        </p:nvGrpSpPr>
        <p:grpSpPr>
          <a:xfrm>
            <a:off x="1057275" y="4143375"/>
            <a:ext cx="10267950" cy="769441"/>
            <a:chOff x="1114425" y="1695450"/>
            <a:chExt cx="10267950" cy="769441"/>
          </a:xfrm>
        </p:grpSpPr>
        <p:sp>
          <p:nvSpPr>
            <p:cNvPr id="31" name="TextBox 30"/>
            <p:cNvSpPr txBox="1"/>
            <p:nvPr/>
          </p:nvSpPr>
          <p:spPr>
            <a:xfrm>
              <a:off x="1114425" y="1695450"/>
              <a:ext cx="1026795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/>
                <a:t>d) 86 209 = 80 000 + 6 000 +       + 9</a:t>
              </a:r>
            </a:p>
          </p:txBody>
        </p:sp>
        <p:sp>
          <p:nvSpPr>
            <p:cNvPr id="32" name="Rectangle: Rounded Corners 31"/>
            <p:cNvSpPr/>
            <p:nvPr/>
          </p:nvSpPr>
          <p:spPr>
            <a:xfrm>
              <a:off x="7705724" y="1781175"/>
              <a:ext cx="600075" cy="552450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pic>
        <p:nvPicPr>
          <p:cNvPr id="33" name="Picture 3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3971" y="4409222"/>
            <a:ext cx="9205758" cy="2097206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6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Hình chữ nhật: Góc Tròn 6"/>
          <p:cNvSpPr/>
          <p:nvPr/>
        </p:nvSpPr>
        <p:spPr>
          <a:xfrm>
            <a:off x="383137" y="294968"/>
            <a:ext cx="11526538" cy="6268064"/>
          </a:xfrm>
          <a:custGeom>
            <a:avLst/>
            <a:gdLst>
              <a:gd name="connsiteX0" fmla="*/ 0 w 11526538"/>
              <a:gd name="connsiteY0" fmla="*/ 1044698 h 6268064"/>
              <a:gd name="connsiteX1" fmla="*/ 1044698 w 11526538"/>
              <a:gd name="connsiteY1" fmla="*/ 0 h 6268064"/>
              <a:gd name="connsiteX2" fmla="*/ 10481840 w 11526538"/>
              <a:gd name="connsiteY2" fmla="*/ 0 h 6268064"/>
              <a:gd name="connsiteX3" fmla="*/ 11526538 w 11526538"/>
              <a:gd name="connsiteY3" fmla="*/ 1044698 h 6268064"/>
              <a:gd name="connsiteX4" fmla="*/ 11526538 w 11526538"/>
              <a:gd name="connsiteY4" fmla="*/ 5223366 h 6268064"/>
              <a:gd name="connsiteX5" fmla="*/ 10481840 w 11526538"/>
              <a:gd name="connsiteY5" fmla="*/ 6268064 h 6268064"/>
              <a:gd name="connsiteX6" fmla="*/ 1044698 w 11526538"/>
              <a:gd name="connsiteY6" fmla="*/ 6268064 h 6268064"/>
              <a:gd name="connsiteX7" fmla="*/ 0 w 11526538"/>
              <a:gd name="connsiteY7" fmla="*/ 5223366 h 6268064"/>
              <a:gd name="connsiteX8" fmla="*/ 0 w 11526538"/>
              <a:gd name="connsiteY8" fmla="*/ 1044698 h 6268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26538" h="6268064" fill="none" extrusionOk="0">
                <a:moveTo>
                  <a:pt x="0" y="1044698"/>
                </a:moveTo>
                <a:cubicBezTo>
                  <a:pt x="-28133" y="469476"/>
                  <a:pt x="464406" y="18858"/>
                  <a:pt x="1044698" y="0"/>
                </a:cubicBezTo>
                <a:cubicBezTo>
                  <a:pt x="2625393" y="77600"/>
                  <a:pt x="7563936" y="-27269"/>
                  <a:pt x="10481840" y="0"/>
                </a:cubicBezTo>
                <a:cubicBezTo>
                  <a:pt x="11119502" y="-80061"/>
                  <a:pt x="11633526" y="499223"/>
                  <a:pt x="11526538" y="1044698"/>
                </a:cubicBezTo>
                <a:cubicBezTo>
                  <a:pt x="11635538" y="1490397"/>
                  <a:pt x="11448329" y="4076673"/>
                  <a:pt x="11526538" y="5223366"/>
                </a:cubicBezTo>
                <a:cubicBezTo>
                  <a:pt x="11510368" y="5794011"/>
                  <a:pt x="11002740" y="6292793"/>
                  <a:pt x="10481840" y="6268064"/>
                </a:cubicBezTo>
                <a:cubicBezTo>
                  <a:pt x="6500587" y="6317241"/>
                  <a:pt x="5344374" y="6145362"/>
                  <a:pt x="1044698" y="6268064"/>
                </a:cubicBezTo>
                <a:cubicBezTo>
                  <a:pt x="464938" y="6289483"/>
                  <a:pt x="-37180" y="5832349"/>
                  <a:pt x="0" y="5223366"/>
                </a:cubicBezTo>
                <a:cubicBezTo>
                  <a:pt x="47022" y="3591920"/>
                  <a:pt x="104569" y="2361041"/>
                  <a:pt x="0" y="1044698"/>
                </a:cubicBezTo>
                <a:close/>
              </a:path>
              <a:path w="11526538" h="6268064" stroke="0" extrusionOk="0">
                <a:moveTo>
                  <a:pt x="0" y="1044698"/>
                </a:moveTo>
                <a:cubicBezTo>
                  <a:pt x="91468" y="457272"/>
                  <a:pt x="535720" y="-4537"/>
                  <a:pt x="1044698" y="0"/>
                </a:cubicBezTo>
                <a:cubicBezTo>
                  <a:pt x="3035047" y="-129276"/>
                  <a:pt x="5776683" y="-77778"/>
                  <a:pt x="10481840" y="0"/>
                </a:cubicBezTo>
                <a:cubicBezTo>
                  <a:pt x="11054372" y="-14153"/>
                  <a:pt x="11517160" y="521801"/>
                  <a:pt x="11526538" y="1044698"/>
                </a:cubicBezTo>
                <a:cubicBezTo>
                  <a:pt x="11608137" y="2711727"/>
                  <a:pt x="11680838" y="4592653"/>
                  <a:pt x="11526538" y="5223366"/>
                </a:cubicBezTo>
                <a:cubicBezTo>
                  <a:pt x="11537222" y="5822869"/>
                  <a:pt x="11048718" y="6271494"/>
                  <a:pt x="10481840" y="6268064"/>
                </a:cubicBezTo>
                <a:cubicBezTo>
                  <a:pt x="7566599" y="6312284"/>
                  <a:pt x="2015962" y="6238682"/>
                  <a:pt x="1044698" y="6268064"/>
                </a:cubicBezTo>
                <a:cubicBezTo>
                  <a:pt x="463061" y="6250137"/>
                  <a:pt x="-68605" y="5784481"/>
                  <a:pt x="0" y="5223366"/>
                </a:cubicBezTo>
                <a:cubicBezTo>
                  <a:pt x="-159954" y="3627249"/>
                  <a:pt x="22140" y="2797959"/>
                  <a:pt x="0" y="1044698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6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3" name="Hình ảnh 36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815" b="43704" l="56719" r="94688">
                        <a14:foregroundMark x1="93229" y1="19259" x2="93229" y2="17593"/>
                        <a14:foregroundMark x1="94688" y1="16111" x2="94688" y2="17963"/>
                        <a14:foregroundMark x1="68854" y1="32963" x2="65417" y2="28519"/>
                        <a14:foregroundMark x1="59375" y1="20185" x2="60729" y2="23889"/>
                        <a14:foregroundMark x1="62813" y1="15741" x2="65000" y2="19074"/>
                        <a14:foregroundMark x1="65313" y1="15370" x2="65313" y2="15370"/>
                        <a14:foregroundMark x1="65104" y1="15370" x2="65521" y2="17407"/>
                        <a14:foregroundMark x1="66667" y1="21111" x2="67917" y2="242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300" r="3125" b="51296"/>
          <a:stretch>
            <a:fillRect/>
          </a:stretch>
        </p:blipFill>
        <p:spPr>
          <a:xfrm>
            <a:off x="9838784" y="5322800"/>
            <a:ext cx="2255525" cy="1386249"/>
          </a:xfrm>
          <a:prstGeom prst="rect">
            <a:avLst/>
          </a:prstGeom>
        </p:spPr>
      </p:pic>
      <p:grpSp>
        <p:nvGrpSpPr>
          <p:cNvPr id="2" name="Group 1"/>
          <p:cNvGrpSpPr/>
          <p:nvPr/>
        </p:nvGrpSpPr>
        <p:grpSpPr>
          <a:xfrm>
            <a:off x="1152525" y="809625"/>
            <a:ext cx="10267950" cy="769441"/>
            <a:chOff x="1114425" y="1695450"/>
            <a:chExt cx="10267950" cy="769441"/>
          </a:xfrm>
        </p:grpSpPr>
        <p:sp>
          <p:nvSpPr>
            <p:cNvPr id="4" name="TextBox 3"/>
            <p:cNvSpPr txBox="1"/>
            <p:nvPr/>
          </p:nvSpPr>
          <p:spPr>
            <a:xfrm>
              <a:off x="1114425" y="1695450"/>
              <a:ext cx="1026795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/>
                <a:t>a) 6 825 = 6 000 + 800 + 20 +  </a:t>
              </a:r>
            </a:p>
          </p:txBody>
        </p:sp>
        <p:sp>
          <p:nvSpPr>
            <p:cNvPr id="6" name="Rectangle: Rounded Corners 5"/>
            <p:cNvSpPr/>
            <p:nvPr/>
          </p:nvSpPr>
          <p:spPr>
            <a:xfrm>
              <a:off x="7743824" y="1771650"/>
              <a:ext cx="628651" cy="552450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10" name="Rectangle: Rounded Corners 9"/>
          <p:cNvSpPr/>
          <p:nvPr/>
        </p:nvSpPr>
        <p:spPr>
          <a:xfrm>
            <a:off x="7781924" y="885825"/>
            <a:ext cx="638176" cy="55245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400" dirty="0">
                <a:solidFill>
                  <a:srgbClr val="FF0000"/>
                </a:solidFill>
              </a:rPr>
              <a:t>5</a:t>
            </a:r>
          </a:p>
        </p:txBody>
      </p:sp>
      <p:grpSp>
        <p:nvGrpSpPr>
          <p:cNvPr id="13" name="Group 12"/>
          <p:cNvGrpSpPr/>
          <p:nvPr/>
        </p:nvGrpSpPr>
        <p:grpSpPr>
          <a:xfrm>
            <a:off x="1104900" y="2200275"/>
            <a:ext cx="10267950" cy="769441"/>
            <a:chOff x="1114425" y="1695450"/>
            <a:chExt cx="10267950" cy="769441"/>
          </a:xfrm>
        </p:grpSpPr>
        <p:sp>
          <p:nvSpPr>
            <p:cNvPr id="14" name="TextBox 13"/>
            <p:cNvSpPr txBox="1"/>
            <p:nvPr/>
          </p:nvSpPr>
          <p:spPr>
            <a:xfrm>
              <a:off x="1114425" y="1695450"/>
              <a:ext cx="1026795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/>
                <a:t>b) 33 471 = 30 000 + 3 000 +        + 70 + 1  </a:t>
              </a:r>
            </a:p>
          </p:txBody>
        </p:sp>
        <p:sp>
          <p:nvSpPr>
            <p:cNvPr id="15" name="Rectangle: Rounded Corners 14"/>
            <p:cNvSpPr/>
            <p:nvPr/>
          </p:nvSpPr>
          <p:spPr>
            <a:xfrm>
              <a:off x="7686674" y="1771650"/>
              <a:ext cx="866776" cy="552450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16" name="Rectangle: Rounded Corners 15"/>
          <p:cNvSpPr/>
          <p:nvPr/>
        </p:nvSpPr>
        <p:spPr>
          <a:xfrm>
            <a:off x="7658099" y="2276475"/>
            <a:ext cx="933451" cy="55245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400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1057275" y="3476625"/>
            <a:ext cx="10267950" cy="769441"/>
            <a:chOff x="1114425" y="1695450"/>
            <a:chExt cx="10267950" cy="769441"/>
          </a:xfrm>
        </p:grpSpPr>
        <p:sp>
          <p:nvSpPr>
            <p:cNvPr id="18" name="TextBox 17"/>
            <p:cNvSpPr txBox="1"/>
            <p:nvPr/>
          </p:nvSpPr>
          <p:spPr>
            <a:xfrm>
              <a:off x="1114425" y="1695450"/>
              <a:ext cx="1026795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/>
                <a:t>c) 75 850 = 70 000 + 5 000 + 800 +  </a:t>
              </a:r>
            </a:p>
          </p:txBody>
        </p:sp>
        <p:sp>
          <p:nvSpPr>
            <p:cNvPr id="19" name="Rectangle: Rounded Corners 18"/>
            <p:cNvSpPr/>
            <p:nvPr/>
          </p:nvSpPr>
          <p:spPr>
            <a:xfrm>
              <a:off x="9010649" y="1790700"/>
              <a:ext cx="771526" cy="552450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20" name="Rectangle: Rounded Corners 19"/>
          <p:cNvSpPr/>
          <p:nvPr/>
        </p:nvSpPr>
        <p:spPr>
          <a:xfrm>
            <a:off x="8953499" y="3571875"/>
            <a:ext cx="781051" cy="561975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srgbClr val="FF0000"/>
                </a:solidFill>
              </a:rPr>
              <a:t>50</a:t>
            </a:r>
          </a:p>
        </p:txBody>
      </p:sp>
      <p:grpSp>
        <p:nvGrpSpPr>
          <p:cNvPr id="34" name="Group 33"/>
          <p:cNvGrpSpPr/>
          <p:nvPr/>
        </p:nvGrpSpPr>
        <p:grpSpPr>
          <a:xfrm>
            <a:off x="1095375" y="4581525"/>
            <a:ext cx="10267950" cy="769441"/>
            <a:chOff x="1114425" y="1695450"/>
            <a:chExt cx="10267950" cy="769441"/>
          </a:xfrm>
        </p:grpSpPr>
        <p:sp>
          <p:nvSpPr>
            <p:cNvPr id="35" name="TextBox 34"/>
            <p:cNvSpPr txBox="1"/>
            <p:nvPr/>
          </p:nvSpPr>
          <p:spPr>
            <a:xfrm>
              <a:off x="1114425" y="1695450"/>
              <a:ext cx="10267950" cy="76944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4400" dirty="0"/>
                <a:t>d) 86 209 = 80 000 + 6 000 +         + 9</a:t>
              </a:r>
            </a:p>
          </p:txBody>
        </p:sp>
        <p:sp>
          <p:nvSpPr>
            <p:cNvPr id="36" name="Rectangle: Rounded Corners 35"/>
            <p:cNvSpPr/>
            <p:nvPr/>
          </p:nvSpPr>
          <p:spPr>
            <a:xfrm>
              <a:off x="7705724" y="1781175"/>
              <a:ext cx="933451" cy="552450"/>
            </a:xfrm>
            <a:prstGeom prst="roundRect">
              <a:avLst/>
            </a:prstGeom>
            <a:solidFill>
              <a:schemeClr val="bg1"/>
            </a:solidFill>
            <a:ln w="28575">
              <a:solidFill>
                <a:schemeClr val="accent2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4400" dirty="0">
                  <a:solidFill>
                    <a:schemeClr val="tx1"/>
                  </a:solidFill>
                </a:rPr>
                <a:t>?</a:t>
              </a:r>
            </a:p>
          </p:txBody>
        </p:sp>
      </p:grpSp>
      <p:sp>
        <p:nvSpPr>
          <p:cNvPr id="37" name="Rectangle: Rounded Corners 36"/>
          <p:cNvSpPr/>
          <p:nvPr/>
        </p:nvSpPr>
        <p:spPr>
          <a:xfrm>
            <a:off x="7686674" y="4667250"/>
            <a:ext cx="933451" cy="55245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>
                <a:solidFill>
                  <a:srgbClr val="FF0000"/>
                </a:solidFill>
              </a:rPr>
              <a:t>200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 animBg="1"/>
      <p:bldP spid="16" grpId="0" animBg="1"/>
      <p:bldP spid="20" grpId="0" animBg="1"/>
      <p:bldP spid="37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7" r="5547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grpSp>
        <p:nvGrpSpPr>
          <p:cNvPr id="43" name="Nhóm 42"/>
          <p:cNvGrpSpPr/>
          <p:nvPr/>
        </p:nvGrpSpPr>
        <p:grpSpPr>
          <a:xfrm>
            <a:off x="3810000" y="-152401"/>
            <a:ext cx="8381980" cy="5153026"/>
            <a:chOff x="3810000" y="-152401"/>
            <a:chExt cx="8381980" cy="4343401"/>
          </a:xfrm>
        </p:grpSpPr>
        <p:pic>
          <p:nvPicPr>
            <p:cNvPr id="17" name="Hình ảnh 16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20249" r="80583">
                          <a14:foregroundMark x1="41146" y1="11111" x2="42604" y2="11481"/>
                        </a14:backgroundRemoval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95" t="4074" r="20164" b="6852"/>
            <a:stretch>
              <a:fillRect/>
            </a:stretch>
          </p:blipFill>
          <p:spPr>
            <a:xfrm>
              <a:off x="3810000" y="-152401"/>
              <a:ext cx="8381980" cy="4343401"/>
            </a:xfrm>
            <a:prstGeom prst="rect">
              <a:avLst/>
            </a:prstGeom>
          </p:spPr>
        </p:pic>
        <p:grpSp>
          <p:nvGrpSpPr>
            <p:cNvPr id="22" name="Nhóm 21"/>
            <p:cNvGrpSpPr/>
            <p:nvPr/>
          </p:nvGrpSpPr>
          <p:grpSpPr>
            <a:xfrm>
              <a:off x="4092639" y="1227079"/>
              <a:ext cx="2536761" cy="1948518"/>
              <a:chOff x="3929720" y="1390608"/>
              <a:chExt cx="2536761" cy="1948518"/>
            </a:xfrm>
          </p:grpSpPr>
          <p:sp>
            <p:nvSpPr>
              <p:cNvPr id="20" name="TextBox 67"/>
              <p:cNvSpPr txBox="1"/>
              <p:nvPr/>
            </p:nvSpPr>
            <p:spPr>
              <a:xfrm>
                <a:off x="4092378" y="1400134"/>
                <a:ext cx="2152847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4000" b="1" i="0" u="none" strike="noStrike" kern="1200" cap="none" spc="0" normalizeH="0" baseline="0" noProof="0" dirty="0" err="1">
                    <a:ln w="127000">
                      <a:solidFill>
                        <a:prstClr val="white"/>
                      </a:solidFill>
                      <a:prstDash val="solid"/>
                    </a:ln>
                    <a:solidFill>
                      <a:prstClr val="white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Nguyên</a:t>
                </a:r>
                <a:r>
                  <a:rPr kumimoji="0" lang="en-US" sz="4000" b="1" i="0" u="none" strike="noStrike" kern="1200" cap="none" spc="0" normalizeH="0" baseline="0" noProof="0" dirty="0">
                    <a:ln w="127000">
                      <a:solidFill>
                        <a:prstClr val="white"/>
                      </a:solidFill>
                      <a:prstDash val="solid"/>
                    </a:ln>
                    <a:solidFill>
                      <a:prstClr val="white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 w="127000">
                      <a:solidFill>
                        <a:prstClr val="white"/>
                      </a:solidFill>
                      <a:prstDash val="solid"/>
                    </a:ln>
                    <a:solidFill>
                      <a:prstClr val="white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liệu</a:t>
                </a:r>
                <a:r>
                  <a:rPr kumimoji="0" lang="en-US" sz="4000" b="1" i="0" u="none" strike="noStrike" kern="1200" cap="none" spc="0" normalizeH="0" baseline="0" noProof="0" dirty="0">
                    <a:ln w="127000">
                      <a:solidFill>
                        <a:prstClr val="white"/>
                      </a:solidFill>
                      <a:prstDash val="solid"/>
                    </a:ln>
                    <a:solidFill>
                      <a:prstClr val="white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 w="127000">
                      <a:solidFill>
                        <a:prstClr val="white"/>
                      </a:solidFill>
                      <a:prstDash val="solid"/>
                    </a:ln>
                    <a:solidFill>
                      <a:prstClr val="white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mẹ</a:t>
                </a:r>
                <a:r>
                  <a:rPr kumimoji="0" lang="en-US" sz="4000" b="1" i="0" u="none" strike="noStrike" kern="1200" cap="none" spc="0" normalizeH="0" baseline="0" noProof="0" dirty="0">
                    <a:ln w="127000">
                      <a:solidFill>
                        <a:prstClr val="white"/>
                      </a:solidFill>
                      <a:prstDash val="solid"/>
                    </a:ln>
                    <a:solidFill>
                      <a:prstClr val="white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 w="127000">
                      <a:solidFill>
                        <a:prstClr val="white"/>
                      </a:solidFill>
                      <a:prstDash val="solid"/>
                    </a:ln>
                    <a:solidFill>
                      <a:prstClr val="white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cần</a:t>
                </a:r>
                <a:r>
                  <a:rPr kumimoji="0" lang="en-US" sz="4000" b="1" i="0" u="none" strike="noStrike" kern="1200" cap="none" spc="0" normalizeH="0" baseline="0" noProof="0" dirty="0">
                    <a:ln w="127000">
                      <a:solidFill>
                        <a:prstClr val="white"/>
                      </a:solidFill>
                      <a:prstDash val="solid"/>
                    </a:ln>
                    <a:solidFill>
                      <a:prstClr val="white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 :</a:t>
                </a:r>
              </a:p>
            </p:txBody>
          </p:sp>
          <p:sp>
            <p:nvSpPr>
              <p:cNvPr id="21" name="TextBox 67"/>
              <p:cNvSpPr txBox="1"/>
              <p:nvPr/>
            </p:nvSpPr>
            <p:spPr>
              <a:xfrm>
                <a:off x="3929720" y="1390608"/>
                <a:ext cx="2536761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4000" b="1" i="0" u="none" strike="noStrike" kern="1200" cap="none" spc="0" normalizeH="0" baseline="0" noProof="0" dirty="0" err="1">
                    <a:ln w="9525">
                      <a:noFill/>
                      <a:prstDash val="solid"/>
                    </a:ln>
                    <a:solidFill>
                      <a:srgbClr val="FF5D5D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Nguyên</a:t>
                </a:r>
                <a:r>
                  <a:rPr kumimoji="0" lang="en-US" sz="4000" b="1" i="0" u="none" strike="noStrike" kern="1200" cap="none" spc="0" normalizeH="0" baseline="0" noProof="0" dirty="0">
                    <a:ln w="9525">
                      <a:noFill/>
                      <a:prstDash val="solid"/>
                    </a:ln>
                    <a:solidFill>
                      <a:srgbClr val="FF5D5D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 w="9525">
                      <a:noFill/>
                      <a:prstDash val="solid"/>
                    </a:ln>
                    <a:solidFill>
                      <a:srgbClr val="FF5D5D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liệu</a:t>
                </a:r>
                <a:r>
                  <a:rPr kumimoji="0" lang="en-US" sz="4000" b="1" i="0" u="none" strike="noStrike" kern="1200" cap="none" spc="0" normalizeH="0" baseline="0" noProof="0" dirty="0">
                    <a:ln w="9525">
                      <a:noFill/>
                      <a:prstDash val="solid"/>
                    </a:ln>
                    <a:solidFill>
                      <a:srgbClr val="FF5D5D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 w="9525">
                      <a:noFill/>
                      <a:prstDash val="solid"/>
                    </a:ln>
                    <a:solidFill>
                      <a:srgbClr val="FF5D5D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mẹ</a:t>
                </a:r>
                <a:r>
                  <a:rPr kumimoji="0" lang="en-US" sz="4000" b="1" i="0" u="none" strike="noStrike" kern="1200" cap="none" spc="0" normalizeH="0" baseline="0" noProof="0" dirty="0">
                    <a:ln w="9525">
                      <a:noFill/>
                      <a:prstDash val="solid"/>
                    </a:ln>
                    <a:solidFill>
                      <a:srgbClr val="FF5D5D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 w="9525">
                      <a:noFill/>
                      <a:prstDash val="solid"/>
                    </a:ln>
                    <a:solidFill>
                      <a:srgbClr val="FF5D5D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cần</a:t>
                </a:r>
                <a:r>
                  <a:rPr kumimoji="0" lang="en-US" sz="4000" b="1" i="0" u="none" strike="noStrike" kern="1200" cap="none" spc="0" normalizeH="0" baseline="0" noProof="0" dirty="0">
                    <a:ln w="9525">
                      <a:noFill/>
                      <a:prstDash val="solid"/>
                    </a:ln>
                    <a:solidFill>
                      <a:srgbClr val="FF5D5D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 :</a:t>
                </a:r>
              </a:p>
            </p:txBody>
          </p:sp>
        </p:grpSp>
      </p:grpSp>
      <p:pic>
        <p:nvPicPr>
          <p:cNvPr id="25" name="Hình ảnh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2" r="7602"/>
          <a:stretch>
            <a:fillRect/>
          </a:stretch>
        </p:blipFill>
        <p:spPr>
          <a:xfrm>
            <a:off x="6199820" y="787525"/>
            <a:ext cx="1564552" cy="1845066"/>
          </a:xfrm>
          <a:prstGeom prst="rect">
            <a:avLst/>
          </a:prstGeom>
        </p:spPr>
      </p:pic>
      <p:pic>
        <p:nvPicPr>
          <p:cNvPr id="37" name="Hình ảnh 36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815" b="43704" l="56719" r="94688">
                        <a14:foregroundMark x1="93229" y1="19259" x2="93229" y2="17593"/>
                        <a14:foregroundMark x1="94688" y1="16111" x2="94688" y2="17963"/>
                        <a14:foregroundMark x1="68854" y1="32963" x2="65417" y2="28519"/>
                        <a14:foregroundMark x1="59375" y1="20185" x2="60729" y2="23889"/>
                        <a14:foregroundMark x1="62813" y1="15741" x2="65000" y2="19074"/>
                        <a14:foregroundMark x1="65313" y1="15370" x2="65313" y2="15370"/>
                        <a14:foregroundMark x1="65104" y1="15370" x2="65521" y2="17407"/>
                        <a14:foregroundMark x1="66667" y1="21111" x2="67917" y2="242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300" r="3125" b="51296"/>
          <a:stretch>
            <a:fillRect/>
          </a:stretch>
        </p:blipFill>
        <p:spPr>
          <a:xfrm>
            <a:off x="9381584" y="931775"/>
            <a:ext cx="2255525" cy="1386249"/>
          </a:xfrm>
          <a:prstGeom prst="rect">
            <a:avLst/>
          </a:prstGeom>
        </p:spPr>
      </p:pic>
      <p:pic>
        <p:nvPicPr>
          <p:cNvPr id="39" name="Hình ảnh 38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7929" b="95325" l="3743" r="336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3254" r="62571"/>
          <a:stretch>
            <a:fillRect/>
          </a:stretch>
        </p:blipFill>
        <p:spPr>
          <a:xfrm>
            <a:off x="6763558" y="2688929"/>
            <a:ext cx="2152847" cy="151239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050" y="876300"/>
            <a:ext cx="1619250" cy="1619250"/>
          </a:xfrm>
          <a:prstGeom prst="rect">
            <a:avLst/>
          </a:prstGeom>
        </p:spPr>
      </p:pic>
      <p:pic>
        <p:nvPicPr>
          <p:cNvPr id="6" name="Picture 5" descr="A bottle of hot chili sauce&#10;&#10;Description automatically generated with medium confidence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229" y="2409824"/>
            <a:ext cx="683990" cy="1590675"/>
          </a:xfrm>
          <a:prstGeom prst="rect">
            <a:avLst/>
          </a:prstGeom>
        </p:spPr>
      </p:pic>
      <p:pic>
        <p:nvPicPr>
          <p:cNvPr id="10" name="Hình ảnh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2" r="7602"/>
          <a:stretch>
            <a:fillRect/>
          </a:stretch>
        </p:blipFill>
        <p:spPr>
          <a:xfrm>
            <a:off x="3542345" y="3549775"/>
            <a:ext cx="1564552" cy="184506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8625" y="3810000"/>
            <a:ext cx="1619250" cy="1619250"/>
          </a:xfrm>
          <a:prstGeom prst="rect">
            <a:avLst/>
          </a:prstGeom>
        </p:spPr>
      </p:pic>
      <p:pic>
        <p:nvPicPr>
          <p:cNvPr id="4" name="Hình ảnh 41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7739" b="78163" l="8664" r="513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74" t="24515" r="53248" b="14284"/>
          <a:stretch>
            <a:fillRect/>
          </a:stretch>
        </p:blipFill>
        <p:spPr>
          <a:xfrm>
            <a:off x="2790438" y="3653097"/>
            <a:ext cx="4221522" cy="3617014"/>
          </a:xfrm>
          <a:prstGeom prst="rect">
            <a:avLst/>
          </a:prstGeom>
        </p:spPr>
      </p:pic>
      <p:grpSp>
        <p:nvGrpSpPr>
          <p:cNvPr id="7" name="Nhóm 5"/>
          <p:cNvGrpSpPr/>
          <p:nvPr/>
        </p:nvGrpSpPr>
        <p:grpSpPr>
          <a:xfrm>
            <a:off x="6830455" y="4294772"/>
            <a:ext cx="5000016" cy="2298134"/>
            <a:chOff x="1139185" y="2161569"/>
            <a:chExt cx="7173783" cy="4565600"/>
          </a:xfrm>
        </p:grpSpPr>
        <p:sp>
          <p:nvSpPr>
            <p:cNvPr id="9" name="Bong bóng Lời nói: Hình chữ nhật với Góc Tròn 6"/>
            <p:cNvSpPr/>
            <p:nvPr/>
          </p:nvSpPr>
          <p:spPr>
            <a:xfrm>
              <a:off x="1139185" y="2161569"/>
              <a:ext cx="7173783" cy="4565600"/>
            </a:xfrm>
            <a:custGeom>
              <a:avLst/>
              <a:gdLst>
                <a:gd name="connsiteX0" fmla="*/ 0 w 7173783"/>
                <a:gd name="connsiteY0" fmla="*/ 760949 h 4565600"/>
                <a:gd name="connsiteX1" fmla="*/ 760949 w 7173783"/>
                <a:gd name="connsiteY1" fmla="*/ 0 h 4565600"/>
                <a:gd name="connsiteX2" fmla="*/ 1195631 w 7173783"/>
                <a:gd name="connsiteY2" fmla="*/ 0 h 4565600"/>
                <a:gd name="connsiteX3" fmla="*/ 1195631 w 7173783"/>
                <a:gd name="connsiteY3" fmla="*/ 0 h 4565600"/>
                <a:gd name="connsiteX4" fmla="*/ 2989076 w 7173783"/>
                <a:gd name="connsiteY4" fmla="*/ 0 h 4565600"/>
                <a:gd name="connsiteX5" fmla="*/ 6412834 w 7173783"/>
                <a:gd name="connsiteY5" fmla="*/ 0 h 4565600"/>
                <a:gd name="connsiteX6" fmla="*/ 7173783 w 7173783"/>
                <a:gd name="connsiteY6" fmla="*/ 760949 h 4565600"/>
                <a:gd name="connsiteX7" fmla="*/ 7173783 w 7173783"/>
                <a:gd name="connsiteY7" fmla="*/ 2663267 h 4565600"/>
                <a:gd name="connsiteX8" fmla="*/ 7173783 w 7173783"/>
                <a:gd name="connsiteY8" fmla="*/ 2663267 h 4565600"/>
                <a:gd name="connsiteX9" fmla="*/ 7173783 w 7173783"/>
                <a:gd name="connsiteY9" fmla="*/ 3804667 h 4565600"/>
                <a:gd name="connsiteX10" fmla="*/ 7173783 w 7173783"/>
                <a:gd name="connsiteY10" fmla="*/ 3804651 h 4565600"/>
                <a:gd name="connsiteX11" fmla="*/ 6412834 w 7173783"/>
                <a:gd name="connsiteY11" fmla="*/ 4565600 h 4565600"/>
                <a:gd name="connsiteX12" fmla="*/ 2989076 w 7173783"/>
                <a:gd name="connsiteY12" fmla="*/ 4565600 h 4565600"/>
                <a:gd name="connsiteX13" fmla="*/ 1195631 w 7173783"/>
                <a:gd name="connsiteY13" fmla="*/ 4565600 h 4565600"/>
                <a:gd name="connsiteX14" fmla="*/ 1195631 w 7173783"/>
                <a:gd name="connsiteY14" fmla="*/ 4565600 h 4565600"/>
                <a:gd name="connsiteX15" fmla="*/ 760949 w 7173783"/>
                <a:gd name="connsiteY15" fmla="*/ 4565600 h 4565600"/>
                <a:gd name="connsiteX16" fmla="*/ 0 w 7173783"/>
                <a:gd name="connsiteY16" fmla="*/ 3804651 h 4565600"/>
                <a:gd name="connsiteX17" fmla="*/ 0 w 7173783"/>
                <a:gd name="connsiteY17" fmla="*/ 3804667 h 4565600"/>
                <a:gd name="connsiteX18" fmla="*/ -1293792 w 7173783"/>
                <a:gd name="connsiteY18" fmla="*/ 2863818 h 4565600"/>
                <a:gd name="connsiteX19" fmla="*/ 0 w 7173783"/>
                <a:gd name="connsiteY19" fmla="*/ 2663267 h 4565600"/>
                <a:gd name="connsiteX20" fmla="*/ 0 w 7173783"/>
                <a:gd name="connsiteY20" fmla="*/ 760949 h 4565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173783" h="4565600" fill="none" extrusionOk="0">
                  <a:moveTo>
                    <a:pt x="0" y="760949"/>
                  </a:moveTo>
                  <a:cubicBezTo>
                    <a:pt x="-35386" y="298843"/>
                    <a:pt x="326352" y="-26047"/>
                    <a:pt x="760949" y="0"/>
                  </a:cubicBezTo>
                  <a:cubicBezTo>
                    <a:pt x="922142" y="1559"/>
                    <a:pt x="1040534" y="-37108"/>
                    <a:pt x="1195631" y="0"/>
                  </a:cubicBezTo>
                  <a:lnTo>
                    <a:pt x="1195631" y="0"/>
                  </a:lnTo>
                  <a:cubicBezTo>
                    <a:pt x="1916721" y="39099"/>
                    <a:pt x="2742138" y="36401"/>
                    <a:pt x="2989076" y="0"/>
                  </a:cubicBezTo>
                  <a:cubicBezTo>
                    <a:pt x="4553909" y="169626"/>
                    <a:pt x="5018953" y="166819"/>
                    <a:pt x="6412834" y="0"/>
                  </a:cubicBezTo>
                  <a:cubicBezTo>
                    <a:pt x="6875313" y="-63313"/>
                    <a:pt x="7136812" y="313629"/>
                    <a:pt x="7173783" y="760949"/>
                  </a:cubicBezTo>
                  <a:cubicBezTo>
                    <a:pt x="7068731" y="1032544"/>
                    <a:pt x="7342393" y="2188720"/>
                    <a:pt x="7173783" y="2663267"/>
                  </a:cubicBezTo>
                  <a:lnTo>
                    <a:pt x="7173783" y="2663267"/>
                  </a:lnTo>
                  <a:cubicBezTo>
                    <a:pt x="7191753" y="2933315"/>
                    <a:pt x="7165156" y="3470867"/>
                    <a:pt x="7173783" y="3804667"/>
                  </a:cubicBezTo>
                  <a:cubicBezTo>
                    <a:pt x="7173784" y="3804662"/>
                    <a:pt x="7173782" y="3804658"/>
                    <a:pt x="7173783" y="3804651"/>
                  </a:cubicBezTo>
                  <a:cubicBezTo>
                    <a:pt x="7192055" y="4210572"/>
                    <a:pt x="6856322" y="4625619"/>
                    <a:pt x="6412834" y="4565600"/>
                  </a:cubicBezTo>
                  <a:cubicBezTo>
                    <a:pt x="5696142" y="4488638"/>
                    <a:pt x="4009839" y="4536541"/>
                    <a:pt x="2989076" y="4565600"/>
                  </a:cubicBezTo>
                  <a:cubicBezTo>
                    <a:pt x="2457844" y="4548593"/>
                    <a:pt x="1832322" y="4531340"/>
                    <a:pt x="1195631" y="4565600"/>
                  </a:cubicBezTo>
                  <a:lnTo>
                    <a:pt x="1195631" y="4565600"/>
                  </a:lnTo>
                  <a:cubicBezTo>
                    <a:pt x="985484" y="4592479"/>
                    <a:pt x="859344" y="4538983"/>
                    <a:pt x="760949" y="4565600"/>
                  </a:cubicBezTo>
                  <a:cubicBezTo>
                    <a:pt x="310833" y="4575006"/>
                    <a:pt x="2162" y="4273261"/>
                    <a:pt x="0" y="3804651"/>
                  </a:cubicBezTo>
                  <a:cubicBezTo>
                    <a:pt x="1" y="3804656"/>
                    <a:pt x="1" y="3804664"/>
                    <a:pt x="0" y="3804667"/>
                  </a:cubicBezTo>
                  <a:cubicBezTo>
                    <a:pt x="-395162" y="3389514"/>
                    <a:pt x="-771085" y="3174151"/>
                    <a:pt x="-1293792" y="2863818"/>
                  </a:cubicBezTo>
                  <a:cubicBezTo>
                    <a:pt x="-805717" y="2675569"/>
                    <a:pt x="-484061" y="2681811"/>
                    <a:pt x="0" y="2663267"/>
                  </a:cubicBezTo>
                  <a:cubicBezTo>
                    <a:pt x="85667" y="1782089"/>
                    <a:pt x="-27555" y="1301874"/>
                    <a:pt x="0" y="760949"/>
                  </a:cubicBezTo>
                  <a:close/>
                </a:path>
                <a:path w="7173783" h="4565600" stroke="0" extrusionOk="0">
                  <a:moveTo>
                    <a:pt x="0" y="760949"/>
                  </a:moveTo>
                  <a:cubicBezTo>
                    <a:pt x="45749" y="346121"/>
                    <a:pt x="325541" y="-20379"/>
                    <a:pt x="760949" y="0"/>
                  </a:cubicBezTo>
                  <a:cubicBezTo>
                    <a:pt x="815675" y="-23258"/>
                    <a:pt x="1045033" y="26988"/>
                    <a:pt x="1195631" y="0"/>
                  </a:cubicBezTo>
                  <a:lnTo>
                    <a:pt x="1195631" y="0"/>
                  </a:lnTo>
                  <a:cubicBezTo>
                    <a:pt x="1499881" y="7351"/>
                    <a:pt x="2348502" y="-25425"/>
                    <a:pt x="2989076" y="0"/>
                  </a:cubicBezTo>
                  <a:cubicBezTo>
                    <a:pt x="3577392" y="117495"/>
                    <a:pt x="5092350" y="-81622"/>
                    <a:pt x="6412834" y="0"/>
                  </a:cubicBezTo>
                  <a:cubicBezTo>
                    <a:pt x="6820550" y="-5049"/>
                    <a:pt x="7216712" y="350496"/>
                    <a:pt x="7173783" y="760949"/>
                  </a:cubicBezTo>
                  <a:cubicBezTo>
                    <a:pt x="7132282" y="1392000"/>
                    <a:pt x="7302418" y="1834317"/>
                    <a:pt x="7173783" y="2663267"/>
                  </a:cubicBezTo>
                  <a:lnTo>
                    <a:pt x="7173783" y="2663267"/>
                  </a:lnTo>
                  <a:cubicBezTo>
                    <a:pt x="7107502" y="3201822"/>
                    <a:pt x="7129352" y="3345931"/>
                    <a:pt x="7173783" y="3804667"/>
                  </a:cubicBezTo>
                  <a:cubicBezTo>
                    <a:pt x="7173783" y="3804662"/>
                    <a:pt x="7173783" y="3804652"/>
                    <a:pt x="7173783" y="3804651"/>
                  </a:cubicBezTo>
                  <a:cubicBezTo>
                    <a:pt x="7191374" y="4203027"/>
                    <a:pt x="6755574" y="4559787"/>
                    <a:pt x="6412834" y="4565600"/>
                  </a:cubicBezTo>
                  <a:cubicBezTo>
                    <a:pt x="4836632" y="4420516"/>
                    <a:pt x="3944603" y="4600679"/>
                    <a:pt x="2989076" y="4565600"/>
                  </a:cubicBezTo>
                  <a:cubicBezTo>
                    <a:pt x="2198558" y="4604690"/>
                    <a:pt x="1678911" y="4526934"/>
                    <a:pt x="1195631" y="4565600"/>
                  </a:cubicBezTo>
                  <a:lnTo>
                    <a:pt x="1195631" y="4565600"/>
                  </a:lnTo>
                  <a:cubicBezTo>
                    <a:pt x="1028450" y="4552752"/>
                    <a:pt x="813899" y="4564818"/>
                    <a:pt x="760949" y="4565600"/>
                  </a:cubicBezTo>
                  <a:cubicBezTo>
                    <a:pt x="309143" y="4552127"/>
                    <a:pt x="41610" y="4199264"/>
                    <a:pt x="0" y="3804651"/>
                  </a:cubicBezTo>
                  <a:cubicBezTo>
                    <a:pt x="0" y="3804659"/>
                    <a:pt x="0" y="3804664"/>
                    <a:pt x="0" y="3804667"/>
                  </a:cubicBezTo>
                  <a:cubicBezTo>
                    <a:pt x="-591164" y="3414112"/>
                    <a:pt x="-662105" y="3232070"/>
                    <a:pt x="-1293792" y="2863818"/>
                  </a:cubicBezTo>
                  <a:cubicBezTo>
                    <a:pt x="-1035752" y="2837894"/>
                    <a:pt x="-198775" y="2613987"/>
                    <a:pt x="0" y="2663267"/>
                  </a:cubicBezTo>
                  <a:cubicBezTo>
                    <a:pt x="-50189" y="2243163"/>
                    <a:pt x="-24614" y="1581297"/>
                    <a:pt x="0" y="760949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ext Placeholder 7"/>
            <p:cNvSpPr txBox="1"/>
            <p:nvPr/>
          </p:nvSpPr>
          <p:spPr>
            <a:xfrm>
              <a:off x="1601233" y="2436206"/>
              <a:ext cx="6213646" cy="2988537"/>
            </a:xfrm>
            <a:prstGeom prst="rect">
              <a:avLst/>
            </a:prstGeom>
          </p:spPr>
          <p:txBody>
            <a:bodyPr vert="horz" lIns="0" tIns="103866" rIns="0" bIns="103866" anchor="t"/>
            <a:lstStyle>
              <a:lvl1pPr marL="0" indent="0" algn="r" rtl="0" eaLnBrk="0" fontAlgn="base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sz="1265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 Regular"/>
                  <a:ea typeface="+mn-ea"/>
                  <a:cs typeface="Lato Regular"/>
                </a:defRPr>
              </a:lvl1pPr>
              <a:lvl2pPr marL="1041400" indent="-4000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05280" indent="-319405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47900" indent="-319405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891155" indent="-319405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34410" indent="-321310" algn="l" defTabSz="128524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77030" indent="-321310" algn="l" defTabSz="128524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19650" indent="-321310" algn="l" defTabSz="128524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62270" indent="-321310" algn="l" defTabSz="128524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en-US" altLang="zh-CN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Chúng</a:t>
              </a:r>
              <a:r>
                <a:rPr kumimoji="0" lang="en-US" altLang="zh-CN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ta đã có </a:t>
              </a:r>
              <a:r>
                <a:rPr kumimoji="0" lang="en-US" altLang="zh-CN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được</a:t>
              </a:r>
              <a:r>
                <a:rPr kumimoji="0" lang="en-US" altLang="zh-CN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nguyên</a:t>
              </a:r>
              <a:r>
                <a:rPr kumimoji="0" lang="en-US" altLang="zh-CN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liệu</a:t>
              </a:r>
              <a:r>
                <a:rPr kumimoji="0" lang="en-US" altLang="zh-CN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thứ</a:t>
              </a:r>
              <a:r>
                <a:rPr kumimoji="0" lang="en-US" altLang="zh-CN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3 </a:t>
              </a:r>
              <a:r>
                <a:rPr kumimoji="0" lang="en-US" altLang="zh-CN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rồi</a:t>
              </a:r>
              <a:r>
                <a:rPr kumimoji="0" lang="en-US" altLang="zh-CN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! </a:t>
              </a:r>
              <a:r>
                <a:rPr kumimoji="0" lang="en-US" altLang="zh-CN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Trưa</a:t>
              </a:r>
              <a:r>
                <a:rPr kumimoji="0" lang="en-US" altLang="zh-CN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nay </a:t>
              </a:r>
              <a:r>
                <a:rPr kumimoji="0" lang="en-US" altLang="zh-CN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sẽ</a:t>
              </a:r>
              <a:r>
                <a:rPr kumimoji="0" lang="en-US" altLang="zh-CN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có</a:t>
              </a:r>
              <a:r>
                <a:rPr kumimoji="0" lang="en-US" altLang="zh-CN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món</a:t>
              </a:r>
              <a:r>
                <a:rPr kumimoji="0" lang="en-US" altLang="zh-CN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thịt</a:t>
              </a:r>
              <a:r>
                <a:rPr kumimoji="0" lang="en-US" altLang="zh-CN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thơm</a:t>
              </a:r>
              <a:r>
                <a:rPr kumimoji="0" lang="en-US" altLang="zh-CN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ngon</a:t>
              </a:r>
              <a:r>
                <a:rPr kumimoji="0" lang="en-US" altLang="zh-CN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.</a:t>
              </a:r>
            </a:p>
          </p:txBody>
        </p:sp>
      </p:grpSp>
      <p:pic>
        <p:nvPicPr>
          <p:cNvPr id="16" name="Picture 15" descr="A cartoon of a child with a bag&#10;&#10;Description automatically generated with low confidence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9117" y="495300"/>
            <a:ext cx="3767145" cy="6286500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8.33333E-7 4.44444E-6 L -0.40026 0.44097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7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0013" y="2203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Hình chữ nhật: Góc Tròn 6"/>
          <p:cNvSpPr/>
          <p:nvPr/>
        </p:nvSpPr>
        <p:spPr>
          <a:xfrm>
            <a:off x="383137" y="294968"/>
            <a:ext cx="11526538" cy="6268064"/>
          </a:xfrm>
          <a:custGeom>
            <a:avLst/>
            <a:gdLst>
              <a:gd name="connsiteX0" fmla="*/ 0 w 11526538"/>
              <a:gd name="connsiteY0" fmla="*/ 1044698 h 6268064"/>
              <a:gd name="connsiteX1" fmla="*/ 1044698 w 11526538"/>
              <a:gd name="connsiteY1" fmla="*/ 0 h 6268064"/>
              <a:gd name="connsiteX2" fmla="*/ 10481840 w 11526538"/>
              <a:gd name="connsiteY2" fmla="*/ 0 h 6268064"/>
              <a:gd name="connsiteX3" fmla="*/ 11526538 w 11526538"/>
              <a:gd name="connsiteY3" fmla="*/ 1044698 h 6268064"/>
              <a:gd name="connsiteX4" fmla="*/ 11526538 w 11526538"/>
              <a:gd name="connsiteY4" fmla="*/ 5223366 h 6268064"/>
              <a:gd name="connsiteX5" fmla="*/ 10481840 w 11526538"/>
              <a:gd name="connsiteY5" fmla="*/ 6268064 h 6268064"/>
              <a:gd name="connsiteX6" fmla="*/ 1044698 w 11526538"/>
              <a:gd name="connsiteY6" fmla="*/ 6268064 h 6268064"/>
              <a:gd name="connsiteX7" fmla="*/ 0 w 11526538"/>
              <a:gd name="connsiteY7" fmla="*/ 5223366 h 6268064"/>
              <a:gd name="connsiteX8" fmla="*/ 0 w 11526538"/>
              <a:gd name="connsiteY8" fmla="*/ 1044698 h 6268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26538" h="6268064" fill="none" extrusionOk="0">
                <a:moveTo>
                  <a:pt x="0" y="1044698"/>
                </a:moveTo>
                <a:cubicBezTo>
                  <a:pt x="-28133" y="469476"/>
                  <a:pt x="464406" y="18858"/>
                  <a:pt x="1044698" y="0"/>
                </a:cubicBezTo>
                <a:cubicBezTo>
                  <a:pt x="2625393" y="77600"/>
                  <a:pt x="7563936" y="-27269"/>
                  <a:pt x="10481840" y="0"/>
                </a:cubicBezTo>
                <a:cubicBezTo>
                  <a:pt x="11119502" y="-80061"/>
                  <a:pt x="11633526" y="499223"/>
                  <a:pt x="11526538" y="1044698"/>
                </a:cubicBezTo>
                <a:cubicBezTo>
                  <a:pt x="11635538" y="1490397"/>
                  <a:pt x="11448329" y="4076673"/>
                  <a:pt x="11526538" y="5223366"/>
                </a:cubicBezTo>
                <a:cubicBezTo>
                  <a:pt x="11510368" y="5794011"/>
                  <a:pt x="11002740" y="6292793"/>
                  <a:pt x="10481840" y="6268064"/>
                </a:cubicBezTo>
                <a:cubicBezTo>
                  <a:pt x="6500587" y="6317241"/>
                  <a:pt x="5344374" y="6145362"/>
                  <a:pt x="1044698" y="6268064"/>
                </a:cubicBezTo>
                <a:cubicBezTo>
                  <a:pt x="464938" y="6289483"/>
                  <a:pt x="-37180" y="5832349"/>
                  <a:pt x="0" y="5223366"/>
                </a:cubicBezTo>
                <a:cubicBezTo>
                  <a:pt x="47022" y="3591920"/>
                  <a:pt x="104569" y="2361041"/>
                  <a:pt x="0" y="1044698"/>
                </a:cubicBezTo>
                <a:close/>
              </a:path>
              <a:path w="11526538" h="6268064" stroke="0" extrusionOk="0">
                <a:moveTo>
                  <a:pt x="0" y="1044698"/>
                </a:moveTo>
                <a:cubicBezTo>
                  <a:pt x="91468" y="457272"/>
                  <a:pt x="535720" y="-4537"/>
                  <a:pt x="1044698" y="0"/>
                </a:cubicBezTo>
                <a:cubicBezTo>
                  <a:pt x="3035047" y="-129276"/>
                  <a:pt x="5776683" y="-77778"/>
                  <a:pt x="10481840" y="0"/>
                </a:cubicBezTo>
                <a:cubicBezTo>
                  <a:pt x="11054372" y="-14153"/>
                  <a:pt x="11517160" y="521801"/>
                  <a:pt x="11526538" y="1044698"/>
                </a:cubicBezTo>
                <a:cubicBezTo>
                  <a:pt x="11608137" y="2711727"/>
                  <a:pt x="11680838" y="4592653"/>
                  <a:pt x="11526538" y="5223366"/>
                </a:cubicBezTo>
                <a:cubicBezTo>
                  <a:pt x="11537222" y="5822869"/>
                  <a:pt x="11048718" y="6271494"/>
                  <a:pt x="10481840" y="6268064"/>
                </a:cubicBezTo>
                <a:cubicBezTo>
                  <a:pt x="7566599" y="6312284"/>
                  <a:pt x="2015962" y="6238682"/>
                  <a:pt x="1044698" y="6268064"/>
                </a:cubicBezTo>
                <a:cubicBezTo>
                  <a:pt x="463061" y="6250137"/>
                  <a:pt x="-68605" y="5784481"/>
                  <a:pt x="0" y="5223366"/>
                </a:cubicBezTo>
                <a:cubicBezTo>
                  <a:pt x="-159954" y="3627249"/>
                  <a:pt x="22140" y="2797959"/>
                  <a:pt x="0" y="1044698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6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Nhóm 7"/>
          <p:cNvGrpSpPr/>
          <p:nvPr/>
        </p:nvGrpSpPr>
        <p:grpSpPr>
          <a:xfrm>
            <a:off x="678426" y="472789"/>
            <a:ext cx="10836070" cy="861774"/>
            <a:chOff x="1169225" y="159733"/>
            <a:chExt cx="10205456" cy="861774"/>
          </a:xfrm>
        </p:grpSpPr>
        <p:sp>
          <p:nvSpPr>
            <p:cNvPr id="9" name="TextBox 16"/>
            <p:cNvSpPr txBox="1"/>
            <p:nvPr/>
          </p:nvSpPr>
          <p:spPr>
            <a:xfrm>
              <a:off x="1818594" y="159733"/>
              <a:ext cx="9556087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5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Số</a:t>
              </a: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?</a:t>
              </a:r>
              <a:endParaRPr kumimoji="0" lang="vi-VN" sz="5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" name="Oval 22"/>
            <p:cNvSpPr/>
            <p:nvPr/>
          </p:nvSpPr>
          <p:spPr>
            <a:xfrm>
              <a:off x="1169225" y="243763"/>
              <a:ext cx="704966" cy="701040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" name="TextBox 23"/>
            <p:cNvSpPr txBox="1"/>
            <p:nvPr/>
          </p:nvSpPr>
          <p:spPr>
            <a:xfrm>
              <a:off x="1293542" y="211393"/>
              <a:ext cx="556552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4</a:t>
              </a:r>
              <a:endParaRPr kumimoji="0" lang="vi-VN" sz="4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2" name="Hình ảnh 38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57929" b="95325" l="3743" r="336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3254" r="62571"/>
          <a:stretch>
            <a:fillRect/>
          </a:stretch>
        </p:blipFill>
        <p:spPr>
          <a:xfrm>
            <a:off x="9782983" y="5146379"/>
            <a:ext cx="2152847" cy="151239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04862" y="1557337"/>
            <a:ext cx="10791825" cy="1285875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6787" y="3367087"/>
            <a:ext cx="10448925" cy="1285875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397871" y="4352839"/>
            <a:ext cx="9205758" cy="1981372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Hình chữ nhật: Góc Tròn 6"/>
          <p:cNvSpPr/>
          <p:nvPr/>
        </p:nvSpPr>
        <p:spPr>
          <a:xfrm>
            <a:off x="383137" y="294968"/>
            <a:ext cx="11526538" cy="6268064"/>
          </a:xfrm>
          <a:custGeom>
            <a:avLst/>
            <a:gdLst>
              <a:gd name="connsiteX0" fmla="*/ 0 w 11526538"/>
              <a:gd name="connsiteY0" fmla="*/ 1044698 h 6268064"/>
              <a:gd name="connsiteX1" fmla="*/ 1044698 w 11526538"/>
              <a:gd name="connsiteY1" fmla="*/ 0 h 6268064"/>
              <a:gd name="connsiteX2" fmla="*/ 10481840 w 11526538"/>
              <a:gd name="connsiteY2" fmla="*/ 0 h 6268064"/>
              <a:gd name="connsiteX3" fmla="*/ 11526538 w 11526538"/>
              <a:gd name="connsiteY3" fmla="*/ 1044698 h 6268064"/>
              <a:gd name="connsiteX4" fmla="*/ 11526538 w 11526538"/>
              <a:gd name="connsiteY4" fmla="*/ 5223366 h 6268064"/>
              <a:gd name="connsiteX5" fmla="*/ 10481840 w 11526538"/>
              <a:gd name="connsiteY5" fmla="*/ 6268064 h 6268064"/>
              <a:gd name="connsiteX6" fmla="*/ 1044698 w 11526538"/>
              <a:gd name="connsiteY6" fmla="*/ 6268064 h 6268064"/>
              <a:gd name="connsiteX7" fmla="*/ 0 w 11526538"/>
              <a:gd name="connsiteY7" fmla="*/ 5223366 h 6268064"/>
              <a:gd name="connsiteX8" fmla="*/ 0 w 11526538"/>
              <a:gd name="connsiteY8" fmla="*/ 1044698 h 6268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26538" h="6268064" fill="none" extrusionOk="0">
                <a:moveTo>
                  <a:pt x="0" y="1044698"/>
                </a:moveTo>
                <a:cubicBezTo>
                  <a:pt x="-28133" y="469476"/>
                  <a:pt x="464406" y="18858"/>
                  <a:pt x="1044698" y="0"/>
                </a:cubicBezTo>
                <a:cubicBezTo>
                  <a:pt x="2625393" y="77600"/>
                  <a:pt x="7563936" y="-27269"/>
                  <a:pt x="10481840" y="0"/>
                </a:cubicBezTo>
                <a:cubicBezTo>
                  <a:pt x="11119502" y="-80061"/>
                  <a:pt x="11633526" y="499223"/>
                  <a:pt x="11526538" y="1044698"/>
                </a:cubicBezTo>
                <a:cubicBezTo>
                  <a:pt x="11635538" y="1490397"/>
                  <a:pt x="11448329" y="4076673"/>
                  <a:pt x="11526538" y="5223366"/>
                </a:cubicBezTo>
                <a:cubicBezTo>
                  <a:pt x="11510368" y="5794011"/>
                  <a:pt x="11002740" y="6292793"/>
                  <a:pt x="10481840" y="6268064"/>
                </a:cubicBezTo>
                <a:cubicBezTo>
                  <a:pt x="6500587" y="6317241"/>
                  <a:pt x="5344374" y="6145362"/>
                  <a:pt x="1044698" y="6268064"/>
                </a:cubicBezTo>
                <a:cubicBezTo>
                  <a:pt x="464938" y="6289483"/>
                  <a:pt x="-37180" y="5832349"/>
                  <a:pt x="0" y="5223366"/>
                </a:cubicBezTo>
                <a:cubicBezTo>
                  <a:pt x="47022" y="3591920"/>
                  <a:pt x="104569" y="2361041"/>
                  <a:pt x="0" y="1044698"/>
                </a:cubicBezTo>
                <a:close/>
              </a:path>
              <a:path w="11526538" h="6268064" stroke="0" extrusionOk="0">
                <a:moveTo>
                  <a:pt x="0" y="1044698"/>
                </a:moveTo>
                <a:cubicBezTo>
                  <a:pt x="91468" y="457272"/>
                  <a:pt x="535720" y="-4537"/>
                  <a:pt x="1044698" y="0"/>
                </a:cubicBezTo>
                <a:cubicBezTo>
                  <a:pt x="3035047" y="-129276"/>
                  <a:pt x="5776683" y="-77778"/>
                  <a:pt x="10481840" y="0"/>
                </a:cubicBezTo>
                <a:cubicBezTo>
                  <a:pt x="11054372" y="-14153"/>
                  <a:pt x="11517160" y="521801"/>
                  <a:pt x="11526538" y="1044698"/>
                </a:cubicBezTo>
                <a:cubicBezTo>
                  <a:pt x="11608137" y="2711727"/>
                  <a:pt x="11680838" y="4592653"/>
                  <a:pt x="11526538" y="5223366"/>
                </a:cubicBezTo>
                <a:cubicBezTo>
                  <a:pt x="11537222" y="5822869"/>
                  <a:pt x="11048718" y="6271494"/>
                  <a:pt x="10481840" y="6268064"/>
                </a:cubicBezTo>
                <a:cubicBezTo>
                  <a:pt x="7566599" y="6312284"/>
                  <a:pt x="2015962" y="6238682"/>
                  <a:pt x="1044698" y="6268064"/>
                </a:cubicBezTo>
                <a:cubicBezTo>
                  <a:pt x="463061" y="6250137"/>
                  <a:pt x="-68605" y="5784481"/>
                  <a:pt x="0" y="5223366"/>
                </a:cubicBezTo>
                <a:cubicBezTo>
                  <a:pt x="-159954" y="3627249"/>
                  <a:pt x="22140" y="2797959"/>
                  <a:pt x="0" y="1044698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6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Nhóm 7"/>
          <p:cNvGrpSpPr/>
          <p:nvPr/>
        </p:nvGrpSpPr>
        <p:grpSpPr>
          <a:xfrm>
            <a:off x="678426" y="472789"/>
            <a:ext cx="10836070" cy="861774"/>
            <a:chOff x="1169225" y="159733"/>
            <a:chExt cx="10205456" cy="861774"/>
          </a:xfrm>
        </p:grpSpPr>
        <p:sp>
          <p:nvSpPr>
            <p:cNvPr id="9" name="TextBox 16"/>
            <p:cNvSpPr txBox="1"/>
            <p:nvPr/>
          </p:nvSpPr>
          <p:spPr>
            <a:xfrm>
              <a:off x="1818594" y="159733"/>
              <a:ext cx="9556087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5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Số</a:t>
              </a: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?</a:t>
              </a:r>
              <a:endParaRPr kumimoji="0" lang="vi-VN" sz="5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" name="Oval 22"/>
            <p:cNvSpPr/>
            <p:nvPr/>
          </p:nvSpPr>
          <p:spPr>
            <a:xfrm>
              <a:off x="1169225" y="243763"/>
              <a:ext cx="704966" cy="701040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" name="TextBox 23"/>
            <p:cNvSpPr txBox="1"/>
            <p:nvPr/>
          </p:nvSpPr>
          <p:spPr>
            <a:xfrm>
              <a:off x="1293542" y="211393"/>
              <a:ext cx="556552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4</a:t>
              </a:r>
              <a:endParaRPr kumimoji="0" lang="vi-VN" sz="4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2" name="Hình ảnh 38"/>
          <p:cNvPicPr>
            <a:picLocks noChangeAspect="1"/>
          </p:cNvPicPr>
          <p:nvPr/>
        </p:nvPicPr>
        <p:blipFill rotWithShape="1"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7929" b="95325" l="3743" r="336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3254" r="62571"/>
          <a:stretch>
            <a:fillRect/>
          </a:stretch>
        </p:blipFill>
        <p:spPr>
          <a:xfrm>
            <a:off x="9782983" y="5146379"/>
            <a:ext cx="2152847" cy="151239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4862" y="1557337"/>
            <a:ext cx="10791825" cy="1285875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1533526" y="2428875"/>
            <a:ext cx="1600200" cy="835285"/>
            <a:chOff x="6096000" y="2530750"/>
            <a:chExt cx="3139440" cy="1123935"/>
          </a:xfrm>
        </p:grpSpPr>
        <p:sp>
          <p:nvSpPr>
            <p:cNvPr id="4" name="Right Brace 3"/>
            <p:cNvSpPr/>
            <p:nvPr/>
          </p:nvSpPr>
          <p:spPr>
            <a:xfrm rot="5400000">
              <a:off x="7378337" y="1248413"/>
              <a:ext cx="574766" cy="3139440"/>
            </a:xfrm>
            <a:prstGeom prst="rightBrace">
              <a:avLst>
                <a:gd name="adj1" fmla="val 39773"/>
                <a:gd name="adj2" fmla="val 50000"/>
              </a:avLst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6821100" y="2946799"/>
              <a:ext cx="2414340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4000" dirty="0"/>
                <a:t>+ 1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3352800" y="2447925"/>
            <a:ext cx="1419225" cy="835285"/>
            <a:chOff x="6096000" y="2530750"/>
            <a:chExt cx="3139440" cy="1123935"/>
          </a:xfrm>
        </p:grpSpPr>
        <p:sp>
          <p:nvSpPr>
            <p:cNvPr id="16" name="Right Brace 15"/>
            <p:cNvSpPr/>
            <p:nvPr/>
          </p:nvSpPr>
          <p:spPr>
            <a:xfrm rot="5400000">
              <a:off x="7378337" y="1248413"/>
              <a:ext cx="574766" cy="3139440"/>
            </a:xfrm>
            <a:prstGeom prst="rightBrace">
              <a:avLst>
                <a:gd name="adj1" fmla="val 39773"/>
                <a:gd name="adj2" fmla="val 50000"/>
              </a:avLst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6821100" y="2946799"/>
              <a:ext cx="2414340" cy="70788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4000" dirty="0"/>
                <a:t>+ 1</a:t>
              </a:r>
            </a:p>
          </p:txBody>
        </p:sp>
      </p:grpSp>
      <p:sp>
        <p:nvSpPr>
          <p:cNvPr id="18" name="Rectangle: Rounded Corners 17"/>
          <p:cNvSpPr/>
          <p:nvPr/>
        </p:nvSpPr>
        <p:spPr>
          <a:xfrm>
            <a:off x="5067301" y="2019300"/>
            <a:ext cx="1219200" cy="55245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rgbClr val="FF0000"/>
                </a:solidFill>
              </a:rPr>
              <a:t>17 598</a:t>
            </a:r>
          </a:p>
        </p:txBody>
      </p:sp>
      <p:sp>
        <p:nvSpPr>
          <p:cNvPr id="19" name="Rectangle: Rounded Corners 18"/>
          <p:cNvSpPr/>
          <p:nvPr/>
        </p:nvSpPr>
        <p:spPr>
          <a:xfrm>
            <a:off x="7543801" y="2038350"/>
            <a:ext cx="1219200" cy="55245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rgbClr val="FF0000"/>
                </a:solidFill>
              </a:rPr>
              <a:t>17 600</a:t>
            </a:r>
          </a:p>
        </p:txBody>
      </p:sp>
      <p:sp>
        <p:nvSpPr>
          <p:cNvPr id="20" name="Rectangle: Rounded Corners 19"/>
          <p:cNvSpPr/>
          <p:nvPr/>
        </p:nvSpPr>
        <p:spPr>
          <a:xfrm>
            <a:off x="8896351" y="2057400"/>
            <a:ext cx="1219200" cy="55245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rgbClr val="FF0000"/>
                </a:solidFill>
              </a:rPr>
              <a:t>17 601</a:t>
            </a:r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76312" y="3395662"/>
            <a:ext cx="10448925" cy="1285875"/>
          </a:xfrm>
          <a:prstGeom prst="rect">
            <a:avLst/>
          </a:prstGeom>
        </p:spPr>
      </p:pic>
      <p:grpSp>
        <p:nvGrpSpPr>
          <p:cNvPr id="22" name="Group 21"/>
          <p:cNvGrpSpPr/>
          <p:nvPr/>
        </p:nvGrpSpPr>
        <p:grpSpPr>
          <a:xfrm>
            <a:off x="1647824" y="4314826"/>
            <a:ext cx="2038351" cy="893974"/>
            <a:chOff x="5909126" y="2530750"/>
            <a:chExt cx="3999051" cy="1202905"/>
          </a:xfrm>
        </p:grpSpPr>
        <p:sp>
          <p:nvSpPr>
            <p:cNvPr id="23" name="Right Brace 22"/>
            <p:cNvSpPr/>
            <p:nvPr/>
          </p:nvSpPr>
          <p:spPr>
            <a:xfrm rot="5400000">
              <a:off x="7378337" y="1248413"/>
              <a:ext cx="574766" cy="3139440"/>
            </a:xfrm>
            <a:prstGeom prst="rightBrace">
              <a:avLst>
                <a:gd name="adj1" fmla="val 39773"/>
                <a:gd name="adj2" fmla="val 50000"/>
              </a:avLst>
            </a:prstGeom>
            <a:ln w="38100"/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TextBox 23"/>
            <p:cNvSpPr txBox="1"/>
            <p:nvPr/>
          </p:nvSpPr>
          <p:spPr>
            <a:xfrm>
              <a:off x="5909126" y="2946799"/>
              <a:ext cx="3999051" cy="786856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algn="just"/>
              <a:r>
                <a:rPr lang="en-US" sz="3200" dirty="0"/>
                <a:t>+ 10 000</a:t>
              </a:r>
            </a:p>
          </p:txBody>
        </p:sp>
      </p:grpSp>
      <p:sp>
        <p:nvSpPr>
          <p:cNvPr id="25" name="Rectangle: Rounded Corners 24"/>
          <p:cNvSpPr/>
          <p:nvPr/>
        </p:nvSpPr>
        <p:spPr>
          <a:xfrm>
            <a:off x="3857626" y="3981450"/>
            <a:ext cx="1219200" cy="55245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rgbClr val="FF0000"/>
                </a:solidFill>
              </a:rPr>
              <a:t>50 000</a:t>
            </a:r>
          </a:p>
        </p:txBody>
      </p:sp>
      <p:sp>
        <p:nvSpPr>
          <p:cNvPr id="26" name="Rectangle: Rounded Corners 25"/>
          <p:cNvSpPr/>
          <p:nvPr/>
        </p:nvSpPr>
        <p:spPr>
          <a:xfrm>
            <a:off x="6429376" y="3952875"/>
            <a:ext cx="1219200" cy="55245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rgbClr val="FF0000"/>
                </a:solidFill>
              </a:rPr>
              <a:t>70 000</a:t>
            </a:r>
          </a:p>
        </p:txBody>
      </p:sp>
      <p:sp>
        <p:nvSpPr>
          <p:cNvPr id="27" name="Rectangle: Rounded Corners 26"/>
          <p:cNvSpPr/>
          <p:nvPr/>
        </p:nvSpPr>
        <p:spPr>
          <a:xfrm>
            <a:off x="7753351" y="3933825"/>
            <a:ext cx="1219200" cy="55245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rgbClr val="FF0000"/>
                </a:solidFill>
              </a:rPr>
              <a:t>80 000</a:t>
            </a:r>
          </a:p>
        </p:txBody>
      </p:sp>
      <p:sp>
        <p:nvSpPr>
          <p:cNvPr id="28" name="Rectangle: Rounded Corners 27"/>
          <p:cNvSpPr/>
          <p:nvPr/>
        </p:nvSpPr>
        <p:spPr>
          <a:xfrm>
            <a:off x="10239375" y="3952875"/>
            <a:ext cx="1409699" cy="552450"/>
          </a:xfrm>
          <a:prstGeom prst="roundRect">
            <a:avLst/>
          </a:prstGeom>
          <a:solidFill>
            <a:schemeClr val="bg1"/>
          </a:solidFill>
          <a:ln w="28575">
            <a:solidFill>
              <a:schemeClr val="accent2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700" dirty="0">
                <a:solidFill>
                  <a:srgbClr val="FF0000"/>
                </a:solidFill>
              </a:rPr>
              <a:t>100 000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0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7" r="5547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grpSp>
        <p:nvGrpSpPr>
          <p:cNvPr id="43" name="Nhóm 42"/>
          <p:cNvGrpSpPr/>
          <p:nvPr/>
        </p:nvGrpSpPr>
        <p:grpSpPr>
          <a:xfrm>
            <a:off x="3810000" y="-152401"/>
            <a:ext cx="8381980" cy="5153026"/>
            <a:chOff x="3810000" y="-152401"/>
            <a:chExt cx="8381980" cy="4343401"/>
          </a:xfrm>
        </p:grpSpPr>
        <p:pic>
          <p:nvPicPr>
            <p:cNvPr id="17" name="Hình ảnh 16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20249" r="80583">
                          <a14:foregroundMark x1="41146" y1="11111" x2="42604" y2="11481"/>
                        </a14:backgroundRemoval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95" t="4074" r="20164" b="6852"/>
            <a:stretch>
              <a:fillRect/>
            </a:stretch>
          </p:blipFill>
          <p:spPr>
            <a:xfrm>
              <a:off x="3810000" y="-152401"/>
              <a:ext cx="8381980" cy="4343401"/>
            </a:xfrm>
            <a:prstGeom prst="rect">
              <a:avLst/>
            </a:prstGeom>
          </p:spPr>
        </p:pic>
        <p:grpSp>
          <p:nvGrpSpPr>
            <p:cNvPr id="22" name="Nhóm 21"/>
            <p:cNvGrpSpPr/>
            <p:nvPr/>
          </p:nvGrpSpPr>
          <p:grpSpPr>
            <a:xfrm>
              <a:off x="4092639" y="1227079"/>
              <a:ext cx="2536761" cy="1948518"/>
              <a:chOff x="3929720" y="1390608"/>
              <a:chExt cx="2536761" cy="1948518"/>
            </a:xfrm>
          </p:grpSpPr>
          <p:sp>
            <p:nvSpPr>
              <p:cNvPr id="20" name="TextBox 67"/>
              <p:cNvSpPr txBox="1"/>
              <p:nvPr/>
            </p:nvSpPr>
            <p:spPr>
              <a:xfrm>
                <a:off x="4092378" y="1400134"/>
                <a:ext cx="2152847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4000" b="1" i="0" u="none" strike="noStrike" kern="1200" cap="none" spc="0" normalizeH="0" baseline="0" noProof="0" dirty="0" err="1">
                    <a:ln w="127000">
                      <a:solidFill>
                        <a:prstClr val="white"/>
                      </a:solidFill>
                      <a:prstDash val="solid"/>
                    </a:ln>
                    <a:solidFill>
                      <a:prstClr val="white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Nguyên</a:t>
                </a:r>
                <a:r>
                  <a:rPr kumimoji="0" lang="en-US" sz="4000" b="1" i="0" u="none" strike="noStrike" kern="1200" cap="none" spc="0" normalizeH="0" baseline="0" noProof="0" dirty="0">
                    <a:ln w="127000">
                      <a:solidFill>
                        <a:prstClr val="white"/>
                      </a:solidFill>
                      <a:prstDash val="solid"/>
                    </a:ln>
                    <a:solidFill>
                      <a:prstClr val="white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 w="127000">
                      <a:solidFill>
                        <a:prstClr val="white"/>
                      </a:solidFill>
                      <a:prstDash val="solid"/>
                    </a:ln>
                    <a:solidFill>
                      <a:prstClr val="white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liệu</a:t>
                </a:r>
                <a:r>
                  <a:rPr kumimoji="0" lang="en-US" sz="4000" b="1" i="0" u="none" strike="noStrike" kern="1200" cap="none" spc="0" normalizeH="0" baseline="0" noProof="0" dirty="0">
                    <a:ln w="127000">
                      <a:solidFill>
                        <a:prstClr val="white"/>
                      </a:solidFill>
                      <a:prstDash val="solid"/>
                    </a:ln>
                    <a:solidFill>
                      <a:prstClr val="white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 w="127000">
                      <a:solidFill>
                        <a:prstClr val="white"/>
                      </a:solidFill>
                      <a:prstDash val="solid"/>
                    </a:ln>
                    <a:solidFill>
                      <a:prstClr val="white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mẹ</a:t>
                </a:r>
                <a:r>
                  <a:rPr kumimoji="0" lang="en-US" sz="4000" b="1" i="0" u="none" strike="noStrike" kern="1200" cap="none" spc="0" normalizeH="0" baseline="0" noProof="0" dirty="0">
                    <a:ln w="127000">
                      <a:solidFill>
                        <a:prstClr val="white"/>
                      </a:solidFill>
                      <a:prstDash val="solid"/>
                    </a:ln>
                    <a:solidFill>
                      <a:prstClr val="white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 w="127000">
                      <a:solidFill>
                        <a:prstClr val="white"/>
                      </a:solidFill>
                      <a:prstDash val="solid"/>
                    </a:ln>
                    <a:solidFill>
                      <a:prstClr val="white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cần</a:t>
                </a:r>
                <a:r>
                  <a:rPr kumimoji="0" lang="en-US" sz="4000" b="1" i="0" u="none" strike="noStrike" kern="1200" cap="none" spc="0" normalizeH="0" baseline="0" noProof="0" dirty="0">
                    <a:ln w="127000">
                      <a:solidFill>
                        <a:prstClr val="white"/>
                      </a:solidFill>
                      <a:prstDash val="solid"/>
                    </a:ln>
                    <a:solidFill>
                      <a:prstClr val="white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 :</a:t>
                </a:r>
              </a:p>
            </p:txBody>
          </p:sp>
          <p:sp>
            <p:nvSpPr>
              <p:cNvPr id="21" name="TextBox 67"/>
              <p:cNvSpPr txBox="1"/>
              <p:nvPr/>
            </p:nvSpPr>
            <p:spPr>
              <a:xfrm>
                <a:off x="3929720" y="1390608"/>
                <a:ext cx="2536761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4000" b="1" i="0" u="none" strike="noStrike" kern="1200" cap="none" spc="0" normalizeH="0" baseline="0" noProof="0" dirty="0" err="1">
                    <a:ln w="9525">
                      <a:noFill/>
                      <a:prstDash val="solid"/>
                    </a:ln>
                    <a:solidFill>
                      <a:srgbClr val="FF5D5D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Nguyên</a:t>
                </a:r>
                <a:r>
                  <a:rPr kumimoji="0" lang="en-US" sz="4000" b="1" i="0" u="none" strike="noStrike" kern="1200" cap="none" spc="0" normalizeH="0" baseline="0" noProof="0" dirty="0">
                    <a:ln w="9525">
                      <a:noFill/>
                      <a:prstDash val="solid"/>
                    </a:ln>
                    <a:solidFill>
                      <a:srgbClr val="FF5D5D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 w="9525">
                      <a:noFill/>
                      <a:prstDash val="solid"/>
                    </a:ln>
                    <a:solidFill>
                      <a:srgbClr val="FF5D5D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liệu</a:t>
                </a:r>
                <a:r>
                  <a:rPr kumimoji="0" lang="en-US" sz="4000" b="1" i="0" u="none" strike="noStrike" kern="1200" cap="none" spc="0" normalizeH="0" baseline="0" noProof="0" dirty="0">
                    <a:ln w="9525">
                      <a:noFill/>
                      <a:prstDash val="solid"/>
                    </a:ln>
                    <a:solidFill>
                      <a:srgbClr val="FF5D5D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 w="9525">
                      <a:noFill/>
                      <a:prstDash val="solid"/>
                    </a:ln>
                    <a:solidFill>
                      <a:srgbClr val="FF5D5D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mẹ</a:t>
                </a:r>
                <a:r>
                  <a:rPr kumimoji="0" lang="en-US" sz="4000" b="1" i="0" u="none" strike="noStrike" kern="1200" cap="none" spc="0" normalizeH="0" baseline="0" noProof="0" dirty="0">
                    <a:ln w="9525">
                      <a:noFill/>
                      <a:prstDash val="solid"/>
                    </a:ln>
                    <a:solidFill>
                      <a:srgbClr val="FF5D5D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 w="9525">
                      <a:noFill/>
                      <a:prstDash val="solid"/>
                    </a:ln>
                    <a:solidFill>
                      <a:srgbClr val="FF5D5D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cần</a:t>
                </a:r>
                <a:r>
                  <a:rPr kumimoji="0" lang="en-US" sz="4000" b="1" i="0" u="none" strike="noStrike" kern="1200" cap="none" spc="0" normalizeH="0" baseline="0" noProof="0" dirty="0">
                    <a:ln w="9525">
                      <a:noFill/>
                      <a:prstDash val="solid"/>
                    </a:ln>
                    <a:solidFill>
                      <a:srgbClr val="FF5D5D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 :</a:t>
                </a:r>
              </a:p>
            </p:txBody>
          </p:sp>
        </p:grpSp>
      </p:grpSp>
      <p:pic>
        <p:nvPicPr>
          <p:cNvPr id="25" name="Hình ảnh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2" r="7602"/>
          <a:stretch>
            <a:fillRect/>
          </a:stretch>
        </p:blipFill>
        <p:spPr>
          <a:xfrm>
            <a:off x="6199820" y="787525"/>
            <a:ext cx="1564552" cy="1845066"/>
          </a:xfrm>
          <a:prstGeom prst="rect">
            <a:avLst/>
          </a:prstGeom>
        </p:spPr>
      </p:pic>
      <p:pic>
        <p:nvPicPr>
          <p:cNvPr id="37" name="Hình ảnh 36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815" b="43704" l="56719" r="94688">
                        <a14:foregroundMark x1="93229" y1="19259" x2="93229" y2="17593"/>
                        <a14:foregroundMark x1="94688" y1="16111" x2="94688" y2="17963"/>
                        <a14:foregroundMark x1="68854" y1="32963" x2="65417" y2="28519"/>
                        <a14:foregroundMark x1="59375" y1="20185" x2="60729" y2="23889"/>
                        <a14:foregroundMark x1="62813" y1="15741" x2="65000" y2="19074"/>
                        <a14:foregroundMark x1="65313" y1="15370" x2="65313" y2="15370"/>
                        <a14:foregroundMark x1="65104" y1="15370" x2="65521" y2="17407"/>
                        <a14:foregroundMark x1="66667" y1="21111" x2="67917" y2="242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300" r="3125" b="51296"/>
          <a:stretch>
            <a:fillRect/>
          </a:stretch>
        </p:blipFill>
        <p:spPr>
          <a:xfrm>
            <a:off x="9381584" y="931775"/>
            <a:ext cx="2255525" cy="1386249"/>
          </a:xfrm>
          <a:prstGeom prst="rect">
            <a:avLst/>
          </a:prstGeom>
        </p:spPr>
      </p:pic>
      <p:pic>
        <p:nvPicPr>
          <p:cNvPr id="39" name="Hình ảnh 38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7929" b="95325" l="3743" r="336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3254" r="62571"/>
          <a:stretch>
            <a:fillRect/>
          </a:stretch>
        </p:blipFill>
        <p:spPr>
          <a:xfrm>
            <a:off x="6763558" y="2688929"/>
            <a:ext cx="2152847" cy="151239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050" y="876300"/>
            <a:ext cx="1619250" cy="1619250"/>
          </a:xfrm>
          <a:prstGeom prst="rect">
            <a:avLst/>
          </a:prstGeom>
        </p:spPr>
      </p:pic>
      <p:pic>
        <p:nvPicPr>
          <p:cNvPr id="6" name="Picture 5" descr="A bottle of hot chili sauce&#10;&#10;Description automatically generated with medium confidence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229" y="2409824"/>
            <a:ext cx="683990" cy="1590675"/>
          </a:xfrm>
          <a:prstGeom prst="rect">
            <a:avLst/>
          </a:prstGeom>
        </p:spPr>
      </p:pic>
      <p:pic>
        <p:nvPicPr>
          <p:cNvPr id="10" name="Hình ảnh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2" r="7602"/>
          <a:stretch>
            <a:fillRect/>
          </a:stretch>
        </p:blipFill>
        <p:spPr>
          <a:xfrm>
            <a:off x="3542345" y="3549775"/>
            <a:ext cx="1564552" cy="184506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8625" y="3810000"/>
            <a:ext cx="1619250" cy="1619250"/>
          </a:xfrm>
          <a:prstGeom prst="rect">
            <a:avLst/>
          </a:prstGeom>
        </p:spPr>
      </p:pic>
      <p:grpSp>
        <p:nvGrpSpPr>
          <p:cNvPr id="7" name="Nhóm 5"/>
          <p:cNvGrpSpPr/>
          <p:nvPr/>
        </p:nvGrpSpPr>
        <p:grpSpPr>
          <a:xfrm>
            <a:off x="6830455" y="4294772"/>
            <a:ext cx="5000016" cy="2298134"/>
            <a:chOff x="1139185" y="2161569"/>
            <a:chExt cx="7173783" cy="4565600"/>
          </a:xfrm>
        </p:grpSpPr>
        <p:sp>
          <p:nvSpPr>
            <p:cNvPr id="9" name="Bong bóng Lời nói: Hình chữ nhật với Góc Tròn 6"/>
            <p:cNvSpPr/>
            <p:nvPr/>
          </p:nvSpPr>
          <p:spPr>
            <a:xfrm>
              <a:off x="1139185" y="2161569"/>
              <a:ext cx="7173783" cy="4565600"/>
            </a:xfrm>
            <a:custGeom>
              <a:avLst/>
              <a:gdLst>
                <a:gd name="connsiteX0" fmla="*/ 0 w 7173783"/>
                <a:gd name="connsiteY0" fmla="*/ 760949 h 4565600"/>
                <a:gd name="connsiteX1" fmla="*/ 760949 w 7173783"/>
                <a:gd name="connsiteY1" fmla="*/ 0 h 4565600"/>
                <a:gd name="connsiteX2" fmla="*/ 1195631 w 7173783"/>
                <a:gd name="connsiteY2" fmla="*/ 0 h 4565600"/>
                <a:gd name="connsiteX3" fmla="*/ 1195631 w 7173783"/>
                <a:gd name="connsiteY3" fmla="*/ 0 h 4565600"/>
                <a:gd name="connsiteX4" fmla="*/ 2989076 w 7173783"/>
                <a:gd name="connsiteY4" fmla="*/ 0 h 4565600"/>
                <a:gd name="connsiteX5" fmla="*/ 6412834 w 7173783"/>
                <a:gd name="connsiteY5" fmla="*/ 0 h 4565600"/>
                <a:gd name="connsiteX6" fmla="*/ 7173783 w 7173783"/>
                <a:gd name="connsiteY6" fmla="*/ 760949 h 4565600"/>
                <a:gd name="connsiteX7" fmla="*/ 7173783 w 7173783"/>
                <a:gd name="connsiteY7" fmla="*/ 2663267 h 4565600"/>
                <a:gd name="connsiteX8" fmla="*/ 7173783 w 7173783"/>
                <a:gd name="connsiteY8" fmla="*/ 2663267 h 4565600"/>
                <a:gd name="connsiteX9" fmla="*/ 7173783 w 7173783"/>
                <a:gd name="connsiteY9" fmla="*/ 3804667 h 4565600"/>
                <a:gd name="connsiteX10" fmla="*/ 7173783 w 7173783"/>
                <a:gd name="connsiteY10" fmla="*/ 3804651 h 4565600"/>
                <a:gd name="connsiteX11" fmla="*/ 6412834 w 7173783"/>
                <a:gd name="connsiteY11" fmla="*/ 4565600 h 4565600"/>
                <a:gd name="connsiteX12" fmla="*/ 2989076 w 7173783"/>
                <a:gd name="connsiteY12" fmla="*/ 4565600 h 4565600"/>
                <a:gd name="connsiteX13" fmla="*/ 1195631 w 7173783"/>
                <a:gd name="connsiteY13" fmla="*/ 4565600 h 4565600"/>
                <a:gd name="connsiteX14" fmla="*/ 1195631 w 7173783"/>
                <a:gd name="connsiteY14" fmla="*/ 4565600 h 4565600"/>
                <a:gd name="connsiteX15" fmla="*/ 760949 w 7173783"/>
                <a:gd name="connsiteY15" fmla="*/ 4565600 h 4565600"/>
                <a:gd name="connsiteX16" fmla="*/ 0 w 7173783"/>
                <a:gd name="connsiteY16" fmla="*/ 3804651 h 4565600"/>
                <a:gd name="connsiteX17" fmla="*/ 0 w 7173783"/>
                <a:gd name="connsiteY17" fmla="*/ 3804667 h 4565600"/>
                <a:gd name="connsiteX18" fmla="*/ -1293792 w 7173783"/>
                <a:gd name="connsiteY18" fmla="*/ 2863818 h 4565600"/>
                <a:gd name="connsiteX19" fmla="*/ 0 w 7173783"/>
                <a:gd name="connsiteY19" fmla="*/ 2663267 h 4565600"/>
                <a:gd name="connsiteX20" fmla="*/ 0 w 7173783"/>
                <a:gd name="connsiteY20" fmla="*/ 760949 h 4565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173783" h="4565600" fill="none" extrusionOk="0">
                  <a:moveTo>
                    <a:pt x="0" y="760949"/>
                  </a:moveTo>
                  <a:cubicBezTo>
                    <a:pt x="-35386" y="298843"/>
                    <a:pt x="326352" y="-26047"/>
                    <a:pt x="760949" y="0"/>
                  </a:cubicBezTo>
                  <a:cubicBezTo>
                    <a:pt x="922142" y="1559"/>
                    <a:pt x="1040534" y="-37108"/>
                    <a:pt x="1195631" y="0"/>
                  </a:cubicBezTo>
                  <a:lnTo>
                    <a:pt x="1195631" y="0"/>
                  </a:lnTo>
                  <a:cubicBezTo>
                    <a:pt x="1916721" y="39099"/>
                    <a:pt x="2742138" y="36401"/>
                    <a:pt x="2989076" y="0"/>
                  </a:cubicBezTo>
                  <a:cubicBezTo>
                    <a:pt x="4553909" y="169626"/>
                    <a:pt x="5018953" y="166819"/>
                    <a:pt x="6412834" y="0"/>
                  </a:cubicBezTo>
                  <a:cubicBezTo>
                    <a:pt x="6875313" y="-63313"/>
                    <a:pt x="7136812" y="313629"/>
                    <a:pt x="7173783" y="760949"/>
                  </a:cubicBezTo>
                  <a:cubicBezTo>
                    <a:pt x="7068731" y="1032544"/>
                    <a:pt x="7342393" y="2188720"/>
                    <a:pt x="7173783" y="2663267"/>
                  </a:cubicBezTo>
                  <a:lnTo>
                    <a:pt x="7173783" y="2663267"/>
                  </a:lnTo>
                  <a:cubicBezTo>
                    <a:pt x="7191753" y="2933315"/>
                    <a:pt x="7165156" y="3470867"/>
                    <a:pt x="7173783" y="3804667"/>
                  </a:cubicBezTo>
                  <a:cubicBezTo>
                    <a:pt x="7173784" y="3804662"/>
                    <a:pt x="7173782" y="3804658"/>
                    <a:pt x="7173783" y="3804651"/>
                  </a:cubicBezTo>
                  <a:cubicBezTo>
                    <a:pt x="7192055" y="4210572"/>
                    <a:pt x="6856322" y="4625619"/>
                    <a:pt x="6412834" y="4565600"/>
                  </a:cubicBezTo>
                  <a:cubicBezTo>
                    <a:pt x="5696142" y="4488638"/>
                    <a:pt x="4009839" y="4536541"/>
                    <a:pt x="2989076" y="4565600"/>
                  </a:cubicBezTo>
                  <a:cubicBezTo>
                    <a:pt x="2457844" y="4548593"/>
                    <a:pt x="1832322" y="4531340"/>
                    <a:pt x="1195631" y="4565600"/>
                  </a:cubicBezTo>
                  <a:lnTo>
                    <a:pt x="1195631" y="4565600"/>
                  </a:lnTo>
                  <a:cubicBezTo>
                    <a:pt x="985484" y="4592479"/>
                    <a:pt x="859344" y="4538983"/>
                    <a:pt x="760949" y="4565600"/>
                  </a:cubicBezTo>
                  <a:cubicBezTo>
                    <a:pt x="310833" y="4575006"/>
                    <a:pt x="2162" y="4273261"/>
                    <a:pt x="0" y="3804651"/>
                  </a:cubicBezTo>
                  <a:cubicBezTo>
                    <a:pt x="1" y="3804656"/>
                    <a:pt x="1" y="3804664"/>
                    <a:pt x="0" y="3804667"/>
                  </a:cubicBezTo>
                  <a:cubicBezTo>
                    <a:pt x="-395162" y="3389514"/>
                    <a:pt x="-771085" y="3174151"/>
                    <a:pt x="-1293792" y="2863818"/>
                  </a:cubicBezTo>
                  <a:cubicBezTo>
                    <a:pt x="-805717" y="2675569"/>
                    <a:pt x="-484061" y="2681811"/>
                    <a:pt x="0" y="2663267"/>
                  </a:cubicBezTo>
                  <a:cubicBezTo>
                    <a:pt x="85667" y="1782089"/>
                    <a:pt x="-27555" y="1301874"/>
                    <a:pt x="0" y="760949"/>
                  </a:cubicBezTo>
                  <a:close/>
                </a:path>
                <a:path w="7173783" h="4565600" stroke="0" extrusionOk="0">
                  <a:moveTo>
                    <a:pt x="0" y="760949"/>
                  </a:moveTo>
                  <a:cubicBezTo>
                    <a:pt x="45749" y="346121"/>
                    <a:pt x="325541" y="-20379"/>
                    <a:pt x="760949" y="0"/>
                  </a:cubicBezTo>
                  <a:cubicBezTo>
                    <a:pt x="815675" y="-23258"/>
                    <a:pt x="1045033" y="26988"/>
                    <a:pt x="1195631" y="0"/>
                  </a:cubicBezTo>
                  <a:lnTo>
                    <a:pt x="1195631" y="0"/>
                  </a:lnTo>
                  <a:cubicBezTo>
                    <a:pt x="1499881" y="7351"/>
                    <a:pt x="2348502" y="-25425"/>
                    <a:pt x="2989076" y="0"/>
                  </a:cubicBezTo>
                  <a:cubicBezTo>
                    <a:pt x="3577392" y="117495"/>
                    <a:pt x="5092350" y="-81622"/>
                    <a:pt x="6412834" y="0"/>
                  </a:cubicBezTo>
                  <a:cubicBezTo>
                    <a:pt x="6820550" y="-5049"/>
                    <a:pt x="7216712" y="350496"/>
                    <a:pt x="7173783" y="760949"/>
                  </a:cubicBezTo>
                  <a:cubicBezTo>
                    <a:pt x="7132282" y="1392000"/>
                    <a:pt x="7302418" y="1834317"/>
                    <a:pt x="7173783" y="2663267"/>
                  </a:cubicBezTo>
                  <a:lnTo>
                    <a:pt x="7173783" y="2663267"/>
                  </a:lnTo>
                  <a:cubicBezTo>
                    <a:pt x="7107502" y="3201822"/>
                    <a:pt x="7129352" y="3345931"/>
                    <a:pt x="7173783" y="3804667"/>
                  </a:cubicBezTo>
                  <a:cubicBezTo>
                    <a:pt x="7173783" y="3804662"/>
                    <a:pt x="7173783" y="3804652"/>
                    <a:pt x="7173783" y="3804651"/>
                  </a:cubicBezTo>
                  <a:cubicBezTo>
                    <a:pt x="7191374" y="4203027"/>
                    <a:pt x="6755574" y="4559787"/>
                    <a:pt x="6412834" y="4565600"/>
                  </a:cubicBezTo>
                  <a:cubicBezTo>
                    <a:pt x="4836632" y="4420516"/>
                    <a:pt x="3944603" y="4600679"/>
                    <a:pt x="2989076" y="4565600"/>
                  </a:cubicBezTo>
                  <a:cubicBezTo>
                    <a:pt x="2198558" y="4604690"/>
                    <a:pt x="1678911" y="4526934"/>
                    <a:pt x="1195631" y="4565600"/>
                  </a:cubicBezTo>
                  <a:lnTo>
                    <a:pt x="1195631" y="4565600"/>
                  </a:lnTo>
                  <a:cubicBezTo>
                    <a:pt x="1028450" y="4552752"/>
                    <a:pt x="813899" y="4564818"/>
                    <a:pt x="760949" y="4565600"/>
                  </a:cubicBezTo>
                  <a:cubicBezTo>
                    <a:pt x="309143" y="4552127"/>
                    <a:pt x="41610" y="4199264"/>
                    <a:pt x="0" y="3804651"/>
                  </a:cubicBezTo>
                  <a:cubicBezTo>
                    <a:pt x="0" y="3804659"/>
                    <a:pt x="0" y="3804664"/>
                    <a:pt x="0" y="3804667"/>
                  </a:cubicBezTo>
                  <a:cubicBezTo>
                    <a:pt x="-591164" y="3414112"/>
                    <a:pt x="-662105" y="3232070"/>
                    <a:pt x="-1293792" y="2863818"/>
                  </a:cubicBezTo>
                  <a:cubicBezTo>
                    <a:pt x="-1035752" y="2837894"/>
                    <a:pt x="-198775" y="2613987"/>
                    <a:pt x="0" y="2663267"/>
                  </a:cubicBezTo>
                  <a:cubicBezTo>
                    <a:pt x="-50189" y="2243163"/>
                    <a:pt x="-24614" y="1581297"/>
                    <a:pt x="0" y="760949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5" name="Text Placeholder 7"/>
            <p:cNvSpPr txBox="1"/>
            <p:nvPr/>
          </p:nvSpPr>
          <p:spPr>
            <a:xfrm>
              <a:off x="1601233" y="2436206"/>
              <a:ext cx="6213646" cy="2988537"/>
            </a:xfrm>
            <a:prstGeom prst="rect">
              <a:avLst/>
            </a:prstGeom>
          </p:spPr>
          <p:txBody>
            <a:bodyPr vert="horz" lIns="0" tIns="103866" rIns="0" bIns="103866" anchor="t"/>
            <a:lstStyle>
              <a:lvl1pPr marL="0" indent="0" algn="r" rtl="0" eaLnBrk="0" fontAlgn="base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sz="1265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 Regular"/>
                  <a:ea typeface="+mn-ea"/>
                  <a:cs typeface="Lato Regular"/>
                </a:defRPr>
              </a:lvl1pPr>
              <a:lvl2pPr marL="1041400" indent="-4000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05280" indent="-319405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47900" indent="-319405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891155" indent="-319405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34410" indent="-321310" algn="l" defTabSz="128524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77030" indent="-321310" algn="l" defTabSz="128524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19650" indent="-321310" algn="l" defTabSz="128524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62270" indent="-321310" algn="l" defTabSz="128524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spcBef>
                  <a:spcPts val="600"/>
                </a:spcBef>
              </a:pPr>
              <a:r>
                <a:rPr lang="en-US" altLang="zh-CN" sz="3000" b="0" dirty="0" err="1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Nguyên</a:t>
              </a:r>
              <a:r>
                <a:rPr lang="en-US" altLang="zh-CN" sz="3000" b="0" dirty="0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3000" b="0" dirty="0" err="1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liệu</a:t>
              </a:r>
              <a:r>
                <a:rPr lang="en-US" altLang="zh-CN" sz="3000" b="0" dirty="0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3000" b="0" dirty="0" err="1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thư</a:t>
              </a:r>
              <a:r>
                <a:rPr lang="en-US" altLang="zh-CN" sz="3000" b="0" dirty="0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́ </a:t>
              </a:r>
              <a:r>
                <a:rPr lang="en-US" altLang="zh-CN" sz="3000" b="0" dirty="0" err="1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tư</a:t>
              </a:r>
              <a:r>
                <a:rPr lang="en-US" altLang="zh-CN" sz="3000" b="0" dirty="0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3000" b="0" dirty="0" err="1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đa</a:t>
              </a:r>
              <a:r>
                <a:rPr lang="en-US" altLang="zh-CN" sz="3000" b="0" dirty="0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̃ </a:t>
              </a:r>
              <a:r>
                <a:rPr lang="en-US" altLang="zh-CN" sz="3000" b="0" dirty="0" err="1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được</a:t>
              </a:r>
              <a:r>
                <a:rPr lang="en-US" altLang="zh-CN" sz="3000" b="0" dirty="0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3000" b="0" dirty="0" err="1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cho</a:t>
              </a:r>
              <a:r>
                <a:rPr lang="en-US" altLang="zh-CN" sz="3000" b="0" dirty="0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3000" b="0" dirty="0" err="1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vào</a:t>
              </a:r>
              <a:r>
                <a:rPr lang="en-US" altLang="zh-CN" sz="3000" b="0" dirty="0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3000" b="0" dirty="0" err="1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giỏ</a:t>
              </a:r>
              <a:r>
                <a:rPr lang="en-US" altLang="zh-CN" sz="3000" b="0" dirty="0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3000" b="0" dirty="0" err="1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hàng</a:t>
              </a:r>
              <a:r>
                <a:rPr lang="en-US" altLang="zh-CN" sz="3000" b="0" dirty="0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! </a:t>
              </a:r>
              <a:r>
                <a:rPr lang="en-US" altLang="zh-CN" sz="3000" b="0" dirty="0" err="1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Để</a:t>
              </a:r>
              <a:r>
                <a:rPr lang="en-US" altLang="zh-CN" sz="3000" b="0" dirty="0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3000" b="0" dirty="0" err="1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tốt</a:t>
              </a:r>
              <a:r>
                <a:rPr lang="en-US" altLang="zh-CN" sz="3000" b="0" dirty="0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3000" b="0" dirty="0" err="1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cho</a:t>
              </a:r>
              <a:r>
                <a:rPr lang="en-US" altLang="zh-CN" sz="3000" b="0" dirty="0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3000" b="0" dirty="0" err="1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mắt</a:t>
              </a:r>
              <a:r>
                <a:rPr lang="en-US" altLang="zh-CN" sz="3000" b="0" dirty="0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, </a:t>
              </a:r>
              <a:r>
                <a:rPr lang="en-US" altLang="zh-CN" sz="3000" b="0" dirty="0" err="1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các</a:t>
              </a:r>
              <a:r>
                <a:rPr lang="en-US" altLang="zh-CN" sz="3000" b="0" dirty="0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3000" b="0" dirty="0" err="1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em</a:t>
              </a:r>
              <a:r>
                <a:rPr lang="en-US" altLang="zh-CN" sz="3000" b="0" dirty="0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3000" b="0" dirty="0" err="1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nên</a:t>
              </a:r>
              <a:r>
                <a:rPr lang="en-US" altLang="zh-CN" sz="3000" b="0" dirty="0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3000" b="0" dirty="0" err="1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ăn</a:t>
              </a:r>
              <a:r>
                <a:rPr lang="en-US" altLang="zh-CN" sz="3000" b="0" dirty="0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3000" b="0" dirty="0" err="1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nhiều</a:t>
              </a:r>
              <a:r>
                <a:rPr lang="en-US" altLang="zh-CN" sz="3000" b="0" dirty="0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3000" b="0" dirty="0" err="1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cá</a:t>
              </a:r>
              <a:r>
                <a:rPr lang="en-US" altLang="zh-CN" sz="3000" b="0" dirty="0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3000" b="0" dirty="0" err="1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nhé</a:t>
              </a:r>
              <a:r>
                <a:rPr lang="en-US" altLang="zh-CN" sz="3000" b="0" dirty="0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!</a:t>
              </a:r>
            </a:p>
          </p:txBody>
        </p:sp>
      </p:grpSp>
      <p:pic>
        <p:nvPicPr>
          <p:cNvPr id="11" name="Hình ảnh 36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815" b="43704" l="56719" r="94688">
                        <a14:foregroundMark x1="93229" y1="19259" x2="93229" y2="17593"/>
                        <a14:foregroundMark x1="94688" y1="16111" x2="94688" y2="17963"/>
                        <a14:foregroundMark x1="68854" y1="32963" x2="65417" y2="28519"/>
                        <a14:foregroundMark x1="59375" y1="20185" x2="60729" y2="23889"/>
                        <a14:foregroundMark x1="62813" y1="15741" x2="65000" y2="19074"/>
                        <a14:foregroundMark x1="65313" y1="15370" x2="65313" y2="15370"/>
                        <a14:foregroundMark x1="65104" y1="15370" x2="65521" y2="17407"/>
                        <a14:foregroundMark x1="66667" y1="21111" x2="67917" y2="242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300" r="3125" b="51296"/>
          <a:stretch>
            <a:fillRect/>
          </a:stretch>
        </p:blipFill>
        <p:spPr>
          <a:xfrm>
            <a:off x="4638134" y="3865475"/>
            <a:ext cx="2255525" cy="1386249"/>
          </a:xfrm>
          <a:prstGeom prst="rect">
            <a:avLst/>
          </a:prstGeom>
        </p:spPr>
      </p:pic>
      <p:pic>
        <p:nvPicPr>
          <p:cNvPr id="12" name="Hình ảnh 41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7739" b="78163" l="8664" r="513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74" t="24515" r="53248" b="14284"/>
          <a:stretch>
            <a:fillRect/>
          </a:stretch>
        </p:blipFill>
        <p:spPr>
          <a:xfrm>
            <a:off x="2790438" y="3653097"/>
            <a:ext cx="4221522" cy="3617014"/>
          </a:xfrm>
          <a:prstGeom prst="rect">
            <a:avLst/>
          </a:prstGeom>
        </p:spPr>
      </p:pic>
      <p:pic>
        <p:nvPicPr>
          <p:cNvPr id="16" name="Picture 15" descr="A cartoon of a child with a bag&#10;&#10;Description automatically generated with low confidence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9117" y="495300"/>
            <a:ext cx="3767145" cy="6286500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04167E-6 -4.81481E-6 L -0.20482 0.1824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3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0247" y="9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Hình ảnh 6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79264" y="1562100"/>
            <a:ext cx="10681172" cy="6858000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Hình chữ nhật: Góc Tròn 6"/>
          <p:cNvSpPr/>
          <p:nvPr/>
        </p:nvSpPr>
        <p:spPr>
          <a:xfrm>
            <a:off x="383137" y="294968"/>
            <a:ext cx="11526538" cy="6268064"/>
          </a:xfrm>
          <a:custGeom>
            <a:avLst/>
            <a:gdLst>
              <a:gd name="connsiteX0" fmla="*/ 0 w 11526538"/>
              <a:gd name="connsiteY0" fmla="*/ 1044698 h 6268064"/>
              <a:gd name="connsiteX1" fmla="*/ 1044698 w 11526538"/>
              <a:gd name="connsiteY1" fmla="*/ 0 h 6268064"/>
              <a:gd name="connsiteX2" fmla="*/ 10481840 w 11526538"/>
              <a:gd name="connsiteY2" fmla="*/ 0 h 6268064"/>
              <a:gd name="connsiteX3" fmla="*/ 11526538 w 11526538"/>
              <a:gd name="connsiteY3" fmla="*/ 1044698 h 6268064"/>
              <a:gd name="connsiteX4" fmla="*/ 11526538 w 11526538"/>
              <a:gd name="connsiteY4" fmla="*/ 5223366 h 6268064"/>
              <a:gd name="connsiteX5" fmla="*/ 10481840 w 11526538"/>
              <a:gd name="connsiteY5" fmla="*/ 6268064 h 6268064"/>
              <a:gd name="connsiteX6" fmla="*/ 1044698 w 11526538"/>
              <a:gd name="connsiteY6" fmla="*/ 6268064 h 6268064"/>
              <a:gd name="connsiteX7" fmla="*/ 0 w 11526538"/>
              <a:gd name="connsiteY7" fmla="*/ 5223366 h 6268064"/>
              <a:gd name="connsiteX8" fmla="*/ 0 w 11526538"/>
              <a:gd name="connsiteY8" fmla="*/ 1044698 h 6268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26538" h="6268064" fill="none" extrusionOk="0">
                <a:moveTo>
                  <a:pt x="0" y="1044698"/>
                </a:moveTo>
                <a:cubicBezTo>
                  <a:pt x="-28133" y="469476"/>
                  <a:pt x="464406" y="18858"/>
                  <a:pt x="1044698" y="0"/>
                </a:cubicBezTo>
                <a:cubicBezTo>
                  <a:pt x="2625393" y="77600"/>
                  <a:pt x="7563936" y="-27269"/>
                  <a:pt x="10481840" y="0"/>
                </a:cubicBezTo>
                <a:cubicBezTo>
                  <a:pt x="11119502" y="-80061"/>
                  <a:pt x="11633526" y="499223"/>
                  <a:pt x="11526538" y="1044698"/>
                </a:cubicBezTo>
                <a:cubicBezTo>
                  <a:pt x="11635538" y="1490397"/>
                  <a:pt x="11448329" y="4076673"/>
                  <a:pt x="11526538" y="5223366"/>
                </a:cubicBezTo>
                <a:cubicBezTo>
                  <a:pt x="11510368" y="5794011"/>
                  <a:pt x="11002740" y="6292793"/>
                  <a:pt x="10481840" y="6268064"/>
                </a:cubicBezTo>
                <a:cubicBezTo>
                  <a:pt x="6500587" y="6317241"/>
                  <a:pt x="5344374" y="6145362"/>
                  <a:pt x="1044698" y="6268064"/>
                </a:cubicBezTo>
                <a:cubicBezTo>
                  <a:pt x="464938" y="6289483"/>
                  <a:pt x="-37180" y="5832349"/>
                  <a:pt x="0" y="5223366"/>
                </a:cubicBezTo>
                <a:cubicBezTo>
                  <a:pt x="47022" y="3591920"/>
                  <a:pt x="104569" y="2361041"/>
                  <a:pt x="0" y="1044698"/>
                </a:cubicBezTo>
                <a:close/>
              </a:path>
              <a:path w="11526538" h="6268064" stroke="0" extrusionOk="0">
                <a:moveTo>
                  <a:pt x="0" y="1044698"/>
                </a:moveTo>
                <a:cubicBezTo>
                  <a:pt x="91468" y="457272"/>
                  <a:pt x="535720" y="-4537"/>
                  <a:pt x="1044698" y="0"/>
                </a:cubicBezTo>
                <a:cubicBezTo>
                  <a:pt x="3035047" y="-129276"/>
                  <a:pt x="5776683" y="-77778"/>
                  <a:pt x="10481840" y="0"/>
                </a:cubicBezTo>
                <a:cubicBezTo>
                  <a:pt x="11054372" y="-14153"/>
                  <a:pt x="11517160" y="521801"/>
                  <a:pt x="11526538" y="1044698"/>
                </a:cubicBezTo>
                <a:cubicBezTo>
                  <a:pt x="11608137" y="2711727"/>
                  <a:pt x="11680838" y="4592653"/>
                  <a:pt x="11526538" y="5223366"/>
                </a:cubicBezTo>
                <a:cubicBezTo>
                  <a:pt x="11537222" y="5822869"/>
                  <a:pt x="11048718" y="6271494"/>
                  <a:pt x="10481840" y="6268064"/>
                </a:cubicBezTo>
                <a:cubicBezTo>
                  <a:pt x="7566599" y="6312284"/>
                  <a:pt x="2015962" y="6238682"/>
                  <a:pt x="1044698" y="6268064"/>
                </a:cubicBezTo>
                <a:cubicBezTo>
                  <a:pt x="463061" y="6250137"/>
                  <a:pt x="-68605" y="5784481"/>
                  <a:pt x="0" y="5223366"/>
                </a:cubicBezTo>
                <a:cubicBezTo>
                  <a:pt x="-159954" y="3627249"/>
                  <a:pt x="22140" y="2797959"/>
                  <a:pt x="0" y="1044698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6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Nhóm 7"/>
          <p:cNvGrpSpPr/>
          <p:nvPr/>
        </p:nvGrpSpPr>
        <p:grpSpPr>
          <a:xfrm>
            <a:off x="678426" y="472789"/>
            <a:ext cx="10836070" cy="861774"/>
            <a:chOff x="1169225" y="159733"/>
            <a:chExt cx="10205456" cy="861774"/>
          </a:xfrm>
        </p:grpSpPr>
        <p:sp>
          <p:nvSpPr>
            <p:cNvPr id="9" name="TextBox 16"/>
            <p:cNvSpPr txBox="1"/>
            <p:nvPr/>
          </p:nvSpPr>
          <p:spPr>
            <a:xfrm>
              <a:off x="1818594" y="159733"/>
              <a:ext cx="9556087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5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Số</a:t>
              </a: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?</a:t>
              </a:r>
              <a:endParaRPr kumimoji="0" lang="vi-VN" sz="5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" name="Oval 22"/>
            <p:cNvSpPr/>
            <p:nvPr/>
          </p:nvSpPr>
          <p:spPr>
            <a:xfrm>
              <a:off x="1169225" y="243763"/>
              <a:ext cx="704966" cy="701040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" name="TextBox 23"/>
            <p:cNvSpPr txBox="1"/>
            <p:nvPr/>
          </p:nvSpPr>
          <p:spPr>
            <a:xfrm>
              <a:off x="1293542" y="211393"/>
              <a:ext cx="556552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5</a:t>
              </a:r>
              <a:endParaRPr kumimoji="0" lang="vi-VN" sz="4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pic>
        <p:nvPicPr>
          <p:cNvPr id="13" name="Picture 12" descr="A bottle of hot chili sauce&#10;&#10;Description automatically generated with medium confidence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91754" y="5019674"/>
            <a:ext cx="683990" cy="1590675"/>
          </a:xfrm>
          <a:prstGeom prst="rect">
            <a:avLst/>
          </a:prstGeom>
        </p:spPr>
      </p:pic>
      <p:graphicFrame>
        <p:nvGraphicFramePr>
          <p:cNvPr id="14" name="Table 28"/>
          <p:cNvGraphicFramePr>
            <a:graphicFrameLocks noGrp="1"/>
          </p:cNvGraphicFramePr>
          <p:nvPr/>
        </p:nvGraphicFramePr>
        <p:xfrm>
          <a:off x="1060450" y="1685925"/>
          <a:ext cx="10474326" cy="3524250"/>
        </p:xfrm>
        <a:graphic>
          <a:graphicData uri="http://schemas.openxmlformats.org/drawingml/2006/table">
            <a:tbl>
              <a:tblPr firstRow="1" bandRow="1">
                <a:tableStyleId>{21E4AEA4-8DFA-4A89-87EB-49C32662AFE0}</a:tableStyleId>
              </a:tblPr>
              <a:tblGrid>
                <a:gridCol w="349144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491442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9144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70485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solidFill>
                            <a:srgbClr val="002060"/>
                          </a:solidFill>
                        </a:rPr>
                        <a:t>Số</a:t>
                      </a:r>
                      <a:r>
                        <a:rPr lang="en-US" sz="36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2060"/>
                          </a:solidFill>
                        </a:rPr>
                        <a:t>liền</a:t>
                      </a:r>
                      <a:r>
                        <a:rPr lang="en-US" sz="36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2060"/>
                          </a:solidFill>
                        </a:rPr>
                        <a:t>trước</a:t>
                      </a:r>
                      <a:endParaRPr lang="en-US" sz="36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solidFill>
                            <a:srgbClr val="002060"/>
                          </a:solidFill>
                        </a:rPr>
                        <a:t>Số</a:t>
                      </a:r>
                      <a:r>
                        <a:rPr lang="en-US" sz="36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2060"/>
                          </a:solidFill>
                        </a:rPr>
                        <a:t>đã</a:t>
                      </a:r>
                      <a:r>
                        <a:rPr lang="en-US" sz="36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2060"/>
                          </a:solidFill>
                        </a:rPr>
                        <a:t>cho</a:t>
                      </a:r>
                      <a:endParaRPr lang="en-US" sz="36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err="1">
                          <a:solidFill>
                            <a:srgbClr val="002060"/>
                          </a:solidFill>
                        </a:rPr>
                        <a:t>Số</a:t>
                      </a:r>
                      <a:r>
                        <a:rPr lang="en-US" sz="36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2060"/>
                          </a:solidFill>
                        </a:rPr>
                        <a:t>liền</a:t>
                      </a:r>
                      <a:r>
                        <a:rPr lang="en-US" sz="36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3600" dirty="0" err="1">
                          <a:solidFill>
                            <a:srgbClr val="002060"/>
                          </a:solidFill>
                        </a:rPr>
                        <a:t>sau</a:t>
                      </a:r>
                      <a:endParaRPr lang="en-US" sz="36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40000"/>
                        <a:lumOff val="6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0485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002060"/>
                          </a:solidFill>
                        </a:rPr>
                        <a:t>8 289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002060"/>
                          </a:solidFill>
                        </a:rPr>
                        <a:t>8 290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002060"/>
                          </a:solidFill>
                        </a:rPr>
                        <a:t>8 291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0485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002060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002060"/>
                          </a:solidFill>
                        </a:rPr>
                        <a:t>42 135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002060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0485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002060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002060"/>
                          </a:solidFill>
                        </a:rPr>
                        <a:t>80 000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002060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04850"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002060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002060"/>
                          </a:solidFill>
                        </a:rPr>
                        <a:t>99 999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>
                          <a:solidFill>
                            <a:srgbClr val="002060"/>
                          </a:solidFill>
                        </a:rPr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0" name="Rectangle: Rounded Corners 29"/>
          <p:cNvSpPr/>
          <p:nvPr/>
        </p:nvSpPr>
        <p:spPr>
          <a:xfrm>
            <a:off x="1962150" y="3200400"/>
            <a:ext cx="1790700" cy="45720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42 134</a:t>
            </a:r>
          </a:p>
        </p:txBody>
      </p:sp>
      <p:sp>
        <p:nvSpPr>
          <p:cNvPr id="31" name="Rectangle: Rounded Corners 30"/>
          <p:cNvSpPr/>
          <p:nvPr/>
        </p:nvSpPr>
        <p:spPr>
          <a:xfrm>
            <a:off x="8886825" y="3171825"/>
            <a:ext cx="1790700" cy="45720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42 136</a:t>
            </a:r>
          </a:p>
        </p:txBody>
      </p:sp>
      <p:sp>
        <p:nvSpPr>
          <p:cNvPr id="32" name="Rectangle: Rounded Corners 31"/>
          <p:cNvSpPr/>
          <p:nvPr/>
        </p:nvSpPr>
        <p:spPr>
          <a:xfrm>
            <a:off x="1952625" y="3895725"/>
            <a:ext cx="1790700" cy="45720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79 999</a:t>
            </a:r>
          </a:p>
        </p:txBody>
      </p:sp>
      <p:sp>
        <p:nvSpPr>
          <p:cNvPr id="33" name="Rectangle: Rounded Corners 32"/>
          <p:cNvSpPr/>
          <p:nvPr/>
        </p:nvSpPr>
        <p:spPr>
          <a:xfrm>
            <a:off x="8953500" y="3876675"/>
            <a:ext cx="1790700" cy="45720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80 001</a:t>
            </a:r>
          </a:p>
        </p:txBody>
      </p:sp>
      <p:sp>
        <p:nvSpPr>
          <p:cNvPr id="34" name="Rectangle: Rounded Corners 33"/>
          <p:cNvSpPr/>
          <p:nvPr/>
        </p:nvSpPr>
        <p:spPr>
          <a:xfrm>
            <a:off x="1962150" y="4638675"/>
            <a:ext cx="1790700" cy="45720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99 998</a:t>
            </a:r>
          </a:p>
        </p:txBody>
      </p:sp>
      <p:sp>
        <p:nvSpPr>
          <p:cNvPr id="35" name="Rectangle: Rounded Corners 34"/>
          <p:cNvSpPr/>
          <p:nvPr/>
        </p:nvSpPr>
        <p:spPr>
          <a:xfrm>
            <a:off x="9048750" y="4600575"/>
            <a:ext cx="1790700" cy="45720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solidFill>
                  <a:srgbClr val="FF0000"/>
                </a:solidFill>
              </a:rPr>
              <a:t>100 000</a:t>
            </a:r>
          </a:p>
        </p:txBody>
      </p:sp>
      <p:pic>
        <p:nvPicPr>
          <p:cNvPr id="36" name="Picture 3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720817" y="5312583"/>
            <a:ext cx="6559865" cy="1871634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7" r="5547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grpSp>
        <p:nvGrpSpPr>
          <p:cNvPr id="43" name="Nhóm 42"/>
          <p:cNvGrpSpPr/>
          <p:nvPr/>
        </p:nvGrpSpPr>
        <p:grpSpPr>
          <a:xfrm>
            <a:off x="3810000" y="-152401"/>
            <a:ext cx="8381980" cy="5153026"/>
            <a:chOff x="3810000" y="-152401"/>
            <a:chExt cx="8381980" cy="4343401"/>
          </a:xfrm>
        </p:grpSpPr>
        <p:pic>
          <p:nvPicPr>
            <p:cNvPr id="17" name="Hình ảnh 16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20249" r="80583">
                          <a14:foregroundMark x1="41146" y1="11111" x2="42604" y2="11481"/>
                        </a14:backgroundRemoval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95" t="4074" r="20164" b="6852"/>
            <a:stretch>
              <a:fillRect/>
            </a:stretch>
          </p:blipFill>
          <p:spPr>
            <a:xfrm>
              <a:off x="3810000" y="-152401"/>
              <a:ext cx="8381980" cy="4343401"/>
            </a:xfrm>
            <a:prstGeom prst="rect">
              <a:avLst/>
            </a:prstGeom>
          </p:spPr>
        </p:pic>
        <p:grpSp>
          <p:nvGrpSpPr>
            <p:cNvPr id="22" name="Nhóm 21"/>
            <p:cNvGrpSpPr/>
            <p:nvPr/>
          </p:nvGrpSpPr>
          <p:grpSpPr>
            <a:xfrm>
              <a:off x="4092639" y="1227079"/>
              <a:ext cx="2536761" cy="1948518"/>
              <a:chOff x="3929720" y="1390608"/>
              <a:chExt cx="2536761" cy="1948518"/>
            </a:xfrm>
          </p:grpSpPr>
          <p:sp>
            <p:nvSpPr>
              <p:cNvPr id="20" name="TextBox 67"/>
              <p:cNvSpPr txBox="1"/>
              <p:nvPr/>
            </p:nvSpPr>
            <p:spPr>
              <a:xfrm>
                <a:off x="4092378" y="1400134"/>
                <a:ext cx="2152847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4000" b="1" i="0" u="none" strike="noStrike" kern="1200" cap="none" spc="0" normalizeH="0" baseline="0" noProof="0" dirty="0" err="1">
                    <a:ln w="127000">
                      <a:solidFill>
                        <a:prstClr val="white"/>
                      </a:solidFill>
                      <a:prstDash val="solid"/>
                    </a:ln>
                    <a:solidFill>
                      <a:prstClr val="white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Nguyên</a:t>
                </a:r>
                <a:r>
                  <a:rPr kumimoji="0" lang="en-US" sz="4000" b="1" i="0" u="none" strike="noStrike" kern="1200" cap="none" spc="0" normalizeH="0" baseline="0" noProof="0" dirty="0">
                    <a:ln w="127000">
                      <a:solidFill>
                        <a:prstClr val="white"/>
                      </a:solidFill>
                      <a:prstDash val="solid"/>
                    </a:ln>
                    <a:solidFill>
                      <a:prstClr val="white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 w="127000">
                      <a:solidFill>
                        <a:prstClr val="white"/>
                      </a:solidFill>
                      <a:prstDash val="solid"/>
                    </a:ln>
                    <a:solidFill>
                      <a:prstClr val="white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liệu</a:t>
                </a:r>
                <a:r>
                  <a:rPr kumimoji="0" lang="en-US" sz="4000" b="1" i="0" u="none" strike="noStrike" kern="1200" cap="none" spc="0" normalizeH="0" baseline="0" noProof="0" dirty="0">
                    <a:ln w="127000">
                      <a:solidFill>
                        <a:prstClr val="white"/>
                      </a:solidFill>
                      <a:prstDash val="solid"/>
                    </a:ln>
                    <a:solidFill>
                      <a:prstClr val="white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 w="127000">
                      <a:solidFill>
                        <a:prstClr val="white"/>
                      </a:solidFill>
                      <a:prstDash val="solid"/>
                    </a:ln>
                    <a:solidFill>
                      <a:prstClr val="white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mẹ</a:t>
                </a:r>
                <a:r>
                  <a:rPr kumimoji="0" lang="en-US" sz="4000" b="1" i="0" u="none" strike="noStrike" kern="1200" cap="none" spc="0" normalizeH="0" baseline="0" noProof="0" dirty="0">
                    <a:ln w="127000">
                      <a:solidFill>
                        <a:prstClr val="white"/>
                      </a:solidFill>
                      <a:prstDash val="solid"/>
                    </a:ln>
                    <a:solidFill>
                      <a:prstClr val="white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 w="127000">
                      <a:solidFill>
                        <a:prstClr val="white"/>
                      </a:solidFill>
                      <a:prstDash val="solid"/>
                    </a:ln>
                    <a:solidFill>
                      <a:prstClr val="white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cần</a:t>
                </a:r>
                <a:r>
                  <a:rPr kumimoji="0" lang="en-US" sz="4000" b="1" i="0" u="none" strike="noStrike" kern="1200" cap="none" spc="0" normalizeH="0" baseline="0" noProof="0" dirty="0">
                    <a:ln w="127000">
                      <a:solidFill>
                        <a:prstClr val="white"/>
                      </a:solidFill>
                      <a:prstDash val="solid"/>
                    </a:ln>
                    <a:solidFill>
                      <a:prstClr val="white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 :</a:t>
                </a:r>
              </a:p>
            </p:txBody>
          </p:sp>
          <p:sp>
            <p:nvSpPr>
              <p:cNvPr id="21" name="TextBox 67"/>
              <p:cNvSpPr txBox="1"/>
              <p:nvPr/>
            </p:nvSpPr>
            <p:spPr>
              <a:xfrm>
                <a:off x="3929720" y="1390608"/>
                <a:ext cx="2536761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4000" b="1" i="0" u="none" strike="noStrike" kern="1200" cap="none" spc="0" normalizeH="0" baseline="0" noProof="0" dirty="0" err="1">
                    <a:ln w="9525">
                      <a:noFill/>
                      <a:prstDash val="solid"/>
                    </a:ln>
                    <a:solidFill>
                      <a:srgbClr val="FF5D5D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Nguyên</a:t>
                </a:r>
                <a:r>
                  <a:rPr kumimoji="0" lang="en-US" sz="4000" b="1" i="0" u="none" strike="noStrike" kern="1200" cap="none" spc="0" normalizeH="0" baseline="0" noProof="0" dirty="0">
                    <a:ln w="9525">
                      <a:noFill/>
                      <a:prstDash val="solid"/>
                    </a:ln>
                    <a:solidFill>
                      <a:srgbClr val="FF5D5D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 w="9525">
                      <a:noFill/>
                      <a:prstDash val="solid"/>
                    </a:ln>
                    <a:solidFill>
                      <a:srgbClr val="FF5D5D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liệu</a:t>
                </a:r>
                <a:r>
                  <a:rPr kumimoji="0" lang="en-US" sz="4000" b="1" i="0" u="none" strike="noStrike" kern="1200" cap="none" spc="0" normalizeH="0" baseline="0" noProof="0" dirty="0">
                    <a:ln w="9525">
                      <a:noFill/>
                      <a:prstDash val="solid"/>
                    </a:ln>
                    <a:solidFill>
                      <a:srgbClr val="FF5D5D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 w="9525">
                      <a:noFill/>
                      <a:prstDash val="solid"/>
                    </a:ln>
                    <a:solidFill>
                      <a:srgbClr val="FF5D5D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mẹ</a:t>
                </a:r>
                <a:r>
                  <a:rPr kumimoji="0" lang="en-US" sz="4000" b="1" i="0" u="none" strike="noStrike" kern="1200" cap="none" spc="0" normalizeH="0" baseline="0" noProof="0" dirty="0">
                    <a:ln w="9525">
                      <a:noFill/>
                      <a:prstDash val="solid"/>
                    </a:ln>
                    <a:solidFill>
                      <a:srgbClr val="FF5D5D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 w="9525">
                      <a:noFill/>
                      <a:prstDash val="solid"/>
                    </a:ln>
                    <a:solidFill>
                      <a:srgbClr val="FF5D5D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cần</a:t>
                </a:r>
                <a:r>
                  <a:rPr kumimoji="0" lang="en-US" sz="4000" b="1" i="0" u="none" strike="noStrike" kern="1200" cap="none" spc="0" normalizeH="0" baseline="0" noProof="0" dirty="0">
                    <a:ln w="9525">
                      <a:noFill/>
                      <a:prstDash val="solid"/>
                    </a:ln>
                    <a:solidFill>
                      <a:srgbClr val="FF5D5D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 :</a:t>
                </a:r>
              </a:p>
            </p:txBody>
          </p:sp>
        </p:grpSp>
      </p:grpSp>
      <p:pic>
        <p:nvPicPr>
          <p:cNvPr id="25" name="Hình ảnh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2" r="7602"/>
          <a:stretch>
            <a:fillRect/>
          </a:stretch>
        </p:blipFill>
        <p:spPr>
          <a:xfrm>
            <a:off x="6199820" y="787525"/>
            <a:ext cx="1564552" cy="1845066"/>
          </a:xfrm>
          <a:prstGeom prst="rect">
            <a:avLst/>
          </a:prstGeom>
        </p:spPr>
      </p:pic>
      <p:pic>
        <p:nvPicPr>
          <p:cNvPr id="37" name="Hình ảnh 36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815" b="43704" l="56719" r="94688">
                        <a14:foregroundMark x1="93229" y1="19259" x2="93229" y2="17593"/>
                        <a14:foregroundMark x1="94688" y1="16111" x2="94688" y2="17963"/>
                        <a14:foregroundMark x1="68854" y1="32963" x2="65417" y2="28519"/>
                        <a14:foregroundMark x1="59375" y1="20185" x2="60729" y2="23889"/>
                        <a14:foregroundMark x1="62813" y1="15741" x2="65000" y2="19074"/>
                        <a14:foregroundMark x1="65313" y1="15370" x2="65313" y2="15370"/>
                        <a14:foregroundMark x1="65104" y1="15370" x2="65521" y2="17407"/>
                        <a14:foregroundMark x1="66667" y1="21111" x2="67917" y2="242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300" r="3125" b="51296"/>
          <a:stretch>
            <a:fillRect/>
          </a:stretch>
        </p:blipFill>
        <p:spPr>
          <a:xfrm>
            <a:off x="9381584" y="931775"/>
            <a:ext cx="2255525" cy="1386249"/>
          </a:xfrm>
          <a:prstGeom prst="rect">
            <a:avLst/>
          </a:prstGeom>
        </p:spPr>
      </p:pic>
      <p:pic>
        <p:nvPicPr>
          <p:cNvPr id="39" name="Hình ảnh 38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7929" b="95325" l="3743" r="336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3254" r="62571"/>
          <a:stretch>
            <a:fillRect/>
          </a:stretch>
        </p:blipFill>
        <p:spPr>
          <a:xfrm>
            <a:off x="6763558" y="2688929"/>
            <a:ext cx="2152847" cy="151239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050" y="876300"/>
            <a:ext cx="1619250" cy="1619250"/>
          </a:xfrm>
          <a:prstGeom prst="rect">
            <a:avLst/>
          </a:prstGeom>
        </p:spPr>
      </p:pic>
      <p:pic>
        <p:nvPicPr>
          <p:cNvPr id="6" name="Picture 5" descr="A bottle of hot chili sauce&#10;&#10;Description automatically generated with medium confidence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229" y="2409824"/>
            <a:ext cx="683990" cy="1590675"/>
          </a:xfrm>
          <a:prstGeom prst="rect">
            <a:avLst/>
          </a:prstGeom>
        </p:spPr>
      </p:pic>
      <p:pic>
        <p:nvPicPr>
          <p:cNvPr id="10" name="Hình ảnh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2" r="7602"/>
          <a:stretch>
            <a:fillRect/>
          </a:stretch>
        </p:blipFill>
        <p:spPr>
          <a:xfrm>
            <a:off x="3542345" y="3549775"/>
            <a:ext cx="1564552" cy="1845066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8625" y="3810000"/>
            <a:ext cx="1619250" cy="1619250"/>
          </a:xfrm>
          <a:prstGeom prst="rect">
            <a:avLst/>
          </a:prstGeom>
        </p:spPr>
      </p:pic>
      <p:pic>
        <p:nvPicPr>
          <p:cNvPr id="11" name="Hình ảnh 36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815" b="43704" l="56719" r="94688">
                        <a14:foregroundMark x1="93229" y1="19259" x2="93229" y2="17593"/>
                        <a14:foregroundMark x1="94688" y1="16111" x2="94688" y2="17963"/>
                        <a14:foregroundMark x1="68854" y1="32963" x2="65417" y2="28519"/>
                        <a14:foregroundMark x1="59375" y1="20185" x2="60729" y2="23889"/>
                        <a14:foregroundMark x1="62813" y1="15741" x2="65000" y2="19074"/>
                        <a14:foregroundMark x1="65313" y1="15370" x2="65313" y2="15370"/>
                        <a14:foregroundMark x1="65104" y1="15370" x2="65521" y2="17407"/>
                        <a14:foregroundMark x1="66667" y1="21111" x2="67917" y2="242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300" r="3125" b="51296"/>
          <a:stretch>
            <a:fillRect/>
          </a:stretch>
        </p:blipFill>
        <p:spPr>
          <a:xfrm>
            <a:off x="4638134" y="3865475"/>
            <a:ext cx="2255525" cy="1386249"/>
          </a:xfrm>
          <a:prstGeom prst="rect">
            <a:avLst/>
          </a:prstGeom>
        </p:spPr>
      </p:pic>
      <p:pic>
        <p:nvPicPr>
          <p:cNvPr id="4" name="Hình ảnh 38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7929" b="95325" l="3743" r="336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3254" r="62571"/>
          <a:stretch>
            <a:fillRect/>
          </a:stretch>
        </p:blipFill>
        <p:spPr>
          <a:xfrm>
            <a:off x="4572808" y="3822404"/>
            <a:ext cx="2152847" cy="1512390"/>
          </a:xfrm>
          <a:prstGeom prst="rect">
            <a:avLst/>
          </a:prstGeom>
        </p:spPr>
      </p:pic>
      <p:grpSp>
        <p:nvGrpSpPr>
          <p:cNvPr id="13" name="Nhóm 8"/>
          <p:cNvGrpSpPr/>
          <p:nvPr/>
        </p:nvGrpSpPr>
        <p:grpSpPr>
          <a:xfrm>
            <a:off x="5149932" y="401593"/>
            <a:ext cx="6317591" cy="3465426"/>
            <a:chOff x="-805745" y="-257406"/>
            <a:chExt cx="7173783" cy="4059589"/>
          </a:xfrm>
        </p:grpSpPr>
        <p:sp>
          <p:nvSpPr>
            <p:cNvPr id="14" name="Bong bóng Lời nói: Hình chữ nhật với Góc Tròn 9"/>
            <p:cNvSpPr/>
            <p:nvPr/>
          </p:nvSpPr>
          <p:spPr>
            <a:xfrm>
              <a:off x="-805745" y="-257406"/>
              <a:ext cx="7173783" cy="4059589"/>
            </a:xfrm>
            <a:custGeom>
              <a:avLst/>
              <a:gdLst>
                <a:gd name="connsiteX0" fmla="*/ 0 w 7173783"/>
                <a:gd name="connsiteY0" fmla="*/ 676612 h 4059589"/>
                <a:gd name="connsiteX1" fmla="*/ 676612 w 7173783"/>
                <a:gd name="connsiteY1" fmla="*/ 0 h 4059589"/>
                <a:gd name="connsiteX2" fmla="*/ 1195631 w 7173783"/>
                <a:gd name="connsiteY2" fmla="*/ 0 h 4059589"/>
                <a:gd name="connsiteX3" fmla="*/ 1195631 w 7173783"/>
                <a:gd name="connsiteY3" fmla="*/ 0 h 4059589"/>
                <a:gd name="connsiteX4" fmla="*/ 2989076 w 7173783"/>
                <a:gd name="connsiteY4" fmla="*/ 0 h 4059589"/>
                <a:gd name="connsiteX5" fmla="*/ 6497171 w 7173783"/>
                <a:gd name="connsiteY5" fmla="*/ 0 h 4059589"/>
                <a:gd name="connsiteX6" fmla="*/ 7173783 w 7173783"/>
                <a:gd name="connsiteY6" fmla="*/ 676612 h 4059589"/>
                <a:gd name="connsiteX7" fmla="*/ 7173783 w 7173783"/>
                <a:gd name="connsiteY7" fmla="*/ 2368094 h 4059589"/>
                <a:gd name="connsiteX8" fmla="*/ 7173783 w 7173783"/>
                <a:gd name="connsiteY8" fmla="*/ 2368094 h 4059589"/>
                <a:gd name="connsiteX9" fmla="*/ 7173783 w 7173783"/>
                <a:gd name="connsiteY9" fmla="*/ 3382991 h 4059589"/>
                <a:gd name="connsiteX10" fmla="*/ 7173783 w 7173783"/>
                <a:gd name="connsiteY10" fmla="*/ 3382977 h 4059589"/>
                <a:gd name="connsiteX11" fmla="*/ 6497171 w 7173783"/>
                <a:gd name="connsiteY11" fmla="*/ 4059589 h 4059589"/>
                <a:gd name="connsiteX12" fmla="*/ 2989076 w 7173783"/>
                <a:gd name="connsiteY12" fmla="*/ 4059589 h 4059589"/>
                <a:gd name="connsiteX13" fmla="*/ 1195631 w 7173783"/>
                <a:gd name="connsiteY13" fmla="*/ 4059589 h 4059589"/>
                <a:gd name="connsiteX14" fmla="*/ 1195631 w 7173783"/>
                <a:gd name="connsiteY14" fmla="*/ 4059589 h 4059589"/>
                <a:gd name="connsiteX15" fmla="*/ 676612 w 7173783"/>
                <a:gd name="connsiteY15" fmla="*/ 4059589 h 4059589"/>
                <a:gd name="connsiteX16" fmla="*/ 0 w 7173783"/>
                <a:gd name="connsiteY16" fmla="*/ 3382977 h 4059589"/>
                <a:gd name="connsiteX17" fmla="*/ 0 w 7173783"/>
                <a:gd name="connsiteY17" fmla="*/ 3382991 h 4059589"/>
                <a:gd name="connsiteX18" fmla="*/ -2564699 w 7173783"/>
                <a:gd name="connsiteY18" fmla="*/ 3300771 h 4059589"/>
                <a:gd name="connsiteX19" fmla="*/ 0 w 7173783"/>
                <a:gd name="connsiteY19" fmla="*/ 2368094 h 4059589"/>
                <a:gd name="connsiteX20" fmla="*/ 0 w 7173783"/>
                <a:gd name="connsiteY20" fmla="*/ 676612 h 4059589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173783" h="4059589" fill="none" extrusionOk="0">
                  <a:moveTo>
                    <a:pt x="0" y="676612"/>
                  </a:moveTo>
                  <a:cubicBezTo>
                    <a:pt x="-46815" y="247570"/>
                    <a:pt x="286657" y="-29565"/>
                    <a:pt x="676612" y="0"/>
                  </a:cubicBezTo>
                  <a:cubicBezTo>
                    <a:pt x="762919" y="-30932"/>
                    <a:pt x="1052157" y="-22337"/>
                    <a:pt x="1195631" y="0"/>
                  </a:cubicBezTo>
                  <a:lnTo>
                    <a:pt x="1195631" y="0"/>
                  </a:lnTo>
                  <a:cubicBezTo>
                    <a:pt x="1916721" y="39099"/>
                    <a:pt x="2742138" y="36401"/>
                    <a:pt x="2989076" y="0"/>
                  </a:cubicBezTo>
                  <a:cubicBezTo>
                    <a:pt x="4236044" y="169626"/>
                    <a:pt x="5492541" y="166819"/>
                    <a:pt x="6497171" y="0"/>
                  </a:cubicBezTo>
                  <a:cubicBezTo>
                    <a:pt x="6884601" y="-20617"/>
                    <a:pt x="7116699" y="261150"/>
                    <a:pt x="7173783" y="676612"/>
                  </a:cubicBezTo>
                  <a:cubicBezTo>
                    <a:pt x="7139897" y="1350042"/>
                    <a:pt x="7228052" y="1530743"/>
                    <a:pt x="7173783" y="2368094"/>
                  </a:cubicBezTo>
                  <a:lnTo>
                    <a:pt x="7173783" y="2368094"/>
                  </a:lnTo>
                  <a:cubicBezTo>
                    <a:pt x="7201449" y="2787457"/>
                    <a:pt x="7144832" y="2959420"/>
                    <a:pt x="7173783" y="3382991"/>
                  </a:cubicBezTo>
                  <a:cubicBezTo>
                    <a:pt x="7173783" y="3382987"/>
                    <a:pt x="7173783" y="3382983"/>
                    <a:pt x="7173783" y="3382977"/>
                  </a:cubicBezTo>
                  <a:cubicBezTo>
                    <a:pt x="7188113" y="3745413"/>
                    <a:pt x="6880772" y="4085219"/>
                    <a:pt x="6497171" y="4059589"/>
                  </a:cubicBezTo>
                  <a:cubicBezTo>
                    <a:pt x="5034384" y="3982627"/>
                    <a:pt x="3440167" y="4030530"/>
                    <a:pt x="2989076" y="4059589"/>
                  </a:cubicBezTo>
                  <a:cubicBezTo>
                    <a:pt x="2457844" y="4042582"/>
                    <a:pt x="1832322" y="4025329"/>
                    <a:pt x="1195631" y="4059589"/>
                  </a:cubicBezTo>
                  <a:lnTo>
                    <a:pt x="1195631" y="4059589"/>
                  </a:lnTo>
                  <a:cubicBezTo>
                    <a:pt x="977261" y="4075358"/>
                    <a:pt x="855687" y="4085949"/>
                    <a:pt x="676612" y="4059589"/>
                  </a:cubicBezTo>
                  <a:cubicBezTo>
                    <a:pt x="255558" y="4074513"/>
                    <a:pt x="2979" y="3823281"/>
                    <a:pt x="0" y="3382977"/>
                  </a:cubicBezTo>
                  <a:cubicBezTo>
                    <a:pt x="1" y="3382981"/>
                    <a:pt x="0" y="3382985"/>
                    <a:pt x="0" y="3382991"/>
                  </a:cubicBezTo>
                  <a:cubicBezTo>
                    <a:pt x="-854462" y="3438797"/>
                    <a:pt x="-1639769" y="3334564"/>
                    <a:pt x="-2564699" y="3300771"/>
                  </a:cubicBezTo>
                  <a:cubicBezTo>
                    <a:pt x="-2226166" y="3288807"/>
                    <a:pt x="-1188239" y="2621719"/>
                    <a:pt x="0" y="2368094"/>
                  </a:cubicBezTo>
                  <a:cubicBezTo>
                    <a:pt x="94926" y="1949193"/>
                    <a:pt x="89698" y="959555"/>
                    <a:pt x="0" y="676612"/>
                  </a:cubicBezTo>
                  <a:close/>
                </a:path>
                <a:path w="7173783" h="4059589" stroke="0" extrusionOk="0">
                  <a:moveTo>
                    <a:pt x="0" y="676612"/>
                  </a:moveTo>
                  <a:cubicBezTo>
                    <a:pt x="14193" y="304615"/>
                    <a:pt x="260594" y="-56960"/>
                    <a:pt x="676612" y="0"/>
                  </a:cubicBezTo>
                  <a:cubicBezTo>
                    <a:pt x="831363" y="-41867"/>
                    <a:pt x="1074181" y="7856"/>
                    <a:pt x="1195631" y="0"/>
                  </a:cubicBezTo>
                  <a:lnTo>
                    <a:pt x="1195631" y="0"/>
                  </a:lnTo>
                  <a:cubicBezTo>
                    <a:pt x="1499881" y="7351"/>
                    <a:pt x="2348502" y="-25425"/>
                    <a:pt x="2989076" y="0"/>
                  </a:cubicBezTo>
                  <a:cubicBezTo>
                    <a:pt x="4654990" y="117495"/>
                    <a:pt x="5970812" y="-81622"/>
                    <a:pt x="6497171" y="0"/>
                  </a:cubicBezTo>
                  <a:cubicBezTo>
                    <a:pt x="6826990" y="-17655"/>
                    <a:pt x="7226620" y="315002"/>
                    <a:pt x="7173783" y="676612"/>
                  </a:cubicBezTo>
                  <a:cubicBezTo>
                    <a:pt x="7128079" y="943486"/>
                    <a:pt x="7299197" y="2122784"/>
                    <a:pt x="7173783" y="2368094"/>
                  </a:cubicBezTo>
                  <a:lnTo>
                    <a:pt x="7173783" y="2368094"/>
                  </a:lnTo>
                  <a:cubicBezTo>
                    <a:pt x="7157823" y="2708794"/>
                    <a:pt x="7112262" y="3108156"/>
                    <a:pt x="7173783" y="3382991"/>
                  </a:cubicBezTo>
                  <a:cubicBezTo>
                    <a:pt x="7173783" y="3382983"/>
                    <a:pt x="7173782" y="3382979"/>
                    <a:pt x="7173783" y="3382977"/>
                  </a:cubicBezTo>
                  <a:cubicBezTo>
                    <a:pt x="7206492" y="3715966"/>
                    <a:pt x="6811600" y="4055146"/>
                    <a:pt x="6497171" y="4059589"/>
                  </a:cubicBezTo>
                  <a:cubicBezTo>
                    <a:pt x="5914174" y="3914505"/>
                    <a:pt x="4141124" y="4094668"/>
                    <a:pt x="2989076" y="4059589"/>
                  </a:cubicBezTo>
                  <a:cubicBezTo>
                    <a:pt x="2198558" y="4098679"/>
                    <a:pt x="1678911" y="4020923"/>
                    <a:pt x="1195631" y="4059589"/>
                  </a:cubicBezTo>
                  <a:lnTo>
                    <a:pt x="1195631" y="4059589"/>
                  </a:lnTo>
                  <a:cubicBezTo>
                    <a:pt x="1112591" y="4050199"/>
                    <a:pt x="806248" y="4019350"/>
                    <a:pt x="676612" y="4059589"/>
                  </a:cubicBezTo>
                  <a:cubicBezTo>
                    <a:pt x="278201" y="4049027"/>
                    <a:pt x="30164" y="3738066"/>
                    <a:pt x="0" y="3382977"/>
                  </a:cubicBezTo>
                  <a:cubicBezTo>
                    <a:pt x="-1" y="3382984"/>
                    <a:pt x="0" y="3382990"/>
                    <a:pt x="0" y="3382991"/>
                  </a:cubicBezTo>
                  <a:cubicBezTo>
                    <a:pt x="-299209" y="3401648"/>
                    <a:pt x="-1892148" y="3465167"/>
                    <a:pt x="-2564699" y="3300771"/>
                  </a:cubicBezTo>
                  <a:cubicBezTo>
                    <a:pt x="-2141602" y="3004298"/>
                    <a:pt x="-472953" y="2531202"/>
                    <a:pt x="0" y="2368094"/>
                  </a:cubicBezTo>
                  <a:cubicBezTo>
                    <a:pt x="-26827" y="2197219"/>
                    <a:pt x="-17566" y="921079"/>
                    <a:pt x="0" y="676612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>
                <a:ln>
                  <a:solidFill>
                    <a:schemeClr val="bg1"/>
                  </a:solidFill>
                </a:ln>
              </a:endParaRPr>
            </a:p>
          </p:txBody>
        </p:sp>
        <p:sp>
          <p:nvSpPr>
            <p:cNvPr id="16" name="Text Placeholder 7"/>
            <p:cNvSpPr txBox="1"/>
            <p:nvPr/>
          </p:nvSpPr>
          <p:spPr>
            <a:xfrm>
              <a:off x="-419748" y="-241657"/>
              <a:ext cx="6787786" cy="2988536"/>
            </a:xfrm>
            <a:prstGeom prst="rect">
              <a:avLst/>
            </a:prstGeom>
          </p:spPr>
          <p:txBody>
            <a:bodyPr vert="horz" lIns="0" tIns="103866" rIns="0" bIns="103866" anchor="t"/>
            <a:lstStyle>
              <a:lvl1pPr marL="0" indent="0" algn="r" rtl="0" eaLnBrk="0" fontAlgn="base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sz="1265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 Regular"/>
                  <a:ea typeface="+mn-ea"/>
                  <a:cs typeface="Lato Regular"/>
                </a:defRPr>
              </a:lvl1pPr>
              <a:lvl2pPr marL="1041400" indent="-4000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05280" indent="-319405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47900" indent="-319405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891155" indent="-319405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34410" indent="-321310" algn="l" defTabSz="128524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77030" indent="-321310" algn="l" defTabSz="128524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19650" indent="-321310" algn="l" defTabSz="128524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62270" indent="-321310" algn="l" defTabSz="128524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algn="just">
                <a:spcBef>
                  <a:spcPts val="600"/>
                </a:spcBef>
              </a:pPr>
              <a:r>
                <a:rPr lang="en-US" altLang="zh-CN" sz="4500" b="0" dirty="0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Đã có </a:t>
              </a:r>
              <a:r>
                <a:rPr lang="en-US" altLang="zh-CN" sz="4500" b="0" dirty="0" err="1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tất</a:t>
              </a:r>
              <a:r>
                <a:rPr lang="en-US" altLang="zh-CN" sz="4500" b="0" dirty="0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cả nguyên </a:t>
              </a:r>
              <a:r>
                <a:rPr lang="en-US" altLang="zh-CN" sz="4500" b="0" dirty="0" err="1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liệu</a:t>
              </a:r>
              <a:r>
                <a:rPr lang="en-US" altLang="zh-CN" sz="4500" b="0" dirty="0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mẹ </a:t>
              </a:r>
              <a:r>
                <a:rPr lang="en-US" altLang="zh-CN" sz="4500" b="0" dirty="0" err="1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cần</a:t>
              </a:r>
              <a:r>
                <a:rPr lang="en-US" altLang="zh-CN" sz="4500" b="0" dirty="0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. </a:t>
              </a:r>
              <a:r>
                <a:rPr lang="en-US" altLang="zh-CN" sz="4500" b="0" dirty="0" err="1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Cảm</a:t>
              </a:r>
              <a:r>
                <a:rPr lang="en-US" altLang="zh-CN" sz="4500" b="0" dirty="0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ơn </a:t>
              </a:r>
              <a:r>
                <a:rPr lang="en-US" altLang="zh-CN" sz="4500" b="0" dirty="0" err="1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các</a:t>
              </a:r>
              <a:r>
                <a:rPr lang="en-US" altLang="zh-CN" sz="4500" b="0" dirty="0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4500" b="0" dirty="0" err="1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bạn</a:t>
              </a:r>
              <a:r>
                <a:rPr lang="en-US" altLang="zh-CN" sz="4500" b="0" dirty="0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đã </a:t>
              </a:r>
              <a:r>
                <a:rPr lang="en-US" altLang="zh-CN" sz="4500" b="0" dirty="0" err="1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giúp</a:t>
              </a:r>
              <a:r>
                <a:rPr lang="en-US" altLang="zh-CN" sz="4500" b="0" dirty="0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4500" b="0" dirty="0" err="1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mình</a:t>
              </a:r>
              <a:r>
                <a:rPr lang="en-US" altLang="zh-CN" sz="4500" b="0" dirty="0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trong </a:t>
              </a:r>
              <a:r>
                <a:rPr lang="en-US" altLang="zh-CN" sz="4500" b="0" dirty="0" err="1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buổi</a:t>
              </a:r>
              <a:r>
                <a:rPr lang="en-US" altLang="zh-CN" sz="4500" b="0" dirty="0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đi mua nguyên </a:t>
              </a:r>
              <a:r>
                <a:rPr lang="en-US" altLang="zh-CN" sz="4500" b="0" dirty="0" err="1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liệu</a:t>
              </a:r>
              <a:r>
                <a:rPr lang="en-US" altLang="zh-CN" sz="4500" b="0" dirty="0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4500" b="0" dirty="0" err="1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ngày</a:t>
              </a:r>
              <a:r>
                <a:rPr lang="en-US" altLang="zh-CN" sz="4500" b="0" dirty="0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4500" b="0" dirty="0" err="1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hôm</a:t>
              </a:r>
              <a:r>
                <a:rPr lang="en-US" altLang="zh-CN" sz="4500" b="0" dirty="0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nay!</a:t>
              </a:r>
            </a:p>
          </p:txBody>
        </p:sp>
      </p:grpSp>
      <p:pic>
        <p:nvPicPr>
          <p:cNvPr id="18" name="Hình ảnh 41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7739" b="78163" l="8664" r="513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74" t="24515" r="53248" b="14284"/>
          <a:stretch>
            <a:fillRect/>
          </a:stretch>
        </p:blipFill>
        <p:spPr>
          <a:xfrm>
            <a:off x="2790438" y="3653097"/>
            <a:ext cx="4221522" cy="3617014"/>
          </a:xfrm>
          <a:prstGeom prst="rect">
            <a:avLst/>
          </a:prstGeom>
        </p:spPr>
      </p:pic>
      <p:pic>
        <p:nvPicPr>
          <p:cNvPr id="19" name="Picture 18" descr="A cartoon of a child with a bag&#10;&#10;Description automatically generated with low confidence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9117" y="495300"/>
            <a:ext cx="3767145" cy="6286500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95833E-6 -1.11111E-6 L -0.29206 0.18264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4609" y="912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7" r="5547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543050"/>
            <a:ext cx="12237662" cy="8591284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1"/>
            <a:ext cx="12192000" cy="6967173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135683" y="343701"/>
            <a:ext cx="12439452" cy="2508084"/>
            <a:chOff x="135684" y="294969"/>
            <a:chExt cx="12439452" cy="2508084"/>
          </a:xfrm>
        </p:grpSpPr>
        <p:grpSp>
          <p:nvGrpSpPr>
            <p:cNvPr id="2" name="Group 1"/>
            <p:cNvGrpSpPr/>
            <p:nvPr/>
          </p:nvGrpSpPr>
          <p:grpSpPr>
            <a:xfrm>
              <a:off x="135684" y="294969"/>
              <a:ext cx="11778409" cy="2508084"/>
              <a:chOff x="135684" y="294969"/>
              <a:chExt cx="11778409" cy="2508084"/>
            </a:xfrm>
          </p:grpSpPr>
          <p:sp>
            <p:nvSpPr>
              <p:cNvPr id="9" name="Hình chữ nhật: Góc Tròn 13"/>
              <p:cNvSpPr/>
              <p:nvPr/>
            </p:nvSpPr>
            <p:spPr>
              <a:xfrm>
                <a:off x="383136" y="294969"/>
                <a:ext cx="11530957" cy="2173912"/>
              </a:xfrm>
              <a:custGeom>
                <a:avLst/>
                <a:gdLst>
                  <a:gd name="connsiteX0" fmla="*/ 0 w 11530957"/>
                  <a:gd name="connsiteY0" fmla="*/ 362326 h 2173912"/>
                  <a:gd name="connsiteX1" fmla="*/ 362326 w 11530957"/>
                  <a:gd name="connsiteY1" fmla="*/ 0 h 2173912"/>
                  <a:gd name="connsiteX2" fmla="*/ 11168631 w 11530957"/>
                  <a:gd name="connsiteY2" fmla="*/ 0 h 2173912"/>
                  <a:gd name="connsiteX3" fmla="*/ 11530957 w 11530957"/>
                  <a:gd name="connsiteY3" fmla="*/ 362326 h 2173912"/>
                  <a:gd name="connsiteX4" fmla="*/ 11530957 w 11530957"/>
                  <a:gd name="connsiteY4" fmla="*/ 1811586 h 2173912"/>
                  <a:gd name="connsiteX5" fmla="*/ 11168631 w 11530957"/>
                  <a:gd name="connsiteY5" fmla="*/ 2173912 h 2173912"/>
                  <a:gd name="connsiteX6" fmla="*/ 362326 w 11530957"/>
                  <a:gd name="connsiteY6" fmla="*/ 2173912 h 2173912"/>
                  <a:gd name="connsiteX7" fmla="*/ 0 w 11530957"/>
                  <a:gd name="connsiteY7" fmla="*/ 1811586 h 2173912"/>
                  <a:gd name="connsiteX8" fmla="*/ 0 w 11530957"/>
                  <a:gd name="connsiteY8" fmla="*/ 362326 h 2173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530957" h="2173912" fill="none" extrusionOk="0">
                    <a:moveTo>
                      <a:pt x="0" y="362326"/>
                    </a:moveTo>
                    <a:cubicBezTo>
                      <a:pt x="-13895" y="163083"/>
                      <a:pt x="161346" y="4960"/>
                      <a:pt x="362326" y="0"/>
                    </a:cubicBezTo>
                    <a:cubicBezTo>
                      <a:pt x="4594817" y="77600"/>
                      <a:pt x="9911360" y="-27269"/>
                      <a:pt x="11168631" y="0"/>
                    </a:cubicBezTo>
                    <a:cubicBezTo>
                      <a:pt x="11379880" y="-14698"/>
                      <a:pt x="11548733" y="167452"/>
                      <a:pt x="11530957" y="362326"/>
                    </a:cubicBezTo>
                    <a:cubicBezTo>
                      <a:pt x="11650298" y="734533"/>
                      <a:pt x="11461025" y="1581505"/>
                      <a:pt x="11530957" y="1811586"/>
                    </a:cubicBezTo>
                    <a:cubicBezTo>
                      <a:pt x="11514320" y="2005185"/>
                      <a:pt x="11338908" y="2187068"/>
                      <a:pt x="11168631" y="2173912"/>
                    </a:cubicBezTo>
                    <a:cubicBezTo>
                      <a:pt x="8916905" y="2223089"/>
                      <a:pt x="3453281" y="2051210"/>
                      <a:pt x="362326" y="2173912"/>
                    </a:cubicBezTo>
                    <a:cubicBezTo>
                      <a:pt x="157406" y="2210876"/>
                      <a:pt x="-15980" y="2025452"/>
                      <a:pt x="0" y="1811586"/>
                    </a:cubicBezTo>
                    <a:cubicBezTo>
                      <a:pt x="11780" y="1092457"/>
                      <a:pt x="-78357" y="1026037"/>
                      <a:pt x="0" y="362326"/>
                    </a:cubicBezTo>
                    <a:close/>
                  </a:path>
                  <a:path w="11530957" h="2173912" stroke="0" extrusionOk="0">
                    <a:moveTo>
                      <a:pt x="0" y="362326"/>
                    </a:moveTo>
                    <a:cubicBezTo>
                      <a:pt x="12417" y="160800"/>
                      <a:pt x="167098" y="-326"/>
                      <a:pt x="362326" y="0"/>
                    </a:cubicBezTo>
                    <a:cubicBezTo>
                      <a:pt x="2766759" y="-129276"/>
                      <a:pt x="6400469" y="-77778"/>
                      <a:pt x="11168631" y="0"/>
                    </a:cubicBezTo>
                    <a:cubicBezTo>
                      <a:pt x="11363877" y="-15498"/>
                      <a:pt x="11527433" y="182538"/>
                      <a:pt x="11530957" y="362326"/>
                    </a:cubicBezTo>
                    <a:cubicBezTo>
                      <a:pt x="11462788" y="649621"/>
                      <a:pt x="11566852" y="1264960"/>
                      <a:pt x="11530957" y="1811586"/>
                    </a:cubicBezTo>
                    <a:cubicBezTo>
                      <a:pt x="11531995" y="2013883"/>
                      <a:pt x="11358891" y="2177258"/>
                      <a:pt x="11168631" y="2173912"/>
                    </a:cubicBezTo>
                    <a:cubicBezTo>
                      <a:pt x="9850207" y="2218132"/>
                      <a:pt x="1969469" y="2144530"/>
                      <a:pt x="362326" y="2173912"/>
                    </a:cubicBezTo>
                    <a:cubicBezTo>
                      <a:pt x="160960" y="2169074"/>
                      <a:pt x="-36377" y="2003286"/>
                      <a:pt x="0" y="1811586"/>
                    </a:cubicBezTo>
                    <a:cubicBezTo>
                      <a:pt x="35307" y="1251542"/>
                      <a:pt x="-43835" y="902575"/>
                      <a:pt x="0" y="362326"/>
                    </a:cubicBezTo>
                    <a:close/>
                  </a:path>
                </a:pathLst>
              </a:custGeom>
              <a:solidFill>
                <a:schemeClr val="bg1"/>
              </a:solidFill>
              <a:ln w="76200">
                <a:solidFill>
                  <a:srgbClr val="C9DB64"/>
                </a:solidFill>
                <a:prstDash val="dash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grpSp>
            <p:nvGrpSpPr>
              <p:cNvPr id="10" name="Nhóm 23"/>
              <p:cNvGrpSpPr/>
              <p:nvPr/>
            </p:nvGrpSpPr>
            <p:grpSpPr>
              <a:xfrm>
                <a:off x="135684" y="1421580"/>
                <a:ext cx="4280542" cy="1381473"/>
                <a:chOff x="2137149" y="4364989"/>
                <a:chExt cx="4280542" cy="1381473"/>
              </a:xfrm>
            </p:grpSpPr>
            <p:sp>
              <p:nvSpPr>
                <p:cNvPr id="11" name="TextBox 67"/>
                <p:cNvSpPr txBox="1"/>
                <p:nvPr/>
              </p:nvSpPr>
              <p:spPr>
                <a:xfrm>
                  <a:off x="2137149" y="4364989"/>
                  <a:ext cx="4280542" cy="138147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prstTxWarp prst="textArchUp">
                    <a:avLst/>
                  </a:prstTxWarp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sz="9000" b="1" i="0" u="none" strike="noStrike" kern="1200" cap="none" spc="0" normalizeH="0" baseline="0" noProof="0" dirty="0" err="1">
                      <a:ln w="190500">
                        <a:solidFill>
                          <a:prstClr val="white"/>
                        </a:solidFill>
                        <a:prstDash val="solid"/>
                      </a:ln>
                      <a:solidFill>
                        <a:prstClr val="black"/>
                      </a:solidFill>
                      <a:effectLst>
                        <a:outerShdw blurRad="12700" dist="38100" dir="2700000" algn="tl" rotWithShape="0">
                          <a:srgbClr val="4472C4">
                            <a:lumMod val="60000"/>
                            <a:lumOff val="40000"/>
                          </a:srgbClr>
                        </a:outerShdw>
                      </a:effectLst>
                      <a:uLnTx/>
                      <a:uFillTx/>
                      <a:ea typeface="LNTH-LuoLuoNotangYuanTi 1" pitchFamily="2" charset="-128"/>
                      <a:cs typeface="LNTH-LuoLuoNotangYuanTi 1" pitchFamily="2" charset="-128"/>
                    </a:rPr>
                    <a:t>Câu</a:t>
                  </a:r>
                  <a:r>
                    <a:rPr kumimoji="0" lang="en-US" sz="9000" b="1" i="0" u="none" strike="noStrike" kern="1200" cap="none" spc="0" normalizeH="0" baseline="0" noProof="0" dirty="0">
                      <a:ln w="190500">
                        <a:solidFill>
                          <a:prstClr val="white"/>
                        </a:solidFill>
                        <a:prstDash val="solid"/>
                      </a:ln>
                      <a:solidFill>
                        <a:prstClr val="black"/>
                      </a:solidFill>
                      <a:effectLst>
                        <a:outerShdw blurRad="12700" dist="38100" dir="2700000" algn="tl" rotWithShape="0">
                          <a:srgbClr val="4472C4">
                            <a:lumMod val="60000"/>
                            <a:lumOff val="40000"/>
                          </a:srgbClr>
                        </a:outerShdw>
                      </a:effectLst>
                      <a:uLnTx/>
                      <a:uFillTx/>
                      <a:ea typeface="LNTH-LuoLuoNotangYuanTi 1" pitchFamily="2" charset="-128"/>
                      <a:cs typeface="LNTH-LuoLuoNotangYuanTi 1" pitchFamily="2" charset="-128"/>
                    </a:rPr>
                    <a:t> 1:</a:t>
                  </a:r>
                </a:p>
              </p:txBody>
            </p:sp>
            <p:sp>
              <p:nvSpPr>
                <p:cNvPr id="12" name="TextBox 67"/>
                <p:cNvSpPr txBox="1"/>
                <p:nvPr/>
              </p:nvSpPr>
              <p:spPr>
                <a:xfrm>
                  <a:off x="2137149" y="4364989"/>
                  <a:ext cx="4280542" cy="138147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prstTxWarp prst="textArchUp">
                    <a:avLst/>
                  </a:prstTxWarp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sz="9000" b="1" i="0" u="none" strike="noStrike" kern="1200" cap="none" spc="0" normalizeH="0" baseline="0" noProof="0" dirty="0" err="1">
                      <a:ln w="9525">
                        <a:noFill/>
                        <a:prstDash val="solid"/>
                      </a:ln>
                      <a:solidFill>
                        <a:srgbClr val="FF5D5D"/>
                      </a:solidFill>
                      <a:effectLst>
                        <a:outerShdw blurRad="12700" dist="38100" dir="2700000" algn="tl" rotWithShape="0">
                          <a:srgbClr val="4472C4">
                            <a:lumMod val="60000"/>
                            <a:lumOff val="40000"/>
                          </a:srgbClr>
                        </a:outerShdw>
                      </a:effectLst>
                      <a:uLnTx/>
                      <a:uFillTx/>
                      <a:ea typeface="LNTH-LuoLuoNotangYuanTi 1" pitchFamily="2" charset="-128"/>
                      <a:cs typeface="LNTH-LuoLuoNotangYuanTi 1" pitchFamily="2" charset="-128"/>
                    </a:rPr>
                    <a:t>Câu</a:t>
                  </a:r>
                  <a:r>
                    <a:rPr kumimoji="0" lang="en-US" sz="9000" b="1" i="0" u="none" strike="noStrike" kern="1200" cap="none" spc="0" normalizeH="0" baseline="0" noProof="0" dirty="0">
                      <a:ln w="9525">
                        <a:noFill/>
                        <a:prstDash val="solid"/>
                      </a:ln>
                      <a:solidFill>
                        <a:srgbClr val="FF5D5D"/>
                      </a:solidFill>
                      <a:effectLst>
                        <a:outerShdw blurRad="12700" dist="38100" dir="2700000" algn="tl" rotWithShape="0">
                          <a:srgbClr val="4472C4">
                            <a:lumMod val="60000"/>
                            <a:lumOff val="40000"/>
                          </a:srgbClr>
                        </a:outerShdw>
                      </a:effectLst>
                      <a:uLnTx/>
                      <a:uFillTx/>
                      <a:ea typeface="LNTH-LuoLuoNotangYuanTi 1" pitchFamily="2" charset="-128"/>
                      <a:cs typeface="LNTH-LuoLuoNotangYuanTi 1" pitchFamily="2" charset="-128"/>
                    </a:rPr>
                    <a:t> 1:</a:t>
                  </a:r>
                </a:p>
              </p:txBody>
            </p:sp>
          </p:grpSp>
        </p:grpSp>
        <p:sp>
          <p:nvSpPr>
            <p:cNvPr id="14" name="TextBox 13"/>
            <p:cNvSpPr txBox="1"/>
            <p:nvPr/>
          </p:nvSpPr>
          <p:spPr>
            <a:xfrm>
              <a:off x="3393972" y="784864"/>
              <a:ext cx="9181164" cy="1123712"/>
            </a:xfrm>
            <a:prstGeom prst="round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6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ea typeface="+mn-ea"/>
                  <a:cs typeface="+mn-cs"/>
                </a:rPr>
                <a:t>Viết</a:t>
              </a:r>
              <a:r>
                <a:rPr kumimoji="0" lang="en-US" sz="6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en-US" sz="6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ea typeface="+mn-ea"/>
                  <a:cs typeface="+mn-cs"/>
                </a:rPr>
                <a:t>số</a:t>
              </a:r>
              <a:r>
                <a:rPr kumimoji="0" lang="en-US" sz="6000" b="0" i="0" u="none" strike="noStrike" kern="1200" cap="none" spc="0" normalizeH="0" baseline="0" noProof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ea typeface="+mn-ea"/>
                  <a:cs typeface="+mn-cs"/>
                </a:rPr>
                <a:t> 50 </a:t>
              </a:r>
              <a:r>
                <a:rPr kumimoji="0" lang="en-US" sz="6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ea typeface="+mn-ea"/>
                  <a:cs typeface="+mn-cs"/>
                </a:rPr>
                <a:t>076 </a:t>
              </a:r>
              <a:r>
                <a:rPr kumimoji="0" lang="en-US" sz="6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ea typeface="+mn-ea"/>
                  <a:cs typeface="+mn-cs"/>
                </a:rPr>
                <a:t>thành</a:t>
              </a:r>
              <a:r>
                <a:rPr kumimoji="0" lang="en-US" sz="6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en-US" sz="6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ea typeface="+mn-ea"/>
                  <a:cs typeface="+mn-cs"/>
                </a:rPr>
                <a:t>tổng</a:t>
              </a:r>
              <a:r>
                <a:rPr kumimoji="0" lang="en-US" sz="6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ea typeface="+mn-ea"/>
                  <a:cs typeface="+mn-cs"/>
                </a:rPr>
                <a:t>.</a:t>
              </a:r>
            </a:p>
          </p:txBody>
        </p:sp>
      </p:grpSp>
      <p:sp>
        <p:nvSpPr>
          <p:cNvPr id="16" name="a"/>
          <p:cNvSpPr/>
          <p:nvPr/>
        </p:nvSpPr>
        <p:spPr>
          <a:xfrm>
            <a:off x="417851" y="3044570"/>
            <a:ext cx="11496241" cy="3061472"/>
          </a:xfrm>
          <a:prstGeom prst="roundRect">
            <a:avLst/>
          </a:prstGeom>
          <a:solidFill>
            <a:srgbClr val="FFF7A7"/>
          </a:solidFill>
          <a:ln w="76200">
            <a:solidFill>
              <a:srgbClr val="59533B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009999"/>
                </a:solidFill>
                <a:effectLst/>
                <a:uLnTx/>
                <a:uFillTx/>
                <a:ea typeface="+mn-ea"/>
                <a:cs typeface="+mn-cs"/>
              </a:rPr>
              <a:t>50 076 = 50 000 + </a:t>
            </a:r>
            <a:r>
              <a:rPr lang="en-US" sz="8000" b="1" dirty="0">
                <a:solidFill>
                  <a:srgbClr val="009999"/>
                </a:solidFill>
              </a:rPr>
              <a:t>7</a:t>
            </a:r>
            <a:r>
              <a:rPr kumimoji="0" lang="en-US" sz="8000" b="1" i="0" u="none" strike="noStrike" kern="1200" cap="none" spc="0" normalizeH="0" baseline="0" noProof="0" dirty="0">
                <a:ln>
                  <a:noFill/>
                </a:ln>
                <a:solidFill>
                  <a:srgbClr val="009999"/>
                </a:solidFill>
                <a:effectLst/>
                <a:uLnTx/>
                <a:uFillTx/>
                <a:ea typeface="+mn-ea"/>
                <a:cs typeface="+mn-cs"/>
              </a:rPr>
              <a:t>0 + 6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3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 animBg="1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" name="Picture 2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1"/>
            <a:ext cx="12192000" cy="6967173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-364994" y="343701"/>
            <a:ext cx="12576129" cy="2538680"/>
            <a:chOff x="-364993" y="294969"/>
            <a:chExt cx="12576129" cy="2538680"/>
          </a:xfrm>
        </p:grpSpPr>
        <p:grpSp>
          <p:nvGrpSpPr>
            <p:cNvPr id="2" name="Group 1"/>
            <p:cNvGrpSpPr/>
            <p:nvPr/>
          </p:nvGrpSpPr>
          <p:grpSpPr>
            <a:xfrm>
              <a:off x="-364993" y="294969"/>
              <a:ext cx="12279086" cy="2538680"/>
              <a:chOff x="-364993" y="294969"/>
              <a:chExt cx="12279086" cy="2538680"/>
            </a:xfrm>
          </p:grpSpPr>
          <p:sp>
            <p:nvSpPr>
              <p:cNvPr id="9" name="Hình chữ nhật: Góc Tròn 13"/>
              <p:cNvSpPr/>
              <p:nvPr/>
            </p:nvSpPr>
            <p:spPr>
              <a:xfrm>
                <a:off x="383136" y="294969"/>
                <a:ext cx="11530957" cy="2173912"/>
              </a:xfrm>
              <a:custGeom>
                <a:avLst/>
                <a:gdLst>
                  <a:gd name="connsiteX0" fmla="*/ 0 w 11530957"/>
                  <a:gd name="connsiteY0" fmla="*/ 362326 h 2173912"/>
                  <a:gd name="connsiteX1" fmla="*/ 362326 w 11530957"/>
                  <a:gd name="connsiteY1" fmla="*/ 0 h 2173912"/>
                  <a:gd name="connsiteX2" fmla="*/ 11168631 w 11530957"/>
                  <a:gd name="connsiteY2" fmla="*/ 0 h 2173912"/>
                  <a:gd name="connsiteX3" fmla="*/ 11530957 w 11530957"/>
                  <a:gd name="connsiteY3" fmla="*/ 362326 h 2173912"/>
                  <a:gd name="connsiteX4" fmla="*/ 11530957 w 11530957"/>
                  <a:gd name="connsiteY4" fmla="*/ 1811586 h 2173912"/>
                  <a:gd name="connsiteX5" fmla="*/ 11168631 w 11530957"/>
                  <a:gd name="connsiteY5" fmla="*/ 2173912 h 2173912"/>
                  <a:gd name="connsiteX6" fmla="*/ 362326 w 11530957"/>
                  <a:gd name="connsiteY6" fmla="*/ 2173912 h 2173912"/>
                  <a:gd name="connsiteX7" fmla="*/ 0 w 11530957"/>
                  <a:gd name="connsiteY7" fmla="*/ 1811586 h 2173912"/>
                  <a:gd name="connsiteX8" fmla="*/ 0 w 11530957"/>
                  <a:gd name="connsiteY8" fmla="*/ 362326 h 2173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530957" h="2173912" fill="none" extrusionOk="0">
                    <a:moveTo>
                      <a:pt x="0" y="362326"/>
                    </a:moveTo>
                    <a:cubicBezTo>
                      <a:pt x="-13895" y="163083"/>
                      <a:pt x="161346" y="4960"/>
                      <a:pt x="362326" y="0"/>
                    </a:cubicBezTo>
                    <a:cubicBezTo>
                      <a:pt x="4594817" y="77600"/>
                      <a:pt x="9911360" y="-27269"/>
                      <a:pt x="11168631" y="0"/>
                    </a:cubicBezTo>
                    <a:cubicBezTo>
                      <a:pt x="11379880" y="-14698"/>
                      <a:pt x="11548733" y="167452"/>
                      <a:pt x="11530957" y="362326"/>
                    </a:cubicBezTo>
                    <a:cubicBezTo>
                      <a:pt x="11650298" y="734533"/>
                      <a:pt x="11461025" y="1581505"/>
                      <a:pt x="11530957" y="1811586"/>
                    </a:cubicBezTo>
                    <a:cubicBezTo>
                      <a:pt x="11514320" y="2005185"/>
                      <a:pt x="11338908" y="2187068"/>
                      <a:pt x="11168631" y="2173912"/>
                    </a:cubicBezTo>
                    <a:cubicBezTo>
                      <a:pt x="8916905" y="2223089"/>
                      <a:pt x="3453281" y="2051210"/>
                      <a:pt x="362326" y="2173912"/>
                    </a:cubicBezTo>
                    <a:cubicBezTo>
                      <a:pt x="157406" y="2210876"/>
                      <a:pt x="-15980" y="2025452"/>
                      <a:pt x="0" y="1811586"/>
                    </a:cubicBezTo>
                    <a:cubicBezTo>
                      <a:pt x="11780" y="1092457"/>
                      <a:pt x="-78357" y="1026037"/>
                      <a:pt x="0" y="362326"/>
                    </a:cubicBezTo>
                    <a:close/>
                  </a:path>
                  <a:path w="11530957" h="2173912" stroke="0" extrusionOk="0">
                    <a:moveTo>
                      <a:pt x="0" y="362326"/>
                    </a:moveTo>
                    <a:cubicBezTo>
                      <a:pt x="12417" y="160800"/>
                      <a:pt x="167098" y="-326"/>
                      <a:pt x="362326" y="0"/>
                    </a:cubicBezTo>
                    <a:cubicBezTo>
                      <a:pt x="2766759" y="-129276"/>
                      <a:pt x="6400469" y="-77778"/>
                      <a:pt x="11168631" y="0"/>
                    </a:cubicBezTo>
                    <a:cubicBezTo>
                      <a:pt x="11363877" y="-15498"/>
                      <a:pt x="11527433" y="182538"/>
                      <a:pt x="11530957" y="362326"/>
                    </a:cubicBezTo>
                    <a:cubicBezTo>
                      <a:pt x="11462788" y="649621"/>
                      <a:pt x="11566852" y="1264960"/>
                      <a:pt x="11530957" y="1811586"/>
                    </a:cubicBezTo>
                    <a:cubicBezTo>
                      <a:pt x="11531995" y="2013883"/>
                      <a:pt x="11358891" y="2177258"/>
                      <a:pt x="11168631" y="2173912"/>
                    </a:cubicBezTo>
                    <a:cubicBezTo>
                      <a:pt x="9850207" y="2218132"/>
                      <a:pt x="1969469" y="2144530"/>
                      <a:pt x="362326" y="2173912"/>
                    </a:cubicBezTo>
                    <a:cubicBezTo>
                      <a:pt x="160960" y="2169074"/>
                      <a:pt x="-36377" y="2003286"/>
                      <a:pt x="0" y="1811586"/>
                    </a:cubicBezTo>
                    <a:cubicBezTo>
                      <a:pt x="35307" y="1251542"/>
                      <a:pt x="-43835" y="902575"/>
                      <a:pt x="0" y="362326"/>
                    </a:cubicBezTo>
                    <a:close/>
                  </a:path>
                </a:pathLst>
              </a:custGeom>
              <a:solidFill>
                <a:schemeClr val="bg1"/>
              </a:solidFill>
              <a:ln w="76200">
                <a:solidFill>
                  <a:srgbClr val="C9DB64"/>
                </a:solidFill>
                <a:prstDash val="dash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grpSp>
            <p:nvGrpSpPr>
              <p:cNvPr id="10" name="Nhóm 23"/>
              <p:cNvGrpSpPr/>
              <p:nvPr/>
            </p:nvGrpSpPr>
            <p:grpSpPr>
              <a:xfrm>
                <a:off x="-364993" y="1442794"/>
                <a:ext cx="4280542" cy="1390855"/>
                <a:chOff x="1636472" y="4386203"/>
                <a:chExt cx="4280542" cy="1390855"/>
              </a:xfrm>
            </p:grpSpPr>
            <p:sp>
              <p:nvSpPr>
                <p:cNvPr id="11" name="TextBox 67"/>
                <p:cNvSpPr txBox="1"/>
                <p:nvPr/>
              </p:nvSpPr>
              <p:spPr>
                <a:xfrm>
                  <a:off x="1636472" y="4395585"/>
                  <a:ext cx="4280542" cy="138147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prstTxWarp prst="textArchUp">
                    <a:avLst/>
                  </a:prstTxWarp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sz="7000" b="1" i="0" u="none" strike="noStrike" kern="1200" cap="none" spc="0" normalizeH="0" baseline="0" noProof="0" dirty="0" err="1">
                      <a:ln w="190500">
                        <a:solidFill>
                          <a:prstClr val="white"/>
                        </a:solidFill>
                        <a:prstDash val="solid"/>
                      </a:ln>
                      <a:solidFill>
                        <a:prstClr val="black"/>
                      </a:solidFill>
                      <a:effectLst>
                        <a:outerShdw blurRad="12700" dist="38100" dir="2700000" algn="tl" rotWithShape="0">
                          <a:srgbClr val="4472C4">
                            <a:lumMod val="60000"/>
                            <a:lumOff val="40000"/>
                          </a:srgbClr>
                        </a:outerShdw>
                      </a:effectLst>
                      <a:uLnTx/>
                      <a:uFillTx/>
                      <a:ea typeface="LNTH-LuoLuoNotangYuanTi 1" pitchFamily="2" charset="-128"/>
                      <a:cs typeface="LNTH-LuoLuoNotangYuanTi 1" pitchFamily="2" charset="-128"/>
                    </a:rPr>
                    <a:t>Câu</a:t>
                  </a:r>
                  <a:r>
                    <a:rPr kumimoji="0" lang="en-US" sz="7000" b="1" i="0" u="none" strike="noStrike" kern="1200" cap="none" spc="0" normalizeH="0" baseline="0" noProof="0" dirty="0">
                      <a:ln w="190500">
                        <a:solidFill>
                          <a:prstClr val="white"/>
                        </a:solidFill>
                        <a:prstDash val="solid"/>
                      </a:ln>
                      <a:solidFill>
                        <a:prstClr val="black"/>
                      </a:solidFill>
                      <a:effectLst>
                        <a:outerShdw blurRad="12700" dist="38100" dir="2700000" algn="tl" rotWithShape="0">
                          <a:srgbClr val="4472C4">
                            <a:lumMod val="60000"/>
                            <a:lumOff val="40000"/>
                          </a:srgbClr>
                        </a:outerShdw>
                      </a:effectLst>
                      <a:uLnTx/>
                      <a:uFillTx/>
                      <a:ea typeface="LNTH-LuoLuoNotangYuanTi 1" pitchFamily="2" charset="-128"/>
                      <a:cs typeface="LNTH-LuoLuoNotangYuanTi 1" pitchFamily="2" charset="-128"/>
                    </a:rPr>
                    <a:t> 2:</a:t>
                  </a:r>
                </a:p>
              </p:txBody>
            </p:sp>
            <p:sp>
              <p:nvSpPr>
                <p:cNvPr id="12" name="TextBox 67"/>
                <p:cNvSpPr txBox="1"/>
                <p:nvPr/>
              </p:nvSpPr>
              <p:spPr>
                <a:xfrm>
                  <a:off x="1636472" y="4386203"/>
                  <a:ext cx="4280542" cy="138147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prstTxWarp prst="textArchUp">
                    <a:avLst/>
                  </a:prstTxWarp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sz="7000" b="1" i="0" u="none" strike="noStrike" kern="1200" cap="none" spc="0" normalizeH="0" baseline="0" noProof="0" dirty="0" err="1">
                      <a:ln w="9525">
                        <a:noFill/>
                        <a:prstDash val="solid"/>
                      </a:ln>
                      <a:solidFill>
                        <a:srgbClr val="FF5D5D"/>
                      </a:solidFill>
                      <a:effectLst>
                        <a:outerShdw blurRad="12700" dist="38100" dir="2700000" algn="tl" rotWithShape="0">
                          <a:srgbClr val="4472C4">
                            <a:lumMod val="60000"/>
                            <a:lumOff val="40000"/>
                          </a:srgbClr>
                        </a:outerShdw>
                      </a:effectLst>
                      <a:uLnTx/>
                      <a:uFillTx/>
                      <a:ea typeface="LNTH-LuoLuoNotangYuanTi 1" pitchFamily="2" charset="-128"/>
                      <a:cs typeface="LNTH-LuoLuoNotangYuanTi 1" pitchFamily="2" charset="-128"/>
                    </a:rPr>
                    <a:t>Câu</a:t>
                  </a:r>
                  <a:r>
                    <a:rPr kumimoji="0" lang="en-US" sz="7000" b="1" i="0" u="none" strike="noStrike" kern="1200" cap="none" spc="0" normalizeH="0" baseline="0" noProof="0" dirty="0">
                      <a:ln w="9525">
                        <a:noFill/>
                        <a:prstDash val="solid"/>
                      </a:ln>
                      <a:solidFill>
                        <a:srgbClr val="FF5D5D"/>
                      </a:solidFill>
                      <a:effectLst>
                        <a:outerShdw blurRad="12700" dist="38100" dir="2700000" algn="tl" rotWithShape="0">
                          <a:srgbClr val="4472C4">
                            <a:lumMod val="60000"/>
                            <a:lumOff val="40000"/>
                          </a:srgbClr>
                        </a:outerShdw>
                      </a:effectLst>
                      <a:uLnTx/>
                      <a:uFillTx/>
                      <a:ea typeface="LNTH-LuoLuoNotangYuanTi 1" pitchFamily="2" charset="-128"/>
                      <a:cs typeface="LNTH-LuoLuoNotangYuanTi 1" pitchFamily="2" charset="-128"/>
                    </a:rPr>
                    <a:t> 2:</a:t>
                  </a:r>
                </a:p>
              </p:txBody>
            </p:sp>
          </p:grpSp>
        </p:grpSp>
        <p:sp>
          <p:nvSpPr>
            <p:cNvPr id="14" name="TextBox 13"/>
            <p:cNvSpPr txBox="1"/>
            <p:nvPr/>
          </p:nvSpPr>
          <p:spPr>
            <a:xfrm>
              <a:off x="2747512" y="425332"/>
              <a:ext cx="9463624" cy="1940957"/>
            </a:xfrm>
            <a:prstGeom prst="round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r>
                <a:rPr lang="en-US" sz="5400" dirty="0" err="1"/>
                <a:t>Viết</a:t>
              </a:r>
              <a:r>
                <a:rPr lang="en-US" sz="5400" dirty="0"/>
                <a:t> </a:t>
              </a:r>
              <a:r>
                <a:rPr lang="en-US" sz="5400" dirty="0" err="1"/>
                <a:t>số</a:t>
              </a:r>
              <a:r>
                <a:rPr lang="en-US" sz="5400" dirty="0"/>
                <a:t>: 6 </a:t>
              </a:r>
              <a:r>
                <a:rPr lang="en-US" sz="5400" dirty="0" err="1"/>
                <a:t>chục</a:t>
              </a:r>
              <a:r>
                <a:rPr lang="en-US" sz="5400" dirty="0"/>
                <a:t> </a:t>
              </a:r>
              <a:r>
                <a:rPr lang="en-US" sz="5400" dirty="0" err="1"/>
                <a:t>nghìn</a:t>
              </a:r>
              <a:r>
                <a:rPr lang="en-US" sz="5400" dirty="0"/>
                <a:t>, 4 </a:t>
              </a:r>
              <a:r>
                <a:rPr lang="en-US" sz="5400" dirty="0" err="1"/>
                <a:t>nghìn</a:t>
              </a:r>
              <a:r>
                <a:rPr lang="en-US" sz="5400" dirty="0"/>
                <a:t>, 3 </a:t>
              </a:r>
              <a:r>
                <a:rPr lang="en-US" sz="5400" dirty="0" err="1"/>
                <a:t>trăm</a:t>
              </a:r>
              <a:r>
                <a:rPr lang="en-US" sz="5400" dirty="0"/>
                <a:t> </a:t>
              </a:r>
              <a:r>
                <a:rPr lang="en-US" sz="5400" dirty="0" err="1"/>
                <a:t>và</a:t>
              </a:r>
              <a:r>
                <a:rPr lang="en-US" sz="5400" dirty="0"/>
                <a:t> 7 </a:t>
              </a:r>
              <a:r>
                <a:rPr lang="en-US" sz="5400" dirty="0" err="1"/>
                <a:t>chục</a:t>
              </a:r>
              <a:r>
                <a:rPr lang="en-US" sz="5400" dirty="0"/>
                <a:t>.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227123" y="2738437"/>
            <a:ext cx="3769008" cy="1418557"/>
            <a:chOff x="5463" y="4539610"/>
            <a:chExt cx="4962495" cy="1838562"/>
          </a:xfrm>
        </p:grpSpPr>
        <p:sp>
          <p:nvSpPr>
            <p:cNvPr id="16" name="a"/>
            <p:cNvSpPr/>
            <p:nvPr/>
          </p:nvSpPr>
          <p:spPr>
            <a:xfrm>
              <a:off x="1260957" y="4539610"/>
              <a:ext cx="3707001" cy="1838562"/>
            </a:xfrm>
            <a:prstGeom prst="roundRect">
              <a:avLst/>
            </a:prstGeom>
            <a:solidFill>
              <a:srgbClr val="FFF7A7"/>
            </a:solidFill>
            <a:ln w="76200">
              <a:solidFill>
                <a:srgbClr val="59533B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6600" b="1" i="0" u="none" strike="noStrike" kern="1200" cap="none" spc="0" normalizeH="0" baseline="0" noProof="0" dirty="0">
                  <a:ln>
                    <a:noFill/>
                  </a:ln>
                  <a:solidFill>
                    <a:srgbClr val="009999"/>
                  </a:solidFill>
                  <a:effectLst/>
                  <a:uLnTx/>
                  <a:uFillTx/>
                  <a:ea typeface="+mn-ea"/>
                  <a:cs typeface="+mn-cs"/>
                </a:rPr>
                <a:t>64 037</a:t>
              </a:r>
            </a:p>
          </p:txBody>
        </p:sp>
        <p:pic>
          <p:nvPicPr>
            <p:cNvPr id="19" name="Picture 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5463" y="4690537"/>
              <a:ext cx="1478551" cy="1638284"/>
            </a:xfrm>
            <a:prstGeom prst="rect">
              <a:avLst/>
            </a:prstGeom>
          </p:spPr>
        </p:pic>
      </p:grpSp>
      <p:grpSp>
        <p:nvGrpSpPr>
          <p:cNvPr id="20" name="Group 19"/>
          <p:cNvGrpSpPr/>
          <p:nvPr/>
        </p:nvGrpSpPr>
        <p:grpSpPr>
          <a:xfrm>
            <a:off x="3549465" y="4118917"/>
            <a:ext cx="3929858" cy="1550710"/>
            <a:chOff x="9105900" y="4622054"/>
            <a:chExt cx="5174280" cy="2009843"/>
          </a:xfrm>
        </p:grpSpPr>
        <p:sp>
          <p:nvSpPr>
            <p:cNvPr id="21" name="b"/>
            <p:cNvSpPr/>
            <p:nvPr/>
          </p:nvSpPr>
          <p:spPr>
            <a:xfrm>
              <a:off x="10332301" y="4622054"/>
              <a:ext cx="3947879" cy="1833506"/>
            </a:xfrm>
            <a:prstGeom prst="roundRect">
              <a:avLst/>
            </a:prstGeom>
            <a:solidFill>
              <a:srgbClr val="FFF7A7"/>
            </a:solidFill>
            <a:ln w="76200">
              <a:solidFill>
                <a:srgbClr val="59533B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009999"/>
                  </a:solidFill>
                  <a:effectLst/>
                  <a:uLnTx/>
                  <a:uFillTx/>
                  <a:ea typeface="+mn-ea"/>
                  <a:cs typeface="+mn-cs"/>
                </a:rPr>
                <a:t>64 370</a:t>
              </a:r>
            </a:p>
          </p:txBody>
        </p:sp>
        <p:pic>
          <p:nvPicPr>
            <p:cNvPr id="22" name="Picture 1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>
              <a:off x="9105900" y="4782368"/>
              <a:ext cx="1662264" cy="184952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7775823" y="4956118"/>
            <a:ext cx="4058630" cy="1536004"/>
            <a:chOff x="2416028" y="4709163"/>
            <a:chExt cx="5343829" cy="1990782"/>
          </a:xfrm>
        </p:grpSpPr>
        <p:sp>
          <p:nvSpPr>
            <p:cNvPr id="24" name="c"/>
            <p:cNvSpPr/>
            <p:nvPr/>
          </p:nvSpPr>
          <p:spPr>
            <a:xfrm>
              <a:off x="3528590" y="4709163"/>
              <a:ext cx="4231267" cy="1945936"/>
            </a:xfrm>
            <a:prstGeom prst="roundRect">
              <a:avLst/>
            </a:prstGeom>
            <a:solidFill>
              <a:srgbClr val="FFF7A7"/>
            </a:solidFill>
            <a:ln w="76200">
              <a:solidFill>
                <a:srgbClr val="59533B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6000" b="1" i="0" u="none" strike="noStrike" kern="1200" cap="none" spc="0" normalizeH="0" baseline="0" noProof="0" dirty="0">
                  <a:ln>
                    <a:noFill/>
                  </a:ln>
                  <a:solidFill>
                    <a:srgbClr val="009999"/>
                  </a:solidFill>
                  <a:effectLst/>
                  <a:uLnTx/>
                  <a:uFillTx/>
                  <a:ea typeface="+mn-ea"/>
                  <a:cs typeface="+mn-cs"/>
                </a:rPr>
                <a:t>64 730</a:t>
              </a:r>
            </a:p>
          </p:txBody>
        </p:sp>
        <p:pic>
          <p:nvPicPr>
            <p:cNvPr id="25" name="Picture 12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2416028" y="4888539"/>
              <a:ext cx="1659701" cy="1811406"/>
            </a:xfrm>
            <a:prstGeom prst="rect">
              <a:avLst/>
            </a:prstGeom>
          </p:spPr>
        </p:pic>
      </p:grpSp>
      <p:pic>
        <p:nvPicPr>
          <p:cNvPr id="26" name="Đú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1030" y="4310511"/>
            <a:ext cx="1641159" cy="13129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0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4" fill="hold" nodeType="after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3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4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6" presetID="2" presetClass="entr" presetSubtype="4" fill="hold" nodeType="after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8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9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 p14:presetBounceEnd="7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2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3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4" restart="whenNotActive" fill="hold" evtFilter="cancelBubble" nodeType="interactiveSeq">
                    <p:stCondLst>
                      <p:cond evt="onClick" delay="0">
                        <p:tgtEl>
                          <p:spTgt spid="1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5" fill="hold">
                          <p:stCondLst>
                            <p:cond delay="0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8" dur="500" tmFilter="0, 0; .2, .5; .8, .5; 1, 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9" dur="250" autoRev="1" fill="hold"/>
                                            <p:tgtEl>
                                              <p:spTgt spid="15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hamm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1" presetID="3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32" dur="1000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1000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1000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35" dur="10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5"/>
                      </p:tgtEl>
                    </p:cond>
                  </p:nextCondLst>
                </p:seq>
                <p:seq concurrent="1" nextAc="seek">
                  <p:cTn id="37" restart="whenNotActive" fill="hold" evtFilter="cancelBubble" nodeType="interactiveSeq">
                    <p:stCondLst>
                      <p:cond evt="onClick" delay="0">
                        <p:tgtEl>
                          <p:spTgt spid="2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8" fill="hold">
                          <p:stCondLst>
                            <p:cond delay="0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1" dur="500" tmFilter="0, 0; .2, .5; .8, .5; 1, 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2" dur="250" autoRev="1" fill="hold"/>
                                            <p:tgtEl>
                                              <p:spTgt spid="2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hamm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4" presetID="3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45" dur="1000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1000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1000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48" dur="1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3"/>
                      </p:tgtEl>
                    </p:cond>
                  </p:nextCondLst>
                </p:seq>
                <p:seq concurrent="1" nextAc="seek">
                  <p:cTn id="50" restart="whenNotActive" fill="hold" evtFilter="cancelBubble" nodeType="interactiveSeq">
                    <p:stCondLst>
                      <p:cond evt="onClick" delay="0">
                        <p:tgtEl>
                          <p:spTgt spid="2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1" fill="hold">
                          <p:stCondLst>
                            <p:cond delay="0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 tmFilter="0, 0; .2, .5; .8, .5; 1, 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55" dur="250" autoRev="1" fill="hold"/>
                                            <p:tgtEl>
                                              <p:spTgt spid="2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6" presetID="49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1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2" presetID="32" presetClass="emph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63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64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65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66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67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8" presetID="31" presetClass="exit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69" dur="1000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1000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1" dur="1000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72" dur="10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4" presetID="31" presetClass="exit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75" dur="1000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6" dur="1000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7" dur="1000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78" dur="1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0"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0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6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4" restart="whenNotActive" fill="hold" evtFilter="cancelBubble" nodeType="interactiveSeq">
                    <p:stCondLst>
                      <p:cond evt="onClick" delay="0">
                        <p:tgtEl>
                          <p:spTgt spid="1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5" fill="hold">
                          <p:stCondLst>
                            <p:cond delay="0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8" dur="500" tmFilter="0, 0; .2, .5; .8, .5; 1, 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9" dur="250" autoRev="1" fill="hold"/>
                                            <p:tgtEl>
                                              <p:spTgt spid="15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3" name="hamm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1" presetID="3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32" dur="1000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1000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1000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35" dur="10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5"/>
                      </p:tgtEl>
                    </p:cond>
                  </p:nextCondLst>
                </p:seq>
                <p:seq concurrent="1" nextAc="seek">
                  <p:cTn id="37" restart="whenNotActive" fill="hold" evtFilter="cancelBubble" nodeType="interactiveSeq">
                    <p:stCondLst>
                      <p:cond evt="onClick" delay="0">
                        <p:tgtEl>
                          <p:spTgt spid="2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8" fill="hold">
                          <p:stCondLst>
                            <p:cond delay="0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1" dur="500" tmFilter="0, 0; .2, .5; .8, .5; 1, 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2" dur="250" autoRev="1" fill="hold"/>
                                            <p:tgtEl>
                                              <p:spTgt spid="2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3" name="hamm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4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44" presetID="3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45" dur="1000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1000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1000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48" dur="1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49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3"/>
                      </p:tgtEl>
                    </p:cond>
                  </p:nextCondLst>
                </p:seq>
                <p:seq concurrent="1" nextAc="seek">
                  <p:cTn id="50" restart="whenNotActive" fill="hold" evtFilter="cancelBubble" nodeType="interactiveSeq">
                    <p:stCondLst>
                      <p:cond evt="onClick" delay="0">
                        <p:tgtEl>
                          <p:spTgt spid="2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51" fill="hold">
                          <p:stCondLst>
                            <p:cond delay="0"/>
                          </p:stCondLst>
                          <p:childTnLst>
                            <p:par>
                              <p:cTn id="52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3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54" dur="500" tmFilter="0, 0; .2, .5; .8, .5; 1, 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55" dur="250" autoRev="1" fill="hold"/>
                                            <p:tgtEl>
                                              <p:spTgt spid="2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  <p:par>
                                    <p:cTn id="56" presetID="49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5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58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9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0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61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56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4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62" presetID="32" presetClass="emph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63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64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65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66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67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68" presetID="31" presetClass="exit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69" dur="1000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0" dur="1000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1" dur="1000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72" dur="10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3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74" presetID="31" presetClass="exit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75" dur="1000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6" dur="1000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7" dur="1000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78" dur="100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0"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" name="Picture 27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0" y="-1"/>
            <a:ext cx="12192000" cy="6967173"/>
          </a:xfrm>
          <a:prstGeom prst="rect">
            <a:avLst/>
          </a:prstGeom>
        </p:spPr>
      </p:pic>
      <p:grpSp>
        <p:nvGrpSpPr>
          <p:cNvPr id="6" name="Group 5"/>
          <p:cNvGrpSpPr/>
          <p:nvPr/>
        </p:nvGrpSpPr>
        <p:grpSpPr>
          <a:xfrm>
            <a:off x="135683" y="343701"/>
            <a:ext cx="11778409" cy="2508084"/>
            <a:chOff x="135684" y="294969"/>
            <a:chExt cx="11778409" cy="2508084"/>
          </a:xfrm>
        </p:grpSpPr>
        <p:grpSp>
          <p:nvGrpSpPr>
            <p:cNvPr id="2" name="Group 1"/>
            <p:cNvGrpSpPr/>
            <p:nvPr/>
          </p:nvGrpSpPr>
          <p:grpSpPr>
            <a:xfrm>
              <a:off x="135684" y="294969"/>
              <a:ext cx="11778409" cy="2508084"/>
              <a:chOff x="135684" y="294969"/>
              <a:chExt cx="11778409" cy="2508084"/>
            </a:xfrm>
          </p:grpSpPr>
          <p:sp>
            <p:nvSpPr>
              <p:cNvPr id="9" name="Hình chữ nhật: Góc Tròn 13"/>
              <p:cNvSpPr/>
              <p:nvPr/>
            </p:nvSpPr>
            <p:spPr>
              <a:xfrm>
                <a:off x="383136" y="294969"/>
                <a:ext cx="11530957" cy="2173912"/>
              </a:xfrm>
              <a:custGeom>
                <a:avLst/>
                <a:gdLst>
                  <a:gd name="connsiteX0" fmla="*/ 0 w 11530957"/>
                  <a:gd name="connsiteY0" fmla="*/ 362326 h 2173912"/>
                  <a:gd name="connsiteX1" fmla="*/ 362326 w 11530957"/>
                  <a:gd name="connsiteY1" fmla="*/ 0 h 2173912"/>
                  <a:gd name="connsiteX2" fmla="*/ 11168631 w 11530957"/>
                  <a:gd name="connsiteY2" fmla="*/ 0 h 2173912"/>
                  <a:gd name="connsiteX3" fmla="*/ 11530957 w 11530957"/>
                  <a:gd name="connsiteY3" fmla="*/ 362326 h 2173912"/>
                  <a:gd name="connsiteX4" fmla="*/ 11530957 w 11530957"/>
                  <a:gd name="connsiteY4" fmla="*/ 1811586 h 2173912"/>
                  <a:gd name="connsiteX5" fmla="*/ 11168631 w 11530957"/>
                  <a:gd name="connsiteY5" fmla="*/ 2173912 h 2173912"/>
                  <a:gd name="connsiteX6" fmla="*/ 362326 w 11530957"/>
                  <a:gd name="connsiteY6" fmla="*/ 2173912 h 2173912"/>
                  <a:gd name="connsiteX7" fmla="*/ 0 w 11530957"/>
                  <a:gd name="connsiteY7" fmla="*/ 1811586 h 2173912"/>
                  <a:gd name="connsiteX8" fmla="*/ 0 w 11530957"/>
                  <a:gd name="connsiteY8" fmla="*/ 362326 h 2173912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  <a:cxn ang="0">
                    <a:pos x="connsiteX2" y="connsiteY2"/>
                  </a:cxn>
                  <a:cxn ang="0">
                    <a:pos x="connsiteX3" y="connsiteY3"/>
                  </a:cxn>
                  <a:cxn ang="0">
                    <a:pos x="connsiteX4" y="connsiteY4"/>
                  </a:cxn>
                  <a:cxn ang="0">
                    <a:pos x="connsiteX5" y="connsiteY5"/>
                  </a:cxn>
                  <a:cxn ang="0">
                    <a:pos x="connsiteX6" y="connsiteY6"/>
                  </a:cxn>
                  <a:cxn ang="0">
                    <a:pos x="connsiteX7" y="connsiteY7"/>
                  </a:cxn>
                  <a:cxn ang="0">
                    <a:pos x="connsiteX8" y="connsiteY8"/>
                  </a:cxn>
                </a:cxnLst>
                <a:rect l="l" t="t" r="r" b="b"/>
                <a:pathLst>
                  <a:path w="11530957" h="2173912" fill="none" extrusionOk="0">
                    <a:moveTo>
                      <a:pt x="0" y="362326"/>
                    </a:moveTo>
                    <a:cubicBezTo>
                      <a:pt x="-13895" y="163083"/>
                      <a:pt x="161346" y="4960"/>
                      <a:pt x="362326" y="0"/>
                    </a:cubicBezTo>
                    <a:cubicBezTo>
                      <a:pt x="4594817" y="77600"/>
                      <a:pt x="9911360" y="-27269"/>
                      <a:pt x="11168631" y="0"/>
                    </a:cubicBezTo>
                    <a:cubicBezTo>
                      <a:pt x="11379880" y="-14698"/>
                      <a:pt x="11548733" y="167452"/>
                      <a:pt x="11530957" y="362326"/>
                    </a:cubicBezTo>
                    <a:cubicBezTo>
                      <a:pt x="11650298" y="734533"/>
                      <a:pt x="11461025" y="1581505"/>
                      <a:pt x="11530957" y="1811586"/>
                    </a:cubicBezTo>
                    <a:cubicBezTo>
                      <a:pt x="11514320" y="2005185"/>
                      <a:pt x="11338908" y="2187068"/>
                      <a:pt x="11168631" y="2173912"/>
                    </a:cubicBezTo>
                    <a:cubicBezTo>
                      <a:pt x="8916905" y="2223089"/>
                      <a:pt x="3453281" y="2051210"/>
                      <a:pt x="362326" y="2173912"/>
                    </a:cubicBezTo>
                    <a:cubicBezTo>
                      <a:pt x="157406" y="2210876"/>
                      <a:pt x="-15980" y="2025452"/>
                      <a:pt x="0" y="1811586"/>
                    </a:cubicBezTo>
                    <a:cubicBezTo>
                      <a:pt x="11780" y="1092457"/>
                      <a:pt x="-78357" y="1026037"/>
                      <a:pt x="0" y="362326"/>
                    </a:cubicBezTo>
                    <a:close/>
                  </a:path>
                  <a:path w="11530957" h="2173912" stroke="0" extrusionOk="0">
                    <a:moveTo>
                      <a:pt x="0" y="362326"/>
                    </a:moveTo>
                    <a:cubicBezTo>
                      <a:pt x="12417" y="160800"/>
                      <a:pt x="167098" y="-326"/>
                      <a:pt x="362326" y="0"/>
                    </a:cubicBezTo>
                    <a:cubicBezTo>
                      <a:pt x="2766759" y="-129276"/>
                      <a:pt x="6400469" y="-77778"/>
                      <a:pt x="11168631" y="0"/>
                    </a:cubicBezTo>
                    <a:cubicBezTo>
                      <a:pt x="11363877" y="-15498"/>
                      <a:pt x="11527433" y="182538"/>
                      <a:pt x="11530957" y="362326"/>
                    </a:cubicBezTo>
                    <a:cubicBezTo>
                      <a:pt x="11462788" y="649621"/>
                      <a:pt x="11566852" y="1264960"/>
                      <a:pt x="11530957" y="1811586"/>
                    </a:cubicBezTo>
                    <a:cubicBezTo>
                      <a:pt x="11531995" y="2013883"/>
                      <a:pt x="11358891" y="2177258"/>
                      <a:pt x="11168631" y="2173912"/>
                    </a:cubicBezTo>
                    <a:cubicBezTo>
                      <a:pt x="9850207" y="2218132"/>
                      <a:pt x="1969469" y="2144530"/>
                      <a:pt x="362326" y="2173912"/>
                    </a:cubicBezTo>
                    <a:cubicBezTo>
                      <a:pt x="160960" y="2169074"/>
                      <a:pt x="-36377" y="2003286"/>
                      <a:pt x="0" y="1811586"/>
                    </a:cubicBezTo>
                    <a:cubicBezTo>
                      <a:pt x="35307" y="1251542"/>
                      <a:pt x="-43835" y="902575"/>
                      <a:pt x="0" y="362326"/>
                    </a:cubicBezTo>
                    <a:close/>
                  </a:path>
                </a:pathLst>
              </a:custGeom>
              <a:solidFill>
                <a:schemeClr val="bg1"/>
              </a:solidFill>
              <a:ln w="76200">
                <a:solidFill>
                  <a:srgbClr val="C9DB64"/>
                </a:solidFill>
                <a:prstDash val="dash"/>
              </a:ln>
            </p:spPr>
            <p:style>
              <a:lnRef idx="2">
                <a:schemeClr val="accent6"/>
              </a:lnRef>
              <a:fillRef idx="1">
                <a:schemeClr val="lt1"/>
              </a:fillRef>
              <a:effectRef idx="0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endParaRPr kumimoji="0" lang="en-US" sz="1800" b="0" i="0" u="none" strike="noStrike" kern="1200" cap="none" spc="0" normalizeH="0" baseline="0" noProof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ea typeface="+mn-ea"/>
                  <a:cs typeface="+mn-cs"/>
                </a:endParaRPr>
              </a:p>
            </p:txBody>
          </p:sp>
          <p:grpSp>
            <p:nvGrpSpPr>
              <p:cNvPr id="10" name="Nhóm 23"/>
              <p:cNvGrpSpPr/>
              <p:nvPr/>
            </p:nvGrpSpPr>
            <p:grpSpPr>
              <a:xfrm>
                <a:off x="135684" y="1418479"/>
                <a:ext cx="4280542" cy="1384574"/>
                <a:chOff x="2137149" y="4361888"/>
                <a:chExt cx="4280542" cy="1384574"/>
              </a:xfrm>
            </p:grpSpPr>
            <p:sp>
              <p:nvSpPr>
                <p:cNvPr id="11" name="TextBox 67"/>
                <p:cNvSpPr txBox="1"/>
                <p:nvPr/>
              </p:nvSpPr>
              <p:spPr>
                <a:xfrm>
                  <a:off x="2137149" y="4364989"/>
                  <a:ext cx="4280542" cy="138147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prstTxWarp prst="textArchUp">
                    <a:avLst/>
                  </a:prstTxWarp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sz="9000" b="1" i="0" u="none" strike="noStrike" kern="1200" cap="none" spc="0" normalizeH="0" baseline="0" noProof="0" dirty="0" err="1">
                      <a:ln w="190500">
                        <a:solidFill>
                          <a:prstClr val="white"/>
                        </a:solidFill>
                        <a:prstDash val="solid"/>
                      </a:ln>
                      <a:solidFill>
                        <a:prstClr val="black"/>
                      </a:solidFill>
                      <a:effectLst>
                        <a:outerShdw blurRad="12700" dist="38100" dir="2700000" algn="tl" rotWithShape="0">
                          <a:srgbClr val="4472C4">
                            <a:lumMod val="60000"/>
                            <a:lumOff val="40000"/>
                          </a:srgbClr>
                        </a:outerShdw>
                      </a:effectLst>
                      <a:uLnTx/>
                      <a:uFillTx/>
                      <a:ea typeface="LNTH-LuoLuoNotangYuanTi 1" pitchFamily="2" charset="-128"/>
                      <a:cs typeface="LNTH-LuoLuoNotangYuanTi 1" pitchFamily="2" charset="-128"/>
                    </a:rPr>
                    <a:t>Câu</a:t>
                  </a:r>
                  <a:r>
                    <a:rPr kumimoji="0" lang="en-US" sz="9000" b="1" i="0" u="none" strike="noStrike" kern="1200" cap="none" spc="0" normalizeH="0" baseline="0" noProof="0" dirty="0">
                      <a:ln w="190500">
                        <a:solidFill>
                          <a:prstClr val="white"/>
                        </a:solidFill>
                        <a:prstDash val="solid"/>
                      </a:ln>
                      <a:solidFill>
                        <a:prstClr val="black"/>
                      </a:solidFill>
                      <a:effectLst>
                        <a:outerShdw blurRad="12700" dist="38100" dir="2700000" algn="tl" rotWithShape="0">
                          <a:srgbClr val="4472C4">
                            <a:lumMod val="60000"/>
                            <a:lumOff val="40000"/>
                          </a:srgbClr>
                        </a:outerShdw>
                      </a:effectLst>
                      <a:uLnTx/>
                      <a:uFillTx/>
                      <a:ea typeface="LNTH-LuoLuoNotangYuanTi 1" pitchFamily="2" charset="-128"/>
                      <a:cs typeface="LNTH-LuoLuoNotangYuanTi 1" pitchFamily="2" charset="-128"/>
                    </a:rPr>
                    <a:t> 3:</a:t>
                  </a:r>
                </a:p>
              </p:txBody>
            </p:sp>
            <p:sp>
              <p:nvSpPr>
                <p:cNvPr id="12" name="TextBox 67"/>
                <p:cNvSpPr txBox="1"/>
                <p:nvPr/>
              </p:nvSpPr>
              <p:spPr>
                <a:xfrm>
                  <a:off x="2137149" y="4361888"/>
                  <a:ext cx="4280542" cy="1381473"/>
                </a:xfrm>
                <a:prstGeom prst="rect">
                  <a:avLst/>
                </a:prstGeom>
                <a:noFill/>
              </p:spPr>
              <p:txBody>
                <a:bodyPr wrap="square" rtlCol="0">
                  <a:prstTxWarp prst="textArchUp">
                    <a:avLst/>
                  </a:prstTxWarp>
                  <a:spAutoFit/>
                </a:bodyPr>
                <a:lstStyle/>
                <a:p>
                  <a:pPr marL="0" marR="0" lvl="0" indent="0" algn="ctr" defTabSz="914400" rtl="0" eaLnBrk="1" fontAlgn="auto" latinLnBrk="0" hangingPunct="1">
                    <a:lnSpc>
                      <a:spcPct val="100000"/>
                    </a:lnSpc>
                    <a:spcBef>
                      <a:spcPts val="0"/>
                    </a:spcBef>
                    <a:spcAft>
                      <a:spcPts val="0"/>
                    </a:spcAft>
                    <a:buClrTx/>
                    <a:buSzTx/>
                    <a:buFontTx/>
                    <a:buNone/>
                    <a:defRPr/>
                  </a:pPr>
                  <a:r>
                    <a:rPr kumimoji="0" lang="en-US" sz="9000" b="1" i="0" u="none" strike="noStrike" kern="1200" cap="none" spc="0" normalizeH="0" baseline="0" noProof="0" dirty="0" err="1">
                      <a:ln w="9525">
                        <a:noFill/>
                        <a:prstDash val="solid"/>
                      </a:ln>
                      <a:solidFill>
                        <a:srgbClr val="FF5D5D"/>
                      </a:solidFill>
                      <a:effectLst>
                        <a:outerShdw blurRad="12700" dist="38100" dir="2700000" algn="tl" rotWithShape="0">
                          <a:srgbClr val="4472C4">
                            <a:lumMod val="60000"/>
                            <a:lumOff val="40000"/>
                          </a:srgbClr>
                        </a:outerShdw>
                      </a:effectLst>
                      <a:uLnTx/>
                      <a:uFillTx/>
                      <a:ea typeface="LNTH-LuoLuoNotangYuanTi 1" pitchFamily="2" charset="-128"/>
                      <a:cs typeface="LNTH-LuoLuoNotangYuanTi 1" pitchFamily="2" charset="-128"/>
                    </a:rPr>
                    <a:t>Câu</a:t>
                  </a:r>
                  <a:r>
                    <a:rPr kumimoji="0" lang="en-US" sz="9000" b="1" i="0" u="none" strike="noStrike" kern="1200" cap="none" spc="0" normalizeH="0" baseline="0" noProof="0" dirty="0">
                      <a:ln w="9525">
                        <a:noFill/>
                        <a:prstDash val="solid"/>
                      </a:ln>
                      <a:solidFill>
                        <a:srgbClr val="FF5D5D"/>
                      </a:solidFill>
                      <a:effectLst>
                        <a:outerShdw blurRad="12700" dist="38100" dir="2700000" algn="tl" rotWithShape="0">
                          <a:srgbClr val="4472C4">
                            <a:lumMod val="60000"/>
                            <a:lumOff val="40000"/>
                          </a:srgbClr>
                        </a:outerShdw>
                      </a:effectLst>
                      <a:uLnTx/>
                      <a:uFillTx/>
                      <a:ea typeface="LNTH-LuoLuoNotangYuanTi 1" pitchFamily="2" charset="-128"/>
                      <a:cs typeface="LNTH-LuoLuoNotangYuanTi 1" pitchFamily="2" charset="-128"/>
                    </a:rPr>
                    <a:t> 3:</a:t>
                  </a:r>
                </a:p>
              </p:txBody>
            </p:sp>
          </p:grpSp>
        </p:grpSp>
        <p:sp>
          <p:nvSpPr>
            <p:cNvPr id="14" name="TextBox 13"/>
            <p:cNvSpPr txBox="1"/>
            <p:nvPr/>
          </p:nvSpPr>
          <p:spPr>
            <a:xfrm>
              <a:off x="4663678" y="335891"/>
              <a:ext cx="6806080" cy="2145268"/>
            </a:xfrm>
            <a:prstGeom prst="roundRect">
              <a:avLst/>
            </a:prstGeom>
            <a:noFill/>
            <a:ln>
              <a:noFill/>
            </a:ln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6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ea typeface="+mn-ea"/>
                  <a:cs typeface="+mn-cs"/>
                </a:rPr>
                <a:t>Số</a:t>
              </a:r>
              <a:r>
                <a:rPr kumimoji="0" lang="en-US" sz="6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en-US" sz="6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ea typeface="+mn-ea"/>
                  <a:cs typeface="+mn-cs"/>
                </a:rPr>
                <a:t>liền</a:t>
              </a:r>
              <a:r>
                <a:rPr kumimoji="0" lang="en-US" sz="6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en-US" sz="6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ea typeface="+mn-ea"/>
                  <a:cs typeface="+mn-cs"/>
                </a:rPr>
                <a:t>sau</a:t>
              </a:r>
              <a:r>
                <a:rPr kumimoji="0" lang="en-US" sz="6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en-US" sz="6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ea typeface="+mn-ea"/>
                  <a:cs typeface="+mn-cs"/>
                </a:rPr>
                <a:t>của</a:t>
              </a:r>
              <a:r>
                <a:rPr kumimoji="0" lang="en-US" sz="6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en-US" sz="6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ea typeface="+mn-ea"/>
                  <a:cs typeface="+mn-cs"/>
                </a:rPr>
                <a:t>số</a:t>
              </a:r>
              <a:r>
                <a:rPr kumimoji="0" lang="en-US" sz="6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6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ea typeface="+mn-ea"/>
                  <a:cs typeface="+mn-cs"/>
                </a:rPr>
                <a:t>99 997 </a:t>
              </a:r>
              <a:r>
                <a:rPr kumimoji="0" lang="en-US" sz="6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ea typeface="+mn-ea"/>
                  <a:cs typeface="+mn-cs"/>
                </a:rPr>
                <a:t>là</a:t>
              </a:r>
              <a:r>
                <a:rPr kumimoji="0" lang="en-US" sz="6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en-US" sz="6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ea typeface="+mn-ea"/>
                  <a:cs typeface="+mn-cs"/>
                </a:rPr>
                <a:t>số</a:t>
              </a:r>
              <a:r>
                <a:rPr kumimoji="0" lang="en-US" sz="6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ea typeface="+mn-ea"/>
                  <a:cs typeface="+mn-cs"/>
                </a:rPr>
                <a:t> </a:t>
              </a:r>
              <a:r>
                <a:rPr kumimoji="0" lang="en-US" sz="6000" b="0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ea typeface="+mn-ea"/>
                  <a:cs typeface="+mn-cs"/>
                </a:rPr>
                <a:t>nào</a:t>
              </a:r>
              <a:r>
                <a:rPr kumimoji="0" lang="en-US" sz="6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>
                      <a:lumMod val="85000"/>
                      <a:lumOff val="15000"/>
                    </a:prstClr>
                  </a:solidFill>
                  <a:effectLst/>
                  <a:uLnTx/>
                  <a:uFillTx/>
                  <a:ea typeface="+mn-ea"/>
                  <a:cs typeface="+mn-cs"/>
                </a:rPr>
                <a:t>?</a:t>
              </a:r>
            </a:p>
          </p:txBody>
        </p:sp>
      </p:grpSp>
      <p:grpSp>
        <p:nvGrpSpPr>
          <p:cNvPr id="15" name="Group 14"/>
          <p:cNvGrpSpPr/>
          <p:nvPr/>
        </p:nvGrpSpPr>
        <p:grpSpPr>
          <a:xfrm>
            <a:off x="227123" y="2738437"/>
            <a:ext cx="3769008" cy="1418557"/>
            <a:chOff x="5463" y="4539610"/>
            <a:chExt cx="4962495" cy="1838562"/>
          </a:xfrm>
        </p:grpSpPr>
        <p:sp>
          <p:nvSpPr>
            <p:cNvPr id="16" name="a"/>
            <p:cNvSpPr/>
            <p:nvPr/>
          </p:nvSpPr>
          <p:spPr>
            <a:xfrm>
              <a:off x="1260957" y="4539610"/>
              <a:ext cx="3707001" cy="1838562"/>
            </a:xfrm>
            <a:prstGeom prst="roundRect">
              <a:avLst/>
            </a:prstGeom>
            <a:solidFill>
              <a:srgbClr val="FFF7A7"/>
            </a:solidFill>
            <a:ln w="76200">
              <a:solidFill>
                <a:srgbClr val="59533B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500" b="1" i="0" u="none" strike="noStrike" kern="1200" cap="none" spc="0" normalizeH="0" baseline="0" noProof="0" dirty="0">
                  <a:ln>
                    <a:noFill/>
                  </a:ln>
                  <a:solidFill>
                    <a:srgbClr val="009999"/>
                  </a:solidFill>
                  <a:effectLst/>
                  <a:uLnTx/>
                  <a:uFillTx/>
                  <a:ea typeface="+mn-ea"/>
                  <a:cs typeface="+mn-cs"/>
                </a:rPr>
                <a:t>99 999</a:t>
              </a:r>
            </a:p>
          </p:txBody>
        </p:sp>
        <p:pic>
          <p:nvPicPr>
            <p:cNvPr id="19" name="Picture 4"/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rcRect/>
            <a:stretch>
              <a:fillRect/>
            </a:stretch>
          </p:blipFill>
          <p:spPr>
            <a:xfrm>
              <a:off x="5463" y="4690537"/>
              <a:ext cx="1478551" cy="1638284"/>
            </a:xfrm>
            <a:prstGeom prst="rect">
              <a:avLst/>
            </a:prstGeom>
          </p:spPr>
        </p:pic>
      </p:grpSp>
      <p:grpSp>
        <p:nvGrpSpPr>
          <p:cNvPr id="20" name="Group 19"/>
          <p:cNvGrpSpPr/>
          <p:nvPr/>
        </p:nvGrpSpPr>
        <p:grpSpPr>
          <a:xfrm>
            <a:off x="3549464" y="4118917"/>
            <a:ext cx="3929859" cy="1550711"/>
            <a:chOff x="9105900" y="4622053"/>
            <a:chExt cx="5174282" cy="2009844"/>
          </a:xfrm>
        </p:grpSpPr>
        <p:sp>
          <p:nvSpPr>
            <p:cNvPr id="21" name="b"/>
            <p:cNvSpPr/>
            <p:nvPr/>
          </p:nvSpPr>
          <p:spPr>
            <a:xfrm>
              <a:off x="10332303" y="4622053"/>
              <a:ext cx="3947879" cy="1833506"/>
            </a:xfrm>
            <a:prstGeom prst="roundRect">
              <a:avLst/>
            </a:prstGeom>
            <a:solidFill>
              <a:srgbClr val="FFF7A7"/>
            </a:solidFill>
            <a:ln w="76200">
              <a:solidFill>
                <a:srgbClr val="59533B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500" b="1" i="0" u="none" strike="noStrike" kern="1200" cap="none" spc="0" normalizeH="0" baseline="0" noProof="0" dirty="0">
                  <a:ln>
                    <a:noFill/>
                  </a:ln>
                  <a:solidFill>
                    <a:srgbClr val="009999"/>
                  </a:solidFill>
                  <a:effectLst/>
                  <a:uLnTx/>
                  <a:uFillTx/>
                  <a:ea typeface="+mn-ea"/>
                  <a:cs typeface="+mn-cs"/>
                </a:rPr>
                <a:t>99 996</a:t>
              </a:r>
            </a:p>
          </p:txBody>
        </p:sp>
        <p:pic>
          <p:nvPicPr>
            <p:cNvPr id="22" name="Picture 11"/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rcRect/>
            <a:stretch>
              <a:fillRect/>
            </a:stretch>
          </p:blipFill>
          <p:spPr>
            <a:xfrm>
              <a:off x="9105900" y="4782368"/>
              <a:ext cx="1662264" cy="1849529"/>
            </a:xfrm>
            <a:prstGeom prst="rect">
              <a:avLst/>
            </a:prstGeom>
          </p:spPr>
        </p:pic>
      </p:grpSp>
      <p:grpSp>
        <p:nvGrpSpPr>
          <p:cNvPr id="23" name="Group 22"/>
          <p:cNvGrpSpPr/>
          <p:nvPr/>
        </p:nvGrpSpPr>
        <p:grpSpPr>
          <a:xfrm>
            <a:off x="7775823" y="4966163"/>
            <a:ext cx="4184416" cy="1525959"/>
            <a:chOff x="2416028" y="4722182"/>
            <a:chExt cx="5509446" cy="1977763"/>
          </a:xfrm>
        </p:grpSpPr>
        <p:sp>
          <p:nvSpPr>
            <p:cNvPr id="24" name="c"/>
            <p:cNvSpPr/>
            <p:nvPr/>
          </p:nvSpPr>
          <p:spPr>
            <a:xfrm>
              <a:off x="3694207" y="4722182"/>
              <a:ext cx="4231267" cy="1945936"/>
            </a:xfrm>
            <a:prstGeom prst="roundRect">
              <a:avLst/>
            </a:prstGeom>
            <a:solidFill>
              <a:srgbClr val="FFF7A7"/>
            </a:solidFill>
            <a:ln w="76200">
              <a:solidFill>
                <a:srgbClr val="59533B"/>
              </a:solidFill>
            </a:ln>
            <a:scene3d>
              <a:camera prst="orthographicFront"/>
              <a:lightRig rig="threePt" dir="t"/>
            </a:scene3d>
            <a:sp3d>
              <a:bevelT/>
            </a:sp3d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13716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500" b="1" i="0" u="none" strike="noStrike" kern="1200" cap="none" spc="0" normalizeH="0" baseline="0" noProof="0" dirty="0">
                  <a:ln>
                    <a:noFill/>
                  </a:ln>
                  <a:solidFill>
                    <a:srgbClr val="009999"/>
                  </a:solidFill>
                  <a:effectLst/>
                  <a:uLnTx/>
                  <a:uFillTx/>
                  <a:ea typeface="+mn-ea"/>
                  <a:cs typeface="+mn-cs"/>
                </a:rPr>
                <a:t>99 998</a:t>
              </a:r>
            </a:p>
          </p:txBody>
        </p:sp>
        <p:pic>
          <p:nvPicPr>
            <p:cNvPr id="25" name="Picture 12"/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11"/>
                </a:ext>
              </a:extLst>
            </a:blip>
            <a:srcRect/>
            <a:stretch>
              <a:fillRect/>
            </a:stretch>
          </p:blipFill>
          <p:spPr>
            <a:xfrm>
              <a:off x="2416028" y="4888539"/>
              <a:ext cx="1659701" cy="1811406"/>
            </a:xfrm>
            <a:prstGeom prst="rect">
              <a:avLst/>
            </a:prstGeom>
          </p:spPr>
        </p:pic>
      </p:grpSp>
      <p:pic>
        <p:nvPicPr>
          <p:cNvPr id="26" name="Đúng"/>
          <p:cNvPicPr>
            <a:picLocks noChangeAspect="1"/>
          </p:cNvPicPr>
          <p:nvPr/>
        </p:nvPicPr>
        <p:blipFill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rightnessContrast bright="-30000" contrast="71000"/>
                    </a14:imgEffect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5823" y="5013165"/>
            <a:ext cx="1641159" cy="131292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mc:AlternateContent xmlns:mc="http://schemas.openxmlformats.org/markup-compatibility/2006" xmlns:p14="http://schemas.microsoft.com/office/powerpoint/2010/main">
    <mc:Choice Requires="p14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0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4" fill="hold" nodeType="after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3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4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6" presetID="2" presetClass="entr" presetSubtype="4" fill="hold" nodeType="afterEffect" p14:presetBounceEnd="70000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18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19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 p14:presetBounceEnd="70000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 p14:bounceEnd="70000">
                                          <p:cBhvr additive="base">
                                            <p:cTn id="22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 p14:bounceEnd="70000">
                                          <p:cBhvr additive="base">
                                            <p:cTn id="23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4" restart="whenNotActive" fill="hold" evtFilter="cancelBubble" nodeType="interactiveSeq">
                    <p:stCondLst>
                      <p:cond evt="onClick" delay="0">
                        <p:tgtEl>
                          <p:spTgt spid="1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5" fill="hold">
                          <p:stCondLst>
                            <p:cond delay="0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8" dur="500" tmFilter="0, 0; .2, .5; .8, .5; 1, 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9" dur="250" autoRev="1" fill="hold"/>
                                            <p:tgtEl>
                                              <p:spTgt spid="15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hamm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1" presetID="3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32" dur="1000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1000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1000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35" dur="10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5"/>
                      </p:tgtEl>
                    </p:cond>
                  </p:nextCondLst>
                </p:seq>
                <p:seq concurrent="1" nextAc="seek">
                  <p:cTn id="37" restart="whenNotActive" fill="hold" evtFilter="cancelBubble" nodeType="interactiveSeq">
                    <p:stCondLst>
                      <p:cond evt="onClick" delay="0">
                        <p:tgtEl>
                          <p:spTgt spid="2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8" fill="hold">
                          <p:stCondLst>
                            <p:cond delay="0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1" dur="500" tmFilter="0, 0; .2, .5; .8, .5; 1, 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2" dur="250" autoRev="1" fill="hold"/>
                                            <p:tgtEl>
                                              <p:spTgt spid="2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3" name="hamm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3" presetID="49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5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8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4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9" presetID="32" presetClass="emph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0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1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2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3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4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5" presetID="31" presetClass="exit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56" dur="1000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1000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1000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59" dur="10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1" presetID="31" presetClass="exit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62" dur="100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100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100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65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3"/>
                      </p:tgtEl>
                    </p:cond>
                  </p:nextCondLst>
                </p:seq>
                <p:seq concurrent="1" nextAc="seek">
                  <p:cTn id="67" restart="whenNotActive" fill="hold" evtFilter="cancelBubble" nodeType="interactiveSeq">
                    <p:stCondLst>
                      <p:cond evt="onClick" delay="0">
                        <p:tgtEl>
                          <p:spTgt spid="2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8" fill="hold">
                          <p:stCondLst>
                            <p:cond delay="0"/>
                          </p:stCondLst>
                          <p:childTnLst>
                            <p:par>
                              <p:cTn id="6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0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1" dur="500" tmFilter="0, 0; .2, .5; .8, .5; 1, 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72" dur="250" autoRev="1" fill="hold"/>
                                            <p:tgtEl>
                                              <p:spTgt spid="2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4" presetID="3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75" dur="100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6" dur="100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7" dur="100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7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0"/>
                      </p:tgtEl>
                    </p:cond>
                  </p:nextCondLst>
                </p:seq>
              </p:childTnLst>
            </p:cTn>
          </p:par>
        </p:tnLst>
      </p:timing>
    </mc:Choice>
    <mc:Fallback xmlns="">
      <p:timing>
        <p:tnLst>
          <p:par>
            <p:cTn id="1" dur="indefinite" restart="never" nodeType="tmRoot">
              <p:childTnLst>
                <p:seq concurrent="1" nextAc="seek">
                  <p:cTn id="2" dur="indefinite" nodeType="mainSeq">
                    <p:childTnLst>
                      <p:par>
                        <p:cTn id="3" fill="hold">
                          <p:stCondLst>
                            <p:cond delay="indefinite"/>
                            <p:cond evt="onBegin" delay="0">
                              <p:tn val="2"/>
                            </p:cond>
                          </p:stCondLst>
                          <p:childTnLst>
                            <p:par>
                              <p:cTn id="4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5" presetID="50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6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7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w+.3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8" dur="1000" fill="hold"/>
                                            <p:tgtEl>
                                              <p:spTgt spid="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9" dur="1000"/>
                                            <p:tgtEl>
                                              <p:spTgt spid="6"/>
                                            </p:tgtEl>
                                          </p:cBhvr>
                                        </p:animEffec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0" fill="hold">
                                <p:stCondLst>
                                  <p:cond delay="1000"/>
                                </p:stCondLst>
                                <p:childTnLst>
                                  <p:par>
                                    <p:cTn id="11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2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3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4" dur="1000" fill="hold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15" fill="hold">
                                <p:stCondLst>
                                  <p:cond delay="2000"/>
                                </p:stCondLst>
                                <p:childTnLst>
                                  <p:par>
                                    <p:cTn id="16" presetID="2" presetClass="entr" presetSubtype="4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17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18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19" dur="1000" fill="hold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  <p:par>
                                    <p:cTn id="20" presetID="2" presetClass="entr" presetSubtype="4" fill="hold" nodeType="withEffect">
                                      <p:stCondLst>
                                        <p:cond delay="500"/>
                                      </p:stCondLst>
                                      <p:childTnLst>
                                        <p:set>
                                          <p:cBhvr>
                                            <p:cTn id="21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 additive="base">
                                            <p:cTn id="22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ppt_x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x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 additive="base">
                                            <p:cTn id="23" dur="1000" fill="hold"/>
                                            <p:tgtEl>
                                              <p:spTgt spid="23"/>
                                            </p:tgtEl>
                                            <p:attrNameLst>
                                              <p:attrName>ppt_y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1+#ppt_h/2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y"/>
                                              </p:val>
                                            </p:tav>
                                          </p:tavLst>
                                        </p:anim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prevCondLst>
                    <p:cond evt="onPrev" delay="0">
                      <p:tgtEl>
                        <p:sldTgt/>
                      </p:tgtEl>
                    </p:cond>
                  </p:prevCondLst>
                  <p:nextCondLst>
                    <p:cond evt="onNext" delay="0">
                      <p:tgtEl>
                        <p:sldTgt/>
                      </p:tgtEl>
                    </p:cond>
                  </p:nextCondLst>
                </p:seq>
                <p:seq concurrent="1" nextAc="seek">
                  <p:cTn id="24" restart="whenNotActive" fill="hold" evtFilter="cancelBubble" nodeType="interactiveSeq">
                    <p:stCondLst>
                      <p:cond evt="onClick" delay="0">
                        <p:tgtEl>
                          <p:spTgt spid="15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25" fill="hold">
                          <p:stCondLst>
                            <p:cond delay="0"/>
                          </p:stCondLst>
                          <p:childTnLst>
                            <p:par>
                              <p:cTn id="26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27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28" dur="500" tmFilter="0, 0; .2, .5; .8, .5; 1, 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29" dur="250" autoRev="1" fill="hold"/>
                                            <p:tgtEl>
                                              <p:spTgt spid="15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27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4" name="hamm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30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31" presetID="3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32" dur="1000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3" dur="1000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34" dur="1000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35" dur="10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36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15"/>
                      </p:tgtEl>
                    </p:cond>
                  </p:nextCondLst>
                </p:seq>
                <p:seq concurrent="1" nextAc="seek">
                  <p:cTn id="37" restart="whenNotActive" fill="hold" evtFilter="cancelBubble" nodeType="interactiveSeq">
                    <p:stCondLst>
                      <p:cond evt="onClick" delay="0">
                        <p:tgtEl>
                          <p:spTgt spid="23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38" fill="hold">
                          <p:stCondLst>
                            <p:cond delay="0"/>
                          </p:stCondLst>
                          <p:childTnLst>
                            <p:par>
                              <p:cTn id="3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40" presetID="26" presetClass="emph" presetSubtype="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41" dur="500" tmFilter="0, 0; .2, .5; .8, .5; 1, 0"/>
                                            <p:tgtEl>
                                              <p:spTgt spid="23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42" dur="250" autoRev="1" fill="hold"/>
                                            <p:tgtEl>
                                              <p:spTgt spid="23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0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4" name="hammer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3" presetID="49" presetClass="entr" presetSubtype="0" decel="100000" fill="hold" nodeType="withEffect">
                                      <p:stCondLst>
                                        <p:cond delay="0"/>
                                      </p:stCondLst>
                                      <p:childTnLst>
                                        <p:set>
                                          <p:cBhvr>
                                            <p:cTn id="44" dur="1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visible"/>
                                          </p:to>
                                        </p:set>
                                        <p:anim calcmode="lin" valueType="num">
                                          <p:cBhvr>
                                            <p:cTn id="45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w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6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strVal val="#ppt_h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47" dur="500" fill="hold"/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36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in" filter="fade">
                                          <p:cBhvr>
                                            <p:cTn id="48" dur="500"/>
                                            <p:tgtEl>
                                              <p:spTgt spid="26"/>
                                            </p:tgtEl>
                                          </p:cBhvr>
                                        </p:animEffect>
                                      </p:childTnLst>
                                      <p:subTnLst>
                                        <p:audio>
                                          <p:cMediaNode>
                                            <p:cTn display="0" masterRel="sameClick">
                                              <p:stCondLst>
                                                <p:cond evt="begin" delay="0">
                                                  <p:tn val="43"/>
                                                </p:cond>
                                              </p:stCondLst>
                                              <p:endCondLst>
                                                <p:cond evt="onStopAudio" delay="0">
                                                  <p:tgtEl>
                                                    <p:sldTgt/>
                                                  </p:tgtEl>
                                                </p:cond>
                                              </p:endCondLst>
                                            </p:cTn>
                                            <p:tgtEl>
                                              <p:sndTgt r:embed="rId15" name="chimes.wav"/>
                                            </p:tgtEl>
                                          </p:cMediaNode>
                                        </p:audio>
                                      </p:subTnLst>
                                    </p:cTn>
                                  </p:par>
                                  <p:par>
                                    <p:cTn id="49" presetID="32" presetClass="emph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Rot by="120000">
                                          <p:cBhvr>
                                            <p:cTn id="50" dur="100" fill="hold">
                                              <p:stCondLst>
                                                <p:cond delay="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1" dur="200" fill="hold">
                                              <p:stCondLst>
                                                <p:cond delay="20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240000">
                                          <p:cBhvr>
                                            <p:cTn id="52" dur="200" fill="hold">
                                              <p:stCondLst>
                                                <p:cond delay="40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-240000">
                                          <p:cBhvr>
                                            <p:cTn id="53" dur="200" fill="hold">
                                              <p:stCondLst>
                                                <p:cond delay="60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  <p:animRot by="120000">
                                          <p:cBhvr>
                                            <p:cTn id="54" dur="200" fill="hold">
                                              <p:stCondLst>
                                                <p:cond delay="800"/>
                                              </p:stCondLst>
                                            </p:cTn>
                                            <p:tgtEl>
                                              <p:spTgt spid="26"/>
                                            </p:tgtEl>
                                            <p:attrNameLst>
                                              <p:attrName>r</p:attrName>
                                            </p:attrNameLst>
                                          </p:cBhvr>
                                        </p:animRot>
                                      </p:childTnLst>
                                    </p:cTn>
                                  </p:par>
                                  <p:par>
                                    <p:cTn id="55" presetID="31" presetClass="exit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56" dur="1000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7" dur="1000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58" dur="1000"/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59" dur="1000"/>
                                            <p:tgtEl>
                                              <p:spTgt spid="15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0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15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  <p:par>
                                    <p:cTn id="61" presetID="31" presetClass="exit" presetSubtype="0" fill="hold" nodeType="withEffect">
                                      <p:stCondLst>
                                        <p:cond delay="20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62" dur="100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3" dur="100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64" dur="100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65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66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3"/>
                      </p:tgtEl>
                    </p:cond>
                  </p:nextCondLst>
                </p:seq>
                <p:seq concurrent="1" nextAc="seek">
                  <p:cTn id="67" restart="whenNotActive" fill="hold" evtFilter="cancelBubble" nodeType="interactiveSeq">
                    <p:stCondLst>
                      <p:cond evt="onClick" delay="0">
                        <p:tgtEl>
                          <p:spTgt spid="20"/>
                        </p:tgtEl>
                      </p:cond>
                    </p:stCondLst>
                    <p:endSync evt="end" delay="0">
                      <p:rtn val="all"/>
                    </p:endSync>
                    <p:childTnLst>
                      <p:par>
                        <p:cTn id="68" fill="hold">
                          <p:stCondLst>
                            <p:cond delay="0"/>
                          </p:stCondLst>
                          <p:childTnLst>
                            <p:par>
                              <p:cTn id="69" fill="hold">
                                <p:stCondLst>
                                  <p:cond delay="0"/>
                                </p:stCondLst>
                                <p:childTnLst>
                                  <p:par>
                                    <p:cTn id="70" presetID="26" presetClass="emph" presetSubtype="0" fill="hold" nodeType="clickEffect">
                                      <p:stCondLst>
                                        <p:cond delay="0"/>
                                      </p:stCondLst>
                                      <p:childTnLst>
                                        <p:animEffect transition="out" filter="fade">
                                          <p:cBhvr>
                                            <p:cTn id="71" dur="500" tmFilter="0, 0; .2, .5; .8, .5; 1, 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animScale>
                                          <p:cBhvr>
                                            <p:cTn id="72" dur="250" autoRev="1" fill="hold"/>
                                            <p:tgtEl>
                                              <p:spTgt spid="20"/>
                                            </p:tgtEl>
                                          </p:cBhvr>
                                          <p:by x="105000" y="105000"/>
                                        </p:animScale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  <p:par>
                              <p:cTn id="73" fill="hold">
                                <p:stCondLst>
                                  <p:cond delay="500"/>
                                </p:stCondLst>
                                <p:childTnLst>
                                  <p:par>
                                    <p:cTn id="74" presetID="31" presetClass="exit" presetSubtype="0" fill="hold" nodeType="afterEffect">
                                      <p:stCondLst>
                                        <p:cond delay="0"/>
                                      </p:stCondLst>
                                      <p:childTnLst>
                                        <p:anim calcmode="lin" valueType="num">
                                          <p:cBhvr>
                                            <p:cTn id="75" dur="100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ppt_w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w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6" dur="100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ppt_h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strVal val="ppt_h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0"/>
                                              </p:val>
                                            </p:tav>
                                          </p:tavLst>
                                        </p:anim>
                                        <p:anim calcmode="lin" valueType="num">
                                          <p:cBhvr>
                                            <p:cTn id="77" dur="1000"/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style.rotation</p:attrName>
                                            </p:attrNameLst>
                                          </p:cBhvr>
                                          <p:tavLst>
                                            <p:tav tm="0">
                                              <p:val>
                                                <p:fltVal val="0"/>
                                              </p:val>
                                            </p:tav>
                                            <p:tav tm="100000">
                                              <p:val>
                                                <p:fltVal val="90"/>
                                              </p:val>
                                            </p:tav>
                                          </p:tavLst>
                                        </p:anim>
                                        <p:animEffect transition="out" filter="fade">
                                          <p:cBhvr>
                                            <p:cTn id="78" dur="1000"/>
                                            <p:tgtEl>
                                              <p:spTgt spid="20"/>
                                            </p:tgtEl>
                                          </p:cBhvr>
                                        </p:animEffect>
                                        <p:set>
                                          <p:cBhvr>
                                            <p:cTn id="79" dur="1" fill="hold">
                                              <p:stCondLst>
                                                <p:cond delay="999"/>
                                              </p:stCondLst>
                                            </p:cTn>
                                            <p:tgtEl>
                                              <p:spTgt spid="20"/>
                                            </p:tgtEl>
                                            <p:attrNameLst>
                                              <p:attrName>style.visibility</p:attrName>
                                            </p:attrNameLst>
                                          </p:cBhvr>
                                          <p:to>
                                            <p:strVal val="hidden"/>
                                          </p:to>
                                        </p:set>
                                      </p:childTnLst>
                                    </p:cTn>
                                  </p:par>
                                </p:childTnLst>
                              </p:cTn>
                            </p:par>
                          </p:childTnLst>
                        </p:cTn>
                      </p:par>
                    </p:childTnLst>
                  </p:cTn>
                  <p:nextCondLst>
                    <p:cond evt="onClick" delay="0">
                      <p:tgtEl>
                        <p:spTgt spid="20"/>
                      </p:tgtEl>
                    </p:cond>
                  </p:nextCondLst>
                </p:seq>
              </p:childTnLst>
            </p:cTn>
          </p:par>
        </p:tnLst>
      </p:timing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Hình ảnh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Hộp Văn bản 7"/>
          <p:cNvSpPr txBox="1"/>
          <p:nvPr/>
        </p:nvSpPr>
        <p:spPr>
          <a:xfrm>
            <a:off x="8178207" y="5094620"/>
            <a:ext cx="5086676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60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Cambria" panose="02040503050406030204" pitchFamily="18" charset="0"/>
                <a:ea typeface="Cambria" panose="02040503050406030204" pitchFamily="18" charset="0"/>
                <a:cs typeface="LNTH-LuoLuoNotangYuanTi 1" pitchFamily="2" charset="-128"/>
              </a:rPr>
              <a:t>DẶN DÒ</a:t>
            </a:r>
          </a:p>
        </p:txBody>
      </p:sp>
      <p:sp>
        <p:nvSpPr>
          <p:cNvPr id="4" name="Bong bóng Lời nói: Hình chữ nhật với Góc Tròn 10"/>
          <p:cNvSpPr/>
          <p:nvPr/>
        </p:nvSpPr>
        <p:spPr>
          <a:xfrm>
            <a:off x="469976" y="1090830"/>
            <a:ext cx="6796586" cy="4382960"/>
          </a:xfrm>
          <a:custGeom>
            <a:avLst/>
            <a:gdLst>
              <a:gd name="connsiteX0" fmla="*/ 0 w 6796586"/>
              <a:gd name="connsiteY0" fmla="*/ 730508 h 4382960"/>
              <a:gd name="connsiteX1" fmla="*/ 730508 w 6796586"/>
              <a:gd name="connsiteY1" fmla="*/ 0 h 4382960"/>
              <a:gd name="connsiteX2" fmla="*/ 3964675 w 6796586"/>
              <a:gd name="connsiteY2" fmla="*/ 0 h 4382960"/>
              <a:gd name="connsiteX3" fmla="*/ 3964675 w 6796586"/>
              <a:gd name="connsiteY3" fmla="*/ 0 h 4382960"/>
              <a:gd name="connsiteX4" fmla="*/ 5663822 w 6796586"/>
              <a:gd name="connsiteY4" fmla="*/ 0 h 4382960"/>
              <a:gd name="connsiteX5" fmla="*/ 6066078 w 6796586"/>
              <a:gd name="connsiteY5" fmla="*/ 0 h 4382960"/>
              <a:gd name="connsiteX6" fmla="*/ 6796586 w 6796586"/>
              <a:gd name="connsiteY6" fmla="*/ 730508 h 4382960"/>
              <a:gd name="connsiteX7" fmla="*/ 6796586 w 6796586"/>
              <a:gd name="connsiteY7" fmla="*/ 730493 h 4382960"/>
              <a:gd name="connsiteX8" fmla="*/ 7591583 w 6796586"/>
              <a:gd name="connsiteY8" fmla="*/ 1451373 h 4382960"/>
              <a:gd name="connsiteX9" fmla="*/ 6796586 w 6796586"/>
              <a:gd name="connsiteY9" fmla="*/ 1826233 h 4382960"/>
              <a:gd name="connsiteX10" fmla="*/ 6796586 w 6796586"/>
              <a:gd name="connsiteY10" fmla="*/ 3652452 h 4382960"/>
              <a:gd name="connsiteX11" fmla="*/ 6066078 w 6796586"/>
              <a:gd name="connsiteY11" fmla="*/ 4382960 h 4382960"/>
              <a:gd name="connsiteX12" fmla="*/ 5663822 w 6796586"/>
              <a:gd name="connsiteY12" fmla="*/ 4382960 h 4382960"/>
              <a:gd name="connsiteX13" fmla="*/ 3964675 w 6796586"/>
              <a:gd name="connsiteY13" fmla="*/ 4382960 h 4382960"/>
              <a:gd name="connsiteX14" fmla="*/ 3964675 w 6796586"/>
              <a:gd name="connsiteY14" fmla="*/ 4382960 h 4382960"/>
              <a:gd name="connsiteX15" fmla="*/ 730508 w 6796586"/>
              <a:gd name="connsiteY15" fmla="*/ 4382960 h 4382960"/>
              <a:gd name="connsiteX16" fmla="*/ 0 w 6796586"/>
              <a:gd name="connsiteY16" fmla="*/ 3652452 h 4382960"/>
              <a:gd name="connsiteX17" fmla="*/ 0 w 6796586"/>
              <a:gd name="connsiteY17" fmla="*/ 1826233 h 4382960"/>
              <a:gd name="connsiteX18" fmla="*/ 0 w 6796586"/>
              <a:gd name="connsiteY18" fmla="*/ 730493 h 4382960"/>
              <a:gd name="connsiteX19" fmla="*/ 0 w 6796586"/>
              <a:gd name="connsiteY19" fmla="*/ 730493 h 4382960"/>
              <a:gd name="connsiteX20" fmla="*/ 0 w 6796586"/>
              <a:gd name="connsiteY20" fmla="*/ 730508 h 438296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</a:cxnLst>
            <a:rect l="l" t="t" r="r" b="b"/>
            <a:pathLst>
              <a:path w="6796586" h="4382960" fill="none" extrusionOk="0">
                <a:moveTo>
                  <a:pt x="0" y="730508"/>
                </a:moveTo>
                <a:cubicBezTo>
                  <a:pt x="16224" y="261108"/>
                  <a:pt x="335689" y="-7767"/>
                  <a:pt x="730508" y="0"/>
                </a:cubicBezTo>
                <a:cubicBezTo>
                  <a:pt x="1837886" y="-93691"/>
                  <a:pt x="2982298" y="-139933"/>
                  <a:pt x="3964675" y="0"/>
                </a:cubicBezTo>
                <a:lnTo>
                  <a:pt x="3964675" y="0"/>
                </a:lnTo>
                <a:cubicBezTo>
                  <a:pt x="4420054" y="-33457"/>
                  <a:pt x="4832891" y="27867"/>
                  <a:pt x="5663822" y="0"/>
                </a:cubicBezTo>
                <a:cubicBezTo>
                  <a:pt x="5803835" y="-27920"/>
                  <a:pt x="5930333" y="-7194"/>
                  <a:pt x="6066078" y="0"/>
                </a:cubicBezTo>
                <a:cubicBezTo>
                  <a:pt x="6544498" y="7023"/>
                  <a:pt x="6813104" y="332590"/>
                  <a:pt x="6796586" y="730508"/>
                </a:cubicBezTo>
                <a:cubicBezTo>
                  <a:pt x="6796586" y="730506"/>
                  <a:pt x="6796585" y="730496"/>
                  <a:pt x="6796586" y="730493"/>
                </a:cubicBezTo>
                <a:cubicBezTo>
                  <a:pt x="7014064" y="995342"/>
                  <a:pt x="7269726" y="1148365"/>
                  <a:pt x="7591583" y="1451373"/>
                </a:cubicBezTo>
                <a:cubicBezTo>
                  <a:pt x="7273016" y="1621519"/>
                  <a:pt x="6980467" y="1816283"/>
                  <a:pt x="6796586" y="1826233"/>
                </a:cubicBezTo>
                <a:cubicBezTo>
                  <a:pt x="6769807" y="2671120"/>
                  <a:pt x="6657220" y="3143012"/>
                  <a:pt x="6796586" y="3652452"/>
                </a:cubicBezTo>
                <a:cubicBezTo>
                  <a:pt x="6784555" y="3985670"/>
                  <a:pt x="6430177" y="4434983"/>
                  <a:pt x="6066078" y="4382960"/>
                </a:cubicBezTo>
                <a:cubicBezTo>
                  <a:pt x="5885681" y="4376499"/>
                  <a:pt x="5796206" y="4370771"/>
                  <a:pt x="5663822" y="4382960"/>
                </a:cubicBezTo>
                <a:cubicBezTo>
                  <a:pt x="5304987" y="4474441"/>
                  <a:pt x="4137668" y="4477350"/>
                  <a:pt x="3964675" y="4382960"/>
                </a:cubicBezTo>
                <a:lnTo>
                  <a:pt x="3964675" y="4382960"/>
                </a:lnTo>
                <a:cubicBezTo>
                  <a:pt x="3261353" y="4462574"/>
                  <a:pt x="2096751" y="4390546"/>
                  <a:pt x="730508" y="4382960"/>
                </a:cubicBezTo>
                <a:cubicBezTo>
                  <a:pt x="325841" y="4359184"/>
                  <a:pt x="2607" y="4105847"/>
                  <a:pt x="0" y="3652452"/>
                </a:cubicBezTo>
                <a:cubicBezTo>
                  <a:pt x="46035" y="2911056"/>
                  <a:pt x="-80016" y="2717792"/>
                  <a:pt x="0" y="1826233"/>
                </a:cubicBezTo>
                <a:cubicBezTo>
                  <a:pt x="47951" y="1474255"/>
                  <a:pt x="-32686" y="985447"/>
                  <a:pt x="0" y="730493"/>
                </a:cubicBezTo>
                <a:lnTo>
                  <a:pt x="0" y="730493"/>
                </a:lnTo>
                <a:cubicBezTo>
                  <a:pt x="1" y="730499"/>
                  <a:pt x="-1" y="730501"/>
                  <a:pt x="0" y="730508"/>
                </a:cubicBezTo>
                <a:close/>
              </a:path>
              <a:path w="6796586" h="4382960" stroke="0" extrusionOk="0">
                <a:moveTo>
                  <a:pt x="0" y="730508"/>
                </a:moveTo>
                <a:cubicBezTo>
                  <a:pt x="30496" y="396447"/>
                  <a:pt x="329626" y="8816"/>
                  <a:pt x="730508" y="0"/>
                </a:cubicBezTo>
                <a:cubicBezTo>
                  <a:pt x="1487950" y="147813"/>
                  <a:pt x="3053844" y="53704"/>
                  <a:pt x="3964675" y="0"/>
                </a:cubicBezTo>
                <a:lnTo>
                  <a:pt x="3964675" y="0"/>
                </a:lnTo>
                <a:cubicBezTo>
                  <a:pt x="4554655" y="-27155"/>
                  <a:pt x="5089615" y="-141781"/>
                  <a:pt x="5663822" y="0"/>
                </a:cubicBezTo>
                <a:cubicBezTo>
                  <a:pt x="5858279" y="25929"/>
                  <a:pt x="5916119" y="-19043"/>
                  <a:pt x="6066078" y="0"/>
                </a:cubicBezTo>
                <a:cubicBezTo>
                  <a:pt x="6506526" y="32716"/>
                  <a:pt x="6804043" y="346077"/>
                  <a:pt x="6796586" y="730508"/>
                </a:cubicBezTo>
                <a:cubicBezTo>
                  <a:pt x="6796587" y="730503"/>
                  <a:pt x="6796585" y="730498"/>
                  <a:pt x="6796586" y="730493"/>
                </a:cubicBezTo>
                <a:cubicBezTo>
                  <a:pt x="6947935" y="954452"/>
                  <a:pt x="7180173" y="1158312"/>
                  <a:pt x="7591583" y="1451373"/>
                </a:cubicBezTo>
                <a:cubicBezTo>
                  <a:pt x="7322503" y="1580967"/>
                  <a:pt x="7066549" y="1735625"/>
                  <a:pt x="6796586" y="1826233"/>
                </a:cubicBezTo>
                <a:cubicBezTo>
                  <a:pt x="6707196" y="2548101"/>
                  <a:pt x="6958652" y="2745602"/>
                  <a:pt x="6796586" y="3652452"/>
                </a:cubicBezTo>
                <a:cubicBezTo>
                  <a:pt x="6839042" y="4099861"/>
                  <a:pt x="6522973" y="4354022"/>
                  <a:pt x="6066078" y="4382960"/>
                </a:cubicBezTo>
                <a:cubicBezTo>
                  <a:pt x="5894212" y="4392267"/>
                  <a:pt x="5717570" y="4391173"/>
                  <a:pt x="5663822" y="4382960"/>
                </a:cubicBezTo>
                <a:cubicBezTo>
                  <a:pt x="5401428" y="4241768"/>
                  <a:pt x="4240180" y="4343348"/>
                  <a:pt x="3964675" y="4382960"/>
                </a:cubicBezTo>
                <a:lnTo>
                  <a:pt x="3964675" y="4382960"/>
                </a:lnTo>
                <a:cubicBezTo>
                  <a:pt x="2646036" y="4231198"/>
                  <a:pt x="2091974" y="4505576"/>
                  <a:pt x="730508" y="4382960"/>
                </a:cubicBezTo>
                <a:cubicBezTo>
                  <a:pt x="345352" y="4406599"/>
                  <a:pt x="-6719" y="3998815"/>
                  <a:pt x="0" y="3652452"/>
                </a:cubicBezTo>
                <a:cubicBezTo>
                  <a:pt x="37665" y="3306923"/>
                  <a:pt x="-93310" y="2348008"/>
                  <a:pt x="0" y="1826233"/>
                </a:cubicBezTo>
                <a:cubicBezTo>
                  <a:pt x="97389" y="1419132"/>
                  <a:pt x="49737" y="1139671"/>
                  <a:pt x="0" y="730493"/>
                </a:cubicBezTo>
                <a:lnTo>
                  <a:pt x="0" y="730493"/>
                </a:lnTo>
                <a:cubicBezTo>
                  <a:pt x="-1" y="730500"/>
                  <a:pt x="-1" y="730503"/>
                  <a:pt x="0" y="730508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accent6">
                <a:lumMod val="75000"/>
              </a:schemeClr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Nhóm 27"/>
          <p:cNvGrpSpPr/>
          <p:nvPr/>
        </p:nvGrpSpPr>
        <p:grpSpPr>
          <a:xfrm>
            <a:off x="839802" y="1006194"/>
            <a:ext cx="6426760" cy="1282297"/>
            <a:chOff x="839802" y="924578"/>
            <a:chExt cx="5935848" cy="1530274"/>
          </a:xfrm>
        </p:grpSpPr>
        <p:sp>
          <p:nvSpPr>
            <p:cNvPr id="9" name="TextBox 47"/>
            <p:cNvSpPr txBox="1"/>
            <p:nvPr/>
          </p:nvSpPr>
          <p:spPr>
            <a:xfrm>
              <a:off x="2486598" y="1102293"/>
              <a:ext cx="4289052" cy="134190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sz="3500" b="1" dirty="0" err="1">
                  <a:solidFill>
                    <a:schemeClr val="accent6">
                      <a:lumMod val="75000"/>
                    </a:schemeClr>
                  </a:solidFill>
                  <a:latin typeface="UTM Duepuntozero" panose="02040603050506020204" pitchFamily="18" charset="0"/>
                </a:rPr>
                <a:t>Đọc</a:t>
              </a:r>
              <a:r>
                <a:rPr lang="en-US" sz="3500" b="1" dirty="0">
                  <a:solidFill>
                    <a:schemeClr val="accent6">
                      <a:lumMod val="75000"/>
                    </a:schemeClr>
                  </a:solidFill>
                  <a:latin typeface="UTM Duepuntozero" panose="02040603050506020204" pitchFamily="18" charset="0"/>
                </a:rPr>
                <a:t> </a:t>
              </a:r>
              <a:r>
                <a:rPr lang="en-US" sz="3500" b="1" dirty="0" err="1">
                  <a:solidFill>
                    <a:schemeClr val="accent6">
                      <a:lumMod val="75000"/>
                    </a:schemeClr>
                  </a:solidFill>
                  <a:latin typeface="UTM Duepuntozero" panose="02040603050506020204" pitchFamily="18" charset="0"/>
                </a:rPr>
                <a:t>và</a:t>
              </a:r>
              <a:r>
                <a:rPr lang="en-US" sz="3500" b="1" dirty="0">
                  <a:solidFill>
                    <a:schemeClr val="accent6">
                      <a:lumMod val="75000"/>
                    </a:schemeClr>
                  </a:solidFill>
                  <a:latin typeface="UTM Duepuntozero" panose="02040603050506020204" pitchFamily="18" charset="0"/>
                </a:rPr>
                <a:t> </a:t>
              </a:r>
              <a:r>
                <a:rPr lang="en-US" sz="3500" b="1" dirty="0" err="1">
                  <a:solidFill>
                    <a:schemeClr val="accent6">
                      <a:lumMod val="75000"/>
                    </a:schemeClr>
                  </a:solidFill>
                  <a:latin typeface="UTM Duepuntozero" panose="02040603050506020204" pitchFamily="18" charset="0"/>
                </a:rPr>
                <a:t>viết</a:t>
              </a:r>
              <a:r>
                <a:rPr lang="en-US" sz="3500" b="1" dirty="0">
                  <a:solidFill>
                    <a:schemeClr val="accent6">
                      <a:lumMod val="75000"/>
                    </a:schemeClr>
                  </a:solidFill>
                  <a:latin typeface="UTM Duepuntozero" panose="02040603050506020204" pitchFamily="18" charset="0"/>
                </a:rPr>
                <a:t> </a:t>
              </a:r>
              <a:r>
                <a:rPr lang="en-US" sz="3500" b="1" dirty="0" err="1">
                  <a:solidFill>
                    <a:schemeClr val="accent6">
                      <a:lumMod val="75000"/>
                    </a:schemeClr>
                  </a:solidFill>
                  <a:latin typeface="UTM Duepuntozero" panose="02040603050506020204" pitchFamily="18" charset="0"/>
                </a:rPr>
                <a:t>các</a:t>
              </a:r>
              <a:r>
                <a:rPr lang="en-US" sz="3500" b="1" dirty="0">
                  <a:solidFill>
                    <a:schemeClr val="accent6">
                      <a:lumMod val="75000"/>
                    </a:schemeClr>
                  </a:solidFill>
                  <a:latin typeface="UTM Duepuntozero" panose="02040603050506020204" pitchFamily="18" charset="0"/>
                </a:rPr>
                <a:t> </a:t>
              </a:r>
              <a:r>
                <a:rPr lang="en-US" sz="3500" b="1" dirty="0" err="1">
                  <a:solidFill>
                    <a:schemeClr val="accent6">
                      <a:lumMod val="75000"/>
                    </a:schemeClr>
                  </a:solidFill>
                  <a:latin typeface="UTM Duepuntozero" panose="02040603050506020204" pitchFamily="18" charset="0"/>
                </a:rPr>
                <a:t>số</a:t>
              </a:r>
              <a:r>
                <a:rPr lang="en-US" sz="3500" b="1" dirty="0">
                  <a:solidFill>
                    <a:schemeClr val="accent6">
                      <a:lumMod val="75000"/>
                    </a:schemeClr>
                  </a:solidFill>
                  <a:latin typeface="UTM Duepuntozero" panose="02040603050506020204" pitchFamily="18" charset="0"/>
                </a:rPr>
                <a:t> </a:t>
              </a:r>
              <a:r>
                <a:rPr lang="en-US" sz="3500" b="1" dirty="0" err="1">
                  <a:solidFill>
                    <a:schemeClr val="accent6">
                      <a:lumMod val="75000"/>
                    </a:schemeClr>
                  </a:solidFill>
                  <a:latin typeface="UTM Duepuntozero" panose="02040603050506020204" pitchFamily="18" charset="0"/>
                </a:rPr>
                <a:t>đến</a:t>
              </a:r>
              <a:r>
                <a:rPr lang="en-US" sz="3500" b="1" dirty="0">
                  <a:solidFill>
                    <a:schemeClr val="accent6">
                      <a:lumMod val="75000"/>
                    </a:schemeClr>
                  </a:solidFill>
                  <a:latin typeface="UTM Duepuntozero" panose="02040603050506020204" pitchFamily="18" charset="0"/>
                </a:rPr>
                <a:t> 100 000</a:t>
              </a:r>
              <a:endParaRPr lang="en-US" sz="35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10" name="Hình ảnh 2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948" r="11120" b="40639"/>
            <a:stretch>
              <a:fillRect/>
            </a:stretch>
          </p:blipFill>
          <p:spPr>
            <a:xfrm>
              <a:off x="839802" y="924578"/>
              <a:ext cx="1646796" cy="1530274"/>
            </a:xfrm>
            <a:prstGeom prst="rect">
              <a:avLst/>
            </a:prstGeom>
          </p:spPr>
        </p:pic>
      </p:grpSp>
      <p:grpSp>
        <p:nvGrpSpPr>
          <p:cNvPr id="28" name="Nhóm 34"/>
          <p:cNvGrpSpPr/>
          <p:nvPr/>
        </p:nvGrpSpPr>
        <p:grpSpPr>
          <a:xfrm>
            <a:off x="825509" y="2267660"/>
            <a:ext cx="6031532" cy="1988237"/>
            <a:chOff x="839802" y="735681"/>
            <a:chExt cx="6031532" cy="1988237"/>
          </a:xfrm>
        </p:grpSpPr>
        <p:sp>
          <p:nvSpPr>
            <p:cNvPr id="29" name="TextBox 47"/>
            <p:cNvSpPr txBox="1"/>
            <p:nvPr/>
          </p:nvSpPr>
          <p:spPr>
            <a:xfrm>
              <a:off x="2582282" y="735681"/>
              <a:ext cx="4289052" cy="19882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sz="3500" b="1" dirty="0" err="1">
                  <a:solidFill>
                    <a:schemeClr val="accent6">
                      <a:lumMod val="75000"/>
                    </a:schemeClr>
                  </a:solidFill>
                  <a:latin typeface="UTM Duepuntozero" panose="02040603050506020204" pitchFamily="18" charset="0"/>
                </a:rPr>
                <a:t>Phân</a:t>
              </a:r>
              <a:r>
                <a:rPr lang="en-US" sz="3500" b="1" dirty="0">
                  <a:solidFill>
                    <a:schemeClr val="accent6">
                      <a:lumMod val="75000"/>
                    </a:schemeClr>
                  </a:solidFill>
                  <a:latin typeface="UTM Duepuntozero" panose="02040603050506020204" pitchFamily="18" charset="0"/>
                </a:rPr>
                <a:t> </a:t>
              </a:r>
              <a:r>
                <a:rPr lang="en-US" sz="3500" b="1" dirty="0" err="1">
                  <a:solidFill>
                    <a:schemeClr val="accent6">
                      <a:lumMod val="75000"/>
                    </a:schemeClr>
                  </a:solidFill>
                  <a:latin typeface="UTM Duepuntozero" panose="02040603050506020204" pitchFamily="18" charset="0"/>
                </a:rPr>
                <a:t>tích</a:t>
              </a:r>
              <a:r>
                <a:rPr lang="en-US" sz="3500" b="1" dirty="0">
                  <a:solidFill>
                    <a:schemeClr val="accent6">
                      <a:lumMod val="75000"/>
                    </a:schemeClr>
                  </a:solidFill>
                  <a:latin typeface="UTM Duepuntozero" panose="02040603050506020204" pitchFamily="18" charset="0"/>
                </a:rPr>
                <a:t> </a:t>
              </a:r>
              <a:r>
                <a:rPr lang="en-US" sz="3500" b="1" dirty="0" err="1">
                  <a:solidFill>
                    <a:schemeClr val="accent6">
                      <a:lumMod val="75000"/>
                    </a:schemeClr>
                  </a:solidFill>
                  <a:latin typeface="UTM Duepuntozero" panose="02040603050506020204" pitchFamily="18" charset="0"/>
                </a:rPr>
                <a:t>các</a:t>
              </a:r>
              <a:r>
                <a:rPr lang="en-US" sz="3500" b="1" dirty="0">
                  <a:solidFill>
                    <a:schemeClr val="accent6">
                      <a:lumMod val="75000"/>
                    </a:schemeClr>
                  </a:solidFill>
                  <a:latin typeface="UTM Duepuntozero" panose="02040603050506020204" pitchFamily="18" charset="0"/>
                </a:rPr>
                <a:t> </a:t>
              </a:r>
              <a:r>
                <a:rPr lang="en-US" sz="3500" b="1" dirty="0" err="1">
                  <a:solidFill>
                    <a:schemeClr val="accent6">
                      <a:lumMod val="75000"/>
                    </a:schemeClr>
                  </a:solidFill>
                  <a:latin typeface="UTM Duepuntozero" panose="02040603050506020204" pitchFamily="18" charset="0"/>
                </a:rPr>
                <a:t>số</a:t>
              </a:r>
              <a:r>
                <a:rPr lang="en-US" sz="3500" b="1" dirty="0">
                  <a:solidFill>
                    <a:schemeClr val="accent6">
                      <a:lumMod val="75000"/>
                    </a:schemeClr>
                  </a:solidFill>
                  <a:latin typeface="UTM Duepuntozero" panose="02040603050506020204" pitchFamily="18" charset="0"/>
                </a:rPr>
                <a:t> </a:t>
              </a:r>
              <a:r>
                <a:rPr lang="en-US" sz="3500" b="1" dirty="0" err="1">
                  <a:solidFill>
                    <a:schemeClr val="accent6">
                      <a:lumMod val="75000"/>
                    </a:schemeClr>
                  </a:solidFill>
                  <a:latin typeface="UTM Duepuntozero" panose="02040603050506020204" pitchFamily="18" charset="0"/>
                </a:rPr>
                <a:t>thành</a:t>
              </a:r>
              <a:r>
                <a:rPr lang="en-US" sz="3500" b="1" dirty="0">
                  <a:solidFill>
                    <a:schemeClr val="accent6">
                      <a:lumMod val="75000"/>
                    </a:schemeClr>
                  </a:solidFill>
                  <a:latin typeface="UTM Duepuntozero" panose="02040603050506020204" pitchFamily="18" charset="0"/>
                </a:rPr>
                <a:t> </a:t>
              </a:r>
              <a:r>
                <a:rPr lang="en-US" sz="3500" b="1" dirty="0" err="1">
                  <a:solidFill>
                    <a:schemeClr val="accent6">
                      <a:lumMod val="75000"/>
                    </a:schemeClr>
                  </a:solidFill>
                  <a:latin typeface="UTM Duepuntozero" panose="02040603050506020204" pitchFamily="18" charset="0"/>
                </a:rPr>
                <a:t>nghìn</a:t>
              </a:r>
              <a:r>
                <a:rPr lang="en-US" sz="3500" b="1" dirty="0">
                  <a:solidFill>
                    <a:schemeClr val="accent6">
                      <a:lumMod val="75000"/>
                    </a:schemeClr>
                  </a:solidFill>
                  <a:latin typeface="UTM Duepuntozero" panose="02040603050506020204" pitchFamily="18" charset="0"/>
                </a:rPr>
                <a:t>, </a:t>
              </a:r>
              <a:r>
                <a:rPr lang="en-US" sz="3500" b="1" dirty="0" err="1">
                  <a:solidFill>
                    <a:schemeClr val="accent6">
                      <a:lumMod val="75000"/>
                    </a:schemeClr>
                  </a:solidFill>
                  <a:latin typeface="UTM Duepuntozero" panose="02040603050506020204" pitchFamily="18" charset="0"/>
                </a:rPr>
                <a:t>trăm</a:t>
              </a:r>
              <a:r>
                <a:rPr lang="en-US" sz="3500" b="1" dirty="0">
                  <a:solidFill>
                    <a:schemeClr val="accent6">
                      <a:lumMod val="75000"/>
                    </a:schemeClr>
                  </a:solidFill>
                  <a:latin typeface="UTM Duepuntozero" panose="02040603050506020204" pitchFamily="18" charset="0"/>
                </a:rPr>
                <a:t>, </a:t>
              </a:r>
              <a:r>
                <a:rPr lang="en-US" sz="3500" b="1" dirty="0" err="1">
                  <a:solidFill>
                    <a:schemeClr val="accent6">
                      <a:lumMod val="75000"/>
                    </a:schemeClr>
                  </a:solidFill>
                  <a:latin typeface="UTM Duepuntozero" panose="02040603050506020204" pitchFamily="18" charset="0"/>
                </a:rPr>
                <a:t>chục</a:t>
              </a:r>
              <a:r>
                <a:rPr lang="en-US" sz="3500" b="1" dirty="0">
                  <a:solidFill>
                    <a:schemeClr val="accent6">
                      <a:lumMod val="75000"/>
                    </a:schemeClr>
                  </a:solidFill>
                  <a:latin typeface="UTM Duepuntozero" panose="02040603050506020204" pitchFamily="18" charset="0"/>
                </a:rPr>
                <a:t>, </a:t>
              </a:r>
              <a:r>
                <a:rPr lang="en-US" sz="3500" b="1" dirty="0" err="1">
                  <a:solidFill>
                    <a:schemeClr val="accent6">
                      <a:lumMod val="75000"/>
                    </a:schemeClr>
                  </a:solidFill>
                  <a:latin typeface="UTM Duepuntozero" panose="02040603050506020204" pitchFamily="18" charset="0"/>
                </a:rPr>
                <a:t>đơn</a:t>
              </a:r>
              <a:r>
                <a:rPr lang="en-US" sz="3500" b="1" dirty="0">
                  <a:solidFill>
                    <a:schemeClr val="accent6">
                      <a:lumMod val="75000"/>
                    </a:schemeClr>
                  </a:solidFill>
                  <a:latin typeface="UTM Duepuntozero" panose="02040603050506020204" pitchFamily="18" charset="0"/>
                </a:rPr>
                <a:t> </a:t>
              </a:r>
              <a:r>
                <a:rPr lang="en-US" sz="3500" b="1" dirty="0" err="1">
                  <a:solidFill>
                    <a:schemeClr val="accent6">
                      <a:lumMod val="75000"/>
                    </a:schemeClr>
                  </a:solidFill>
                  <a:latin typeface="UTM Duepuntozero" panose="02040603050506020204" pitchFamily="18" charset="0"/>
                </a:rPr>
                <a:t>vị</a:t>
              </a:r>
              <a:endParaRPr lang="en-US" sz="3500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30" name="Hình ảnh 36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948" r="11120" b="40639"/>
            <a:stretch>
              <a:fillRect/>
            </a:stretch>
          </p:blipFill>
          <p:spPr>
            <a:xfrm>
              <a:off x="839802" y="924578"/>
              <a:ext cx="1646796" cy="1530274"/>
            </a:xfrm>
            <a:prstGeom prst="rect">
              <a:avLst/>
            </a:prstGeom>
          </p:spPr>
        </p:pic>
      </p:grpSp>
      <p:grpSp>
        <p:nvGrpSpPr>
          <p:cNvPr id="31" name="Nhóm 37"/>
          <p:cNvGrpSpPr/>
          <p:nvPr/>
        </p:nvGrpSpPr>
        <p:grpSpPr>
          <a:xfrm>
            <a:off x="839802" y="3858880"/>
            <a:ext cx="6144657" cy="2217904"/>
            <a:chOff x="839802" y="924578"/>
            <a:chExt cx="6144657" cy="2217904"/>
          </a:xfrm>
        </p:grpSpPr>
        <p:sp>
          <p:nvSpPr>
            <p:cNvPr id="32" name="TextBox 47"/>
            <p:cNvSpPr txBox="1"/>
            <p:nvPr/>
          </p:nvSpPr>
          <p:spPr>
            <a:xfrm>
              <a:off x="2500890" y="1154245"/>
              <a:ext cx="4483569" cy="198823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just">
                <a:lnSpc>
                  <a:spcPct val="120000"/>
                </a:lnSpc>
              </a:pPr>
              <a:r>
                <a:rPr lang="en-US" sz="3500" b="1" dirty="0" err="1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Học</a:t>
              </a:r>
              <a:r>
                <a:rPr lang="en-US" sz="3500" b="1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500" b="1" dirty="0" err="1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thuộc</a:t>
              </a:r>
              <a:r>
                <a:rPr lang="en-US" sz="3500" b="1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500" b="1" dirty="0" err="1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cách</a:t>
              </a:r>
              <a:r>
                <a:rPr lang="en-US" sz="3500" b="1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500" b="1" dirty="0" err="1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tìm</a:t>
              </a:r>
              <a:r>
                <a:rPr lang="en-US" sz="3500" b="1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500" b="1" dirty="0" err="1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số</a:t>
              </a:r>
              <a:r>
                <a:rPr lang="en-US" sz="3500" b="1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500" b="1" dirty="0" err="1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liền</a:t>
              </a:r>
              <a:r>
                <a:rPr lang="en-US" sz="3500" b="1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500" b="1" dirty="0" err="1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trước</a:t>
              </a:r>
              <a:r>
                <a:rPr lang="en-US" sz="3500" b="1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, </a:t>
              </a:r>
              <a:r>
                <a:rPr lang="en-US" sz="3500" b="1" dirty="0" err="1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số</a:t>
              </a:r>
              <a:r>
                <a:rPr lang="en-US" sz="3500" b="1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500" b="1" dirty="0" err="1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liền</a:t>
              </a:r>
              <a:r>
                <a:rPr lang="en-US" sz="3500" b="1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500" b="1" dirty="0" err="1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sau</a:t>
              </a:r>
              <a:r>
                <a:rPr lang="en-US" sz="3500" b="1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</a:t>
              </a:r>
              <a:r>
                <a:rPr lang="en-US" sz="3500" b="1" dirty="0" err="1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của</a:t>
              </a:r>
              <a:r>
                <a:rPr lang="en-US" sz="3500" b="1" dirty="0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 1 </a:t>
              </a:r>
              <a:r>
                <a:rPr lang="en-US" sz="3500" b="1" dirty="0" err="1">
                  <a:solidFill>
                    <a:schemeClr val="accent6">
                      <a:lumMod val="75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số</a:t>
              </a:r>
              <a:endParaRPr lang="en-US" sz="3500" b="1" dirty="0">
                <a:solidFill>
                  <a:schemeClr val="accent6">
                    <a:lumMod val="75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pic>
          <p:nvPicPr>
            <p:cNvPr id="33" name="Hình ảnh 39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52948" r="11120" b="40639"/>
            <a:stretch>
              <a:fillRect/>
            </a:stretch>
          </p:blipFill>
          <p:spPr>
            <a:xfrm>
              <a:off x="839802" y="924578"/>
              <a:ext cx="1646796" cy="1530274"/>
            </a:xfrm>
            <a:prstGeom prst="rect">
              <a:avLst/>
            </a:prstGeom>
          </p:spPr>
        </p:pic>
      </p:grpSp>
      <p:pic>
        <p:nvPicPr>
          <p:cNvPr id="34" name="Picture 33" descr="A cartoon of a child with a bag&#10;&#10;Description automatically generated with low confidence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-95684" y="4772025"/>
            <a:ext cx="1210052" cy="2019299"/>
          </a:xfrm>
          <a:prstGeom prst="rect">
            <a:avLst/>
          </a:prstGeom>
        </p:spPr>
      </p:pic>
    </p:spTree>
  </p:cSld>
  <p:clrMapOvr>
    <a:masterClrMapping/>
  </p:clrMapOvr>
  <p:transition spd="slow">
    <p:cover dir="d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2" presetClass="emph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8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9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10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2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  <p:par>
                          <p:cTn id="26" fill="hold">
                            <p:stCondLst>
                              <p:cond delay="3000"/>
                            </p:stCondLst>
                            <p:childTnLst>
                              <p:par>
                                <p:cTn id="27" presetID="50" presetClass="entr" presetSubtype="0" decel="10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ashreg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 animBg="1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125" b="312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32748" y="905430"/>
            <a:ext cx="9126503" cy="4761389"/>
          </a:xfrm>
          <a:prstGeom prst="rect">
            <a:avLst/>
          </a:prstGeom>
        </p:spPr>
      </p:pic>
      <p:pic>
        <p:nvPicPr>
          <p:cNvPr id="9" name="Picture 8" descr="Logo, company name&#10;&#10;Description automatically generated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988" y="-109211"/>
            <a:ext cx="1923810" cy="1923810"/>
          </a:xfrm>
          <a:prstGeom prst="rect">
            <a:avLst/>
          </a:prstGeom>
        </p:spPr>
      </p:pic>
      <p:pic>
        <p:nvPicPr>
          <p:cNvPr id="10" name="Picture 9" descr="A cartoon of a child with a bag&#10;&#10;Description automatically generated with low confidence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412" y="4532243"/>
            <a:ext cx="1393696" cy="2325757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7" r="5547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grpSp>
        <p:nvGrpSpPr>
          <p:cNvPr id="3" name="Nhóm 2"/>
          <p:cNvGrpSpPr/>
          <p:nvPr/>
        </p:nvGrpSpPr>
        <p:grpSpPr>
          <a:xfrm>
            <a:off x="4812025" y="607089"/>
            <a:ext cx="7173783" cy="4565600"/>
            <a:chOff x="1139185" y="2161569"/>
            <a:chExt cx="7173783" cy="4565600"/>
          </a:xfrm>
        </p:grpSpPr>
        <p:sp>
          <p:nvSpPr>
            <p:cNvPr id="4" name="Bong bóng Lời nói: Hình bầu dục 3"/>
            <p:cNvSpPr/>
            <p:nvPr/>
          </p:nvSpPr>
          <p:spPr>
            <a:xfrm>
              <a:off x="1139185" y="2161569"/>
              <a:ext cx="7173783" cy="4565600"/>
            </a:xfrm>
            <a:custGeom>
              <a:avLst/>
              <a:gdLst>
                <a:gd name="connsiteX0" fmla="*/ -1103041 w 7173783"/>
                <a:gd name="connsiteY0" fmla="*/ 2594676 h 4565600"/>
                <a:gd name="connsiteX1" fmla="*/ 13840 w 7173783"/>
                <a:gd name="connsiteY1" fmla="*/ 2082454 h 4565600"/>
                <a:gd name="connsiteX2" fmla="*/ 3573350 w 7173783"/>
                <a:gd name="connsiteY2" fmla="*/ 16 h 4565600"/>
                <a:gd name="connsiteX3" fmla="*/ 7153494 w 7173783"/>
                <a:gd name="connsiteY3" fmla="*/ 2040338 h 4565600"/>
                <a:gd name="connsiteX4" fmla="*/ 3883899 w 7173783"/>
                <a:gd name="connsiteY4" fmla="*/ 4557759 h 4565600"/>
                <a:gd name="connsiteX5" fmla="*/ 156090 w 7173783"/>
                <a:gd name="connsiteY5" fmla="*/ 2948893 h 4565600"/>
                <a:gd name="connsiteX6" fmla="*/ -1103041 w 7173783"/>
                <a:gd name="connsiteY6" fmla="*/ 2594676 h 4565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7173783" h="4565600" fill="none" extrusionOk="0">
                  <a:moveTo>
                    <a:pt x="-1103041" y="2594676"/>
                  </a:moveTo>
                  <a:cubicBezTo>
                    <a:pt x="-1004798" y="2464321"/>
                    <a:pt x="-298741" y="2305985"/>
                    <a:pt x="13840" y="2082454"/>
                  </a:cubicBezTo>
                  <a:cubicBezTo>
                    <a:pt x="60102" y="792791"/>
                    <a:pt x="1884034" y="194448"/>
                    <a:pt x="3573350" y="16"/>
                  </a:cubicBezTo>
                  <a:cubicBezTo>
                    <a:pt x="5543742" y="-168261"/>
                    <a:pt x="6882675" y="871096"/>
                    <a:pt x="7153494" y="2040338"/>
                  </a:cubicBezTo>
                  <a:cubicBezTo>
                    <a:pt x="7364598" y="3153324"/>
                    <a:pt x="5732347" y="4401864"/>
                    <a:pt x="3883899" y="4557759"/>
                  </a:cubicBezTo>
                  <a:cubicBezTo>
                    <a:pt x="2040191" y="4560661"/>
                    <a:pt x="796149" y="3893808"/>
                    <a:pt x="156090" y="2948893"/>
                  </a:cubicBezTo>
                  <a:cubicBezTo>
                    <a:pt x="-12549" y="3000545"/>
                    <a:pt x="-550290" y="2740364"/>
                    <a:pt x="-1103041" y="2594676"/>
                  </a:cubicBezTo>
                  <a:close/>
                </a:path>
                <a:path w="7173783" h="4565600" stroke="0" extrusionOk="0">
                  <a:moveTo>
                    <a:pt x="-1103041" y="2594676"/>
                  </a:moveTo>
                  <a:cubicBezTo>
                    <a:pt x="-571059" y="2419039"/>
                    <a:pt x="-339836" y="2255393"/>
                    <a:pt x="13840" y="2082454"/>
                  </a:cubicBezTo>
                  <a:cubicBezTo>
                    <a:pt x="-7865" y="926600"/>
                    <a:pt x="1659478" y="229438"/>
                    <a:pt x="3573350" y="16"/>
                  </a:cubicBezTo>
                  <a:cubicBezTo>
                    <a:pt x="5403827" y="19380"/>
                    <a:pt x="7115886" y="983867"/>
                    <a:pt x="7153494" y="2040338"/>
                  </a:cubicBezTo>
                  <a:cubicBezTo>
                    <a:pt x="7357519" y="3359088"/>
                    <a:pt x="5828844" y="4461983"/>
                    <a:pt x="3883899" y="4557759"/>
                  </a:cubicBezTo>
                  <a:cubicBezTo>
                    <a:pt x="2168752" y="4633693"/>
                    <a:pt x="669172" y="3981412"/>
                    <a:pt x="156090" y="2948893"/>
                  </a:cubicBezTo>
                  <a:cubicBezTo>
                    <a:pt x="-440237" y="2789235"/>
                    <a:pt x="-554001" y="2782609"/>
                    <a:pt x="-1103041" y="2594676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Text Placeholder 7"/>
            <p:cNvSpPr txBox="1"/>
            <p:nvPr/>
          </p:nvSpPr>
          <p:spPr>
            <a:xfrm>
              <a:off x="2042159" y="2950101"/>
              <a:ext cx="5715001" cy="2988536"/>
            </a:xfrm>
            <a:prstGeom prst="rect">
              <a:avLst/>
            </a:prstGeom>
          </p:spPr>
          <p:txBody>
            <a:bodyPr vert="horz" lIns="0" tIns="103866" rIns="0" bIns="103866" anchor="t"/>
            <a:lstStyle>
              <a:lvl1pPr marL="0" indent="0" algn="r" rtl="0" eaLnBrk="0" fontAlgn="base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sz="1265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 Regular"/>
                  <a:ea typeface="+mn-ea"/>
                  <a:cs typeface="Lato Regular"/>
                </a:defRPr>
              </a:lvl1pPr>
              <a:lvl2pPr marL="1041400" indent="-4000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05280" indent="-319405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47900" indent="-319405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891155" indent="-319405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34410" indent="-321310" algn="l" defTabSz="128524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77030" indent="-321310" algn="l" defTabSz="128524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19650" indent="-321310" algn="l" defTabSz="128524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62270" indent="-321310" algn="l" defTabSz="128524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en-US" altLang="zh-CN" sz="37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Hôm nay, </a:t>
              </a:r>
              <a:r>
                <a:rPr kumimoji="0" lang="en-US" altLang="zh-CN" sz="37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mình</a:t>
              </a:r>
              <a:r>
                <a:rPr kumimoji="0" lang="en-US" altLang="zh-CN" sz="37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sẽ đi siêu thị </a:t>
              </a:r>
              <a:r>
                <a:rPr kumimoji="0" lang="en-US" altLang="zh-CN" sz="37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giúp</a:t>
              </a:r>
              <a:r>
                <a:rPr kumimoji="0" lang="en-US" altLang="zh-CN" sz="37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mẹ </a:t>
              </a:r>
              <a:r>
                <a:rPr kumimoji="0" lang="en-US" altLang="zh-CN" sz="37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để</a:t>
              </a:r>
              <a:r>
                <a:rPr kumimoji="0" lang="en-US" altLang="zh-CN" sz="37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7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mua</a:t>
              </a:r>
              <a:r>
                <a:rPr kumimoji="0" lang="en-US" altLang="zh-CN" sz="37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7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nguyên</a:t>
              </a:r>
              <a:r>
                <a:rPr kumimoji="0" lang="en-US" altLang="zh-CN" sz="37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7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liệu</a:t>
              </a:r>
              <a:r>
                <a:rPr kumimoji="0" lang="en-US" altLang="zh-CN" sz="37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7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nấu</a:t>
              </a:r>
              <a:r>
                <a:rPr kumimoji="0" lang="en-US" altLang="zh-CN" sz="37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7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ăn</a:t>
              </a:r>
              <a:r>
                <a:rPr kumimoji="0" lang="en-US" altLang="zh-CN" sz="37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! </a:t>
              </a:r>
              <a:r>
                <a:rPr lang="en-US" altLang="zh-CN" sz="3700" b="0" dirty="0" err="1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Trước</a:t>
              </a:r>
              <a:r>
                <a:rPr lang="en-US" altLang="zh-CN" sz="3700" b="0" dirty="0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3700" b="0" dirty="0" err="1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khi</a:t>
              </a:r>
              <a:r>
                <a:rPr lang="en-US" altLang="zh-CN" sz="3700" b="0" dirty="0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3700" b="0" dirty="0" err="1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mua</a:t>
              </a:r>
              <a:r>
                <a:rPr lang="en-US" altLang="zh-CN" sz="3700" b="0" dirty="0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, </a:t>
              </a:r>
              <a:r>
                <a:rPr lang="en-US" altLang="zh-CN" sz="3700" b="0" dirty="0" err="1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hãy</a:t>
              </a:r>
              <a:r>
                <a:rPr lang="en-US" altLang="zh-CN" sz="3700" b="0" dirty="0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3700" b="0" dirty="0" err="1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cùng</a:t>
              </a:r>
              <a:r>
                <a:rPr lang="en-US" altLang="zh-CN" sz="3700" b="0" dirty="0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3700" b="0" dirty="0" err="1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mình</a:t>
              </a:r>
              <a:r>
                <a:rPr lang="en-US" altLang="zh-CN" sz="3700" b="0" dirty="0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3700" b="0" dirty="0" err="1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nhảy</a:t>
              </a:r>
              <a:r>
                <a:rPr lang="en-US" altLang="zh-CN" sz="3700" b="0" dirty="0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3700" b="0" dirty="0" err="1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theo</a:t>
              </a:r>
              <a:r>
                <a:rPr lang="en-US" altLang="zh-CN" sz="3700" b="0" dirty="0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3700" b="0" dirty="0" err="1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một</a:t>
              </a:r>
              <a:r>
                <a:rPr lang="en-US" altLang="zh-CN" sz="3700" b="0" dirty="0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3700" b="0" dirty="0" err="1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bài</a:t>
              </a:r>
              <a:r>
                <a:rPr lang="en-US" altLang="zh-CN" sz="3700" b="0" dirty="0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3700" b="0" dirty="0" err="1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nhạc</a:t>
              </a:r>
              <a:r>
                <a:rPr lang="en-US" altLang="zh-CN" sz="3700" b="0" dirty="0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3700" b="0" dirty="0" err="1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nhé</a:t>
              </a:r>
              <a:r>
                <a:rPr lang="en-US" altLang="zh-CN" sz="3700" b="0" dirty="0">
                  <a:solidFill>
                    <a:schemeClr val="accent2">
                      <a:lumMod val="50000"/>
                    </a:schemeClr>
                  </a:solidFill>
                  <a:latin typeface="Calibri" panose="020F0502020204030204" pitchFamily="34" charset="0"/>
                  <a:cs typeface="Calibri" panose="020F0502020204030204" pitchFamily="34" charset="0"/>
                  <a:sym typeface="+mn-lt"/>
                </a:rPr>
                <a:t>!</a:t>
              </a:r>
              <a:endParaRPr kumimoji="0" lang="en-US" altLang="zh-CN" sz="37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  <a:sym typeface="+mn-lt"/>
              </a:endParaRPr>
            </a:p>
          </p:txBody>
        </p:sp>
      </p:grpSp>
      <p:pic>
        <p:nvPicPr>
          <p:cNvPr id="6" name="Picture 5" descr="A cartoon of a child with a bag&#10;&#10;Description automatically generated with low confidence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380567" y="571500"/>
            <a:ext cx="3767145" cy="6286500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7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Hình ảnh 4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2126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2" name="Chicken Dance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67253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7" r="5547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695325" y="-1026796"/>
            <a:ext cx="13239750" cy="9490683"/>
          </a:xfrm>
          <a:prstGeom prst="rect">
            <a:avLst/>
          </a:prstGeom>
        </p:spPr>
      </p:pic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7" r="5547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grpSp>
        <p:nvGrpSpPr>
          <p:cNvPr id="43" name="Nhóm 42"/>
          <p:cNvGrpSpPr/>
          <p:nvPr/>
        </p:nvGrpSpPr>
        <p:grpSpPr>
          <a:xfrm>
            <a:off x="3810000" y="-152401"/>
            <a:ext cx="8381980" cy="5153026"/>
            <a:chOff x="3810000" y="-152401"/>
            <a:chExt cx="8381980" cy="4343401"/>
          </a:xfrm>
        </p:grpSpPr>
        <p:pic>
          <p:nvPicPr>
            <p:cNvPr id="17" name="Hình ảnh 16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20249" r="80583">
                          <a14:foregroundMark x1="41146" y1="11111" x2="42604" y2="11481"/>
                        </a14:backgroundRemoval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95" t="4074" r="20164" b="6852"/>
            <a:stretch>
              <a:fillRect/>
            </a:stretch>
          </p:blipFill>
          <p:spPr>
            <a:xfrm>
              <a:off x="3810000" y="-152401"/>
              <a:ext cx="8381980" cy="4343401"/>
            </a:xfrm>
            <a:prstGeom prst="rect">
              <a:avLst/>
            </a:prstGeom>
          </p:spPr>
        </p:pic>
        <p:grpSp>
          <p:nvGrpSpPr>
            <p:cNvPr id="22" name="Nhóm 21"/>
            <p:cNvGrpSpPr/>
            <p:nvPr/>
          </p:nvGrpSpPr>
          <p:grpSpPr>
            <a:xfrm>
              <a:off x="4092639" y="1227079"/>
              <a:ext cx="2536761" cy="1948518"/>
              <a:chOff x="3929720" y="1390608"/>
              <a:chExt cx="2536761" cy="1948518"/>
            </a:xfrm>
          </p:grpSpPr>
          <p:sp>
            <p:nvSpPr>
              <p:cNvPr id="20" name="TextBox 67"/>
              <p:cNvSpPr txBox="1"/>
              <p:nvPr/>
            </p:nvSpPr>
            <p:spPr>
              <a:xfrm>
                <a:off x="4092378" y="1400134"/>
                <a:ext cx="2152847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4000" b="1" i="0" u="none" strike="noStrike" kern="1200" cap="none" spc="0" normalizeH="0" baseline="0" noProof="0" dirty="0" err="1">
                    <a:ln w="127000">
                      <a:solidFill>
                        <a:prstClr val="white"/>
                      </a:solidFill>
                      <a:prstDash val="solid"/>
                    </a:ln>
                    <a:solidFill>
                      <a:prstClr val="white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ea typeface="LNTH-LuoLuoNotangYuanTi 1" pitchFamily="2" charset="-128"/>
                    <a:cs typeface="LNTH-LuoLuoNotangYuanTi 1" pitchFamily="2" charset="-128"/>
                  </a:rPr>
                  <a:t>Nguyên</a:t>
                </a:r>
                <a:r>
                  <a:rPr kumimoji="0" lang="en-US" sz="4000" b="1" i="0" u="none" strike="noStrike" kern="1200" cap="none" spc="0" normalizeH="0" baseline="0" noProof="0" dirty="0">
                    <a:ln w="127000">
                      <a:solidFill>
                        <a:prstClr val="white"/>
                      </a:solidFill>
                      <a:prstDash val="solid"/>
                    </a:ln>
                    <a:solidFill>
                      <a:prstClr val="white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ea typeface="LNTH-LuoLuoNotangYuanTi 1" pitchFamily="2" charset="-128"/>
                    <a:cs typeface="LNTH-LuoLuoNotangYuanTi 1" pitchFamily="2" charset="-128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 w="127000">
                      <a:solidFill>
                        <a:prstClr val="white"/>
                      </a:solidFill>
                      <a:prstDash val="solid"/>
                    </a:ln>
                    <a:solidFill>
                      <a:prstClr val="white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ea typeface="LNTH-LuoLuoNotangYuanTi 1" pitchFamily="2" charset="-128"/>
                    <a:cs typeface="LNTH-LuoLuoNotangYuanTi 1" pitchFamily="2" charset="-128"/>
                  </a:rPr>
                  <a:t>liệu</a:t>
                </a:r>
                <a:r>
                  <a:rPr kumimoji="0" lang="en-US" sz="4000" b="1" i="0" u="none" strike="noStrike" kern="1200" cap="none" spc="0" normalizeH="0" baseline="0" noProof="0" dirty="0">
                    <a:ln w="127000">
                      <a:solidFill>
                        <a:prstClr val="white"/>
                      </a:solidFill>
                      <a:prstDash val="solid"/>
                    </a:ln>
                    <a:solidFill>
                      <a:prstClr val="white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ea typeface="LNTH-LuoLuoNotangYuanTi 1" pitchFamily="2" charset="-128"/>
                    <a:cs typeface="LNTH-LuoLuoNotangYuanTi 1" pitchFamily="2" charset="-128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 w="127000">
                      <a:solidFill>
                        <a:prstClr val="white"/>
                      </a:solidFill>
                      <a:prstDash val="solid"/>
                    </a:ln>
                    <a:solidFill>
                      <a:prstClr val="white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ea typeface="LNTH-LuoLuoNotangYuanTi 1" pitchFamily="2" charset="-128"/>
                    <a:cs typeface="LNTH-LuoLuoNotangYuanTi 1" pitchFamily="2" charset="-128"/>
                  </a:rPr>
                  <a:t>mẹ</a:t>
                </a:r>
                <a:r>
                  <a:rPr kumimoji="0" lang="en-US" sz="4000" b="1" i="0" u="none" strike="noStrike" kern="1200" cap="none" spc="0" normalizeH="0" baseline="0" noProof="0" dirty="0">
                    <a:ln w="127000">
                      <a:solidFill>
                        <a:prstClr val="white"/>
                      </a:solidFill>
                      <a:prstDash val="solid"/>
                    </a:ln>
                    <a:solidFill>
                      <a:prstClr val="white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ea typeface="LNTH-LuoLuoNotangYuanTi 1" pitchFamily="2" charset="-128"/>
                    <a:cs typeface="LNTH-LuoLuoNotangYuanTi 1" pitchFamily="2" charset="-128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 w="127000">
                      <a:solidFill>
                        <a:prstClr val="white"/>
                      </a:solidFill>
                      <a:prstDash val="solid"/>
                    </a:ln>
                    <a:solidFill>
                      <a:prstClr val="white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ea typeface="LNTH-LuoLuoNotangYuanTi 1" pitchFamily="2" charset="-128"/>
                    <a:cs typeface="LNTH-LuoLuoNotangYuanTi 1" pitchFamily="2" charset="-128"/>
                  </a:rPr>
                  <a:t>cần</a:t>
                </a:r>
                <a:r>
                  <a:rPr kumimoji="0" lang="en-US" sz="4000" b="1" i="0" u="none" strike="noStrike" kern="1200" cap="none" spc="0" normalizeH="0" baseline="0" noProof="0" dirty="0">
                    <a:ln w="127000">
                      <a:solidFill>
                        <a:prstClr val="white"/>
                      </a:solidFill>
                      <a:prstDash val="solid"/>
                    </a:ln>
                    <a:solidFill>
                      <a:prstClr val="white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ea typeface="LNTH-LuoLuoNotangYuanTi 1" pitchFamily="2" charset="-128"/>
                    <a:cs typeface="LNTH-LuoLuoNotangYuanTi 1" pitchFamily="2" charset="-128"/>
                  </a:rPr>
                  <a:t> :</a:t>
                </a:r>
              </a:p>
            </p:txBody>
          </p:sp>
          <p:sp>
            <p:nvSpPr>
              <p:cNvPr id="21" name="TextBox 67"/>
              <p:cNvSpPr txBox="1"/>
              <p:nvPr/>
            </p:nvSpPr>
            <p:spPr>
              <a:xfrm>
                <a:off x="3929720" y="1390608"/>
                <a:ext cx="2536761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4000" b="1" i="0" u="none" strike="noStrike" kern="1200" cap="none" spc="0" normalizeH="0" baseline="0" noProof="0" dirty="0" err="1">
                    <a:ln w="9525">
                      <a:noFill/>
                      <a:prstDash val="solid"/>
                    </a:ln>
                    <a:solidFill>
                      <a:srgbClr val="FF5D5D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ea typeface="LNTH-LuoLuoNotangYuanTi 1" pitchFamily="2" charset="-128"/>
                    <a:cs typeface="LNTH-LuoLuoNotangYuanTi 1" pitchFamily="2" charset="-128"/>
                  </a:rPr>
                  <a:t>Nguyên</a:t>
                </a:r>
                <a:r>
                  <a:rPr kumimoji="0" lang="en-US" sz="4000" b="1" i="0" u="none" strike="noStrike" kern="1200" cap="none" spc="0" normalizeH="0" baseline="0" noProof="0" dirty="0">
                    <a:ln w="9525">
                      <a:noFill/>
                      <a:prstDash val="solid"/>
                    </a:ln>
                    <a:solidFill>
                      <a:srgbClr val="FF5D5D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ea typeface="LNTH-LuoLuoNotangYuanTi 1" pitchFamily="2" charset="-128"/>
                    <a:cs typeface="LNTH-LuoLuoNotangYuanTi 1" pitchFamily="2" charset="-128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 w="9525">
                      <a:noFill/>
                      <a:prstDash val="solid"/>
                    </a:ln>
                    <a:solidFill>
                      <a:srgbClr val="FF5D5D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ea typeface="LNTH-LuoLuoNotangYuanTi 1" pitchFamily="2" charset="-128"/>
                    <a:cs typeface="LNTH-LuoLuoNotangYuanTi 1" pitchFamily="2" charset="-128"/>
                  </a:rPr>
                  <a:t>liệu</a:t>
                </a:r>
                <a:r>
                  <a:rPr kumimoji="0" lang="en-US" sz="4000" b="1" i="0" u="none" strike="noStrike" kern="1200" cap="none" spc="0" normalizeH="0" baseline="0" noProof="0" dirty="0">
                    <a:ln w="9525">
                      <a:noFill/>
                      <a:prstDash val="solid"/>
                    </a:ln>
                    <a:solidFill>
                      <a:srgbClr val="FF5D5D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ea typeface="LNTH-LuoLuoNotangYuanTi 1" pitchFamily="2" charset="-128"/>
                    <a:cs typeface="LNTH-LuoLuoNotangYuanTi 1" pitchFamily="2" charset="-128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 w="9525">
                      <a:noFill/>
                      <a:prstDash val="solid"/>
                    </a:ln>
                    <a:solidFill>
                      <a:srgbClr val="FF5D5D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ea typeface="LNTH-LuoLuoNotangYuanTi 1" pitchFamily="2" charset="-128"/>
                    <a:cs typeface="LNTH-LuoLuoNotangYuanTi 1" pitchFamily="2" charset="-128"/>
                  </a:rPr>
                  <a:t>mẹ</a:t>
                </a:r>
                <a:r>
                  <a:rPr kumimoji="0" lang="en-US" sz="4000" b="1" i="0" u="none" strike="noStrike" kern="1200" cap="none" spc="0" normalizeH="0" baseline="0" noProof="0" dirty="0">
                    <a:ln w="9525">
                      <a:noFill/>
                      <a:prstDash val="solid"/>
                    </a:ln>
                    <a:solidFill>
                      <a:srgbClr val="FF5D5D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ea typeface="LNTH-LuoLuoNotangYuanTi 1" pitchFamily="2" charset="-128"/>
                    <a:cs typeface="LNTH-LuoLuoNotangYuanTi 1" pitchFamily="2" charset="-128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 w="9525">
                      <a:noFill/>
                      <a:prstDash val="solid"/>
                    </a:ln>
                    <a:solidFill>
                      <a:srgbClr val="FF5D5D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ea typeface="LNTH-LuoLuoNotangYuanTi 1" pitchFamily="2" charset="-128"/>
                    <a:cs typeface="LNTH-LuoLuoNotangYuanTi 1" pitchFamily="2" charset="-128"/>
                  </a:rPr>
                  <a:t>cần</a:t>
                </a:r>
                <a:r>
                  <a:rPr kumimoji="0" lang="en-US" sz="4000" b="1" i="0" u="none" strike="noStrike" kern="1200" cap="none" spc="0" normalizeH="0" baseline="0" noProof="0" dirty="0">
                    <a:ln w="9525">
                      <a:noFill/>
                      <a:prstDash val="solid"/>
                    </a:ln>
                    <a:solidFill>
                      <a:srgbClr val="FF5D5D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ea typeface="LNTH-LuoLuoNotangYuanTi 1" pitchFamily="2" charset="-128"/>
                    <a:cs typeface="LNTH-LuoLuoNotangYuanTi 1" pitchFamily="2" charset="-128"/>
                  </a:rPr>
                  <a:t> :</a:t>
                </a:r>
              </a:p>
            </p:txBody>
          </p:sp>
        </p:grpSp>
      </p:grpSp>
      <p:pic>
        <p:nvPicPr>
          <p:cNvPr id="25" name="Hình ảnh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2" r="7602"/>
          <a:stretch>
            <a:fillRect/>
          </a:stretch>
        </p:blipFill>
        <p:spPr>
          <a:xfrm>
            <a:off x="6199820" y="787525"/>
            <a:ext cx="1564552" cy="1845066"/>
          </a:xfrm>
          <a:prstGeom prst="rect">
            <a:avLst/>
          </a:prstGeom>
        </p:spPr>
      </p:pic>
      <p:pic>
        <p:nvPicPr>
          <p:cNvPr id="37" name="Hình ảnh 36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815" b="43704" l="56719" r="94688">
                        <a14:foregroundMark x1="93229" y1="19259" x2="93229" y2="17593"/>
                        <a14:foregroundMark x1="94688" y1="16111" x2="94688" y2="17963"/>
                        <a14:foregroundMark x1="68854" y1="32963" x2="65417" y2="28519"/>
                        <a14:foregroundMark x1="59375" y1="20185" x2="60729" y2="23889"/>
                        <a14:foregroundMark x1="62813" y1="15741" x2="65000" y2="19074"/>
                        <a14:foregroundMark x1="65313" y1="15370" x2="65313" y2="15370"/>
                        <a14:foregroundMark x1="65104" y1="15370" x2="65521" y2="17407"/>
                        <a14:foregroundMark x1="66667" y1="21111" x2="67917" y2="242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300" r="3125" b="51296"/>
          <a:stretch>
            <a:fillRect/>
          </a:stretch>
        </p:blipFill>
        <p:spPr>
          <a:xfrm>
            <a:off x="9381584" y="931775"/>
            <a:ext cx="2255525" cy="1386249"/>
          </a:xfrm>
          <a:prstGeom prst="rect">
            <a:avLst/>
          </a:prstGeom>
        </p:spPr>
      </p:pic>
      <p:pic>
        <p:nvPicPr>
          <p:cNvPr id="39" name="Hình ảnh 38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7929" b="95325" l="3743" r="336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3254" r="62571"/>
          <a:stretch>
            <a:fillRect/>
          </a:stretch>
        </p:blipFill>
        <p:spPr>
          <a:xfrm>
            <a:off x="6763558" y="2688929"/>
            <a:ext cx="2152847" cy="1512390"/>
          </a:xfrm>
          <a:prstGeom prst="rect">
            <a:avLst/>
          </a:prstGeom>
        </p:spPr>
      </p:pic>
      <p:pic>
        <p:nvPicPr>
          <p:cNvPr id="42" name="Hình ảnh 41"/>
          <p:cNvPicPr>
            <a:picLocks noChangeAspect="1"/>
          </p:cNvPicPr>
          <p:nvPr/>
        </p:nvPicPr>
        <p:blipFill rotWithShape="1"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17739" b="78163" l="8664" r="513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74" t="24515" r="53248" b="14284"/>
          <a:stretch>
            <a:fillRect/>
          </a:stretch>
        </p:blipFill>
        <p:spPr>
          <a:xfrm>
            <a:off x="2761863" y="3748347"/>
            <a:ext cx="4221522" cy="361701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050" y="876300"/>
            <a:ext cx="1619250" cy="1619250"/>
          </a:xfrm>
          <a:prstGeom prst="rect">
            <a:avLst/>
          </a:prstGeom>
        </p:spPr>
      </p:pic>
      <p:pic>
        <p:nvPicPr>
          <p:cNvPr id="6" name="Picture 5" descr="A bottle of hot chili sauce&#10;&#10;Description automatically generated with medium confidence"/>
          <p:cNvPicPr>
            <a:picLocks noChangeAspect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229" y="2409824"/>
            <a:ext cx="683990" cy="1590675"/>
          </a:xfrm>
          <a:prstGeom prst="rect">
            <a:avLst/>
          </a:prstGeom>
        </p:spPr>
      </p:pic>
      <p:pic>
        <p:nvPicPr>
          <p:cNvPr id="9" name="Picture 8" descr="A cartoon of a child with a bag&#10;&#10;Description automatically generated with low confidence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9117" y="495300"/>
            <a:ext cx="3767145" cy="6286500"/>
          </a:xfrm>
          <a:prstGeom prst="rect">
            <a:avLst/>
          </a:prstGeom>
        </p:spPr>
      </p:pic>
      <p:grpSp>
        <p:nvGrpSpPr>
          <p:cNvPr id="2" name="Nhóm 2"/>
          <p:cNvGrpSpPr/>
          <p:nvPr/>
        </p:nvGrpSpPr>
        <p:grpSpPr>
          <a:xfrm>
            <a:off x="6830455" y="4330440"/>
            <a:ext cx="5000016" cy="2075046"/>
            <a:chOff x="1139185" y="2161569"/>
            <a:chExt cx="7173783" cy="4565600"/>
          </a:xfrm>
        </p:grpSpPr>
        <p:sp>
          <p:nvSpPr>
            <p:cNvPr id="4" name="Bong bóng Lời nói: Hình chữ nhật với Góc Tròn 3"/>
            <p:cNvSpPr/>
            <p:nvPr/>
          </p:nvSpPr>
          <p:spPr>
            <a:xfrm>
              <a:off x="1139185" y="2161569"/>
              <a:ext cx="7173783" cy="4565600"/>
            </a:xfrm>
            <a:custGeom>
              <a:avLst/>
              <a:gdLst>
                <a:gd name="connsiteX0" fmla="*/ 0 w 7173783"/>
                <a:gd name="connsiteY0" fmla="*/ 760949 h 4565600"/>
                <a:gd name="connsiteX1" fmla="*/ 760949 w 7173783"/>
                <a:gd name="connsiteY1" fmla="*/ 0 h 4565600"/>
                <a:gd name="connsiteX2" fmla="*/ 1195631 w 7173783"/>
                <a:gd name="connsiteY2" fmla="*/ 0 h 4565600"/>
                <a:gd name="connsiteX3" fmla="*/ 1195631 w 7173783"/>
                <a:gd name="connsiteY3" fmla="*/ 0 h 4565600"/>
                <a:gd name="connsiteX4" fmla="*/ 2989076 w 7173783"/>
                <a:gd name="connsiteY4" fmla="*/ 0 h 4565600"/>
                <a:gd name="connsiteX5" fmla="*/ 6412834 w 7173783"/>
                <a:gd name="connsiteY5" fmla="*/ 0 h 4565600"/>
                <a:gd name="connsiteX6" fmla="*/ 7173783 w 7173783"/>
                <a:gd name="connsiteY6" fmla="*/ 760949 h 4565600"/>
                <a:gd name="connsiteX7" fmla="*/ 7173783 w 7173783"/>
                <a:gd name="connsiteY7" fmla="*/ 2663267 h 4565600"/>
                <a:gd name="connsiteX8" fmla="*/ 7173783 w 7173783"/>
                <a:gd name="connsiteY8" fmla="*/ 2663267 h 4565600"/>
                <a:gd name="connsiteX9" fmla="*/ 7173783 w 7173783"/>
                <a:gd name="connsiteY9" fmla="*/ 3804667 h 4565600"/>
                <a:gd name="connsiteX10" fmla="*/ 7173783 w 7173783"/>
                <a:gd name="connsiteY10" fmla="*/ 3804651 h 4565600"/>
                <a:gd name="connsiteX11" fmla="*/ 6412834 w 7173783"/>
                <a:gd name="connsiteY11" fmla="*/ 4565600 h 4565600"/>
                <a:gd name="connsiteX12" fmla="*/ 2989076 w 7173783"/>
                <a:gd name="connsiteY12" fmla="*/ 4565600 h 4565600"/>
                <a:gd name="connsiteX13" fmla="*/ 1195631 w 7173783"/>
                <a:gd name="connsiteY13" fmla="*/ 4565600 h 4565600"/>
                <a:gd name="connsiteX14" fmla="*/ 1195631 w 7173783"/>
                <a:gd name="connsiteY14" fmla="*/ 4565600 h 4565600"/>
                <a:gd name="connsiteX15" fmla="*/ 760949 w 7173783"/>
                <a:gd name="connsiteY15" fmla="*/ 4565600 h 4565600"/>
                <a:gd name="connsiteX16" fmla="*/ 0 w 7173783"/>
                <a:gd name="connsiteY16" fmla="*/ 3804651 h 4565600"/>
                <a:gd name="connsiteX17" fmla="*/ 0 w 7173783"/>
                <a:gd name="connsiteY17" fmla="*/ 3804667 h 4565600"/>
                <a:gd name="connsiteX18" fmla="*/ -1293792 w 7173783"/>
                <a:gd name="connsiteY18" fmla="*/ 2863818 h 4565600"/>
                <a:gd name="connsiteX19" fmla="*/ 0 w 7173783"/>
                <a:gd name="connsiteY19" fmla="*/ 2663267 h 4565600"/>
                <a:gd name="connsiteX20" fmla="*/ 0 w 7173783"/>
                <a:gd name="connsiteY20" fmla="*/ 760949 h 4565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173783" h="4565600" fill="none" extrusionOk="0">
                  <a:moveTo>
                    <a:pt x="0" y="760949"/>
                  </a:moveTo>
                  <a:cubicBezTo>
                    <a:pt x="-35386" y="298843"/>
                    <a:pt x="326352" y="-26047"/>
                    <a:pt x="760949" y="0"/>
                  </a:cubicBezTo>
                  <a:cubicBezTo>
                    <a:pt x="922142" y="1559"/>
                    <a:pt x="1040534" y="-37108"/>
                    <a:pt x="1195631" y="0"/>
                  </a:cubicBezTo>
                  <a:lnTo>
                    <a:pt x="1195631" y="0"/>
                  </a:lnTo>
                  <a:cubicBezTo>
                    <a:pt x="1916721" y="39099"/>
                    <a:pt x="2742138" y="36401"/>
                    <a:pt x="2989076" y="0"/>
                  </a:cubicBezTo>
                  <a:cubicBezTo>
                    <a:pt x="4553909" y="169626"/>
                    <a:pt x="5018953" y="166819"/>
                    <a:pt x="6412834" y="0"/>
                  </a:cubicBezTo>
                  <a:cubicBezTo>
                    <a:pt x="6875313" y="-63313"/>
                    <a:pt x="7136812" y="313629"/>
                    <a:pt x="7173783" y="760949"/>
                  </a:cubicBezTo>
                  <a:cubicBezTo>
                    <a:pt x="7068731" y="1032544"/>
                    <a:pt x="7342393" y="2188720"/>
                    <a:pt x="7173783" y="2663267"/>
                  </a:cubicBezTo>
                  <a:lnTo>
                    <a:pt x="7173783" y="2663267"/>
                  </a:lnTo>
                  <a:cubicBezTo>
                    <a:pt x="7191753" y="2933315"/>
                    <a:pt x="7165156" y="3470867"/>
                    <a:pt x="7173783" y="3804667"/>
                  </a:cubicBezTo>
                  <a:cubicBezTo>
                    <a:pt x="7173784" y="3804662"/>
                    <a:pt x="7173782" y="3804658"/>
                    <a:pt x="7173783" y="3804651"/>
                  </a:cubicBezTo>
                  <a:cubicBezTo>
                    <a:pt x="7192055" y="4210572"/>
                    <a:pt x="6856322" y="4625619"/>
                    <a:pt x="6412834" y="4565600"/>
                  </a:cubicBezTo>
                  <a:cubicBezTo>
                    <a:pt x="5696142" y="4488638"/>
                    <a:pt x="4009839" y="4536541"/>
                    <a:pt x="2989076" y="4565600"/>
                  </a:cubicBezTo>
                  <a:cubicBezTo>
                    <a:pt x="2457844" y="4548593"/>
                    <a:pt x="1832322" y="4531340"/>
                    <a:pt x="1195631" y="4565600"/>
                  </a:cubicBezTo>
                  <a:lnTo>
                    <a:pt x="1195631" y="4565600"/>
                  </a:lnTo>
                  <a:cubicBezTo>
                    <a:pt x="985484" y="4592479"/>
                    <a:pt x="859344" y="4538983"/>
                    <a:pt x="760949" y="4565600"/>
                  </a:cubicBezTo>
                  <a:cubicBezTo>
                    <a:pt x="310833" y="4575006"/>
                    <a:pt x="2162" y="4273261"/>
                    <a:pt x="0" y="3804651"/>
                  </a:cubicBezTo>
                  <a:cubicBezTo>
                    <a:pt x="1" y="3804656"/>
                    <a:pt x="1" y="3804664"/>
                    <a:pt x="0" y="3804667"/>
                  </a:cubicBezTo>
                  <a:cubicBezTo>
                    <a:pt x="-395162" y="3389514"/>
                    <a:pt x="-771085" y="3174151"/>
                    <a:pt x="-1293792" y="2863818"/>
                  </a:cubicBezTo>
                  <a:cubicBezTo>
                    <a:pt x="-805717" y="2675569"/>
                    <a:pt x="-484061" y="2681811"/>
                    <a:pt x="0" y="2663267"/>
                  </a:cubicBezTo>
                  <a:cubicBezTo>
                    <a:pt x="85667" y="1782089"/>
                    <a:pt x="-27555" y="1301874"/>
                    <a:pt x="0" y="760949"/>
                  </a:cubicBezTo>
                  <a:close/>
                </a:path>
                <a:path w="7173783" h="4565600" stroke="0" extrusionOk="0">
                  <a:moveTo>
                    <a:pt x="0" y="760949"/>
                  </a:moveTo>
                  <a:cubicBezTo>
                    <a:pt x="45749" y="346121"/>
                    <a:pt x="325541" y="-20379"/>
                    <a:pt x="760949" y="0"/>
                  </a:cubicBezTo>
                  <a:cubicBezTo>
                    <a:pt x="815675" y="-23258"/>
                    <a:pt x="1045033" y="26988"/>
                    <a:pt x="1195631" y="0"/>
                  </a:cubicBezTo>
                  <a:lnTo>
                    <a:pt x="1195631" y="0"/>
                  </a:lnTo>
                  <a:cubicBezTo>
                    <a:pt x="1499881" y="7351"/>
                    <a:pt x="2348502" y="-25425"/>
                    <a:pt x="2989076" y="0"/>
                  </a:cubicBezTo>
                  <a:cubicBezTo>
                    <a:pt x="3577392" y="117495"/>
                    <a:pt x="5092350" y="-81622"/>
                    <a:pt x="6412834" y="0"/>
                  </a:cubicBezTo>
                  <a:cubicBezTo>
                    <a:pt x="6820550" y="-5049"/>
                    <a:pt x="7216712" y="350496"/>
                    <a:pt x="7173783" y="760949"/>
                  </a:cubicBezTo>
                  <a:cubicBezTo>
                    <a:pt x="7132282" y="1392000"/>
                    <a:pt x="7302418" y="1834317"/>
                    <a:pt x="7173783" y="2663267"/>
                  </a:cubicBezTo>
                  <a:lnTo>
                    <a:pt x="7173783" y="2663267"/>
                  </a:lnTo>
                  <a:cubicBezTo>
                    <a:pt x="7107502" y="3201822"/>
                    <a:pt x="7129352" y="3345931"/>
                    <a:pt x="7173783" y="3804667"/>
                  </a:cubicBezTo>
                  <a:cubicBezTo>
                    <a:pt x="7173783" y="3804662"/>
                    <a:pt x="7173783" y="3804652"/>
                    <a:pt x="7173783" y="3804651"/>
                  </a:cubicBezTo>
                  <a:cubicBezTo>
                    <a:pt x="7191374" y="4203027"/>
                    <a:pt x="6755574" y="4559787"/>
                    <a:pt x="6412834" y="4565600"/>
                  </a:cubicBezTo>
                  <a:cubicBezTo>
                    <a:pt x="4836632" y="4420516"/>
                    <a:pt x="3944603" y="4600679"/>
                    <a:pt x="2989076" y="4565600"/>
                  </a:cubicBezTo>
                  <a:cubicBezTo>
                    <a:pt x="2198558" y="4604690"/>
                    <a:pt x="1678911" y="4526934"/>
                    <a:pt x="1195631" y="4565600"/>
                  </a:cubicBezTo>
                  <a:lnTo>
                    <a:pt x="1195631" y="4565600"/>
                  </a:lnTo>
                  <a:cubicBezTo>
                    <a:pt x="1028450" y="4552752"/>
                    <a:pt x="813899" y="4564818"/>
                    <a:pt x="760949" y="4565600"/>
                  </a:cubicBezTo>
                  <a:cubicBezTo>
                    <a:pt x="309143" y="4552127"/>
                    <a:pt x="41610" y="4199264"/>
                    <a:pt x="0" y="3804651"/>
                  </a:cubicBezTo>
                  <a:cubicBezTo>
                    <a:pt x="0" y="3804659"/>
                    <a:pt x="0" y="3804664"/>
                    <a:pt x="0" y="3804667"/>
                  </a:cubicBezTo>
                  <a:cubicBezTo>
                    <a:pt x="-591164" y="3414112"/>
                    <a:pt x="-662105" y="3232070"/>
                    <a:pt x="-1293792" y="2863818"/>
                  </a:cubicBezTo>
                  <a:cubicBezTo>
                    <a:pt x="-1035752" y="2837894"/>
                    <a:pt x="-198775" y="2613987"/>
                    <a:pt x="0" y="2663267"/>
                  </a:cubicBezTo>
                  <a:cubicBezTo>
                    <a:pt x="-50189" y="2243163"/>
                    <a:pt x="-24614" y="1581297"/>
                    <a:pt x="0" y="760949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 Placeholder 7"/>
            <p:cNvSpPr txBox="1"/>
            <p:nvPr/>
          </p:nvSpPr>
          <p:spPr>
            <a:xfrm>
              <a:off x="1657534" y="2742186"/>
              <a:ext cx="6213646" cy="2988536"/>
            </a:xfrm>
            <a:prstGeom prst="rect">
              <a:avLst/>
            </a:prstGeom>
          </p:spPr>
          <p:txBody>
            <a:bodyPr vert="horz" lIns="0" tIns="103866" rIns="0" bIns="103866" anchor="t"/>
            <a:lstStyle>
              <a:lvl1pPr marL="0" indent="0" algn="r" rtl="0" eaLnBrk="0" fontAlgn="base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sz="1265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 Regular"/>
                  <a:ea typeface="+mn-ea"/>
                  <a:cs typeface="Lato Regular"/>
                </a:defRPr>
              </a:lvl1pPr>
              <a:lvl2pPr marL="1041400" indent="-4000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05280" indent="-319405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47900" indent="-319405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891155" indent="-319405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34410" indent="-321310" algn="l" defTabSz="128524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77030" indent="-321310" algn="l" defTabSz="128524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19650" indent="-321310" algn="l" defTabSz="128524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62270" indent="-321310" algn="l" defTabSz="128524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lang="en-US" altLang="zh-CN" sz="3000" b="0" dirty="0" err="1">
                  <a:solidFill>
                    <a:srgbClr val="ED7D31">
                      <a:lumMod val="50000"/>
                    </a:srgbClr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Để</a:t>
              </a:r>
              <a:r>
                <a:rPr lang="en-US" altLang="zh-CN" sz="3000" b="0" dirty="0">
                  <a:solidFill>
                    <a:srgbClr val="ED7D31">
                      <a:lumMod val="50000"/>
                    </a:srgbClr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3000" b="0" dirty="0" err="1">
                  <a:solidFill>
                    <a:srgbClr val="ED7D31">
                      <a:lumMod val="50000"/>
                    </a:srgbClr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tìm</a:t>
              </a:r>
              <a:r>
                <a:rPr lang="en-US" altLang="zh-CN" sz="3000" b="0" dirty="0">
                  <a:solidFill>
                    <a:srgbClr val="ED7D31">
                      <a:lumMod val="50000"/>
                    </a:srgbClr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3000" b="0" dirty="0" err="1">
                  <a:solidFill>
                    <a:srgbClr val="ED7D31">
                      <a:lumMod val="50000"/>
                    </a:srgbClr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được</a:t>
              </a:r>
              <a:r>
                <a:rPr lang="en-US" altLang="zh-CN" sz="3000" b="0" dirty="0">
                  <a:solidFill>
                    <a:srgbClr val="ED7D31">
                      <a:lumMod val="50000"/>
                    </a:srgbClr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3000" b="0" dirty="0" err="1">
                  <a:solidFill>
                    <a:srgbClr val="ED7D31">
                      <a:lumMod val="50000"/>
                    </a:srgbClr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các</a:t>
              </a:r>
              <a:r>
                <a:rPr lang="en-US" altLang="zh-CN" sz="3000" b="0" dirty="0">
                  <a:solidFill>
                    <a:srgbClr val="ED7D31">
                      <a:lumMod val="50000"/>
                    </a:srgbClr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3000" b="0" dirty="0" err="1">
                  <a:solidFill>
                    <a:srgbClr val="ED7D31">
                      <a:lumMod val="50000"/>
                    </a:srgbClr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nguyên</a:t>
              </a:r>
              <a:r>
                <a:rPr lang="en-US" altLang="zh-CN" sz="3000" b="0" dirty="0">
                  <a:solidFill>
                    <a:srgbClr val="ED7D31">
                      <a:lumMod val="50000"/>
                    </a:srgbClr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3000" b="0" dirty="0" err="1">
                  <a:solidFill>
                    <a:srgbClr val="ED7D31">
                      <a:lumMod val="50000"/>
                    </a:srgbClr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liệu</a:t>
              </a:r>
              <a:r>
                <a:rPr lang="en-US" altLang="zh-CN" sz="3000" b="0" dirty="0">
                  <a:solidFill>
                    <a:srgbClr val="ED7D31">
                      <a:lumMod val="50000"/>
                    </a:srgbClr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, </a:t>
              </a:r>
              <a:r>
                <a:rPr lang="en-US" altLang="zh-CN" sz="3000" b="0" dirty="0" err="1">
                  <a:solidFill>
                    <a:srgbClr val="ED7D31">
                      <a:lumMod val="50000"/>
                    </a:srgbClr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các</a:t>
              </a:r>
              <a:r>
                <a:rPr lang="en-US" altLang="zh-CN" sz="3000" b="0" dirty="0">
                  <a:solidFill>
                    <a:srgbClr val="ED7D31">
                      <a:lumMod val="50000"/>
                    </a:srgbClr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3000" b="0" dirty="0" err="1">
                  <a:solidFill>
                    <a:srgbClr val="ED7D31">
                      <a:lumMod val="50000"/>
                    </a:srgbClr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bạn</a:t>
              </a:r>
              <a:r>
                <a:rPr lang="en-US" altLang="zh-CN" sz="3000" b="0" dirty="0">
                  <a:solidFill>
                    <a:srgbClr val="ED7D31">
                      <a:lumMod val="50000"/>
                    </a:srgbClr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3000" b="0" dirty="0" err="1">
                  <a:solidFill>
                    <a:srgbClr val="ED7D31">
                      <a:lumMod val="50000"/>
                    </a:srgbClr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hãy</a:t>
              </a:r>
              <a:r>
                <a:rPr lang="en-US" altLang="zh-CN" sz="3000" b="0" dirty="0">
                  <a:solidFill>
                    <a:srgbClr val="ED7D31">
                      <a:lumMod val="50000"/>
                    </a:srgbClr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3000" b="0" dirty="0" err="1">
                  <a:solidFill>
                    <a:srgbClr val="ED7D31">
                      <a:lumMod val="50000"/>
                    </a:srgbClr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giúp</a:t>
              </a:r>
              <a:r>
                <a:rPr lang="en-US" altLang="zh-CN" sz="3000" b="0" dirty="0">
                  <a:solidFill>
                    <a:srgbClr val="ED7D31">
                      <a:lumMod val="50000"/>
                    </a:srgbClr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3000" b="0" dirty="0" err="1">
                  <a:solidFill>
                    <a:srgbClr val="ED7D31">
                      <a:lumMod val="50000"/>
                    </a:srgbClr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hoàn</a:t>
              </a:r>
              <a:r>
                <a:rPr lang="en-US" altLang="zh-CN" sz="3000" b="0" dirty="0">
                  <a:solidFill>
                    <a:srgbClr val="ED7D31">
                      <a:lumMod val="50000"/>
                    </a:srgbClr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3000" b="0" dirty="0" err="1">
                  <a:solidFill>
                    <a:srgbClr val="ED7D31">
                      <a:lumMod val="50000"/>
                    </a:srgbClr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thành</a:t>
              </a:r>
              <a:r>
                <a:rPr lang="en-US" altLang="zh-CN" sz="3000" b="0" dirty="0">
                  <a:solidFill>
                    <a:srgbClr val="ED7D31">
                      <a:lumMod val="50000"/>
                    </a:srgbClr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3000" b="0" dirty="0" err="1">
                  <a:solidFill>
                    <a:srgbClr val="ED7D31">
                      <a:lumMod val="50000"/>
                    </a:srgbClr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các</a:t>
              </a:r>
              <a:r>
                <a:rPr lang="en-US" altLang="zh-CN" sz="3000" b="0" dirty="0">
                  <a:solidFill>
                    <a:srgbClr val="ED7D31">
                      <a:lumMod val="50000"/>
                    </a:srgbClr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3000" b="0" dirty="0" err="1">
                  <a:solidFill>
                    <a:srgbClr val="ED7D31">
                      <a:lumMod val="50000"/>
                    </a:srgbClr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bài</a:t>
              </a:r>
              <a:r>
                <a:rPr lang="en-US" altLang="zh-CN" sz="3000" b="0" dirty="0">
                  <a:solidFill>
                    <a:srgbClr val="ED7D31">
                      <a:lumMod val="50000"/>
                    </a:srgbClr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3000" b="0" dirty="0" err="1">
                  <a:solidFill>
                    <a:srgbClr val="ED7D31">
                      <a:lumMod val="50000"/>
                    </a:srgbClr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toán</a:t>
              </a:r>
              <a:r>
                <a:rPr lang="en-US" altLang="zh-CN" sz="3000" b="0" dirty="0">
                  <a:solidFill>
                    <a:srgbClr val="ED7D31">
                      <a:lumMod val="50000"/>
                    </a:srgbClr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lang="en-US" altLang="zh-CN" sz="3000" b="0" dirty="0" err="1">
                  <a:solidFill>
                    <a:srgbClr val="ED7D31">
                      <a:lumMod val="50000"/>
                    </a:srgbClr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nhé</a:t>
              </a:r>
              <a:r>
                <a:rPr lang="en-US" altLang="zh-CN" sz="3000" b="0" dirty="0">
                  <a:solidFill>
                    <a:srgbClr val="ED7D31">
                      <a:lumMod val="50000"/>
                    </a:srgbClr>
                  </a:solidFill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!</a:t>
              </a:r>
              <a:endParaRPr kumimoji="0" lang="en-US" altLang="zh-CN" sz="3000" b="0" i="0" u="none" strike="noStrike" kern="1200" cap="none" spc="0" normalizeH="0" baseline="0" noProof="0" dirty="0">
                <a:ln>
                  <a:noFill/>
                </a:ln>
                <a:solidFill>
                  <a:srgbClr val="ED7D31">
                    <a:lumMod val="50000"/>
                  </a:srgbClr>
                </a:solidFill>
                <a:effectLst/>
                <a:uLnTx/>
                <a:uFillTx/>
                <a:latin typeface="Calibri" panose="020F0502020204030204" pitchFamily="34" charset="0"/>
                <a:ea typeface="等线" panose="02010600030101010101" pitchFamily="2" charset="-122"/>
                <a:cs typeface="Calibri" panose="020F0502020204030204" pitchFamily="34" charset="0"/>
                <a:sym typeface="+mn-lt"/>
              </a:endParaRPr>
            </a:p>
          </p:txBody>
        </p:sp>
      </p:grp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50" presetClass="entr" presetSubtype="0" decel="10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+.3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7" name="Hình chữ nhật: Góc Tròn 6"/>
          <p:cNvSpPr/>
          <p:nvPr/>
        </p:nvSpPr>
        <p:spPr>
          <a:xfrm>
            <a:off x="383137" y="294968"/>
            <a:ext cx="11526538" cy="6268064"/>
          </a:xfrm>
          <a:custGeom>
            <a:avLst/>
            <a:gdLst>
              <a:gd name="connsiteX0" fmla="*/ 0 w 11526538"/>
              <a:gd name="connsiteY0" fmla="*/ 1044698 h 6268064"/>
              <a:gd name="connsiteX1" fmla="*/ 1044698 w 11526538"/>
              <a:gd name="connsiteY1" fmla="*/ 0 h 6268064"/>
              <a:gd name="connsiteX2" fmla="*/ 10481840 w 11526538"/>
              <a:gd name="connsiteY2" fmla="*/ 0 h 6268064"/>
              <a:gd name="connsiteX3" fmla="*/ 11526538 w 11526538"/>
              <a:gd name="connsiteY3" fmla="*/ 1044698 h 6268064"/>
              <a:gd name="connsiteX4" fmla="*/ 11526538 w 11526538"/>
              <a:gd name="connsiteY4" fmla="*/ 5223366 h 6268064"/>
              <a:gd name="connsiteX5" fmla="*/ 10481840 w 11526538"/>
              <a:gd name="connsiteY5" fmla="*/ 6268064 h 6268064"/>
              <a:gd name="connsiteX6" fmla="*/ 1044698 w 11526538"/>
              <a:gd name="connsiteY6" fmla="*/ 6268064 h 6268064"/>
              <a:gd name="connsiteX7" fmla="*/ 0 w 11526538"/>
              <a:gd name="connsiteY7" fmla="*/ 5223366 h 6268064"/>
              <a:gd name="connsiteX8" fmla="*/ 0 w 11526538"/>
              <a:gd name="connsiteY8" fmla="*/ 1044698 h 62680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1526538" h="6268064" fill="none" extrusionOk="0">
                <a:moveTo>
                  <a:pt x="0" y="1044698"/>
                </a:moveTo>
                <a:cubicBezTo>
                  <a:pt x="-28133" y="469476"/>
                  <a:pt x="464406" y="18858"/>
                  <a:pt x="1044698" y="0"/>
                </a:cubicBezTo>
                <a:cubicBezTo>
                  <a:pt x="2625393" y="77600"/>
                  <a:pt x="7563936" y="-27269"/>
                  <a:pt x="10481840" y="0"/>
                </a:cubicBezTo>
                <a:cubicBezTo>
                  <a:pt x="11119502" y="-80061"/>
                  <a:pt x="11633526" y="499223"/>
                  <a:pt x="11526538" y="1044698"/>
                </a:cubicBezTo>
                <a:cubicBezTo>
                  <a:pt x="11635538" y="1490397"/>
                  <a:pt x="11448329" y="4076673"/>
                  <a:pt x="11526538" y="5223366"/>
                </a:cubicBezTo>
                <a:cubicBezTo>
                  <a:pt x="11510368" y="5794011"/>
                  <a:pt x="11002740" y="6292793"/>
                  <a:pt x="10481840" y="6268064"/>
                </a:cubicBezTo>
                <a:cubicBezTo>
                  <a:pt x="6500587" y="6317241"/>
                  <a:pt x="5344374" y="6145362"/>
                  <a:pt x="1044698" y="6268064"/>
                </a:cubicBezTo>
                <a:cubicBezTo>
                  <a:pt x="464938" y="6289483"/>
                  <a:pt x="-37180" y="5832349"/>
                  <a:pt x="0" y="5223366"/>
                </a:cubicBezTo>
                <a:cubicBezTo>
                  <a:pt x="47022" y="3591920"/>
                  <a:pt x="104569" y="2361041"/>
                  <a:pt x="0" y="1044698"/>
                </a:cubicBezTo>
                <a:close/>
              </a:path>
              <a:path w="11526538" h="6268064" stroke="0" extrusionOk="0">
                <a:moveTo>
                  <a:pt x="0" y="1044698"/>
                </a:moveTo>
                <a:cubicBezTo>
                  <a:pt x="91468" y="457272"/>
                  <a:pt x="535720" y="-4537"/>
                  <a:pt x="1044698" y="0"/>
                </a:cubicBezTo>
                <a:cubicBezTo>
                  <a:pt x="3035047" y="-129276"/>
                  <a:pt x="5776683" y="-77778"/>
                  <a:pt x="10481840" y="0"/>
                </a:cubicBezTo>
                <a:cubicBezTo>
                  <a:pt x="11054372" y="-14153"/>
                  <a:pt x="11517160" y="521801"/>
                  <a:pt x="11526538" y="1044698"/>
                </a:cubicBezTo>
                <a:cubicBezTo>
                  <a:pt x="11608137" y="2711727"/>
                  <a:pt x="11680838" y="4592653"/>
                  <a:pt x="11526538" y="5223366"/>
                </a:cubicBezTo>
                <a:cubicBezTo>
                  <a:pt x="11537222" y="5822869"/>
                  <a:pt x="11048718" y="6271494"/>
                  <a:pt x="10481840" y="6268064"/>
                </a:cubicBezTo>
                <a:cubicBezTo>
                  <a:pt x="7566599" y="6312284"/>
                  <a:pt x="2015962" y="6238682"/>
                  <a:pt x="1044698" y="6268064"/>
                </a:cubicBezTo>
                <a:cubicBezTo>
                  <a:pt x="463061" y="6250137"/>
                  <a:pt x="-68605" y="5784481"/>
                  <a:pt x="0" y="5223366"/>
                </a:cubicBezTo>
                <a:cubicBezTo>
                  <a:pt x="-159954" y="3627249"/>
                  <a:pt x="22140" y="2797959"/>
                  <a:pt x="0" y="1044698"/>
                </a:cubicBezTo>
                <a:close/>
              </a:path>
            </a:pathLst>
          </a:custGeom>
          <a:solidFill>
            <a:schemeClr val="bg1"/>
          </a:solidFill>
          <a:ln w="76200">
            <a:solidFill>
              <a:schemeClr val="accent6"/>
            </a:solidFill>
            <a:prstDash val="dash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Nhóm 7"/>
          <p:cNvGrpSpPr/>
          <p:nvPr/>
        </p:nvGrpSpPr>
        <p:grpSpPr>
          <a:xfrm>
            <a:off x="678426" y="472789"/>
            <a:ext cx="10836070" cy="861774"/>
            <a:chOff x="1169225" y="159733"/>
            <a:chExt cx="10205456" cy="861774"/>
          </a:xfrm>
        </p:grpSpPr>
        <p:sp>
          <p:nvSpPr>
            <p:cNvPr id="9" name="TextBox 16"/>
            <p:cNvSpPr txBox="1"/>
            <p:nvPr/>
          </p:nvSpPr>
          <p:spPr>
            <a:xfrm>
              <a:off x="1818594" y="159733"/>
              <a:ext cx="9556087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5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Arial" panose="020B0604020202020204" pitchFamily="34" charset="0"/>
                  <a:ea typeface="+mn-ea"/>
                  <a:cs typeface="+mn-cs"/>
                </a:rPr>
                <a:t>Số</a:t>
              </a:r>
              <a:endParaRPr kumimoji="0" lang="vi-VN" sz="5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1" name="Oval 22"/>
            <p:cNvSpPr/>
            <p:nvPr/>
          </p:nvSpPr>
          <p:spPr>
            <a:xfrm>
              <a:off x="1169225" y="243763"/>
              <a:ext cx="704966" cy="701040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12" name="TextBox 23"/>
            <p:cNvSpPr txBox="1"/>
            <p:nvPr/>
          </p:nvSpPr>
          <p:spPr>
            <a:xfrm>
              <a:off x="1230747" y="201868"/>
              <a:ext cx="556552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1</a:t>
              </a:r>
              <a:endParaRPr kumimoji="0" lang="vi-VN" sz="4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graphicFrame>
        <p:nvGraphicFramePr>
          <p:cNvPr id="2" name="Table 3"/>
          <p:cNvGraphicFramePr>
            <a:graphicFrameLocks noGrp="1"/>
          </p:cNvGraphicFramePr>
          <p:nvPr/>
        </p:nvGraphicFramePr>
        <p:xfrm>
          <a:off x="685800" y="1367366"/>
          <a:ext cx="10982328" cy="4480560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138112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3525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6205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3347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200150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314450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3438528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</a:tblGrid>
              <a:tr h="793327"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rgbClr val="002060"/>
                          </a:solidFill>
                        </a:rPr>
                        <a:t>Viết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</a:rPr>
                        <a:t>số</a:t>
                      </a:r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rgbClr val="002060"/>
                          </a:solidFill>
                        </a:rPr>
                        <a:t>Hàng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</a:rPr>
                        <a:t>chục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</a:rPr>
                        <a:t>nghìn</a:t>
                      </a:r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rgbClr val="002060"/>
                          </a:solidFill>
                        </a:rPr>
                        <a:t>Hàng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</a:rPr>
                        <a:t>nghìn</a:t>
                      </a:r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rgbClr val="002060"/>
                          </a:solidFill>
                        </a:rPr>
                        <a:t>Hàng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</a:rPr>
                        <a:t>trăm</a:t>
                      </a:r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rgbClr val="002060"/>
                          </a:solidFill>
                        </a:rPr>
                        <a:t>Hàng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</a:rPr>
                        <a:t>chục</a:t>
                      </a:r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rgbClr val="002060"/>
                          </a:solidFill>
                        </a:rPr>
                        <a:t>Hàng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</a:rPr>
                        <a:t>đơn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</a:rPr>
                        <a:t>vị</a:t>
                      </a:r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dirty="0" err="1">
                          <a:solidFill>
                            <a:srgbClr val="002060"/>
                          </a:solidFill>
                        </a:rPr>
                        <a:t>Đọc</a:t>
                      </a:r>
                      <a:r>
                        <a:rPr lang="en-US" sz="2400" dirty="0">
                          <a:solidFill>
                            <a:srgbClr val="002060"/>
                          </a:solidFill>
                        </a:rPr>
                        <a:t> </a:t>
                      </a:r>
                      <a:r>
                        <a:rPr lang="en-US" sz="2400" dirty="0" err="1">
                          <a:solidFill>
                            <a:srgbClr val="002060"/>
                          </a:solidFill>
                        </a:rPr>
                        <a:t>số</a:t>
                      </a:r>
                      <a:endParaRPr lang="en-US" sz="2400" dirty="0">
                        <a:solidFill>
                          <a:srgbClr val="002060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793327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36 515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tx1"/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tx1"/>
                          </a:solidFill>
                        </a:rPr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tx1"/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>
                          <a:solidFill>
                            <a:schemeClr val="tx1"/>
                          </a:solidFill>
                        </a:rPr>
                        <a:t>5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Ba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</a:rPr>
                        <a:t>mươi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</a:rPr>
                        <a:t>sáu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</a:rPr>
                        <a:t>nghìn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</a:rPr>
                        <a:t>năm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</a:rPr>
                        <a:t>trăm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</a:rPr>
                        <a:t>mười</a:t>
                      </a:r>
                      <a:r>
                        <a:rPr lang="en-US" sz="2400" b="1" dirty="0">
                          <a:solidFill>
                            <a:schemeClr val="tx1"/>
                          </a:solidFill>
                        </a:rPr>
                        <a:t> </a:t>
                      </a:r>
                      <a:r>
                        <a:rPr lang="en-US" sz="2400" b="1" dirty="0" err="1">
                          <a:solidFill>
                            <a:schemeClr val="tx1"/>
                          </a:solidFill>
                        </a:rPr>
                        <a:t>lăm</a:t>
                      </a:r>
                      <a:endParaRPr lang="en-US" sz="24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93327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6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/>
                        <a:t>Sáu</a:t>
                      </a:r>
                      <a:r>
                        <a:rPr lang="en-US" sz="2400" b="1" dirty="0"/>
                        <a:t> </a:t>
                      </a:r>
                      <a:r>
                        <a:rPr lang="en-US" sz="2400" b="1" dirty="0" err="1"/>
                        <a:t>mươi</a:t>
                      </a:r>
                      <a:r>
                        <a:rPr lang="en-US" sz="2400" b="1" dirty="0"/>
                        <a:t> </a:t>
                      </a:r>
                      <a:r>
                        <a:rPr lang="en-US" sz="2400" b="1" dirty="0" err="1"/>
                        <a:t>mốt</a:t>
                      </a:r>
                      <a:r>
                        <a:rPr lang="en-US" sz="2400" b="1" dirty="0"/>
                        <a:t> </a:t>
                      </a:r>
                      <a:r>
                        <a:rPr lang="en-US" sz="2400" b="1" dirty="0" err="1"/>
                        <a:t>nghìn</a:t>
                      </a:r>
                      <a:r>
                        <a:rPr lang="en-US" sz="2400" b="1" dirty="0"/>
                        <a:t> </a:t>
                      </a:r>
                      <a:r>
                        <a:rPr lang="en-US" sz="2400" b="1" dirty="0" err="1"/>
                        <a:t>không</a:t>
                      </a:r>
                      <a:r>
                        <a:rPr lang="en-US" sz="2400" b="1" dirty="0"/>
                        <a:t> </a:t>
                      </a:r>
                      <a:r>
                        <a:rPr lang="en-US" sz="2400" b="1" dirty="0" err="1"/>
                        <a:t>trăm</a:t>
                      </a:r>
                      <a:r>
                        <a:rPr lang="en-US" sz="2400" b="1" dirty="0"/>
                        <a:t> </a:t>
                      </a:r>
                      <a:r>
                        <a:rPr lang="en-US" sz="2400" b="1" dirty="0" err="1"/>
                        <a:t>ba</a:t>
                      </a:r>
                      <a:r>
                        <a:rPr lang="en-US" sz="2400" b="1" dirty="0"/>
                        <a:t> </a:t>
                      </a:r>
                      <a:r>
                        <a:rPr lang="en-US" sz="2400" b="1" dirty="0" err="1"/>
                        <a:t>mươi</a:t>
                      </a:r>
                      <a:r>
                        <a:rPr lang="en-US" sz="2400" b="1" dirty="0"/>
                        <a:t> </a:t>
                      </a:r>
                      <a:r>
                        <a:rPr lang="en-US" sz="2400" b="1" dirty="0" err="1"/>
                        <a:t>tư</a:t>
                      </a:r>
                      <a:endParaRPr lang="en-US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793327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endParaRPr lang="en-US" sz="28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7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 err="1"/>
                        <a:t>Bảy</a:t>
                      </a:r>
                      <a:r>
                        <a:rPr lang="en-US" sz="2400" b="1" dirty="0"/>
                        <a:t> </a:t>
                      </a:r>
                      <a:r>
                        <a:rPr lang="en-US" sz="2400" b="1" dirty="0" err="1"/>
                        <a:t>nghìn</a:t>
                      </a:r>
                      <a:r>
                        <a:rPr lang="en-US" sz="2400" b="1" dirty="0"/>
                        <a:t> </a:t>
                      </a:r>
                      <a:r>
                        <a:rPr lang="en-US" sz="2400" b="1" dirty="0" err="1"/>
                        <a:t>chín</a:t>
                      </a:r>
                      <a:r>
                        <a:rPr lang="en-US" sz="2400" b="1" dirty="0"/>
                        <a:t> </a:t>
                      </a:r>
                      <a:r>
                        <a:rPr lang="en-US" sz="2400" b="1" dirty="0" err="1"/>
                        <a:t>trăm</a:t>
                      </a:r>
                      <a:r>
                        <a:rPr lang="en-US" sz="2400" b="1" dirty="0"/>
                        <a:t> </a:t>
                      </a:r>
                      <a:r>
                        <a:rPr lang="en-US" sz="2400" b="1" dirty="0" err="1"/>
                        <a:t>bốn</a:t>
                      </a:r>
                      <a:r>
                        <a:rPr lang="en-US" sz="2400" b="1" dirty="0"/>
                        <a:t> </a:t>
                      </a:r>
                      <a:r>
                        <a:rPr lang="en-US" sz="2400" b="1" dirty="0" err="1"/>
                        <a:t>mươi</a:t>
                      </a:r>
                      <a:r>
                        <a:rPr lang="en-US" sz="2400" b="1" dirty="0"/>
                        <a:t> </a:t>
                      </a:r>
                      <a:r>
                        <a:rPr lang="en-US" sz="2400" b="1" dirty="0" err="1"/>
                        <a:t>mốt</a:t>
                      </a:r>
                      <a:endParaRPr lang="en-US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793327"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0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?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800" b="1" dirty="0"/>
                        <a:t>9</a:t>
                      </a: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/>
                        <a:t>Hai </a:t>
                      </a:r>
                      <a:r>
                        <a:rPr lang="en-US" sz="2400" b="1" dirty="0" err="1"/>
                        <a:t>mươi</a:t>
                      </a:r>
                      <a:r>
                        <a:rPr lang="en-US" sz="2400" b="1" dirty="0"/>
                        <a:t> </a:t>
                      </a:r>
                      <a:r>
                        <a:rPr lang="en-US" sz="2400" b="1" dirty="0" err="1"/>
                        <a:t>nghìn</a:t>
                      </a:r>
                      <a:r>
                        <a:rPr lang="en-US" sz="2400" b="1" dirty="0"/>
                        <a:t> </a:t>
                      </a:r>
                      <a:r>
                        <a:rPr lang="en-US" sz="2400" b="1" dirty="0" err="1"/>
                        <a:t>tám</a:t>
                      </a:r>
                      <a:r>
                        <a:rPr lang="en-US" sz="2400" b="1" dirty="0"/>
                        <a:t> </a:t>
                      </a:r>
                      <a:r>
                        <a:rPr lang="en-US" sz="2400" b="1" dirty="0" err="1"/>
                        <a:t>trăm</a:t>
                      </a:r>
                      <a:r>
                        <a:rPr lang="en-US" sz="2400" b="1" dirty="0"/>
                        <a:t> </a:t>
                      </a:r>
                      <a:r>
                        <a:rPr lang="en-US" sz="2400" b="1" dirty="0" err="1"/>
                        <a:t>linh</a:t>
                      </a:r>
                      <a:r>
                        <a:rPr lang="en-US" sz="2400" b="1" dirty="0"/>
                        <a:t> </a:t>
                      </a:r>
                      <a:r>
                        <a:rPr lang="en-US" sz="2400" b="1" dirty="0" err="1"/>
                        <a:t>chín</a:t>
                      </a:r>
                      <a:endParaRPr lang="en-US" sz="2400" b="1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pic>
        <p:nvPicPr>
          <p:cNvPr id="4" name="Hình ảnh 3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2" r="7602"/>
          <a:stretch>
            <a:fillRect/>
          </a:stretch>
        </p:blipFill>
        <p:spPr>
          <a:xfrm>
            <a:off x="10772775" y="5331602"/>
            <a:ext cx="1419225" cy="1673683"/>
          </a:xfrm>
          <a:prstGeom prst="rect">
            <a:avLst/>
          </a:prstGeom>
        </p:spPr>
      </p:pic>
      <p:sp>
        <p:nvSpPr>
          <p:cNvPr id="6" name="Rectangle: Rounded Corners 5"/>
          <p:cNvSpPr/>
          <p:nvPr/>
        </p:nvSpPr>
        <p:spPr>
          <a:xfrm>
            <a:off x="752475" y="3467100"/>
            <a:ext cx="1247774" cy="53340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61 034</a:t>
            </a:r>
          </a:p>
        </p:txBody>
      </p:sp>
      <p:sp>
        <p:nvSpPr>
          <p:cNvPr id="10" name="Rectangle: Rounded Corners 9"/>
          <p:cNvSpPr/>
          <p:nvPr/>
        </p:nvSpPr>
        <p:spPr>
          <a:xfrm>
            <a:off x="3705225" y="3419475"/>
            <a:ext cx="609600" cy="45720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3" name="Rectangle: Rounded Corners 12"/>
          <p:cNvSpPr/>
          <p:nvPr/>
        </p:nvSpPr>
        <p:spPr>
          <a:xfrm>
            <a:off x="7219950" y="3429000"/>
            <a:ext cx="609600" cy="45720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4" name="Rectangle: Rounded Corners 13"/>
          <p:cNvSpPr/>
          <p:nvPr/>
        </p:nvSpPr>
        <p:spPr>
          <a:xfrm>
            <a:off x="695325" y="4286250"/>
            <a:ext cx="1247774" cy="53340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7 941</a:t>
            </a:r>
          </a:p>
        </p:txBody>
      </p:sp>
      <p:sp>
        <p:nvSpPr>
          <p:cNvPr id="15" name="Rectangle: Rounded Corners 14"/>
          <p:cNvSpPr/>
          <p:nvPr/>
        </p:nvSpPr>
        <p:spPr>
          <a:xfrm>
            <a:off x="5981700" y="4210050"/>
            <a:ext cx="609600" cy="45720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4</a:t>
            </a:r>
          </a:p>
        </p:txBody>
      </p:sp>
      <p:sp>
        <p:nvSpPr>
          <p:cNvPr id="16" name="Rectangle: Rounded Corners 15"/>
          <p:cNvSpPr/>
          <p:nvPr/>
        </p:nvSpPr>
        <p:spPr>
          <a:xfrm>
            <a:off x="7219950" y="4210050"/>
            <a:ext cx="609600" cy="45720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1</a:t>
            </a:r>
          </a:p>
        </p:txBody>
      </p:sp>
      <p:sp>
        <p:nvSpPr>
          <p:cNvPr id="17" name="Rectangle: Rounded Corners 16"/>
          <p:cNvSpPr/>
          <p:nvPr/>
        </p:nvSpPr>
        <p:spPr>
          <a:xfrm>
            <a:off x="695325" y="5076825"/>
            <a:ext cx="1247774" cy="53340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20 809</a:t>
            </a:r>
          </a:p>
        </p:txBody>
      </p:sp>
      <p:sp>
        <p:nvSpPr>
          <p:cNvPr id="18" name="Rectangle: Rounded Corners 17"/>
          <p:cNvSpPr/>
          <p:nvPr/>
        </p:nvSpPr>
        <p:spPr>
          <a:xfrm>
            <a:off x="2409825" y="5048250"/>
            <a:ext cx="609600" cy="45720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2</a:t>
            </a:r>
          </a:p>
        </p:txBody>
      </p:sp>
      <p:sp>
        <p:nvSpPr>
          <p:cNvPr id="19" name="Rectangle: Rounded Corners 18"/>
          <p:cNvSpPr/>
          <p:nvPr/>
        </p:nvSpPr>
        <p:spPr>
          <a:xfrm>
            <a:off x="4857750" y="5038725"/>
            <a:ext cx="609600" cy="45720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8</a:t>
            </a:r>
          </a:p>
        </p:txBody>
      </p:sp>
      <p:sp>
        <p:nvSpPr>
          <p:cNvPr id="20" name="Rectangle: Rounded Corners 19"/>
          <p:cNvSpPr/>
          <p:nvPr/>
        </p:nvSpPr>
        <p:spPr>
          <a:xfrm>
            <a:off x="6019800" y="5048250"/>
            <a:ext cx="609600" cy="457200"/>
          </a:xfrm>
          <a:prstGeom prst="round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800" b="1" dirty="0">
                <a:solidFill>
                  <a:srgbClr val="FF0000"/>
                </a:solidFill>
              </a:rPr>
              <a:t>0</a:t>
            </a:r>
          </a:p>
        </p:txBody>
      </p:sp>
    </p:spTree>
  </p:cSld>
  <p:clrMapOvr>
    <a:masterClrMapping/>
  </p:clrMapOvr>
  <p:transition spd="med">
    <p:pull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10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  <p:bldP spid="2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47" r="5547"/>
          <a:stretch>
            <a:fillRect/>
          </a:stretch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grpSp>
        <p:nvGrpSpPr>
          <p:cNvPr id="43" name="Nhóm 42"/>
          <p:cNvGrpSpPr/>
          <p:nvPr/>
        </p:nvGrpSpPr>
        <p:grpSpPr>
          <a:xfrm>
            <a:off x="3810000" y="-152401"/>
            <a:ext cx="8381980" cy="5153026"/>
            <a:chOff x="3810000" y="-152401"/>
            <a:chExt cx="8381980" cy="4343401"/>
          </a:xfrm>
        </p:grpSpPr>
        <p:pic>
          <p:nvPicPr>
            <p:cNvPr id="17" name="Hình ảnh 16"/>
            <p:cNvPicPr>
              <a:picLocks noChangeAspect="1"/>
            </p:cNvPicPr>
            <p:nvPr/>
          </p:nvPicPr>
          <p:blipFill rotWithShape="1">
            <a:blip r:embed="rId3">
              <a:extLst>
                <a:ext uri="{BEBA8EAE-BF5A-486C-A8C5-ECC9F3942E4B}">
                  <a14:imgProps xmlns:a14="http://schemas.microsoft.com/office/drawing/2010/main">
                    <a14:imgLayer r:embed="rId4">
                      <a14:imgEffect>
                        <a14:backgroundRemoval t="10000" b="90000" l="20249" r="80583">
                          <a14:foregroundMark x1="41146" y1="11111" x2="42604" y2="11481"/>
                        </a14:backgroundRemoval>
                      </a14:imgEffect>
                      <a14:imgEffect>
                        <a14:colorTemperature colorTemp="112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7395" t="4074" r="20164" b="6852"/>
            <a:stretch>
              <a:fillRect/>
            </a:stretch>
          </p:blipFill>
          <p:spPr>
            <a:xfrm>
              <a:off x="3810000" y="-152401"/>
              <a:ext cx="8381980" cy="4343401"/>
            </a:xfrm>
            <a:prstGeom prst="rect">
              <a:avLst/>
            </a:prstGeom>
          </p:spPr>
        </p:pic>
        <p:grpSp>
          <p:nvGrpSpPr>
            <p:cNvPr id="22" name="Nhóm 21"/>
            <p:cNvGrpSpPr/>
            <p:nvPr/>
          </p:nvGrpSpPr>
          <p:grpSpPr>
            <a:xfrm>
              <a:off x="4092639" y="1227079"/>
              <a:ext cx="2536761" cy="1948518"/>
              <a:chOff x="3929720" y="1390608"/>
              <a:chExt cx="2536761" cy="1948518"/>
            </a:xfrm>
          </p:grpSpPr>
          <p:sp>
            <p:nvSpPr>
              <p:cNvPr id="20" name="TextBox 67"/>
              <p:cNvSpPr txBox="1"/>
              <p:nvPr/>
            </p:nvSpPr>
            <p:spPr>
              <a:xfrm>
                <a:off x="4092378" y="1400134"/>
                <a:ext cx="2152847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4000" b="1" i="0" u="none" strike="noStrike" kern="1200" cap="none" spc="0" normalizeH="0" baseline="0" noProof="0" dirty="0" err="1">
                    <a:ln w="127000">
                      <a:solidFill>
                        <a:prstClr val="white"/>
                      </a:solidFill>
                      <a:prstDash val="solid"/>
                    </a:ln>
                    <a:solidFill>
                      <a:prstClr val="white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Nguyên</a:t>
                </a:r>
                <a:r>
                  <a:rPr kumimoji="0" lang="en-US" sz="4000" b="1" i="0" u="none" strike="noStrike" kern="1200" cap="none" spc="0" normalizeH="0" baseline="0" noProof="0" dirty="0">
                    <a:ln w="127000">
                      <a:solidFill>
                        <a:prstClr val="white"/>
                      </a:solidFill>
                      <a:prstDash val="solid"/>
                    </a:ln>
                    <a:solidFill>
                      <a:prstClr val="white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 w="127000">
                      <a:solidFill>
                        <a:prstClr val="white"/>
                      </a:solidFill>
                      <a:prstDash val="solid"/>
                    </a:ln>
                    <a:solidFill>
                      <a:prstClr val="white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liệu</a:t>
                </a:r>
                <a:r>
                  <a:rPr kumimoji="0" lang="en-US" sz="4000" b="1" i="0" u="none" strike="noStrike" kern="1200" cap="none" spc="0" normalizeH="0" baseline="0" noProof="0" dirty="0">
                    <a:ln w="127000">
                      <a:solidFill>
                        <a:prstClr val="white"/>
                      </a:solidFill>
                      <a:prstDash val="solid"/>
                    </a:ln>
                    <a:solidFill>
                      <a:prstClr val="white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 w="127000">
                      <a:solidFill>
                        <a:prstClr val="white"/>
                      </a:solidFill>
                      <a:prstDash val="solid"/>
                    </a:ln>
                    <a:solidFill>
                      <a:prstClr val="white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mẹ</a:t>
                </a:r>
                <a:r>
                  <a:rPr kumimoji="0" lang="en-US" sz="4000" b="1" i="0" u="none" strike="noStrike" kern="1200" cap="none" spc="0" normalizeH="0" baseline="0" noProof="0" dirty="0">
                    <a:ln w="127000">
                      <a:solidFill>
                        <a:prstClr val="white"/>
                      </a:solidFill>
                      <a:prstDash val="solid"/>
                    </a:ln>
                    <a:solidFill>
                      <a:prstClr val="white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 w="127000">
                      <a:solidFill>
                        <a:prstClr val="white"/>
                      </a:solidFill>
                      <a:prstDash val="solid"/>
                    </a:ln>
                    <a:solidFill>
                      <a:prstClr val="white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cần</a:t>
                </a:r>
                <a:r>
                  <a:rPr kumimoji="0" lang="en-US" sz="4000" b="1" i="0" u="none" strike="noStrike" kern="1200" cap="none" spc="0" normalizeH="0" baseline="0" noProof="0" dirty="0">
                    <a:ln w="127000">
                      <a:solidFill>
                        <a:prstClr val="white"/>
                      </a:solidFill>
                      <a:prstDash val="solid"/>
                    </a:ln>
                    <a:solidFill>
                      <a:prstClr val="white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 :</a:t>
                </a:r>
              </a:p>
            </p:txBody>
          </p:sp>
          <p:sp>
            <p:nvSpPr>
              <p:cNvPr id="21" name="TextBox 67"/>
              <p:cNvSpPr txBox="1"/>
              <p:nvPr/>
            </p:nvSpPr>
            <p:spPr>
              <a:xfrm>
                <a:off x="3929720" y="1390608"/>
                <a:ext cx="2536761" cy="19389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defRPr/>
                </a:pPr>
                <a:r>
                  <a:rPr kumimoji="0" lang="en-US" sz="4000" b="1" i="0" u="none" strike="noStrike" kern="1200" cap="none" spc="0" normalizeH="0" baseline="0" noProof="0" dirty="0" err="1">
                    <a:ln w="9525">
                      <a:noFill/>
                      <a:prstDash val="solid"/>
                    </a:ln>
                    <a:solidFill>
                      <a:srgbClr val="FF5D5D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Nguyên</a:t>
                </a:r>
                <a:r>
                  <a:rPr kumimoji="0" lang="en-US" sz="4000" b="1" i="0" u="none" strike="noStrike" kern="1200" cap="none" spc="0" normalizeH="0" baseline="0" noProof="0" dirty="0">
                    <a:ln w="9525">
                      <a:noFill/>
                      <a:prstDash val="solid"/>
                    </a:ln>
                    <a:solidFill>
                      <a:srgbClr val="FF5D5D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 w="9525">
                      <a:noFill/>
                      <a:prstDash val="solid"/>
                    </a:ln>
                    <a:solidFill>
                      <a:srgbClr val="FF5D5D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liệu</a:t>
                </a:r>
                <a:r>
                  <a:rPr kumimoji="0" lang="en-US" sz="4000" b="1" i="0" u="none" strike="noStrike" kern="1200" cap="none" spc="0" normalizeH="0" baseline="0" noProof="0" dirty="0">
                    <a:ln w="9525">
                      <a:noFill/>
                      <a:prstDash val="solid"/>
                    </a:ln>
                    <a:solidFill>
                      <a:srgbClr val="FF5D5D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 w="9525">
                      <a:noFill/>
                      <a:prstDash val="solid"/>
                    </a:ln>
                    <a:solidFill>
                      <a:srgbClr val="FF5D5D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mẹ</a:t>
                </a:r>
                <a:r>
                  <a:rPr kumimoji="0" lang="en-US" sz="4000" b="1" i="0" u="none" strike="noStrike" kern="1200" cap="none" spc="0" normalizeH="0" baseline="0" noProof="0" dirty="0">
                    <a:ln w="9525">
                      <a:noFill/>
                      <a:prstDash val="solid"/>
                    </a:ln>
                    <a:solidFill>
                      <a:srgbClr val="FF5D5D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 </a:t>
                </a:r>
                <a:r>
                  <a:rPr kumimoji="0" lang="en-US" sz="4000" b="1" i="0" u="none" strike="noStrike" kern="1200" cap="none" spc="0" normalizeH="0" baseline="0" noProof="0" dirty="0" err="1">
                    <a:ln w="9525">
                      <a:noFill/>
                      <a:prstDash val="solid"/>
                    </a:ln>
                    <a:solidFill>
                      <a:srgbClr val="FF5D5D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cần</a:t>
                </a:r>
                <a:r>
                  <a:rPr kumimoji="0" lang="en-US" sz="4000" b="1" i="0" u="none" strike="noStrike" kern="1200" cap="none" spc="0" normalizeH="0" baseline="0" noProof="0" dirty="0">
                    <a:ln w="9525">
                      <a:noFill/>
                      <a:prstDash val="solid"/>
                    </a:ln>
                    <a:solidFill>
                      <a:srgbClr val="FF5D5D"/>
                    </a:solidFill>
                    <a:effectLst>
                      <a:outerShdw blurRad="12700" dist="38100" dir="2700000" algn="tl" rotWithShape="0">
                        <a:srgbClr val="4472C4">
                          <a:lumMod val="60000"/>
                          <a:lumOff val="40000"/>
                        </a:srgbClr>
                      </a:outerShdw>
                    </a:effectLst>
                    <a:uLnTx/>
                    <a:uFillTx/>
                    <a:latin typeface="Calibri" panose="020F0502020204030204"/>
                    <a:ea typeface="LNTH-LuoLuoNotangYuanTi 1" pitchFamily="2" charset="-128"/>
                    <a:cs typeface="LNTH-LuoLuoNotangYuanTi 1" pitchFamily="2" charset="-128"/>
                  </a:rPr>
                  <a:t> :</a:t>
                </a:r>
              </a:p>
            </p:txBody>
          </p:sp>
        </p:grpSp>
      </p:grpSp>
      <p:pic>
        <p:nvPicPr>
          <p:cNvPr id="25" name="Hình ảnh 24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602" r="7602"/>
          <a:stretch>
            <a:fillRect/>
          </a:stretch>
        </p:blipFill>
        <p:spPr>
          <a:xfrm>
            <a:off x="6199820" y="787525"/>
            <a:ext cx="1564552" cy="1845066"/>
          </a:xfrm>
          <a:prstGeom prst="rect">
            <a:avLst/>
          </a:prstGeom>
        </p:spPr>
      </p:pic>
      <p:pic>
        <p:nvPicPr>
          <p:cNvPr id="37" name="Hình ảnh 36"/>
          <p:cNvPicPr>
            <a:picLocks noChangeAspect="1"/>
          </p:cNvPicPr>
          <p:nvPr/>
        </p:nvPicPr>
        <p:blipFill rotWithShape="1">
          <a:blip r:embed="rId6" cstate="print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backgroundRemoval t="4815" b="43704" l="56719" r="94688">
                        <a14:foregroundMark x1="93229" y1="19259" x2="93229" y2="17593"/>
                        <a14:foregroundMark x1="94688" y1="16111" x2="94688" y2="17963"/>
                        <a14:foregroundMark x1="68854" y1="32963" x2="65417" y2="28519"/>
                        <a14:foregroundMark x1="59375" y1="20185" x2="60729" y2="23889"/>
                        <a14:foregroundMark x1="62813" y1="15741" x2="65000" y2="19074"/>
                        <a14:foregroundMark x1="65313" y1="15370" x2="65313" y2="15370"/>
                        <a14:foregroundMark x1="65104" y1="15370" x2="65521" y2="17407"/>
                        <a14:foregroundMark x1="66667" y1="21111" x2="67917" y2="2425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52300" r="3125" b="51296"/>
          <a:stretch>
            <a:fillRect/>
          </a:stretch>
        </p:blipFill>
        <p:spPr>
          <a:xfrm>
            <a:off x="9381584" y="931775"/>
            <a:ext cx="2255525" cy="1386249"/>
          </a:xfrm>
          <a:prstGeom prst="rect">
            <a:avLst/>
          </a:prstGeom>
        </p:spPr>
      </p:pic>
      <p:pic>
        <p:nvPicPr>
          <p:cNvPr id="39" name="Hình ảnh 38"/>
          <p:cNvPicPr>
            <a:picLocks noChangeAspect="1"/>
          </p:cNvPicPr>
          <p:nvPr/>
        </p:nvPicPr>
        <p:blipFill rotWithShape="1">
          <a:blip r:embed="rId8" cstate="print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backgroundRemoval t="57929" b="95325" l="3743" r="3368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3254" r="62571"/>
          <a:stretch>
            <a:fillRect/>
          </a:stretch>
        </p:blipFill>
        <p:spPr>
          <a:xfrm>
            <a:off x="6763558" y="2688929"/>
            <a:ext cx="2152847" cy="151239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050" y="876300"/>
            <a:ext cx="1619250" cy="1619250"/>
          </a:xfrm>
          <a:prstGeom prst="rect">
            <a:avLst/>
          </a:prstGeom>
        </p:spPr>
      </p:pic>
      <p:pic>
        <p:nvPicPr>
          <p:cNvPr id="6" name="Picture 5" descr="A bottle of hot chili sauce&#10;&#10;Description automatically generated with medium confidence"/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58229" y="2409824"/>
            <a:ext cx="683990" cy="1590675"/>
          </a:xfrm>
          <a:prstGeom prst="rect">
            <a:avLst/>
          </a:prstGeom>
        </p:spPr>
      </p:pic>
      <p:grpSp>
        <p:nvGrpSpPr>
          <p:cNvPr id="2" name="Nhóm 2"/>
          <p:cNvGrpSpPr/>
          <p:nvPr/>
        </p:nvGrpSpPr>
        <p:grpSpPr>
          <a:xfrm>
            <a:off x="6830455" y="4330440"/>
            <a:ext cx="5000016" cy="2075046"/>
            <a:chOff x="1139185" y="2161569"/>
            <a:chExt cx="7173783" cy="4565600"/>
          </a:xfrm>
        </p:grpSpPr>
        <p:sp>
          <p:nvSpPr>
            <p:cNvPr id="4" name="Bong bóng Lời nói: Hình chữ nhật với Góc Tròn 3"/>
            <p:cNvSpPr/>
            <p:nvPr/>
          </p:nvSpPr>
          <p:spPr>
            <a:xfrm>
              <a:off x="1139185" y="2161569"/>
              <a:ext cx="7173783" cy="4565600"/>
            </a:xfrm>
            <a:custGeom>
              <a:avLst/>
              <a:gdLst>
                <a:gd name="connsiteX0" fmla="*/ 0 w 7173783"/>
                <a:gd name="connsiteY0" fmla="*/ 760949 h 4565600"/>
                <a:gd name="connsiteX1" fmla="*/ 760949 w 7173783"/>
                <a:gd name="connsiteY1" fmla="*/ 0 h 4565600"/>
                <a:gd name="connsiteX2" fmla="*/ 1195631 w 7173783"/>
                <a:gd name="connsiteY2" fmla="*/ 0 h 4565600"/>
                <a:gd name="connsiteX3" fmla="*/ 1195631 w 7173783"/>
                <a:gd name="connsiteY3" fmla="*/ 0 h 4565600"/>
                <a:gd name="connsiteX4" fmla="*/ 2989076 w 7173783"/>
                <a:gd name="connsiteY4" fmla="*/ 0 h 4565600"/>
                <a:gd name="connsiteX5" fmla="*/ 6412834 w 7173783"/>
                <a:gd name="connsiteY5" fmla="*/ 0 h 4565600"/>
                <a:gd name="connsiteX6" fmla="*/ 7173783 w 7173783"/>
                <a:gd name="connsiteY6" fmla="*/ 760949 h 4565600"/>
                <a:gd name="connsiteX7" fmla="*/ 7173783 w 7173783"/>
                <a:gd name="connsiteY7" fmla="*/ 2663267 h 4565600"/>
                <a:gd name="connsiteX8" fmla="*/ 7173783 w 7173783"/>
                <a:gd name="connsiteY8" fmla="*/ 2663267 h 4565600"/>
                <a:gd name="connsiteX9" fmla="*/ 7173783 w 7173783"/>
                <a:gd name="connsiteY9" fmla="*/ 3804667 h 4565600"/>
                <a:gd name="connsiteX10" fmla="*/ 7173783 w 7173783"/>
                <a:gd name="connsiteY10" fmla="*/ 3804651 h 4565600"/>
                <a:gd name="connsiteX11" fmla="*/ 6412834 w 7173783"/>
                <a:gd name="connsiteY11" fmla="*/ 4565600 h 4565600"/>
                <a:gd name="connsiteX12" fmla="*/ 2989076 w 7173783"/>
                <a:gd name="connsiteY12" fmla="*/ 4565600 h 4565600"/>
                <a:gd name="connsiteX13" fmla="*/ 1195631 w 7173783"/>
                <a:gd name="connsiteY13" fmla="*/ 4565600 h 4565600"/>
                <a:gd name="connsiteX14" fmla="*/ 1195631 w 7173783"/>
                <a:gd name="connsiteY14" fmla="*/ 4565600 h 4565600"/>
                <a:gd name="connsiteX15" fmla="*/ 760949 w 7173783"/>
                <a:gd name="connsiteY15" fmla="*/ 4565600 h 4565600"/>
                <a:gd name="connsiteX16" fmla="*/ 0 w 7173783"/>
                <a:gd name="connsiteY16" fmla="*/ 3804651 h 4565600"/>
                <a:gd name="connsiteX17" fmla="*/ 0 w 7173783"/>
                <a:gd name="connsiteY17" fmla="*/ 3804667 h 4565600"/>
                <a:gd name="connsiteX18" fmla="*/ -1293792 w 7173783"/>
                <a:gd name="connsiteY18" fmla="*/ 2863818 h 4565600"/>
                <a:gd name="connsiteX19" fmla="*/ 0 w 7173783"/>
                <a:gd name="connsiteY19" fmla="*/ 2663267 h 4565600"/>
                <a:gd name="connsiteX20" fmla="*/ 0 w 7173783"/>
                <a:gd name="connsiteY20" fmla="*/ 760949 h 456560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</a:cxnLst>
              <a:rect l="l" t="t" r="r" b="b"/>
              <a:pathLst>
                <a:path w="7173783" h="4565600" fill="none" extrusionOk="0">
                  <a:moveTo>
                    <a:pt x="0" y="760949"/>
                  </a:moveTo>
                  <a:cubicBezTo>
                    <a:pt x="-35386" y="298843"/>
                    <a:pt x="326352" y="-26047"/>
                    <a:pt x="760949" y="0"/>
                  </a:cubicBezTo>
                  <a:cubicBezTo>
                    <a:pt x="922142" y="1559"/>
                    <a:pt x="1040534" y="-37108"/>
                    <a:pt x="1195631" y="0"/>
                  </a:cubicBezTo>
                  <a:lnTo>
                    <a:pt x="1195631" y="0"/>
                  </a:lnTo>
                  <a:cubicBezTo>
                    <a:pt x="1916721" y="39099"/>
                    <a:pt x="2742138" y="36401"/>
                    <a:pt x="2989076" y="0"/>
                  </a:cubicBezTo>
                  <a:cubicBezTo>
                    <a:pt x="4553909" y="169626"/>
                    <a:pt x="5018953" y="166819"/>
                    <a:pt x="6412834" y="0"/>
                  </a:cubicBezTo>
                  <a:cubicBezTo>
                    <a:pt x="6875313" y="-63313"/>
                    <a:pt x="7136812" y="313629"/>
                    <a:pt x="7173783" y="760949"/>
                  </a:cubicBezTo>
                  <a:cubicBezTo>
                    <a:pt x="7068731" y="1032544"/>
                    <a:pt x="7342393" y="2188720"/>
                    <a:pt x="7173783" y="2663267"/>
                  </a:cubicBezTo>
                  <a:lnTo>
                    <a:pt x="7173783" y="2663267"/>
                  </a:lnTo>
                  <a:cubicBezTo>
                    <a:pt x="7191753" y="2933315"/>
                    <a:pt x="7165156" y="3470867"/>
                    <a:pt x="7173783" y="3804667"/>
                  </a:cubicBezTo>
                  <a:cubicBezTo>
                    <a:pt x="7173784" y="3804662"/>
                    <a:pt x="7173782" y="3804658"/>
                    <a:pt x="7173783" y="3804651"/>
                  </a:cubicBezTo>
                  <a:cubicBezTo>
                    <a:pt x="7192055" y="4210572"/>
                    <a:pt x="6856322" y="4625619"/>
                    <a:pt x="6412834" y="4565600"/>
                  </a:cubicBezTo>
                  <a:cubicBezTo>
                    <a:pt x="5696142" y="4488638"/>
                    <a:pt x="4009839" y="4536541"/>
                    <a:pt x="2989076" y="4565600"/>
                  </a:cubicBezTo>
                  <a:cubicBezTo>
                    <a:pt x="2457844" y="4548593"/>
                    <a:pt x="1832322" y="4531340"/>
                    <a:pt x="1195631" y="4565600"/>
                  </a:cubicBezTo>
                  <a:lnTo>
                    <a:pt x="1195631" y="4565600"/>
                  </a:lnTo>
                  <a:cubicBezTo>
                    <a:pt x="985484" y="4592479"/>
                    <a:pt x="859344" y="4538983"/>
                    <a:pt x="760949" y="4565600"/>
                  </a:cubicBezTo>
                  <a:cubicBezTo>
                    <a:pt x="310833" y="4575006"/>
                    <a:pt x="2162" y="4273261"/>
                    <a:pt x="0" y="3804651"/>
                  </a:cubicBezTo>
                  <a:cubicBezTo>
                    <a:pt x="1" y="3804656"/>
                    <a:pt x="1" y="3804664"/>
                    <a:pt x="0" y="3804667"/>
                  </a:cubicBezTo>
                  <a:cubicBezTo>
                    <a:pt x="-395162" y="3389514"/>
                    <a:pt x="-771085" y="3174151"/>
                    <a:pt x="-1293792" y="2863818"/>
                  </a:cubicBezTo>
                  <a:cubicBezTo>
                    <a:pt x="-805717" y="2675569"/>
                    <a:pt x="-484061" y="2681811"/>
                    <a:pt x="0" y="2663267"/>
                  </a:cubicBezTo>
                  <a:cubicBezTo>
                    <a:pt x="85667" y="1782089"/>
                    <a:pt x="-27555" y="1301874"/>
                    <a:pt x="0" y="760949"/>
                  </a:cubicBezTo>
                  <a:close/>
                </a:path>
                <a:path w="7173783" h="4565600" stroke="0" extrusionOk="0">
                  <a:moveTo>
                    <a:pt x="0" y="760949"/>
                  </a:moveTo>
                  <a:cubicBezTo>
                    <a:pt x="45749" y="346121"/>
                    <a:pt x="325541" y="-20379"/>
                    <a:pt x="760949" y="0"/>
                  </a:cubicBezTo>
                  <a:cubicBezTo>
                    <a:pt x="815675" y="-23258"/>
                    <a:pt x="1045033" y="26988"/>
                    <a:pt x="1195631" y="0"/>
                  </a:cubicBezTo>
                  <a:lnTo>
                    <a:pt x="1195631" y="0"/>
                  </a:lnTo>
                  <a:cubicBezTo>
                    <a:pt x="1499881" y="7351"/>
                    <a:pt x="2348502" y="-25425"/>
                    <a:pt x="2989076" y="0"/>
                  </a:cubicBezTo>
                  <a:cubicBezTo>
                    <a:pt x="3577392" y="117495"/>
                    <a:pt x="5092350" y="-81622"/>
                    <a:pt x="6412834" y="0"/>
                  </a:cubicBezTo>
                  <a:cubicBezTo>
                    <a:pt x="6820550" y="-5049"/>
                    <a:pt x="7216712" y="350496"/>
                    <a:pt x="7173783" y="760949"/>
                  </a:cubicBezTo>
                  <a:cubicBezTo>
                    <a:pt x="7132282" y="1392000"/>
                    <a:pt x="7302418" y="1834317"/>
                    <a:pt x="7173783" y="2663267"/>
                  </a:cubicBezTo>
                  <a:lnTo>
                    <a:pt x="7173783" y="2663267"/>
                  </a:lnTo>
                  <a:cubicBezTo>
                    <a:pt x="7107502" y="3201822"/>
                    <a:pt x="7129352" y="3345931"/>
                    <a:pt x="7173783" y="3804667"/>
                  </a:cubicBezTo>
                  <a:cubicBezTo>
                    <a:pt x="7173783" y="3804662"/>
                    <a:pt x="7173783" y="3804652"/>
                    <a:pt x="7173783" y="3804651"/>
                  </a:cubicBezTo>
                  <a:cubicBezTo>
                    <a:pt x="7191374" y="4203027"/>
                    <a:pt x="6755574" y="4559787"/>
                    <a:pt x="6412834" y="4565600"/>
                  </a:cubicBezTo>
                  <a:cubicBezTo>
                    <a:pt x="4836632" y="4420516"/>
                    <a:pt x="3944603" y="4600679"/>
                    <a:pt x="2989076" y="4565600"/>
                  </a:cubicBezTo>
                  <a:cubicBezTo>
                    <a:pt x="2198558" y="4604690"/>
                    <a:pt x="1678911" y="4526934"/>
                    <a:pt x="1195631" y="4565600"/>
                  </a:cubicBezTo>
                  <a:lnTo>
                    <a:pt x="1195631" y="4565600"/>
                  </a:lnTo>
                  <a:cubicBezTo>
                    <a:pt x="1028450" y="4552752"/>
                    <a:pt x="813899" y="4564818"/>
                    <a:pt x="760949" y="4565600"/>
                  </a:cubicBezTo>
                  <a:cubicBezTo>
                    <a:pt x="309143" y="4552127"/>
                    <a:pt x="41610" y="4199264"/>
                    <a:pt x="0" y="3804651"/>
                  </a:cubicBezTo>
                  <a:cubicBezTo>
                    <a:pt x="0" y="3804659"/>
                    <a:pt x="0" y="3804664"/>
                    <a:pt x="0" y="3804667"/>
                  </a:cubicBezTo>
                  <a:cubicBezTo>
                    <a:pt x="-591164" y="3414112"/>
                    <a:pt x="-662105" y="3232070"/>
                    <a:pt x="-1293792" y="2863818"/>
                  </a:cubicBezTo>
                  <a:cubicBezTo>
                    <a:pt x="-1035752" y="2837894"/>
                    <a:pt x="-198775" y="2613987"/>
                    <a:pt x="0" y="2663267"/>
                  </a:cubicBezTo>
                  <a:cubicBezTo>
                    <a:pt x="-50189" y="2243163"/>
                    <a:pt x="-24614" y="1581297"/>
                    <a:pt x="0" y="760949"/>
                  </a:cubicBezTo>
                  <a:close/>
                </a:path>
              </a:pathLst>
            </a:custGeom>
            <a:solidFill>
              <a:schemeClr val="bg1"/>
            </a:solidFill>
            <a:ln w="38100">
              <a:solidFill>
                <a:schemeClr val="accent2">
                  <a:lumMod val="75000"/>
                </a:schemeClr>
              </a:solidFill>
              <a:prstDash val="dash"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solidFill>
                    <a:prstClr val="white"/>
                  </a:solidFill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" name="Text Placeholder 7"/>
            <p:cNvSpPr txBox="1"/>
            <p:nvPr/>
          </p:nvSpPr>
          <p:spPr>
            <a:xfrm>
              <a:off x="1657534" y="2742186"/>
              <a:ext cx="6213646" cy="2988536"/>
            </a:xfrm>
            <a:prstGeom prst="rect">
              <a:avLst/>
            </a:prstGeom>
          </p:spPr>
          <p:txBody>
            <a:bodyPr vert="horz" lIns="0" tIns="103866" rIns="0" bIns="103866" anchor="t"/>
            <a:lstStyle>
              <a:lvl1pPr marL="0" indent="0" algn="r" rtl="0" eaLnBrk="0" fontAlgn="base" hangingPunct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Font typeface="Arial" panose="020B0604020202020204" pitchFamily="34" charset="0"/>
                <a:buNone/>
                <a:defRPr sz="1265" b="1" kern="1200">
                  <a:solidFill>
                    <a:schemeClr val="tx1">
                      <a:lumMod val="75000"/>
                      <a:lumOff val="25000"/>
                    </a:schemeClr>
                  </a:solidFill>
                  <a:latin typeface="Lato Regular"/>
                  <a:ea typeface="+mn-ea"/>
                  <a:cs typeface="Lato Regular"/>
                </a:defRPr>
              </a:lvl1pPr>
              <a:lvl2pPr marL="1041400" indent="-400050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4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605280" indent="-319405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3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2247900" indent="-319405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–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891155" indent="-319405" algn="l" rtl="0" eaLnBrk="0" fontAlgn="base" hangingPunct="0">
                <a:spcBef>
                  <a:spcPct val="20000"/>
                </a:spcBef>
                <a:spcAft>
                  <a:spcPct val="0"/>
                </a:spcAft>
                <a:buFont typeface="Arial" panose="020B0604020202020204" pitchFamily="34" charset="0"/>
                <a:buChar char="»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3534410" indent="-321310" algn="l" defTabSz="128524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4177030" indent="-321310" algn="l" defTabSz="128524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4819650" indent="-321310" algn="l" defTabSz="128524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5462270" indent="-321310" algn="l" defTabSz="1285240" rtl="0" eaLnBrk="1" latinLnBrk="0" hangingPunct="1">
                <a:spcBef>
                  <a:spcPct val="20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ts val="6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defRPr/>
              </a:pPr>
              <a:r>
                <a:rPr kumimoji="0" lang="en-US" altLang="zh-CN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Ăn </a:t>
              </a:r>
              <a:r>
                <a:rPr kumimoji="0" lang="en-US" altLang="zh-CN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nhiều</a:t>
              </a:r>
              <a:r>
                <a:rPr kumimoji="0" lang="en-US" altLang="zh-CN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rau </a:t>
              </a:r>
              <a:r>
                <a:rPr kumimoji="0" lang="en-US" altLang="zh-CN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rất</a:t>
              </a:r>
              <a:r>
                <a:rPr kumimoji="0" lang="en-US" altLang="zh-CN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tốt</a:t>
              </a:r>
              <a:r>
                <a:rPr kumimoji="0" lang="en-US" altLang="zh-CN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cho </a:t>
              </a:r>
              <a:r>
                <a:rPr kumimoji="0" lang="en-US" altLang="zh-CN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sức</a:t>
              </a:r>
              <a:r>
                <a:rPr kumimoji="0" lang="en-US" altLang="zh-CN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khỏe</a:t>
              </a:r>
              <a:r>
                <a:rPr kumimoji="0" lang="en-US" altLang="zh-CN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! </a:t>
              </a:r>
              <a:r>
                <a:rPr kumimoji="0" lang="en-US" altLang="zh-CN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Chúng</a:t>
              </a:r>
              <a:r>
                <a:rPr kumimoji="0" lang="en-US" altLang="zh-CN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ta đã có nguyên </a:t>
              </a:r>
              <a:r>
                <a:rPr kumimoji="0" lang="en-US" altLang="zh-CN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liệu</a:t>
              </a:r>
              <a:r>
                <a:rPr kumimoji="0" lang="en-US" altLang="zh-CN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đầu</a:t>
              </a:r>
              <a:r>
                <a:rPr kumimoji="0" lang="en-US" altLang="zh-CN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tiên</a:t>
              </a:r>
              <a:r>
                <a:rPr kumimoji="0" lang="en-US" altLang="zh-CN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 </a:t>
              </a:r>
              <a:r>
                <a:rPr kumimoji="0" lang="en-US" altLang="zh-CN" sz="3000" b="0" i="0" u="none" strike="noStrike" kern="1200" cap="none" spc="0" normalizeH="0" baseline="0" noProof="0" dirty="0" err="1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rồi</a:t>
              </a:r>
              <a:r>
                <a:rPr kumimoji="0" lang="en-US" altLang="zh-CN" sz="3000" b="0" i="0" u="none" strike="noStrike" kern="1200" cap="none" spc="0" normalizeH="0" baseline="0" noProof="0" dirty="0">
                  <a:ln>
                    <a:noFill/>
                  </a:ln>
                  <a:solidFill>
                    <a:srgbClr val="ED7D31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 pitchFamily="34" charset="0"/>
                  <a:ea typeface="等线" panose="02010600030101010101" pitchFamily="2" charset="-122"/>
                  <a:cs typeface="Calibri" panose="020F0502020204030204" pitchFamily="34" charset="0"/>
                  <a:sym typeface="+mn-lt"/>
                </a:rPr>
                <a:t>!</a:t>
              </a:r>
            </a:p>
          </p:txBody>
        </p:sp>
      </p:grpSp>
      <p:pic>
        <p:nvPicPr>
          <p:cNvPr id="9" name="Hình ảnh 41"/>
          <p:cNvPicPr>
            <a:picLocks noChangeAspect="1"/>
          </p:cNvPicPr>
          <p:nvPr/>
        </p:nvPicPr>
        <p:blipFill rotWithShape="1">
          <a:blip r:embed="rId12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17739" b="78163" l="8664" r="51306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574" t="24515" r="53248" b="14284"/>
          <a:stretch>
            <a:fillRect/>
          </a:stretch>
        </p:blipFill>
        <p:spPr>
          <a:xfrm>
            <a:off x="2761863" y="3748347"/>
            <a:ext cx="4221522" cy="3617014"/>
          </a:xfrm>
          <a:prstGeom prst="rect">
            <a:avLst/>
          </a:prstGeom>
        </p:spPr>
      </p:pic>
      <p:pic>
        <p:nvPicPr>
          <p:cNvPr id="10" name="Picture 9" descr="A cartoon of a child with a bag&#10;&#10;Description automatically generated with low confidence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209117" y="495300"/>
            <a:ext cx="3767145" cy="6286500"/>
          </a:xfrm>
          <a:prstGeom prst="rect">
            <a:avLst/>
          </a:prstGeom>
        </p:spPr>
      </p:pic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75E-6 4.44444E-6 L -0.18594 0.46458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297" y="2321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Hình ảnh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56" r="5556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grpSp>
        <p:nvGrpSpPr>
          <p:cNvPr id="131" name="Nhóm 130"/>
          <p:cNvGrpSpPr/>
          <p:nvPr/>
        </p:nvGrpSpPr>
        <p:grpSpPr>
          <a:xfrm>
            <a:off x="383137" y="294968"/>
            <a:ext cx="11957383" cy="6519227"/>
            <a:chOff x="383137" y="294968"/>
            <a:chExt cx="11957383" cy="6519227"/>
          </a:xfrm>
        </p:grpSpPr>
        <p:sp>
          <p:nvSpPr>
            <p:cNvPr id="7" name="Hình chữ nhật: Góc Tròn 6"/>
            <p:cNvSpPr/>
            <p:nvPr/>
          </p:nvSpPr>
          <p:spPr>
            <a:xfrm>
              <a:off x="383137" y="294968"/>
              <a:ext cx="11526538" cy="6268064"/>
            </a:xfrm>
            <a:custGeom>
              <a:avLst/>
              <a:gdLst>
                <a:gd name="connsiteX0" fmla="*/ 0 w 11526538"/>
                <a:gd name="connsiteY0" fmla="*/ 1044698 h 6268064"/>
                <a:gd name="connsiteX1" fmla="*/ 1044698 w 11526538"/>
                <a:gd name="connsiteY1" fmla="*/ 0 h 6268064"/>
                <a:gd name="connsiteX2" fmla="*/ 10481840 w 11526538"/>
                <a:gd name="connsiteY2" fmla="*/ 0 h 6268064"/>
                <a:gd name="connsiteX3" fmla="*/ 11526538 w 11526538"/>
                <a:gd name="connsiteY3" fmla="*/ 1044698 h 6268064"/>
                <a:gd name="connsiteX4" fmla="*/ 11526538 w 11526538"/>
                <a:gd name="connsiteY4" fmla="*/ 5223366 h 6268064"/>
                <a:gd name="connsiteX5" fmla="*/ 10481840 w 11526538"/>
                <a:gd name="connsiteY5" fmla="*/ 6268064 h 6268064"/>
                <a:gd name="connsiteX6" fmla="*/ 1044698 w 11526538"/>
                <a:gd name="connsiteY6" fmla="*/ 6268064 h 6268064"/>
                <a:gd name="connsiteX7" fmla="*/ 0 w 11526538"/>
                <a:gd name="connsiteY7" fmla="*/ 5223366 h 6268064"/>
                <a:gd name="connsiteX8" fmla="*/ 0 w 11526538"/>
                <a:gd name="connsiteY8" fmla="*/ 1044698 h 626806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11526538" h="6268064" fill="none" extrusionOk="0">
                  <a:moveTo>
                    <a:pt x="0" y="1044698"/>
                  </a:moveTo>
                  <a:cubicBezTo>
                    <a:pt x="-28133" y="469476"/>
                    <a:pt x="464406" y="18858"/>
                    <a:pt x="1044698" y="0"/>
                  </a:cubicBezTo>
                  <a:cubicBezTo>
                    <a:pt x="2625393" y="77600"/>
                    <a:pt x="7563936" y="-27269"/>
                    <a:pt x="10481840" y="0"/>
                  </a:cubicBezTo>
                  <a:cubicBezTo>
                    <a:pt x="11119502" y="-80061"/>
                    <a:pt x="11633526" y="499223"/>
                    <a:pt x="11526538" y="1044698"/>
                  </a:cubicBezTo>
                  <a:cubicBezTo>
                    <a:pt x="11635538" y="1490397"/>
                    <a:pt x="11448329" y="4076673"/>
                    <a:pt x="11526538" y="5223366"/>
                  </a:cubicBezTo>
                  <a:cubicBezTo>
                    <a:pt x="11510368" y="5794011"/>
                    <a:pt x="11002740" y="6292793"/>
                    <a:pt x="10481840" y="6268064"/>
                  </a:cubicBezTo>
                  <a:cubicBezTo>
                    <a:pt x="6500587" y="6317241"/>
                    <a:pt x="5344374" y="6145362"/>
                    <a:pt x="1044698" y="6268064"/>
                  </a:cubicBezTo>
                  <a:cubicBezTo>
                    <a:pt x="464938" y="6289483"/>
                    <a:pt x="-37180" y="5832349"/>
                    <a:pt x="0" y="5223366"/>
                  </a:cubicBezTo>
                  <a:cubicBezTo>
                    <a:pt x="47022" y="3591920"/>
                    <a:pt x="104569" y="2361041"/>
                    <a:pt x="0" y="1044698"/>
                  </a:cubicBezTo>
                  <a:close/>
                </a:path>
                <a:path w="11526538" h="6268064" stroke="0" extrusionOk="0">
                  <a:moveTo>
                    <a:pt x="0" y="1044698"/>
                  </a:moveTo>
                  <a:cubicBezTo>
                    <a:pt x="91468" y="457272"/>
                    <a:pt x="535720" y="-4537"/>
                    <a:pt x="1044698" y="0"/>
                  </a:cubicBezTo>
                  <a:cubicBezTo>
                    <a:pt x="3035047" y="-129276"/>
                    <a:pt x="5776683" y="-77778"/>
                    <a:pt x="10481840" y="0"/>
                  </a:cubicBezTo>
                  <a:cubicBezTo>
                    <a:pt x="11054372" y="-14153"/>
                    <a:pt x="11517160" y="521801"/>
                    <a:pt x="11526538" y="1044698"/>
                  </a:cubicBezTo>
                  <a:cubicBezTo>
                    <a:pt x="11608137" y="2711727"/>
                    <a:pt x="11680838" y="4592653"/>
                    <a:pt x="11526538" y="5223366"/>
                  </a:cubicBezTo>
                  <a:cubicBezTo>
                    <a:pt x="11537222" y="5822869"/>
                    <a:pt x="11048718" y="6271494"/>
                    <a:pt x="10481840" y="6268064"/>
                  </a:cubicBezTo>
                  <a:cubicBezTo>
                    <a:pt x="7566599" y="6312284"/>
                    <a:pt x="2015962" y="6238682"/>
                    <a:pt x="1044698" y="6268064"/>
                  </a:cubicBezTo>
                  <a:cubicBezTo>
                    <a:pt x="463061" y="6250137"/>
                    <a:pt x="-68605" y="5784481"/>
                    <a:pt x="0" y="5223366"/>
                  </a:cubicBezTo>
                  <a:cubicBezTo>
                    <a:pt x="-159954" y="3627249"/>
                    <a:pt x="22140" y="2797959"/>
                    <a:pt x="0" y="1044698"/>
                  </a:cubicBezTo>
                  <a:close/>
                </a:path>
              </a:pathLst>
            </a:custGeom>
            <a:solidFill>
              <a:schemeClr val="bg1"/>
            </a:solidFill>
            <a:ln w="76200">
              <a:solidFill>
                <a:schemeClr val="accent4">
                  <a:lumMod val="75000"/>
                </a:schemeClr>
              </a:solidFill>
              <a:prstDash val="dash"/>
            </a:ln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pic>
          <p:nvPicPr>
            <p:cNvPr id="4" name="Hình ảnh 3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6417" b="16417"/>
            <a:stretch>
              <a:fillRect/>
            </a:stretch>
          </p:blipFill>
          <p:spPr>
            <a:xfrm rot="1069281">
              <a:off x="10197130" y="5374546"/>
              <a:ext cx="2143390" cy="1439649"/>
            </a:xfrm>
            <a:prstGeom prst="rect">
              <a:avLst/>
            </a:prstGeom>
          </p:spPr>
        </p:pic>
      </p:grpSp>
      <p:grpSp>
        <p:nvGrpSpPr>
          <p:cNvPr id="17" name="Nhóm 7"/>
          <p:cNvGrpSpPr/>
          <p:nvPr/>
        </p:nvGrpSpPr>
        <p:grpSpPr>
          <a:xfrm>
            <a:off x="678426" y="472789"/>
            <a:ext cx="10836070" cy="861774"/>
            <a:chOff x="1169225" y="159733"/>
            <a:chExt cx="10205456" cy="861774"/>
          </a:xfrm>
        </p:grpSpPr>
        <p:sp>
          <p:nvSpPr>
            <p:cNvPr id="18" name="TextBox 16"/>
            <p:cNvSpPr txBox="1"/>
            <p:nvPr/>
          </p:nvSpPr>
          <p:spPr>
            <a:xfrm>
              <a:off x="1818594" y="159733"/>
              <a:ext cx="9556087" cy="8617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5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Viết</a:t>
              </a: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 </a:t>
              </a:r>
              <a:r>
                <a:rPr kumimoji="0" lang="en-US" sz="5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số</a:t>
              </a: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 </a:t>
              </a:r>
              <a:r>
                <a:rPr kumimoji="0" lang="en-US" sz="5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rồi</a:t>
              </a: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 </a:t>
              </a:r>
              <a:r>
                <a:rPr kumimoji="0" lang="en-US" sz="5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đọc</a:t>
              </a: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 </a:t>
              </a:r>
              <a:r>
                <a:rPr kumimoji="0" lang="en-US" sz="5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số</a:t>
              </a: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, </a:t>
              </a:r>
              <a:r>
                <a:rPr kumimoji="0" lang="en-US" sz="5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biết</a:t>
              </a: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 </a:t>
              </a:r>
              <a:r>
                <a:rPr kumimoji="0" lang="en-US" sz="5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số</a:t>
              </a: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 </a:t>
              </a:r>
              <a:r>
                <a:rPr kumimoji="0" lang="en-US" sz="5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đó</a:t>
              </a: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 </a:t>
              </a:r>
              <a:r>
                <a:rPr kumimoji="0" lang="en-US" sz="500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gồm</a:t>
              </a:r>
              <a:r>
                <a:rPr kumimoji="0" lang="en-US" sz="5000" b="1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+mj-lt"/>
                  <a:ea typeface="+mn-ea"/>
                  <a:cs typeface="+mn-cs"/>
                </a:rPr>
                <a:t>:</a:t>
              </a:r>
              <a:endParaRPr kumimoji="0" lang="vi-VN" sz="5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+mj-lt"/>
                <a:ea typeface="+mn-ea"/>
                <a:cs typeface="+mn-cs"/>
              </a:endParaRPr>
            </a:p>
          </p:txBody>
        </p:sp>
        <p:sp>
          <p:nvSpPr>
            <p:cNvPr id="19" name="Oval 22"/>
            <p:cNvSpPr/>
            <p:nvPr/>
          </p:nvSpPr>
          <p:spPr>
            <a:xfrm>
              <a:off x="1169225" y="243763"/>
              <a:ext cx="704966" cy="701040"/>
            </a:xfrm>
            <a:prstGeom prst="ellipse">
              <a:avLst/>
            </a:prstGeom>
            <a:solidFill>
              <a:srgbClr val="FF5050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endPara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  <p:sp>
          <p:nvSpPr>
            <p:cNvPr id="20" name="TextBox 23"/>
            <p:cNvSpPr txBox="1"/>
            <p:nvPr/>
          </p:nvSpPr>
          <p:spPr>
            <a:xfrm>
              <a:off x="1230747" y="201868"/>
              <a:ext cx="556552" cy="7848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just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defRPr/>
              </a:pPr>
              <a:r>
                <a:rPr kumimoji="0" lang="en-US" sz="45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UTM Cookies" panose="02040603050506020204" pitchFamily="18" charset="0"/>
                  <a:ea typeface="+mn-ea"/>
                  <a:cs typeface="+mn-cs"/>
                </a:rPr>
                <a:t>2</a:t>
              </a:r>
              <a:endParaRPr kumimoji="0" lang="vi-VN" sz="4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1" name="TextBox 20"/>
          <p:cNvSpPr txBox="1"/>
          <p:nvPr/>
        </p:nvSpPr>
        <p:spPr>
          <a:xfrm>
            <a:off x="504824" y="1876425"/>
            <a:ext cx="10239375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R"/>
            </a:pPr>
            <a:r>
              <a:rPr lang="en-US" sz="3600" dirty="0"/>
              <a:t> 4 </a:t>
            </a:r>
            <a:r>
              <a:rPr lang="en-US" sz="3600" dirty="0" err="1"/>
              <a:t>chục</a:t>
            </a:r>
            <a:r>
              <a:rPr lang="en-US" sz="3600" dirty="0"/>
              <a:t> </a:t>
            </a:r>
            <a:r>
              <a:rPr lang="en-US" sz="3600" dirty="0" err="1"/>
              <a:t>nghìn</a:t>
            </a:r>
            <a:r>
              <a:rPr lang="en-US" sz="3600" dirty="0"/>
              <a:t>, 2 </a:t>
            </a:r>
            <a:r>
              <a:rPr lang="en-US" sz="3600" dirty="0" err="1"/>
              <a:t>nghìn</a:t>
            </a:r>
            <a:r>
              <a:rPr lang="en-US" sz="3600" dirty="0"/>
              <a:t>, 5 </a:t>
            </a:r>
            <a:r>
              <a:rPr lang="en-US" sz="3600" dirty="0" err="1"/>
              <a:t>trăm</a:t>
            </a:r>
            <a:r>
              <a:rPr lang="en-US" sz="3600" dirty="0"/>
              <a:t> </a:t>
            </a:r>
            <a:r>
              <a:rPr lang="en-US" sz="3600" dirty="0" err="1"/>
              <a:t>và</a:t>
            </a:r>
            <a:r>
              <a:rPr lang="en-US" sz="3600" dirty="0"/>
              <a:t> 3 </a:t>
            </a:r>
            <a:r>
              <a:rPr lang="en-US" sz="3600" dirty="0" err="1"/>
              <a:t>chục</a:t>
            </a:r>
            <a:r>
              <a:rPr lang="en-US" sz="3600" dirty="0"/>
              <a:t>.</a:t>
            </a:r>
          </a:p>
          <a:p>
            <a:pPr marL="342900" indent="-342900">
              <a:buAutoNum type="alphaLcParenR"/>
            </a:pPr>
            <a:r>
              <a:rPr lang="en-US" sz="3600" dirty="0"/>
              <a:t> 8 </a:t>
            </a:r>
            <a:r>
              <a:rPr lang="en-US" sz="3600" dirty="0" err="1"/>
              <a:t>nghìn</a:t>
            </a:r>
            <a:r>
              <a:rPr lang="en-US" sz="3600" dirty="0"/>
              <a:t>, 8 </a:t>
            </a:r>
            <a:r>
              <a:rPr lang="en-US" sz="3600" dirty="0" err="1"/>
              <a:t>trăm</a:t>
            </a:r>
            <a:r>
              <a:rPr lang="en-US" sz="3600" dirty="0"/>
              <a:t>, 8 </a:t>
            </a:r>
            <a:r>
              <a:rPr lang="en-US" sz="3600" dirty="0" err="1"/>
              <a:t>chục</a:t>
            </a:r>
            <a:r>
              <a:rPr lang="en-US" sz="3600" dirty="0"/>
              <a:t> </a:t>
            </a:r>
            <a:r>
              <a:rPr lang="en-US" sz="3600" dirty="0" err="1"/>
              <a:t>và</a:t>
            </a:r>
            <a:r>
              <a:rPr lang="en-US" sz="3600" dirty="0"/>
              <a:t> 8 </a:t>
            </a:r>
            <a:r>
              <a:rPr lang="en-US" sz="3600" dirty="0" err="1"/>
              <a:t>đơn</a:t>
            </a:r>
            <a:r>
              <a:rPr lang="en-US" sz="3600" dirty="0"/>
              <a:t> </a:t>
            </a:r>
            <a:r>
              <a:rPr lang="en-US" sz="3600" dirty="0" err="1"/>
              <a:t>vị</a:t>
            </a:r>
            <a:r>
              <a:rPr lang="en-US" sz="3600" dirty="0"/>
              <a:t>.</a:t>
            </a:r>
          </a:p>
          <a:p>
            <a:pPr marL="342900" indent="-342900">
              <a:buAutoNum type="alphaLcParenR"/>
            </a:pPr>
            <a:r>
              <a:rPr lang="en-US" sz="3600" dirty="0"/>
              <a:t> 5 </a:t>
            </a:r>
            <a:r>
              <a:rPr lang="en-US" sz="3600" dirty="0" err="1"/>
              <a:t>chục</a:t>
            </a:r>
            <a:r>
              <a:rPr lang="en-US" sz="3600" dirty="0"/>
              <a:t> </a:t>
            </a:r>
            <a:r>
              <a:rPr lang="en-US" sz="3600" dirty="0" err="1"/>
              <a:t>nghìn</a:t>
            </a:r>
            <a:r>
              <a:rPr lang="en-US" sz="3600" dirty="0"/>
              <a:t>, 7 </a:t>
            </a:r>
            <a:r>
              <a:rPr lang="en-US" sz="3600" dirty="0" err="1"/>
              <a:t>trăm</a:t>
            </a:r>
            <a:r>
              <a:rPr lang="en-US" sz="3600" dirty="0"/>
              <a:t>, 1 </a:t>
            </a:r>
            <a:r>
              <a:rPr lang="en-US" sz="3600" dirty="0" err="1"/>
              <a:t>chục</a:t>
            </a:r>
            <a:r>
              <a:rPr lang="en-US" sz="3600" dirty="0"/>
              <a:t> </a:t>
            </a:r>
            <a:r>
              <a:rPr lang="en-US" sz="3600" dirty="0" err="1"/>
              <a:t>và</a:t>
            </a:r>
            <a:r>
              <a:rPr lang="en-US" sz="3600" dirty="0"/>
              <a:t> 4 </a:t>
            </a:r>
            <a:r>
              <a:rPr lang="en-US" sz="3600" dirty="0" err="1"/>
              <a:t>đơn</a:t>
            </a:r>
            <a:r>
              <a:rPr lang="en-US" sz="3600" dirty="0"/>
              <a:t> </a:t>
            </a:r>
            <a:r>
              <a:rPr lang="en-US" sz="3600" dirty="0" err="1"/>
              <a:t>vị</a:t>
            </a:r>
            <a:r>
              <a:rPr lang="en-US" sz="3600" dirty="0"/>
              <a:t>.</a:t>
            </a:r>
          </a:p>
          <a:p>
            <a:pPr marL="342900" indent="-342900">
              <a:buAutoNum type="alphaLcParenR"/>
            </a:pPr>
            <a:r>
              <a:rPr lang="en-US" sz="3600" dirty="0"/>
              <a:t> 9 </a:t>
            </a:r>
            <a:r>
              <a:rPr lang="en-US" sz="3600" dirty="0" err="1"/>
              <a:t>chục</a:t>
            </a:r>
            <a:r>
              <a:rPr lang="en-US" sz="3600" dirty="0"/>
              <a:t> </a:t>
            </a:r>
            <a:r>
              <a:rPr lang="en-US" sz="3600" dirty="0" err="1"/>
              <a:t>nghìn</a:t>
            </a:r>
            <a:r>
              <a:rPr lang="en-US" sz="3600" dirty="0"/>
              <a:t>, 4 </a:t>
            </a:r>
            <a:r>
              <a:rPr lang="en-US" sz="3600" dirty="0" err="1"/>
              <a:t>nghìn</a:t>
            </a:r>
            <a:r>
              <a:rPr lang="en-US" sz="3600" dirty="0"/>
              <a:t> </a:t>
            </a:r>
            <a:r>
              <a:rPr lang="en-US" sz="3600" dirty="0" err="1"/>
              <a:t>và</a:t>
            </a:r>
            <a:r>
              <a:rPr lang="en-US" sz="3600" dirty="0"/>
              <a:t> 5 </a:t>
            </a:r>
            <a:r>
              <a:rPr lang="en-US" sz="3600" dirty="0" err="1"/>
              <a:t>đơn</a:t>
            </a:r>
            <a:r>
              <a:rPr lang="en-US" sz="3600" dirty="0"/>
              <a:t> </a:t>
            </a:r>
            <a:r>
              <a:rPr lang="en-US" sz="3600" dirty="0" err="1"/>
              <a:t>vị</a:t>
            </a:r>
            <a:r>
              <a:rPr lang="en-US" sz="3600" dirty="0"/>
              <a:t>.</a:t>
            </a:r>
          </a:p>
        </p:txBody>
      </p:sp>
      <p:pic>
        <p:nvPicPr>
          <p:cNvPr id="23" name="Picture 2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731246" y="4214553"/>
            <a:ext cx="9205758" cy="1591194"/>
          </a:xfrm>
          <a:prstGeom prst="rect">
            <a:avLst/>
          </a:prstGeom>
        </p:spPr>
      </p:pic>
      <p:pic>
        <p:nvPicPr>
          <p:cNvPr id="25" name="Picture 2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548688" y="1624013"/>
            <a:ext cx="2903018" cy="24526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50">
        <p14:reveal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/>
    </p:bldLst>
  </p:timing>
</p:sld>
</file>

<file path=ppt/theme/theme1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</TotalTime>
  <Words>837</Words>
  <Application>Microsoft Office PowerPoint</Application>
  <PresentationFormat>Widescreen</PresentationFormat>
  <Paragraphs>167</Paragraphs>
  <Slides>27</Slides>
  <Notes>3</Notes>
  <HiddenSlides>0</HiddenSlides>
  <MMClips>1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27</vt:i4>
      </vt:variant>
    </vt:vector>
  </HeadingPairs>
  <TitlesOfParts>
    <vt:vector size="36" baseType="lpstr">
      <vt:lpstr>Arial</vt:lpstr>
      <vt:lpstr>Calibri</vt:lpstr>
      <vt:lpstr>Calibri Light</vt:lpstr>
      <vt:lpstr>Cambria</vt:lpstr>
      <vt:lpstr>Times New Roman</vt:lpstr>
      <vt:lpstr>UTM Cookies</vt:lpstr>
      <vt:lpstr>UTM Duepuntozero</vt:lpstr>
      <vt:lpstr>1_Office Theme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Thao Tran</dc:creator>
  <cp:lastModifiedBy>84989155876</cp:lastModifiedBy>
  <cp:revision>56</cp:revision>
  <dcterms:created xsi:type="dcterms:W3CDTF">2023-05-15T08:09:00Z</dcterms:created>
  <dcterms:modified xsi:type="dcterms:W3CDTF">2023-09-05T15:21:06Z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50F71B26C0024667A12E8FA6F6563067</vt:lpwstr>
  </property>
  <property fmtid="{D5CDD505-2E9C-101B-9397-08002B2CF9AE}" pid="3" name="KSOProductBuildVer">
    <vt:lpwstr>1033-11.2.0.11537</vt:lpwstr>
  </property>
</Properties>
</file>