
<file path=[Content_Types].xml><?xml version="1.0" encoding="utf-8"?>
<Types xmlns="http://schemas.openxmlformats.org/package/2006/content-types">
  <Default Extension="png" ContentType="image/png"/>
  <Default Extension="tmp"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327" r:id="rId2"/>
    <p:sldId id="447" r:id="rId3"/>
    <p:sldId id="436" r:id="rId4"/>
    <p:sldId id="437" r:id="rId5"/>
    <p:sldId id="438" r:id="rId6"/>
    <p:sldId id="439" r:id="rId7"/>
    <p:sldId id="440" r:id="rId8"/>
    <p:sldId id="441" r:id="rId9"/>
    <p:sldId id="442" r:id="rId10"/>
    <p:sldId id="432" r:id="rId11"/>
    <p:sldId id="444" r:id="rId12"/>
    <p:sldId id="445" r:id="rId13"/>
    <p:sldId id="340" r:id="rId14"/>
  </p:sldIdLst>
  <p:sldSz cx="16276638" cy="9144000"/>
  <p:notesSz cx="6858000" cy="9144000"/>
  <p:custDataLst>
    <p:tags r:id="rId16"/>
  </p:custData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717550" indent="-260350" algn="l" rtl="0" eaLnBrk="0" fontAlgn="base" hangingPunct="0">
      <a:spcBef>
        <a:spcPct val="0"/>
      </a:spcBef>
      <a:spcAft>
        <a:spcPct val="0"/>
      </a:spcAft>
      <a:defRPr kern="1200">
        <a:solidFill>
          <a:schemeClr val="tx1"/>
        </a:solidFill>
        <a:latin typeface="Arial" charset="0"/>
        <a:ea typeface="+mn-ea"/>
        <a:cs typeface="+mn-cs"/>
      </a:defRPr>
    </a:lvl2pPr>
    <a:lvl3pPr marL="1436688" indent="-522288" algn="l" rtl="0" eaLnBrk="0" fontAlgn="base" hangingPunct="0">
      <a:spcBef>
        <a:spcPct val="0"/>
      </a:spcBef>
      <a:spcAft>
        <a:spcPct val="0"/>
      </a:spcAft>
      <a:defRPr kern="1200">
        <a:solidFill>
          <a:schemeClr val="tx1"/>
        </a:solidFill>
        <a:latin typeface="Arial" charset="0"/>
        <a:ea typeface="+mn-ea"/>
        <a:cs typeface="+mn-cs"/>
      </a:defRPr>
    </a:lvl3pPr>
    <a:lvl4pPr marL="2154238" indent="-782638" algn="l" rtl="0" eaLnBrk="0" fontAlgn="base" hangingPunct="0">
      <a:spcBef>
        <a:spcPct val="0"/>
      </a:spcBef>
      <a:spcAft>
        <a:spcPct val="0"/>
      </a:spcAft>
      <a:defRPr kern="1200">
        <a:solidFill>
          <a:schemeClr val="tx1"/>
        </a:solidFill>
        <a:latin typeface="Arial" charset="0"/>
        <a:ea typeface="+mn-ea"/>
        <a:cs typeface="+mn-cs"/>
      </a:defRPr>
    </a:lvl4pPr>
    <a:lvl5pPr marL="2873375" indent="-1044575"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0000FF"/>
    <a:srgbClr val="FF0066"/>
    <a:srgbClr val="FF7C80"/>
    <a:srgbClr val="FF6600"/>
    <a:srgbClr val="6600CC"/>
    <a:srgbClr val="3333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40" autoAdjust="0"/>
    <p:restoredTop sz="94660"/>
  </p:normalViewPr>
  <p:slideViewPr>
    <p:cSldViewPr>
      <p:cViewPr varScale="1">
        <p:scale>
          <a:sx n="60" d="100"/>
          <a:sy n="60" d="100"/>
        </p:scale>
        <p:origin x="-67" y="-178"/>
      </p:cViewPr>
      <p:guideLst>
        <p:guide orient="horz" pos="2880"/>
        <p:guide pos="5127"/>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6451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10244" name="Rectangle 4"/>
          <p:cNvSpPr>
            <a:spLocks noGrp="1" noRot="1" noChangeAspect="1" noChangeArrowheads="1" noTextEdit="1"/>
          </p:cNvSpPr>
          <p:nvPr>
            <p:ph type="sldImg" idx="2"/>
          </p:nvPr>
        </p:nvSpPr>
        <p:spPr bwMode="auto">
          <a:xfrm>
            <a:off x="377825" y="685800"/>
            <a:ext cx="610235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451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451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6451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1C4FA25-5DD5-485C-BCD2-EF739D2A7194}" type="slidenum">
              <a:rPr lang="en-US" altLang="en-US"/>
              <a:pPr>
                <a:defRPr/>
              </a:pPr>
              <a:t>‹#›</a:t>
            </a:fld>
            <a:endParaRPr lang="en-US" altLang="en-US"/>
          </a:p>
        </p:txBody>
      </p:sp>
    </p:spTree>
    <p:extLst>
      <p:ext uri="{BB962C8B-B14F-4D97-AF65-F5344CB8AC3E}">
        <p14:creationId xmlns:p14="http://schemas.microsoft.com/office/powerpoint/2010/main" val="22138681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900" kern="1200">
        <a:solidFill>
          <a:schemeClr val="tx1"/>
        </a:solidFill>
        <a:latin typeface="Arial" charset="0"/>
        <a:ea typeface="+mn-ea"/>
        <a:cs typeface="+mn-cs"/>
      </a:defRPr>
    </a:lvl1pPr>
    <a:lvl2pPr marL="717550" algn="l" rtl="0" eaLnBrk="0" fontAlgn="base" hangingPunct="0">
      <a:spcBef>
        <a:spcPct val="30000"/>
      </a:spcBef>
      <a:spcAft>
        <a:spcPct val="0"/>
      </a:spcAft>
      <a:defRPr sz="1900" kern="1200">
        <a:solidFill>
          <a:schemeClr val="tx1"/>
        </a:solidFill>
        <a:latin typeface="Arial" charset="0"/>
        <a:ea typeface="+mn-ea"/>
        <a:cs typeface="+mn-cs"/>
      </a:defRPr>
    </a:lvl2pPr>
    <a:lvl3pPr marL="1436688" algn="l" rtl="0" eaLnBrk="0" fontAlgn="base" hangingPunct="0">
      <a:spcBef>
        <a:spcPct val="30000"/>
      </a:spcBef>
      <a:spcAft>
        <a:spcPct val="0"/>
      </a:spcAft>
      <a:defRPr sz="1900" kern="1200">
        <a:solidFill>
          <a:schemeClr val="tx1"/>
        </a:solidFill>
        <a:latin typeface="Arial" charset="0"/>
        <a:ea typeface="+mn-ea"/>
        <a:cs typeface="+mn-cs"/>
      </a:defRPr>
    </a:lvl3pPr>
    <a:lvl4pPr marL="2154238" algn="l" rtl="0" eaLnBrk="0" fontAlgn="base" hangingPunct="0">
      <a:spcBef>
        <a:spcPct val="30000"/>
      </a:spcBef>
      <a:spcAft>
        <a:spcPct val="0"/>
      </a:spcAft>
      <a:defRPr sz="1900" kern="1200">
        <a:solidFill>
          <a:schemeClr val="tx1"/>
        </a:solidFill>
        <a:latin typeface="Arial" charset="0"/>
        <a:ea typeface="+mn-ea"/>
        <a:cs typeface="+mn-cs"/>
      </a:defRPr>
    </a:lvl4pPr>
    <a:lvl5pPr marL="2873375" algn="l" rtl="0" eaLnBrk="0" fontAlgn="base" hangingPunct="0">
      <a:spcBef>
        <a:spcPct val="30000"/>
      </a:spcBef>
      <a:spcAft>
        <a:spcPct val="0"/>
      </a:spcAft>
      <a:defRPr sz="1900" kern="1200">
        <a:solidFill>
          <a:schemeClr val="tx1"/>
        </a:solidFill>
        <a:latin typeface="Arial" charset="0"/>
        <a:ea typeface="+mn-ea"/>
        <a:cs typeface="+mn-cs"/>
      </a:defRPr>
    </a:lvl5pPr>
    <a:lvl6pPr marL="3592220" algn="l" defTabSz="1436888" rtl="0" eaLnBrk="1" latinLnBrk="0" hangingPunct="1">
      <a:defRPr sz="1900" kern="1200">
        <a:solidFill>
          <a:schemeClr val="tx1"/>
        </a:solidFill>
        <a:latin typeface="+mn-lt"/>
        <a:ea typeface="+mn-ea"/>
        <a:cs typeface="+mn-cs"/>
      </a:defRPr>
    </a:lvl6pPr>
    <a:lvl7pPr marL="4310664" algn="l" defTabSz="1436888" rtl="0" eaLnBrk="1" latinLnBrk="0" hangingPunct="1">
      <a:defRPr sz="1900" kern="1200">
        <a:solidFill>
          <a:schemeClr val="tx1"/>
        </a:solidFill>
        <a:latin typeface="+mn-lt"/>
        <a:ea typeface="+mn-ea"/>
        <a:cs typeface="+mn-cs"/>
      </a:defRPr>
    </a:lvl7pPr>
    <a:lvl8pPr marL="5029109" algn="l" defTabSz="1436888" rtl="0" eaLnBrk="1" latinLnBrk="0" hangingPunct="1">
      <a:defRPr sz="1900" kern="1200">
        <a:solidFill>
          <a:schemeClr val="tx1"/>
        </a:solidFill>
        <a:latin typeface="+mn-lt"/>
        <a:ea typeface="+mn-ea"/>
        <a:cs typeface="+mn-cs"/>
      </a:defRPr>
    </a:lvl8pPr>
    <a:lvl9pPr marL="5747553" algn="l" defTabSz="1436888"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EB5B8007-F28A-4C3E-A48D-DDE012D8153F}" type="slidenum">
              <a:rPr lang="en-US" altLang="en-US" sz="1200">
                <a:cs typeface="Arial" charset="0"/>
              </a:rPr>
              <a:pPr algn="r" eaLnBrk="1" hangingPunct="1"/>
              <a:t>13</a:t>
            </a:fld>
            <a:endParaRPr lang="en-US" altLang="en-US" sz="1200">
              <a:cs typeface="Arial" charset="0"/>
            </a:endParaRPr>
          </a:p>
        </p:txBody>
      </p:sp>
      <p:sp>
        <p:nvSpPr>
          <p:cNvPr id="15363" name="Rectangle 2"/>
          <p:cNvSpPr>
            <a:spLocks noGrp="1" noRot="1" noChangeAspect="1" noChangeArrowheads="1" noTextEdit="1"/>
          </p:cNvSpPr>
          <p:nvPr>
            <p:ph type="sldImg"/>
          </p:nvPr>
        </p:nvSpPr>
        <p:spPr>
          <a:xfrm>
            <a:off x="377825" y="685800"/>
            <a:ext cx="6102350" cy="3429000"/>
          </a:xfrm>
          <a:ln/>
        </p:spPr>
      </p:sp>
      <p:sp>
        <p:nvSpPr>
          <p:cNvPr id="15364" name="Rectangle 3"/>
          <p:cNvSpPr>
            <a:spLocks noGrp="1" noChangeArrowheads="1"/>
          </p:cNvSpPr>
          <p:nvPr>
            <p:ph type="body" idx="1"/>
          </p:nvPr>
        </p:nvSpPr>
        <p:spPr>
          <a:noFill/>
        </p:spPr>
        <p:txBody>
          <a:bodyPr/>
          <a:lstStyle/>
          <a:p>
            <a:pPr eaLnBrk="1" hangingPunct="1"/>
            <a:endParaRPr lang="vi-VN" altLang="en-US">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9"/>
            <a:ext cx="13835142" cy="1960033"/>
          </a:xfrm>
        </p:spPr>
        <p:txBody>
          <a:bodyPr/>
          <a:lstStyle/>
          <a:p>
            <a:r>
              <a:rPr lang="en-US"/>
              <a:t>Click to edit Master title style</a:t>
            </a:r>
            <a:endParaRPr lang="vi-VN"/>
          </a:p>
        </p:txBody>
      </p:sp>
      <p:sp>
        <p:nvSpPr>
          <p:cNvPr id="3" name="Subtitle 2"/>
          <p:cNvSpPr>
            <a:spLocks noGrp="1"/>
          </p:cNvSpPr>
          <p:nvPr>
            <p:ph type="subTitle" idx="1"/>
          </p:nvPr>
        </p:nvSpPr>
        <p:spPr>
          <a:xfrm>
            <a:off x="2441496" y="5181600"/>
            <a:ext cx="11393647" cy="2336800"/>
          </a:xfrm>
        </p:spPr>
        <p:txBody>
          <a:bodyPr/>
          <a:lstStyle>
            <a:lvl1pPr marL="0" indent="0" algn="ctr">
              <a:buNone/>
              <a:defRPr/>
            </a:lvl1pPr>
            <a:lvl2pPr marL="718444" indent="0" algn="ctr">
              <a:buNone/>
              <a:defRPr/>
            </a:lvl2pPr>
            <a:lvl3pPr marL="1436888" indent="0" algn="ctr">
              <a:buNone/>
              <a:defRPr/>
            </a:lvl3pPr>
            <a:lvl4pPr marL="2155332" indent="0" algn="ctr">
              <a:buNone/>
              <a:defRPr/>
            </a:lvl4pPr>
            <a:lvl5pPr marL="2873776" indent="0" algn="ctr">
              <a:buNone/>
              <a:defRPr/>
            </a:lvl5pPr>
            <a:lvl6pPr marL="3592220" indent="0" algn="ctr">
              <a:buNone/>
              <a:defRPr/>
            </a:lvl6pPr>
            <a:lvl7pPr marL="4310664" indent="0" algn="ctr">
              <a:buNone/>
              <a:defRPr/>
            </a:lvl7pPr>
            <a:lvl8pPr marL="5029109" indent="0" algn="ctr">
              <a:buNone/>
              <a:defRPr/>
            </a:lvl8pPr>
            <a:lvl9pPr marL="5747553" indent="0" algn="ctr">
              <a:buNone/>
              <a:defRPr/>
            </a:lvl9pPr>
          </a:lstStyle>
          <a:p>
            <a:r>
              <a:rPr lang="en-US"/>
              <a:t>Click to edit Master subtitle style</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EB01423-D198-4896-B996-AF6CD71AA325}" type="slidenum">
              <a:rPr lang="en-US" altLang="en-US"/>
              <a:pPr>
                <a:defRPr/>
              </a:pPr>
              <a:t>‹#›</a:t>
            </a:fld>
            <a:endParaRPr lang="en-US" altLang="en-US"/>
          </a:p>
        </p:txBody>
      </p:sp>
    </p:spTree>
    <p:extLst>
      <p:ext uri="{BB962C8B-B14F-4D97-AF65-F5344CB8AC3E}">
        <p14:creationId xmlns:p14="http://schemas.microsoft.com/office/powerpoint/2010/main" val="39722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9D28DD1-89CB-4A9B-8160-1008CEEB8C29}" type="slidenum">
              <a:rPr lang="en-US" altLang="en-US"/>
              <a:pPr>
                <a:defRPr/>
              </a:pPr>
              <a:t>‹#›</a:t>
            </a:fld>
            <a:endParaRPr lang="en-US" altLang="en-US"/>
          </a:p>
        </p:txBody>
      </p:sp>
    </p:spTree>
    <p:extLst>
      <p:ext uri="{BB962C8B-B14F-4D97-AF65-F5344CB8AC3E}">
        <p14:creationId xmlns:p14="http://schemas.microsoft.com/office/powerpoint/2010/main" val="1392092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800562" y="366186"/>
            <a:ext cx="3662244" cy="7802033"/>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13832" y="366186"/>
            <a:ext cx="10715453"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74A9502-423E-4957-ACD4-EFEAFA456813}" type="slidenum">
              <a:rPr lang="en-US" altLang="en-US"/>
              <a:pPr>
                <a:defRPr/>
              </a:pPr>
              <a:t>‹#›</a:t>
            </a:fld>
            <a:endParaRPr lang="en-US" altLang="en-US"/>
          </a:p>
        </p:txBody>
      </p:sp>
    </p:spTree>
    <p:extLst>
      <p:ext uri="{BB962C8B-B14F-4D97-AF65-F5344CB8AC3E}">
        <p14:creationId xmlns:p14="http://schemas.microsoft.com/office/powerpoint/2010/main" val="1813834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100BA3F-51CF-473C-BBC7-9F80CB3FD932}" type="slidenum">
              <a:rPr lang="en-US" altLang="en-US"/>
              <a:pPr>
                <a:defRPr/>
              </a:pPr>
              <a:t>‹#›</a:t>
            </a:fld>
            <a:endParaRPr lang="en-US" altLang="en-US"/>
          </a:p>
        </p:txBody>
      </p:sp>
    </p:spTree>
    <p:extLst>
      <p:ext uri="{BB962C8B-B14F-4D97-AF65-F5344CB8AC3E}">
        <p14:creationId xmlns:p14="http://schemas.microsoft.com/office/powerpoint/2010/main" val="1260669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3" y="5875867"/>
            <a:ext cx="13835142" cy="1816100"/>
          </a:xfrm>
        </p:spPr>
        <p:txBody>
          <a:bodyPr anchor="t"/>
          <a:lstStyle>
            <a:lvl1pPr algn="l">
              <a:defRPr sz="6300" b="1" cap="all"/>
            </a:lvl1pPr>
          </a:lstStyle>
          <a:p>
            <a:r>
              <a:rPr lang="en-US"/>
              <a:t>Click to edit Master title style</a:t>
            </a:r>
            <a:endParaRPr lang="vi-VN"/>
          </a:p>
        </p:txBody>
      </p:sp>
      <p:sp>
        <p:nvSpPr>
          <p:cNvPr id="3" name="Text Placeholder 2"/>
          <p:cNvSpPr>
            <a:spLocks noGrp="1"/>
          </p:cNvSpPr>
          <p:nvPr>
            <p:ph type="body" idx="1"/>
          </p:nvPr>
        </p:nvSpPr>
        <p:spPr>
          <a:xfrm>
            <a:off x="1285743" y="3875619"/>
            <a:ext cx="13835142" cy="2000249"/>
          </a:xfrm>
        </p:spPr>
        <p:txBody>
          <a:bodyPr anchor="b"/>
          <a:lstStyle>
            <a:lvl1pPr marL="0" indent="0">
              <a:buNone/>
              <a:defRPr sz="3100"/>
            </a:lvl1pPr>
            <a:lvl2pPr marL="718444" indent="0">
              <a:buNone/>
              <a:defRPr sz="2800"/>
            </a:lvl2pPr>
            <a:lvl3pPr marL="1436888" indent="0">
              <a:buNone/>
              <a:defRPr sz="2500"/>
            </a:lvl3pPr>
            <a:lvl4pPr marL="2155332" indent="0">
              <a:buNone/>
              <a:defRPr sz="2200"/>
            </a:lvl4pPr>
            <a:lvl5pPr marL="2873776" indent="0">
              <a:buNone/>
              <a:defRPr sz="2200"/>
            </a:lvl5pPr>
            <a:lvl6pPr marL="3592220" indent="0">
              <a:buNone/>
              <a:defRPr sz="2200"/>
            </a:lvl6pPr>
            <a:lvl7pPr marL="4310664" indent="0">
              <a:buNone/>
              <a:defRPr sz="2200"/>
            </a:lvl7pPr>
            <a:lvl8pPr marL="5029109" indent="0">
              <a:buNone/>
              <a:defRPr sz="2200"/>
            </a:lvl8pPr>
            <a:lvl9pPr marL="5747553" indent="0">
              <a:buNone/>
              <a:defRPr sz="22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5E9DFC9-E0D6-4E70-95EC-EE956DA6257B}" type="slidenum">
              <a:rPr lang="en-US" altLang="en-US"/>
              <a:pPr>
                <a:defRPr/>
              </a:pPr>
              <a:t>‹#›</a:t>
            </a:fld>
            <a:endParaRPr lang="en-US" altLang="en-US"/>
          </a:p>
        </p:txBody>
      </p:sp>
    </p:spTree>
    <p:extLst>
      <p:ext uri="{BB962C8B-B14F-4D97-AF65-F5344CB8AC3E}">
        <p14:creationId xmlns:p14="http://schemas.microsoft.com/office/powerpoint/2010/main" val="1545921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13832"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8273958"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EEE0E17-1536-48C6-87E3-A861F0C00F04}" type="slidenum">
              <a:rPr lang="en-US" altLang="en-US"/>
              <a:pPr>
                <a:defRPr/>
              </a:pPr>
              <a:t>‹#›</a:t>
            </a:fld>
            <a:endParaRPr lang="en-US" altLang="en-US"/>
          </a:p>
        </p:txBody>
      </p:sp>
    </p:spTree>
    <p:extLst>
      <p:ext uri="{BB962C8B-B14F-4D97-AF65-F5344CB8AC3E}">
        <p14:creationId xmlns:p14="http://schemas.microsoft.com/office/powerpoint/2010/main" val="1931756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830A47B-B3AA-4408-B89E-78641CC5715A}" type="slidenum">
              <a:rPr lang="en-US" altLang="en-US"/>
              <a:pPr>
                <a:defRPr/>
              </a:pPr>
              <a:t>‹#›</a:t>
            </a:fld>
            <a:endParaRPr lang="en-US" altLang="en-US"/>
          </a:p>
        </p:txBody>
      </p:sp>
    </p:spTree>
    <p:extLst>
      <p:ext uri="{BB962C8B-B14F-4D97-AF65-F5344CB8AC3E}">
        <p14:creationId xmlns:p14="http://schemas.microsoft.com/office/powerpoint/2010/main" val="3231286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8D8FA65-B14B-4883-88C7-F7A3A55E9A2F}" type="slidenum">
              <a:rPr lang="en-US" altLang="en-US"/>
              <a:pPr>
                <a:defRPr/>
              </a:pPr>
              <a:t>‹#›</a:t>
            </a:fld>
            <a:endParaRPr lang="en-US" altLang="en-US"/>
          </a:p>
        </p:txBody>
      </p:sp>
    </p:spTree>
    <p:extLst>
      <p:ext uri="{BB962C8B-B14F-4D97-AF65-F5344CB8AC3E}">
        <p14:creationId xmlns:p14="http://schemas.microsoft.com/office/powerpoint/2010/main" val="1631497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38BE4F5-A3A4-4A0F-A638-D990D725B4CA}" type="slidenum">
              <a:rPr lang="en-US" altLang="en-US"/>
              <a:pPr>
                <a:defRPr/>
              </a:pPr>
              <a:t>‹#›</a:t>
            </a:fld>
            <a:endParaRPr lang="en-US" altLang="en-US"/>
          </a:p>
        </p:txBody>
      </p:sp>
    </p:spTree>
    <p:extLst>
      <p:ext uri="{BB962C8B-B14F-4D97-AF65-F5344CB8AC3E}">
        <p14:creationId xmlns:p14="http://schemas.microsoft.com/office/powerpoint/2010/main" val="768729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100" b="1"/>
            </a:lvl1pPr>
          </a:lstStyle>
          <a:p>
            <a:r>
              <a:rPr lang="en-US"/>
              <a:t>Click to edit Master title style</a:t>
            </a:r>
            <a:endParaRPr lang="vi-VN"/>
          </a:p>
        </p:txBody>
      </p:sp>
      <p:sp>
        <p:nvSpPr>
          <p:cNvPr id="3" name="Content Placeholder 2"/>
          <p:cNvSpPr>
            <a:spLocks noGrp="1"/>
          </p:cNvSpPr>
          <p:nvPr>
            <p:ph idx="1"/>
          </p:nvPr>
        </p:nvSpPr>
        <p:spPr>
          <a:xfrm>
            <a:off x="6363713" y="364068"/>
            <a:ext cx="9099093" cy="7804151"/>
          </a:xfrm>
        </p:spPr>
        <p:txBody>
          <a:bodyPr/>
          <a:lstStyle>
            <a:lvl1pPr>
              <a:defRPr sz="5000"/>
            </a:lvl1pPr>
            <a:lvl2pPr>
              <a:defRPr sz="4400"/>
            </a:lvl2pPr>
            <a:lvl3pPr>
              <a:defRPr sz="3800"/>
            </a:lvl3pPr>
            <a:lvl4pPr>
              <a:defRPr sz="3100"/>
            </a:lvl4pPr>
            <a:lvl5pPr>
              <a:defRPr sz="3100"/>
            </a:lvl5pPr>
            <a:lvl6pPr>
              <a:defRPr sz="3100"/>
            </a:lvl6pPr>
            <a:lvl7pPr>
              <a:defRPr sz="3100"/>
            </a:lvl7pPr>
            <a:lvl8pPr>
              <a:defRPr sz="3100"/>
            </a:lvl8pPr>
            <a:lvl9pPr>
              <a:defRPr sz="3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13833" y="1913468"/>
            <a:ext cx="5354902" cy="6254751"/>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C99C05A-73D7-488D-87AE-9FA1D515BA90}" type="slidenum">
              <a:rPr lang="en-US" altLang="en-US"/>
              <a:pPr>
                <a:defRPr/>
              </a:pPr>
              <a:t>‹#›</a:t>
            </a:fld>
            <a:endParaRPr lang="en-US" altLang="en-US"/>
          </a:p>
        </p:txBody>
      </p:sp>
    </p:spTree>
    <p:extLst>
      <p:ext uri="{BB962C8B-B14F-4D97-AF65-F5344CB8AC3E}">
        <p14:creationId xmlns:p14="http://schemas.microsoft.com/office/powerpoint/2010/main" val="1839410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1"/>
            <a:ext cx="9765983" cy="755651"/>
          </a:xfrm>
        </p:spPr>
        <p:txBody>
          <a:bodyPr anchor="b"/>
          <a:lstStyle>
            <a:lvl1pPr algn="l">
              <a:defRPr sz="3100" b="1"/>
            </a:lvl1pPr>
          </a:lstStyle>
          <a:p>
            <a:r>
              <a:rPr lang="en-US"/>
              <a:t>Click to edit Master title style</a:t>
            </a:r>
            <a:endParaRPr lang="vi-VN"/>
          </a:p>
        </p:txBody>
      </p:sp>
      <p:sp>
        <p:nvSpPr>
          <p:cNvPr id="3" name="Picture Placeholder 2"/>
          <p:cNvSpPr>
            <a:spLocks noGrp="1"/>
          </p:cNvSpPr>
          <p:nvPr>
            <p:ph type="pic" idx="1"/>
          </p:nvPr>
        </p:nvSpPr>
        <p:spPr>
          <a:xfrm>
            <a:off x="3190335" y="817033"/>
            <a:ext cx="9765983" cy="5486400"/>
          </a:xfrm>
        </p:spPr>
        <p:txBody>
          <a:bodyPr/>
          <a:lstStyle>
            <a:lvl1pPr marL="0" indent="0">
              <a:buNone/>
              <a:defRPr sz="5000"/>
            </a:lvl1pPr>
            <a:lvl2pPr marL="718444" indent="0">
              <a:buNone/>
              <a:defRPr sz="4400"/>
            </a:lvl2pPr>
            <a:lvl3pPr marL="1436888" indent="0">
              <a:buNone/>
              <a:defRPr sz="3800"/>
            </a:lvl3pPr>
            <a:lvl4pPr marL="2155332" indent="0">
              <a:buNone/>
              <a:defRPr sz="3100"/>
            </a:lvl4pPr>
            <a:lvl5pPr marL="2873776" indent="0">
              <a:buNone/>
              <a:defRPr sz="3100"/>
            </a:lvl5pPr>
            <a:lvl6pPr marL="3592220" indent="0">
              <a:buNone/>
              <a:defRPr sz="3100"/>
            </a:lvl6pPr>
            <a:lvl7pPr marL="4310664" indent="0">
              <a:buNone/>
              <a:defRPr sz="3100"/>
            </a:lvl7pPr>
            <a:lvl8pPr marL="5029109" indent="0">
              <a:buNone/>
              <a:defRPr sz="3100"/>
            </a:lvl8pPr>
            <a:lvl9pPr marL="5747553" indent="0">
              <a:buNone/>
              <a:defRPr sz="3100"/>
            </a:lvl9pPr>
          </a:lstStyle>
          <a:p>
            <a:pPr lvl="0"/>
            <a:endParaRPr lang="vi-VN" noProof="0"/>
          </a:p>
        </p:txBody>
      </p:sp>
      <p:sp>
        <p:nvSpPr>
          <p:cNvPr id="4" name="Text Placeholder 3"/>
          <p:cNvSpPr>
            <a:spLocks noGrp="1"/>
          </p:cNvSpPr>
          <p:nvPr>
            <p:ph type="body" sz="half" idx="2"/>
          </p:nvPr>
        </p:nvSpPr>
        <p:spPr>
          <a:xfrm>
            <a:off x="3190335" y="7156452"/>
            <a:ext cx="9765983" cy="1073149"/>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2090DF4-68DF-4AAF-98F9-EB3836BAB8B4}" type="slidenum">
              <a:rPr lang="en-US" altLang="en-US"/>
              <a:pPr>
                <a:defRPr/>
              </a:pPr>
              <a:t>‹#›</a:t>
            </a:fld>
            <a:endParaRPr lang="en-US" altLang="en-US"/>
          </a:p>
        </p:txBody>
      </p:sp>
    </p:spTree>
    <p:extLst>
      <p:ext uri="{BB962C8B-B14F-4D97-AF65-F5344CB8AC3E}">
        <p14:creationId xmlns:p14="http://schemas.microsoft.com/office/powerpoint/2010/main" val="1258833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13832" y="366713"/>
            <a:ext cx="14648974"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813832" y="2133600"/>
            <a:ext cx="14648974" cy="603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813832"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eaLnBrk="1" hangingPunct="1">
              <a:defRPr sz="22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5561185" y="8326438"/>
            <a:ext cx="5154269"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ctr" eaLnBrk="1" hangingPunct="1">
              <a:defRPr sz="22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11664924"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r" eaLnBrk="1" hangingPunct="1">
              <a:defRPr sz="2200"/>
            </a:lvl1pPr>
          </a:lstStyle>
          <a:p>
            <a:pPr>
              <a:defRPr/>
            </a:pPr>
            <a:fld id="{F4264759-E7CE-4A8C-955C-20DA2A50E45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6900">
          <a:solidFill>
            <a:schemeClr val="tx2"/>
          </a:solidFill>
          <a:latin typeface="+mj-lt"/>
          <a:ea typeface="+mj-ea"/>
          <a:cs typeface="+mj-cs"/>
        </a:defRPr>
      </a:lvl1pPr>
      <a:lvl2pPr algn="ctr" rtl="0" eaLnBrk="0" fontAlgn="base" hangingPunct="0">
        <a:spcBef>
          <a:spcPct val="0"/>
        </a:spcBef>
        <a:spcAft>
          <a:spcPct val="0"/>
        </a:spcAft>
        <a:defRPr sz="6900">
          <a:solidFill>
            <a:schemeClr val="tx2"/>
          </a:solidFill>
          <a:latin typeface="Arial" charset="0"/>
        </a:defRPr>
      </a:lvl2pPr>
      <a:lvl3pPr algn="ctr" rtl="0" eaLnBrk="0" fontAlgn="base" hangingPunct="0">
        <a:spcBef>
          <a:spcPct val="0"/>
        </a:spcBef>
        <a:spcAft>
          <a:spcPct val="0"/>
        </a:spcAft>
        <a:defRPr sz="6900">
          <a:solidFill>
            <a:schemeClr val="tx2"/>
          </a:solidFill>
          <a:latin typeface="Arial" charset="0"/>
        </a:defRPr>
      </a:lvl3pPr>
      <a:lvl4pPr algn="ctr" rtl="0" eaLnBrk="0" fontAlgn="base" hangingPunct="0">
        <a:spcBef>
          <a:spcPct val="0"/>
        </a:spcBef>
        <a:spcAft>
          <a:spcPct val="0"/>
        </a:spcAft>
        <a:defRPr sz="6900">
          <a:solidFill>
            <a:schemeClr val="tx2"/>
          </a:solidFill>
          <a:latin typeface="Arial" charset="0"/>
        </a:defRPr>
      </a:lvl4pPr>
      <a:lvl5pPr algn="ctr" rtl="0" eaLnBrk="0" fontAlgn="base" hangingPunct="0">
        <a:spcBef>
          <a:spcPct val="0"/>
        </a:spcBef>
        <a:spcAft>
          <a:spcPct val="0"/>
        </a:spcAft>
        <a:defRPr sz="6900">
          <a:solidFill>
            <a:schemeClr val="tx2"/>
          </a:solidFill>
          <a:latin typeface="Arial" charset="0"/>
        </a:defRPr>
      </a:lvl5pPr>
      <a:lvl6pPr marL="718444" algn="ctr" rtl="0" fontAlgn="base">
        <a:spcBef>
          <a:spcPct val="0"/>
        </a:spcBef>
        <a:spcAft>
          <a:spcPct val="0"/>
        </a:spcAft>
        <a:defRPr sz="6900">
          <a:solidFill>
            <a:schemeClr val="tx2"/>
          </a:solidFill>
          <a:latin typeface="Arial" charset="0"/>
        </a:defRPr>
      </a:lvl6pPr>
      <a:lvl7pPr marL="1436888" algn="ctr" rtl="0" fontAlgn="base">
        <a:spcBef>
          <a:spcPct val="0"/>
        </a:spcBef>
        <a:spcAft>
          <a:spcPct val="0"/>
        </a:spcAft>
        <a:defRPr sz="6900">
          <a:solidFill>
            <a:schemeClr val="tx2"/>
          </a:solidFill>
          <a:latin typeface="Arial" charset="0"/>
        </a:defRPr>
      </a:lvl7pPr>
      <a:lvl8pPr marL="2155332" algn="ctr" rtl="0" fontAlgn="base">
        <a:spcBef>
          <a:spcPct val="0"/>
        </a:spcBef>
        <a:spcAft>
          <a:spcPct val="0"/>
        </a:spcAft>
        <a:defRPr sz="6900">
          <a:solidFill>
            <a:schemeClr val="tx2"/>
          </a:solidFill>
          <a:latin typeface="Arial" charset="0"/>
        </a:defRPr>
      </a:lvl8pPr>
      <a:lvl9pPr marL="2873776" algn="ctr" rtl="0" fontAlgn="base">
        <a:spcBef>
          <a:spcPct val="0"/>
        </a:spcBef>
        <a:spcAft>
          <a:spcPct val="0"/>
        </a:spcAft>
        <a:defRPr sz="6900">
          <a:solidFill>
            <a:schemeClr val="tx2"/>
          </a:solidFill>
          <a:latin typeface="Arial" charset="0"/>
        </a:defRPr>
      </a:lvl9pPr>
    </p:titleStyle>
    <p:bodyStyle>
      <a:lvl1pPr marL="538163" indent="-538163" algn="l" rtl="0" eaLnBrk="0" fontAlgn="base" hangingPunct="0">
        <a:spcBef>
          <a:spcPct val="20000"/>
        </a:spcBef>
        <a:spcAft>
          <a:spcPct val="0"/>
        </a:spcAft>
        <a:buChar char="•"/>
        <a:defRPr sz="5000">
          <a:solidFill>
            <a:schemeClr val="tx1"/>
          </a:solidFill>
          <a:latin typeface="+mn-lt"/>
          <a:ea typeface="+mn-ea"/>
          <a:cs typeface="+mn-cs"/>
        </a:defRPr>
      </a:lvl1pPr>
      <a:lvl2pPr marL="1166813" indent="-447675" algn="l" rtl="0" eaLnBrk="0" fontAlgn="base" hangingPunct="0">
        <a:spcBef>
          <a:spcPct val="20000"/>
        </a:spcBef>
        <a:spcAft>
          <a:spcPct val="0"/>
        </a:spcAft>
        <a:buChar char="–"/>
        <a:defRPr sz="4400">
          <a:solidFill>
            <a:schemeClr val="tx1"/>
          </a:solidFill>
          <a:latin typeface="+mn-lt"/>
        </a:defRPr>
      </a:lvl2pPr>
      <a:lvl3pPr marL="1795463" indent="-358775" algn="l" rtl="0" eaLnBrk="0" fontAlgn="base" hangingPunct="0">
        <a:spcBef>
          <a:spcPct val="20000"/>
        </a:spcBef>
        <a:spcAft>
          <a:spcPct val="0"/>
        </a:spcAft>
        <a:buChar char="•"/>
        <a:defRPr sz="3800">
          <a:solidFill>
            <a:schemeClr val="tx1"/>
          </a:solidFill>
          <a:latin typeface="+mn-lt"/>
        </a:defRPr>
      </a:lvl3pPr>
      <a:lvl4pPr marL="2513013" indent="-358775" algn="l" rtl="0" eaLnBrk="0" fontAlgn="base" hangingPunct="0">
        <a:spcBef>
          <a:spcPct val="20000"/>
        </a:spcBef>
        <a:spcAft>
          <a:spcPct val="0"/>
        </a:spcAft>
        <a:buChar char="–"/>
        <a:defRPr sz="3100">
          <a:solidFill>
            <a:schemeClr val="tx1"/>
          </a:solidFill>
          <a:latin typeface="+mn-lt"/>
        </a:defRPr>
      </a:lvl4pPr>
      <a:lvl5pPr marL="3232150" indent="-358775" algn="l" rtl="0" eaLnBrk="0" fontAlgn="base" hangingPunct="0">
        <a:spcBef>
          <a:spcPct val="20000"/>
        </a:spcBef>
        <a:spcAft>
          <a:spcPct val="0"/>
        </a:spcAft>
        <a:buChar char="»"/>
        <a:defRPr sz="3100">
          <a:solidFill>
            <a:schemeClr val="tx1"/>
          </a:solidFill>
          <a:latin typeface="+mn-lt"/>
        </a:defRPr>
      </a:lvl5pPr>
      <a:lvl6pPr marL="3951442" indent="-359222" algn="l" rtl="0" fontAlgn="base">
        <a:spcBef>
          <a:spcPct val="20000"/>
        </a:spcBef>
        <a:spcAft>
          <a:spcPct val="0"/>
        </a:spcAft>
        <a:buChar char="»"/>
        <a:defRPr sz="3100">
          <a:solidFill>
            <a:schemeClr val="tx1"/>
          </a:solidFill>
          <a:latin typeface="+mn-lt"/>
        </a:defRPr>
      </a:lvl6pPr>
      <a:lvl7pPr marL="4669887" indent="-359222" algn="l" rtl="0" fontAlgn="base">
        <a:spcBef>
          <a:spcPct val="20000"/>
        </a:spcBef>
        <a:spcAft>
          <a:spcPct val="0"/>
        </a:spcAft>
        <a:buChar char="»"/>
        <a:defRPr sz="3100">
          <a:solidFill>
            <a:schemeClr val="tx1"/>
          </a:solidFill>
          <a:latin typeface="+mn-lt"/>
        </a:defRPr>
      </a:lvl7pPr>
      <a:lvl8pPr marL="5388331" indent="-359222" algn="l" rtl="0" fontAlgn="base">
        <a:spcBef>
          <a:spcPct val="20000"/>
        </a:spcBef>
        <a:spcAft>
          <a:spcPct val="0"/>
        </a:spcAft>
        <a:buChar char="»"/>
        <a:defRPr sz="3100">
          <a:solidFill>
            <a:schemeClr val="tx1"/>
          </a:solidFill>
          <a:latin typeface="+mn-lt"/>
        </a:defRPr>
      </a:lvl8pPr>
      <a:lvl9pPr marL="6106775" indent="-359222" algn="l" rtl="0" fontAlgn="base">
        <a:spcBef>
          <a:spcPct val="20000"/>
        </a:spcBef>
        <a:spcAft>
          <a:spcPct val="0"/>
        </a:spcAft>
        <a:buChar char="»"/>
        <a:defRPr sz="3100">
          <a:solidFill>
            <a:schemeClr val="tx1"/>
          </a:solidFill>
          <a:latin typeface="+mn-lt"/>
        </a:defRPr>
      </a:lvl9pPr>
    </p:bodyStyle>
    <p:otherStyle>
      <a:defPPr>
        <a:defRPr lang="vi-VN"/>
      </a:defPPr>
      <a:lvl1pPr marL="0" algn="l" defTabSz="1436888" rtl="0" eaLnBrk="1" latinLnBrk="0" hangingPunct="1">
        <a:defRPr sz="2800" kern="1200">
          <a:solidFill>
            <a:schemeClr val="tx1"/>
          </a:solidFill>
          <a:latin typeface="+mn-lt"/>
          <a:ea typeface="+mn-ea"/>
          <a:cs typeface="+mn-cs"/>
        </a:defRPr>
      </a:lvl1pPr>
      <a:lvl2pPr marL="718444" algn="l" defTabSz="1436888" rtl="0" eaLnBrk="1" latinLnBrk="0" hangingPunct="1">
        <a:defRPr sz="2800" kern="1200">
          <a:solidFill>
            <a:schemeClr val="tx1"/>
          </a:solidFill>
          <a:latin typeface="+mn-lt"/>
          <a:ea typeface="+mn-ea"/>
          <a:cs typeface="+mn-cs"/>
        </a:defRPr>
      </a:lvl2pPr>
      <a:lvl3pPr marL="1436888" algn="l" defTabSz="1436888" rtl="0" eaLnBrk="1" latinLnBrk="0" hangingPunct="1">
        <a:defRPr sz="2800" kern="1200">
          <a:solidFill>
            <a:schemeClr val="tx1"/>
          </a:solidFill>
          <a:latin typeface="+mn-lt"/>
          <a:ea typeface="+mn-ea"/>
          <a:cs typeface="+mn-cs"/>
        </a:defRPr>
      </a:lvl3pPr>
      <a:lvl4pPr marL="2155332" algn="l" defTabSz="1436888" rtl="0" eaLnBrk="1" latinLnBrk="0" hangingPunct="1">
        <a:defRPr sz="2800" kern="1200">
          <a:solidFill>
            <a:schemeClr val="tx1"/>
          </a:solidFill>
          <a:latin typeface="+mn-lt"/>
          <a:ea typeface="+mn-ea"/>
          <a:cs typeface="+mn-cs"/>
        </a:defRPr>
      </a:lvl4pPr>
      <a:lvl5pPr marL="2873776" algn="l" defTabSz="1436888" rtl="0" eaLnBrk="1" latinLnBrk="0" hangingPunct="1">
        <a:defRPr sz="2800" kern="1200">
          <a:solidFill>
            <a:schemeClr val="tx1"/>
          </a:solidFill>
          <a:latin typeface="+mn-lt"/>
          <a:ea typeface="+mn-ea"/>
          <a:cs typeface="+mn-cs"/>
        </a:defRPr>
      </a:lvl5pPr>
      <a:lvl6pPr marL="3592220" algn="l" defTabSz="1436888" rtl="0" eaLnBrk="1" latinLnBrk="0" hangingPunct="1">
        <a:defRPr sz="2800" kern="1200">
          <a:solidFill>
            <a:schemeClr val="tx1"/>
          </a:solidFill>
          <a:latin typeface="+mn-lt"/>
          <a:ea typeface="+mn-ea"/>
          <a:cs typeface="+mn-cs"/>
        </a:defRPr>
      </a:lvl6pPr>
      <a:lvl7pPr marL="4310664" algn="l" defTabSz="1436888" rtl="0" eaLnBrk="1" latinLnBrk="0" hangingPunct="1">
        <a:defRPr sz="2800" kern="1200">
          <a:solidFill>
            <a:schemeClr val="tx1"/>
          </a:solidFill>
          <a:latin typeface="+mn-lt"/>
          <a:ea typeface="+mn-ea"/>
          <a:cs typeface="+mn-cs"/>
        </a:defRPr>
      </a:lvl7pPr>
      <a:lvl8pPr marL="5029109" algn="l" defTabSz="1436888" rtl="0" eaLnBrk="1" latinLnBrk="0" hangingPunct="1">
        <a:defRPr sz="2800" kern="1200">
          <a:solidFill>
            <a:schemeClr val="tx1"/>
          </a:solidFill>
          <a:latin typeface="+mn-lt"/>
          <a:ea typeface="+mn-ea"/>
          <a:cs typeface="+mn-cs"/>
        </a:defRPr>
      </a:lvl8pPr>
      <a:lvl9pPr marL="5747553" algn="l" defTabSz="1436888"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image" Target="../media/image3.png"/><Relationship Id="rId7" Type="http://schemas.openxmlformats.org/officeDocument/2006/relationships/image" Target="../media/image7.gif"/><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gif"/><Relationship Id="rId5" Type="http://schemas.openxmlformats.org/officeDocument/2006/relationships/image" Target="../media/image5.wmf"/><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50" name="Text Box 3"/>
          <p:cNvSpPr txBox="1">
            <a:spLocks noChangeArrowheads="1"/>
          </p:cNvSpPr>
          <p:nvPr/>
        </p:nvSpPr>
        <p:spPr bwMode="auto">
          <a:xfrm>
            <a:off x="3197197" y="7239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rgbClr val="FF0066"/>
                </a:solidFill>
                <a:latin typeface="Times New Roman" pitchFamily="18" charset="0"/>
              </a:rPr>
              <a:t>TRƯỜNG TIỂU HỌC ……</a:t>
            </a:r>
          </a:p>
        </p:txBody>
      </p:sp>
      <p:pic>
        <p:nvPicPr>
          <p:cNvPr id="2051"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677" y="5443538"/>
            <a:ext cx="2034580" cy="264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57" name="Text Box 14"/>
          <p:cNvSpPr txBox="1">
            <a:spLocks noChangeArrowheads="1"/>
          </p:cNvSpPr>
          <p:nvPr/>
        </p:nvSpPr>
        <p:spPr bwMode="auto">
          <a:xfrm>
            <a:off x="2783822" y="4343401"/>
            <a:ext cx="10928600" cy="1668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800"/>
              </a:spcBef>
              <a:defRPr/>
            </a:pPr>
            <a:r>
              <a:rPr lang="en-US" sz="40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 Tiếng Việt lớp 3</a:t>
            </a:r>
          </a:p>
          <a:p>
            <a:pPr algn="ctr" eaLnBrk="1" hangingPunct="1">
              <a:spcBef>
                <a:spcPts val="1800"/>
              </a:spcBef>
              <a:defRPr/>
            </a:pPr>
            <a:r>
              <a:rPr lang="en-US" sz="44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BÀI 15: THƯ VIỆN (T1,2)</a:t>
            </a:r>
          </a:p>
        </p:txBody>
      </p:sp>
      <p:sp>
        <p:nvSpPr>
          <p:cNvPr id="2059" name="Text Box 17"/>
          <p:cNvSpPr txBox="1">
            <a:spLocks noChangeArrowheads="1"/>
          </p:cNvSpPr>
          <p:nvPr/>
        </p:nvSpPr>
        <p:spPr bwMode="auto">
          <a:xfrm>
            <a:off x="2480250" y="2057400"/>
            <a:ext cx="11471154" cy="199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CHÀO MỪNG QUÝ THẦY CÔ</a:t>
            </a:r>
          </a:p>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VỀ DỰ GIỜ THĂM LỚP</a:t>
            </a:r>
          </a:p>
        </p:txBody>
      </p:sp>
      <p:sp>
        <p:nvSpPr>
          <p:cNvPr id="2054" name="Text Box 18"/>
          <p:cNvSpPr txBox="1">
            <a:spLocks noChangeArrowheads="1"/>
          </p:cNvSpPr>
          <p:nvPr/>
        </p:nvSpPr>
        <p:spPr bwMode="auto">
          <a:xfrm>
            <a:off x="2557757" y="7200900"/>
            <a:ext cx="5974560" cy="884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400" b="1" i="1">
                <a:solidFill>
                  <a:srgbClr val="FF0066"/>
                </a:solidFill>
                <a:latin typeface="Times New Roman" pitchFamily="18" charset="0"/>
              </a:rPr>
              <a:t>Giáo viên:</a:t>
            </a:r>
          </a:p>
          <a:p>
            <a:pPr eaLnBrk="1" hangingPunct="1"/>
            <a:r>
              <a:rPr lang="en-US" altLang="en-US" sz="2400" b="1" i="1">
                <a:solidFill>
                  <a:srgbClr val="FF0066"/>
                </a:solidFill>
                <a:latin typeface="Times New Roman" pitchFamily="18" charset="0"/>
              </a:rPr>
              <a:t>Lớp:  3</a:t>
            </a:r>
          </a:p>
        </p:txBody>
      </p:sp>
      <p:pic>
        <p:nvPicPr>
          <p:cNvPr id="2055" name="Picture 22" descr="bd21315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5037" y="5991691"/>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5" descr="POINSET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flipV="1">
            <a:off x="1112658" y="331495"/>
            <a:ext cx="2081213" cy="2669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5" descr="POINSET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a:off x="13122398" y="413107"/>
            <a:ext cx="2089150" cy="249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p:cNvCxnSpPr/>
          <p:nvPr/>
        </p:nvCxnSpPr>
        <p:spPr>
          <a:xfrm flipV="1">
            <a:off x="5407784" y="1447800"/>
            <a:ext cx="5985862"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pic>
        <p:nvPicPr>
          <p:cNvPr id="3" name="Picture 7" descr="BƯỚM 58"/>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9961410">
            <a:off x="13131113" y="984250"/>
            <a:ext cx="1474263" cy="192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8" descr="animal-14[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rot="417220" flipH="1">
            <a:off x="2549684" y="5964239"/>
            <a:ext cx="1416132"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5" descr="POINSET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2100719" y="5960975"/>
            <a:ext cx="3609413" cy="2574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2059"/>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2059"/>
                                        </p:tgtEl>
                                        <p:attrNameLst>
                                          <p:attrName>style.color</p:attrName>
                                        </p:attrNameLst>
                                      </p:cBhvr>
                                      <p:by>
                                        <p:hsl h="7200000" s="0" l="0"/>
                                      </p:by>
                                    </p:animClr>
                                    <p:animClr clrSpc="hsl" dir="cw">
                                      <p:cBhvr>
                                        <p:cTn id="9" dur="2000" fill="hold"/>
                                        <p:tgtEl>
                                          <p:spTgt spid="2059"/>
                                        </p:tgtEl>
                                        <p:attrNameLst>
                                          <p:attrName>fillcolor</p:attrName>
                                        </p:attrNameLst>
                                      </p:cBhvr>
                                      <p:by>
                                        <p:hsl h="7200000" s="0" l="0"/>
                                      </p:by>
                                    </p:animClr>
                                    <p:animClr clrSpc="hsl" dir="cw">
                                      <p:cBhvr>
                                        <p:cTn id="10" dur="2000" fill="hold"/>
                                        <p:tgtEl>
                                          <p:spTgt spid="2059"/>
                                        </p:tgtEl>
                                        <p:attrNameLst>
                                          <p:attrName>stroke.color</p:attrName>
                                        </p:attrNameLst>
                                      </p:cBhvr>
                                      <p:by>
                                        <p:hsl h="7200000" s="0" l="0"/>
                                      </p:by>
                                    </p:animClr>
                                    <p:set>
                                      <p:cBhvr>
                                        <p:cTn id="11" dur="2000" fill="hold"/>
                                        <p:tgtEl>
                                          <p:spTgt spid="205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9" grpId="0"/>
      <p:bldP spid="2059"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4617134" y="149573"/>
            <a:ext cx="7013458" cy="1117345"/>
            <a:chOff x="4539228" y="210532"/>
            <a:chExt cx="6895119" cy="1117345"/>
          </a:xfrm>
        </p:grpSpPr>
        <p:grpSp>
          <p:nvGrpSpPr>
            <p:cNvPr id="15" name="Group 14"/>
            <p:cNvGrpSpPr/>
            <p:nvPr/>
          </p:nvGrpSpPr>
          <p:grpSpPr>
            <a:xfrm>
              <a:off x="4539228" y="210532"/>
              <a:ext cx="6895119" cy="1117345"/>
              <a:chOff x="4539228" y="210532"/>
              <a:chExt cx="6895119" cy="1117345"/>
            </a:xfrm>
          </p:grpSpPr>
          <p:sp>
            <p:nvSpPr>
              <p:cNvPr id="17" name="TextBox 16"/>
              <p:cNvSpPr txBox="1"/>
              <p:nvPr/>
            </p:nvSpPr>
            <p:spPr>
              <a:xfrm>
                <a:off x="4539228" y="210532"/>
                <a:ext cx="6895119" cy="646331"/>
              </a:xfrm>
              <a:prstGeom prst="rect">
                <a:avLst/>
              </a:prstGeom>
              <a:noFill/>
            </p:spPr>
            <p:txBody>
              <a:bodyPr wrap="none" rtlCol="0">
                <a:spAutoFit/>
              </a:bodyPr>
              <a:lstStyle/>
              <a:p>
                <a:r>
                  <a:rPr lang="en-US" sz="3600">
                    <a:solidFill>
                      <a:srgbClr val="0000CC"/>
                    </a:solidFill>
                    <a:latin typeface="Times New Roman" pitchFamily="18" charset="0"/>
                    <a:cs typeface="Times New Roman" pitchFamily="18" charset="0"/>
                  </a:rPr>
                  <a:t>Thứ……ngày…..tháng…..năm…….</a:t>
                </a:r>
              </a:p>
            </p:txBody>
          </p:sp>
          <p:sp>
            <p:nvSpPr>
              <p:cNvPr id="18" name="TextBox 17"/>
              <p:cNvSpPr txBox="1"/>
              <p:nvPr/>
            </p:nvSpPr>
            <p:spPr>
              <a:xfrm>
                <a:off x="6651116" y="743102"/>
                <a:ext cx="2564962" cy="584775"/>
              </a:xfrm>
              <a:prstGeom prst="rect">
                <a:avLst/>
              </a:prstGeom>
              <a:noFill/>
            </p:spPr>
            <p:txBody>
              <a:bodyPr wrap="none" rtlCol="0">
                <a:spAutoFit/>
              </a:bodyPr>
              <a:lstStyle/>
              <a:p>
                <a:r>
                  <a:rPr lang="en-US" sz="3200" b="1">
                    <a:solidFill>
                      <a:srgbClr val="FF0066"/>
                    </a:solidFill>
                    <a:latin typeface="Times New Roman" pitchFamily="18" charset="0"/>
                    <a:cs typeface="Times New Roman" pitchFamily="18" charset="0"/>
                  </a:rPr>
                  <a:t>TIẾNG VIỆT</a:t>
                </a:r>
              </a:p>
            </p:txBody>
          </p:sp>
        </p:grpSp>
        <p:cxnSp>
          <p:nvCxnSpPr>
            <p:cNvPr id="16" name="Straight Connector 15"/>
            <p:cNvCxnSpPr/>
            <p:nvPr/>
          </p:nvCxnSpPr>
          <p:spPr>
            <a:xfrm>
              <a:off x="6826235" y="1288554"/>
              <a:ext cx="219456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grpSp>
        <p:nvGrpSpPr>
          <p:cNvPr id="5" name="Group 4"/>
          <p:cNvGrpSpPr/>
          <p:nvPr/>
        </p:nvGrpSpPr>
        <p:grpSpPr>
          <a:xfrm>
            <a:off x="1406914" y="1953420"/>
            <a:ext cx="6781801" cy="646331"/>
            <a:chOff x="1508918" y="1888664"/>
            <a:chExt cx="6172201" cy="1083059"/>
          </a:xfrm>
        </p:grpSpPr>
        <p:sp>
          <p:nvSpPr>
            <p:cNvPr id="10" name="Rectangle 9"/>
            <p:cNvSpPr/>
            <p:nvPr/>
          </p:nvSpPr>
          <p:spPr>
            <a:xfrm>
              <a:off x="1508918" y="1888664"/>
              <a:ext cx="6172201" cy="1083059"/>
            </a:xfrm>
            <a:prstGeom prst="rect">
              <a:avLst/>
            </a:prstGeom>
          </p:spPr>
          <p:txBody>
            <a:bodyPr wrap="square">
              <a:spAutoFit/>
            </a:bodyPr>
            <a:lstStyle/>
            <a:p>
              <a:r>
                <a:rPr lang="en-US" sz="3600" b="1">
                  <a:solidFill>
                    <a:srgbClr val="FF0000"/>
                  </a:solidFill>
                  <a:latin typeface="Times New Roman" pitchFamily="18" charset="0"/>
                  <a:cs typeface="Times New Roman" pitchFamily="18" charset="0"/>
                </a:rPr>
                <a:t>3. Nói và nghe.</a:t>
              </a:r>
            </a:p>
          </p:txBody>
        </p:sp>
        <p:cxnSp>
          <p:nvCxnSpPr>
            <p:cNvPr id="4" name="Straight Connector 3"/>
            <p:cNvCxnSpPr/>
            <p:nvPr/>
          </p:nvCxnSpPr>
          <p:spPr>
            <a:xfrm>
              <a:off x="1646078" y="2911093"/>
              <a:ext cx="2496620"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grpSp>
      <p:sp>
        <p:nvSpPr>
          <p:cNvPr id="21" name="Text Box 14"/>
          <p:cNvSpPr txBox="1">
            <a:spLocks noChangeArrowheads="1"/>
          </p:cNvSpPr>
          <p:nvPr/>
        </p:nvSpPr>
        <p:spPr bwMode="auto">
          <a:xfrm>
            <a:off x="5215686" y="2057400"/>
            <a:ext cx="6760133"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3200" b="1">
                <a:solidFill>
                  <a:srgbClr val="0000CC"/>
                </a:solidFill>
                <a:effectLst>
                  <a:outerShdw blurRad="38100" dist="38100" dir="2700000" algn="tl">
                    <a:srgbClr val="000000">
                      <a:alpha val="43137"/>
                    </a:srgbClr>
                  </a:outerShdw>
                </a:effectLst>
                <a:latin typeface="Times New Roman" pitchFamily="18" charset="0"/>
              </a:rPr>
              <a:t>MẶT TRỜI MỌC Ở ĐẰNG… TÂY</a:t>
            </a:r>
            <a:endParaRPr lang="en-US" sz="3200" b="1" dirty="0">
              <a:solidFill>
                <a:srgbClr val="0000CC"/>
              </a:solidFill>
              <a:effectLst>
                <a:outerShdw blurRad="38100" dist="38100" dir="2700000" algn="tl">
                  <a:srgbClr val="000000">
                    <a:alpha val="43137"/>
                  </a:srgbClr>
                </a:outerShdw>
              </a:effectLst>
              <a:latin typeface="Times New Roman" pitchFamily="18" charset="0"/>
            </a:endParaRPr>
          </a:p>
        </p:txBody>
      </p:sp>
      <p:sp>
        <p:nvSpPr>
          <p:cNvPr id="19" name="Text Box 14">
            <a:extLst>
              <a:ext uri="{FF2B5EF4-FFF2-40B4-BE49-F238E27FC236}">
                <a16:creationId xmlns:a16="http://schemas.microsoft.com/office/drawing/2014/main" xmlns="" id="{321D5F29-B5E1-720F-DA53-54BBE5CAC968}"/>
              </a:ext>
            </a:extLst>
          </p:cNvPr>
          <p:cNvSpPr txBox="1">
            <a:spLocks noChangeArrowheads="1"/>
          </p:cNvSpPr>
          <p:nvPr/>
        </p:nvSpPr>
        <p:spPr bwMode="auto">
          <a:xfrm>
            <a:off x="3947319" y="1266918"/>
            <a:ext cx="8762999"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3200" b="1" err="1">
                <a:solidFill>
                  <a:srgbClr val="0000CC"/>
                </a:solidFill>
                <a:effectLst>
                  <a:outerShdw blurRad="38100" dist="38100" dir="2700000" algn="tl">
                    <a:srgbClr val="000000">
                      <a:alpha val="43137"/>
                    </a:srgbClr>
                  </a:outerShdw>
                </a:effectLst>
                <a:latin typeface="Times New Roman" pitchFamily="18" charset="0"/>
              </a:rPr>
              <a:t>Bài</a:t>
            </a:r>
            <a:r>
              <a:rPr lang="en-US" sz="3200" b="1">
                <a:solidFill>
                  <a:srgbClr val="0000CC"/>
                </a:solidFill>
                <a:effectLst>
                  <a:outerShdw blurRad="38100" dist="38100" dir="2700000" algn="tl">
                    <a:srgbClr val="000000">
                      <a:alpha val="43137"/>
                    </a:srgbClr>
                  </a:outerShdw>
                </a:effectLst>
                <a:latin typeface="Times New Roman" pitchFamily="18" charset="0"/>
              </a:rPr>
              <a:t> 15: THƯ VIỆN ( Tiết 1 + 2)</a:t>
            </a:r>
            <a:endParaRPr lang="en-US" sz="3200" b="1" dirty="0">
              <a:solidFill>
                <a:srgbClr val="0000CC"/>
              </a:solidFill>
              <a:effectLst>
                <a:outerShdw blurRad="38100" dist="38100" dir="2700000" algn="tl">
                  <a:srgbClr val="000000">
                    <a:alpha val="43137"/>
                  </a:srgbClr>
                </a:outerShdw>
              </a:effectLst>
              <a:latin typeface="Times New Roman" pitchFamily="18" charset="0"/>
            </a:endParaRPr>
          </a:p>
        </p:txBody>
      </p:sp>
      <p:pic>
        <p:nvPicPr>
          <p:cNvPr id="2" name="Picture 1">
            <a:extLst>
              <a:ext uri="{FF2B5EF4-FFF2-40B4-BE49-F238E27FC236}">
                <a16:creationId xmlns:a16="http://schemas.microsoft.com/office/drawing/2014/main" xmlns="" id="{C1AA91D3-C569-AEFC-D937-F80CD2C0AA8B}"/>
              </a:ext>
            </a:extLst>
          </p:cNvPr>
          <p:cNvPicPr>
            <a:picLocks noChangeAspect="1"/>
          </p:cNvPicPr>
          <p:nvPr/>
        </p:nvPicPr>
        <p:blipFill>
          <a:blip r:embed="rId2"/>
          <a:stretch>
            <a:fillRect/>
          </a:stretch>
        </p:blipFill>
        <p:spPr>
          <a:xfrm>
            <a:off x="549330" y="3142342"/>
            <a:ext cx="3657600" cy="4477657"/>
          </a:xfrm>
          <a:prstGeom prst="rect">
            <a:avLst/>
          </a:prstGeom>
        </p:spPr>
      </p:pic>
      <p:pic>
        <p:nvPicPr>
          <p:cNvPr id="24" name="Picture 23" descr="Graphical user interface&#10;&#10;Description automatically generated with medium confidence">
            <a:extLst>
              <a:ext uri="{FF2B5EF4-FFF2-40B4-BE49-F238E27FC236}">
                <a16:creationId xmlns:a16="http://schemas.microsoft.com/office/drawing/2014/main" xmlns="" id="{6D351738-1A8E-63D3-AAE9-1DE0DC1228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8032" y="3309937"/>
            <a:ext cx="3515126" cy="4310062"/>
          </a:xfrm>
          <a:prstGeom prst="rect">
            <a:avLst/>
          </a:prstGeom>
        </p:spPr>
      </p:pic>
      <p:pic>
        <p:nvPicPr>
          <p:cNvPr id="3" name="Picture 2">
            <a:extLst>
              <a:ext uri="{FF2B5EF4-FFF2-40B4-BE49-F238E27FC236}">
                <a16:creationId xmlns:a16="http://schemas.microsoft.com/office/drawing/2014/main" xmlns="" id="{EAA5175F-75D2-6C36-6F82-F78CB4774BD2}"/>
              </a:ext>
            </a:extLst>
          </p:cNvPr>
          <p:cNvPicPr>
            <a:picLocks noChangeAspect="1"/>
          </p:cNvPicPr>
          <p:nvPr/>
        </p:nvPicPr>
        <p:blipFill>
          <a:blip r:embed="rId4"/>
          <a:stretch>
            <a:fillRect/>
          </a:stretch>
        </p:blipFill>
        <p:spPr>
          <a:xfrm>
            <a:off x="8567904" y="3395451"/>
            <a:ext cx="3515126" cy="4224548"/>
          </a:xfrm>
          <a:prstGeom prst="rect">
            <a:avLst/>
          </a:prstGeom>
        </p:spPr>
      </p:pic>
      <p:pic>
        <p:nvPicPr>
          <p:cNvPr id="6" name="Picture 5">
            <a:extLst>
              <a:ext uri="{FF2B5EF4-FFF2-40B4-BE49-F238E27FC236}">
                <a16:creationId xmlns:a16="http://schemas.microsoft.com/office/drawing/2014/main" xmlns="" id="{81B8E144-36A1-27E2-CC62-9513F267A28C}"/>
              </a:ext>
            </a:extLst>
          </p:cNvPr>
          <p:cNvPicPr>
            <a:picLocks noChangeAspect="1"/>
          </p:cNvPicPr>
          <p:nvPr/>
        </p:nvPicPr>
        <p:blipFill>
          <a:blip r:embed="rId5"/>
          <a:stretch>
            <a:fillRect/>
          </a:stretch>
        </p:blipFill>
        <p:spPr>
          <a:xfrm>
            <a:off x="12176919" y="3341312"/>
            <a:ext cx="3657599" cy="4477657"/>
          </a:xfrm>
          <a:prstGeom prst="rect">
            <a:avLst/>
          </a:prstGeom>
        </p:spPr>
      </p:pic>
    </p:spTree>
    <p:extLst>
      <p:ext uri="{BB962C8B-B14F-4D97-AF65-F5344CB8AC3E}">
        <p14:creationId xmlns:p14="http://schemas.microsoft.com/office/powerpoint/2010/main" val="3008178131"/>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4617134" y="149573"/>
            <a:ext cx="7013458" cy="1117345"/>
            <a:chOff x="4539228" y="210532"/>
            <a:chExt cx="6895119" cy="1117345"/>
          </a:xfrm>
        </p:grpSpPr>
        <p:grpSp>
          <p:nvGrpSpPr>
            <p:cNvPr id="15" name="Group 14"/>
            <p:cNvGrpSpPr/>
            <p:nvPr/>
          </p:nvGrpSpPr>
          <p:grpSpPr>
            <a:xfrm>
              <a:off x="4539228" y="210532"/>
              <a:ext cx="6895119" cy="1117345"/>
              <a:chOff x="4539228" y="210532"/>
              <a:chExt cx="6895119" cy="1117345"/>
            </a:xfrm>
          </p:grpSpPr>
          <p:sp>
            <p:nvSpPr>
              <p:cNvPr id="17" name="TextBox 16"/>
              <p:cNvSpPr txBox="1"/>
              <p:nvPr/>
            </p:nvSpPr>
            <p:spPr>
              <a:xfrm>
                <a:off x="4539228" y="210532"/>
                <a:ext cx="6895119" cy="646331"/>
              </a:xfrm>
              <a:prstGeom prst="rect">
                <a:avLst/>
              </a:prstGeom>
              <a:noFill/>
            </p:spPr>
            <p:txBody>
              <a:bodyPr wrap="none" rtlCol="0">
                <a:spAutoFit/>
              </a:bodyPr>
              <a:lstStyle/>
              <a:p>
                <a:r>
                  <a:rPr lang="en-US" sz="3600">
                    <a:solidFill>
                      <a:srgbClr val="0000CC"/>
                    </a:solidFill>
                    <a:latin typeface="Times New Roman" pitchFamily="18" charset="0"/>
                    <a:cs typeface="Times New Roman" pitchFamily="18" charset="0"/>
                  </a:rPr>
                  <a:t>Thứ……ngày…..tháng…..năm…….</a:t>
                </a:r>
              </a:p>
            </p:txBody>
          </p:sp>
          <p:sp>
            <p:nvSpPr>
              <p:cNvPr id="18" name="TextBox 17"/>
              <p:cNvSpPr txBox="1"/>
              <p:nvPr/>
            </p:nvSpPr>
            <p:spPr>
              <a:xfrm>
                <a:off x="6651116" y="743102"/>
                <a:ext cx="2564962" cy="584775"/>
              </a:xfrm>
              <a:prstGeom prst="rect">
                <a:avLst/>
              </a:prstGeom>
              <a:noFill/>
            </p:spPr>
            <p:txBody>
              <a:bodyPr wrap="none" rtlCol="0">
                <a:spAutoFit/>
              </a:bodyPr>
              <a:lstStyle/>
              <a:p>
                <a:r>
                  <a:rPr lang="en-US" sz="3200" b="1">
                    <a:solidFill>
                      <a:srgbClr val="FF0066"/>
                    </a:solidFill>
                    <a:latin typeface="Times New Roman" pitchFamily="18" charset="0"/>
                    <a:cs typeface="Times New Roman" pitchFamily="18" charset="0"/>
                  </a:rPr>
                  <a:t>TIẾNG VIỆT</a:t>
                </a:r>
              </a:p>
            </p:txBody>
          </p:sp>
        </p:grpSp>
        <p:cxnSp>
          <p:nvCxnSpPr>
            <p:cNvPr id="16" name="Straight Connector 15"/>
            <p:cNvCxnSpPr/>
            <p:nvPr/>
          </p:nvCxnSpPr>
          <p:spPr>
            <a:xfrm>
              <a:off x="6826235" y="1288554"/>
              <a:ext cx="219456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grpSp>
        <p:nvGrpSpPr>
          <p:cNvPr id="5" name="Group 4"/>
          <p:cNvGrpSpPr/>
          <p:nvPr/>
        </p:nvGrpSpPr>
        <p:grpSpPr>
          <a:xfrm>
            <a:off x="1406914" y="1953420"/>
            <a:ext cx="6781801" cy="646331"/>
            <a:chOff x="1508918" y="1888664"/>
            <a:chExt cx="6172201" cy="1083059"/>
          </a:xfrm>
        </p:grpSpPr>
        <p:sp>
          <p:nvSpPr>
            <p:cNvPr id="10" name="Rectangle 9"/>
            <p:cNvSpPr/>
            <p:nvPr/>
          </p:nvSpPr>
          <p:spPr>
            <a:xfrm>
              <a:off x="1508918" y="1888664"/>
              <a:ext cx="6172201" cy="1083059"/>
            </a:xfrm>
            <a:prstGeom prst="rect">
              <a:avLst/>
            </a:prstGeom>
          </p:spPr>
          <p:txBody>
            <a:bodyPr wrap="square">
              <a:spAutoFit/>
            </a:bodyPr>
            <a:lstStyle/>
            <a:p>
              <a:r>
                <a:rPr lang="en-US" sz="3600" b="1">
                  <a:solidFill>
                    <a:srgbClr val="FF0000"/>
                  </a:solidFill>
                  <a:latin typeface="Times New Roman" pitchFamily="18" charset="0"/>
                  <a:cs typeface="Times New Roman" pitchFamily="18" charset="0"/>
                </a:rPr>
                <a:t>3. Nói và nghe.</a:t>
              </a:r>
            </a:p>
          </p:txBody>
        </p:sp>
        <p:cxnSp>
          <p:nvCxnSpPr>
            <p:cNvPr id="4" name="Straight Connector 3"/>
            <p:cNvCxnSpPr/>
            <p:nvPr/>
          </p:nvCxnSpPr>
          <p:spPr>
            <a:xfrm>
              <a:off x="1646078" y="2911093"/>
              <a:ext cx="2496620"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grpSp>
      <p:sp>
        <p:nvSpPr>
          <p:cNvPr id="19" name="Text Box 14"/>
          <p:cNvSpPr txBox="1">
            <a:spLocks noChangeArrowheads="1"/>
          </p:cNvSpPr>
          <p:nvPr/>
        </p:nvSpPr>
        <p:spPr bwMode="auto">
          <a:xfrm>
            <a:off x="4475337" y="1962912"/>
            <a:ext cx="9503331"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3200" b="1">
                <a:solidFill>
                  <a:srgbClr val="0000CC"/>
                </a:solidFill>
                <a:effectLst>
                  <a:outerShdw blurRad="38100" dist="38100" dir="2700000" algn="tl">
                    <a:srgbClr val="000000">
                      <a:alpha val="43137"/>
                    </a:srgbClr>
                  </a:outerShdw>
                </a:effectLst>
                <a:latin typeface="Times New Roman" pitchFamily="18" charset="0"/>
              </a:rPr>
              <a:t>1. Nghe – Kể: MẶT TRỜI MỌC Ở ĐẰNG … TÂY</a:t>
            </a:r>
            <a:endParaRPr lang="en-US" sz="3200" b="1" dirty="0">
              <a:solidFill>
                <a:srgbClr val="0000CC"/>
              </a:solidFill>
              <a:effectLst>
                <a:outerShdw blurRad="38100" dist="38100" dir="2700000" algn="tl">
                  <a:srgbClr val="000000">
                    <a:alpha val="43137"/>
                  </a:srgbClr>
                </a:outerShdw>
              </a:effectLst>
              <a:latin typeface="Times New Roman" pitchFamily="18" charset="0"/>
            </a:endParaRPr>
          </a:p>
        </p:txBody>
      </p:sp>
      <p:sp>
        <p:nvSpPr>
          <p:cNvPr id="13" name="Text Box 14">
            <a:extLst>
              <a:ext uri="{FF2B5EF4-FFF2-40B4-BE49-F238E27FC236}">
                <a16:creationId xmlns:a16="http://schemas.microsoft.com/office/drawing/2014/main" xmlns="" id="{C55280F0-E35A-B1AC-BC1C-333C698C2967}"/>
              </a:ext>
            </a:extLst>
          </p:cNvPr>
          <p:cNvSpPr txBox="1">
            <a:spLocks noChangeArrowheads="1"/>
          </p:cNvSpPr>
          <p:nvPr/>
        </p:nvSpPr>
        <p:spPr bwMode="auto">
          <a:xfrm>
            <a:off x="3947319" y="1266918"/>
            <a:ext cx="8762999"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3200" b="1" err="1">
                <a:solidFill>
                  <a:srgbClr val="0000CC"/>
                </a:solidFill>
                <a:effectLst>
                  <a:outerShdw blurRad="38100" dist="38100" dir="2700000" algn="tl">
                    <a:srgbClr val="000000">
                      <a:alpha val="43137"/>
                    </a:srgbClr>
                  </a:outerShdw>
                </a:effectLst>
                <a:latin typeface="Times New Roman" pitchFamily="18" charset="0"/>
              </a:rPr>
              <a:t>Bài</a:t>
            </a:r>
            <a:r>
              <a:rPr lang="en-US" sz="3200" b="1">
                <a:solidFill>
                  <a:srgbClr val="0000CC"/>
                </a:solidFill>
                <a:effectLst>
                  <a:outerShdw blurRad="38100" dist="38100" dir="2700000" algn="tl">
                    <a:srgbClr val="000000">
                      <a:alpha val="43137"/>
                    </a:srgbClr>
                  </a:outerShdw>
                </a:effectLst>
                <a:latin typeface="Times New Roman" pitchFamily="18" charset="0"/>
              </a:rPr>
              <a:t> 15: THƯ VIỆN ( Tiết 1 + 2)</a:t>
            </a:r>
            <a:endParaRPr lang="en-US" sz="3200" b="1" dirty="0">
              <a:solidFill>
                <a:srgbClr val="0000CC"/>
              </a:solidFill>
              <a:effectLst>
                <a:outerShdw blurRad="38100" dist="38100" dir="2700000" algn="tl">
                  <a:srgbClr val="000000">
                    <a:alpha val="43137"/>
                  </a:srgbClr>
                </a:outerShdw>
              </a:effectLst>
              <a:latin typeface="Times New Roman" pitchFamily="18" charset="0"/>
            </a:endParaRPr>
          </a:p>
        </p:txBody>
      </p:sp>
      <p:sp>
        <p:nvSpPr>
          <p:cNvPr id="22" name="TextBox 21">
            <a:extLst>
              <a:ext uri="{FF2B5EF4-FFF2-40B4-BE49-F238E27FC236}">
                <a16:creationId xmlns:a16="http://schemas.microsoft.com/office/drawing/2014/main" xmlns="" id="{5E648FA8-D50F-195A-62F4-C97CE597AA5E}"/>
              </a:ext>
            </a:extLst>
          </p:cNvPr>
          <p:cNvSpPr txBox="1"/>
          <p:nvPr/>
        </p:nvSpPr>
        <p:spPr>
          <a:xfrm>
            <a:off x="864228" y="2590800"/>
            <a:ext cx="14648974" cy="6986528"/>
          </a:xfrm>
          <a:prstGeom prst="rect">
            <a:avLst/>
          </a:prstGeom>
          <a:noFill/>
        </p:spPr>
        <p:txBody>
          <a:bodyPr wrap="square">
            <a:spAutoFit/>
          </a:bodyPr>
          <a:lstStyle/>
          <a:p>
            <a:r>
              <a:rPr lang="en-US" sz="3200">
                <a:solidFill>
                  <a:srgbClr val="0000CC"/>
                </a:solidFill>
                <a:latin typeface="Times New Roman" panose="02020603050405020304" pitchFamily="18" charset="0"/>
                <a:cs typeface="Times New Roman" panose="02020603050405020304" pitchFamily="18" charset="0"/>
              </a:rPr>
              <a:t>	</a:t>
            </a:r>
            <a:r>
              <a:rPr lang="vi-VN" sz="3200">
                <a:solidFill>
                  <a:srgbClr val="0000CC"/>
                </a:solidFill>
                <a:latin typeface="Times New Roman" panose="02020603050405020304" pitchFamily="18" charset="0"/>
                <a:cs typeface="Times New Roman" panose="02020603050405020304" pitchFamily="18" charset="0"/>
              </a:rPr>
              <a:t>Thi hào người Nga Pu-skin giỏi ứng tác thơ từ thuở nhỏ. Có lần, trong giờ văn ở trường, thầy giáo bảo một học sinh làm thơ tả cảnh mặt trời mọc. Anh bạn này nghĩ mãi mới ra một câu :</a:t>
            </a:r>
          </a:p>
          <a:p>
            <a:r>
              <a:rPr lang="en-US" sz="3200">
                <a:solidFill>
                  <a:srgbClr val="0000CC"/>
                </a:solidFill>
                <a:latin typeface="Times New Roman" panose="02020603050405020304" pitchFamily="18" charset="0"/>
                <a:cs typeface="Times New Roman" panose="02020603050405020304" pitchFamily="18" charset="0"/>
              </a:rPr>
              <a:t>	</a:t>
            </a:r>
            <a:r>
              <a:rPr lang="vi-VN" sz="3200">
                <a:solidFill>
                  <a:srgbClr val="0000CC"/>
                </a:solidFill>
                <a:latin typeface="Times New Roman" panose="02020603050405020304" pitchFamily="18" charset="0"/>
                <a:cs typeface="Times New Roman" panose="02020603050405020304" pitchFamily="18" charset="0"/>
              </a:rPr>
              <a:t>Mặt trời mới mọc ở đằng tây...</a:t>
            </a:r>
          </a:p>
          <a:p>
            <a:r>
              <a:rPr lang="en-US" sz="3200">
                <a:solidFill>
                  <a:srgbClr val="0000CC"/>
                </a:solidFill>
                <a:latin typeface="Times New Roman" panose="02020603050405020304" pitchFamily="18" charset="0"/>
                <a:cs typeface="Times New Roman" panose="02020603050405020304" pitchFamily="18" charset="0"/>
              </a:rPr>
              <a:t>	</a:t>
            </a:r>
            <a:r>
              <a:rPr lang="vi-VN" sz="3200">
                <a:solidFill>
                  <a:srgbClr val="0000CC"/>
                </a:solidFill>
                <a:latin typeface="Times New Roman" panose="02020603050405020304" pitchFamily="18" charset="0"/>
                <a:cs typeface="Times New Roman" panose="02020603050405020304" pitchFamily="18" charset="0"/>
              </a:rPr>
              <a:t>Cả lớp cười ồ lên vì câu thơ vô lí quá. Ai chẳng biết đằng tây là phía mặt trời lặn.</a:t>
            </a:r>
          </a:p>
          <a:p>
            <a:r>
              <a:rPr lang="en-US" sz="3200">
                <a:solidFill>
                  <a:srgbClr val="0000CC"/>
                </a:solidFill>
                <a:latin typeface="Times New Roman" panose="02020603050405020304" pitchFamily="18" charset="0"/>
                <a:cs typeface="Times New Roman" panose="02020603050405020304" pitchFamily="18" charset="0"/>
              </a:rPr>
              <a:t>	</a:t>
            </a:r>
            <a:r>
              <a:rPr lang="vi-VN" sz="3200">
                <a:solidFill>
                  <a:srgbClr val="0000CC"/>
                </a:solidFill>
                <a:latin typeface="Times New Roman" panose="02020603050405020304" pitchFamily="18" charset="0"/>
                <a:cs typeface="Times New Roman" panose="02020603050405020304" pitchFamily="18" charset="0"/>
              </a:rPr>
              <a:t>Thầy giáo bảo Pu-skin tìm cách chữa cho bạn. Pu-skin liền đứng dậy đọc tiếp :</a:t>
            </a:r>
          </a:p>
          <a:p>
            <a:r>
              <a:rPr lang="vi-VN" sz="3200">
                <a:solidFill>
                  <a:srgbClr val="0000CC"/>
                </a:solidFill>
                <a:latin typeface="Times New Roman" panose="02020603050405020304" pitchFamily="18" charset="0"/>
                <a:cs typeface="Times New Roman" panose="02020603050405020304" pitchFamily="18" charset="0"/>
              </a:rPr>
              <a:t>     </a:t>
            </a:r>
            <a:r>
              <a:rPr lang="en-US" sz="3200">
                <a:solidFill>
                  <a:srgbClr val="0000CC"/>
                </a:solidFill>
                <a:latin typeface="Times New Roman" panose="02020603050405020304" pitchFamily="18" charset="0"/>
                <a:cs typeface="Times New Roman" panose="02020603050405020304" pitchFamily="18" charset="0"/>
              </a:rPr>
              <a:t>		</a:t>
            </a:r>
            <a:r>
              <a:rPr lang="vi-VN" sz="3200">
                <a:solidFill>
                  <a:srgbClr val="0000CC"/>
                </a:solidFill>
                <a:latin typeface="Times New Roman" panose="02020603050405020304" pitchFamily="18" charset="0"/>
                <a:cs typeface="Times New Roman" panose="02020603050405020304" pitchFamily="18" charset="0"/>
              </a:rPr>
              <a:t>...Thiên hạ ngạc nhiên chuyện lạ này,</a:t>
            </a:r>
          </a:p>
          <a:p>
            <a:r>
              <a:rPr lang="en-US" sz="3200">
                <a:solidFill>
                  <a:srgbClr val="0000CC"/>
                </a:solidFill>
                <a:latin typeface="Times New Roman" panose="02020603050405020304" pitchFamily="18" charset="0"/>
                <a:cs typeface="Times New Roman" panose="02020603050405020304" pitchFamily="18" charset="0"/>
              </a:rPr>
              <a:t>		</a:t>
            </a:r>
            <a:r>
              <a:rPr lang="vi-VN" sz="3200">
                <a:solidFill>
                  <a:srgbClr val="0000CC"/>
                </a:solidFill>
                <a:latin typeface="Times New Roman" panose="02020603050405020304" pitchFamily="18" charset="0"/>
                <a:cs typeface="Times New Roman" panose="02020603050405020304" pitchFamily="18" charset="0"/>
              </a:rPr>
              <a:t>Ngơ ngác nhìn nhau và tự hỏi :</a:t>
            </a:r>
          </a:p>
          <a:p>
            <a:r>
              <a:rPr lang="en-US" sz="3200">
                <a:solidFill>
                  <a:srgbClr val="0000CC"/>
                </a:solidFill>
                <a:latin typeface="Times New Roman" panose="02020603050405020304" pitchFamily="18" charset="0"/>
                <a:cs typeface="Times New Roman" panose="02020603050405020304" pitchFamily="18" charset="0"/>
              </a:rPr>
              <a:t>		</a:t>
            </a:r>
            <a:r>
              <a:rPr lang="vi-VN" sz="3200">
                <a:solidFill>
                  <a:srgbClr val="0000CC"/>
                </a:solidFill>
                <a:latin typeface="Times New Roman" panose="02020603050405020304" pitchFamily="18" charset="0"/>
                <a:cs typeface="Times New Roman" panose="02020603050405020304" pitchFamily="18" charset="0"/>
              </a:rPr>
              <a:t>“Thức dậy hay là ngủ nữa đây ?"</a:t>
            </a:r>
          </a:p>
          <a:p>
            <a:r>
              <a:rPr lang="en-US" sz="3200">
                <a:solidFill>
                  <a:srgbClr val="0000CC"/>
                </a:solidFill>
                <a:latin typeface="Times New Roman" panose="02020603050405020304" pitchFamily="18" charset="0"/>
                <a:cs typeface="Times New Roman" panose="02020603050405020304" pitchFamily="18" charset="0"/>
              </a:rPr>
              <a:t>	</a:t>
            </a:r>
            <a:r>
              <a:rPr lang="vi-VN" sz="3200">
                <a:solidFill>
                  <a:srgbClr val="0000CC"/>
                </a:solidFill>
                <a:latin typeface="Times New Roman" panose="02020603050405020304" pitchFamily="18" charset="0"/>
                <a:cs typeface="Times New Roman" panose="02020603050405020304" pitchFamily="18" charset="0"/>
              </a:rPr>
              <a:t>Thế là tránh được điều vô lí, mà bốn câu lại hợp thành một bài thơ ngộ nghĩnh. Sau đó ít lâu, bài thơ được đăng trên báo Người đưa tin châu Âu với đầu đề Gửi bạn làm thơ. Bạn bè trong lớp vô cùng hãnh diện về nhà thơ của lớp mình.</a:t>
            </a:r>
          </a:p>
          <a:p>
            <a:r>
              <a:rPr lang="en-US" sz="3200">
                <a:solidFill>
                  <a:srgbClr val="0000CC"/>
                </a:solidFill>
                <a:latin typeface="Times New Roman" panose="02020603050405020304" pitchFamily="18" charset="0"/>
                <a:cs typeface="Times New Roman" panose="02020603050405020304" pitchFamily="18" charset="0"/>
              </a:rPr>
              <a:t>                                                              </a:t>
            </a:r>
            <a:r>
              <a:rPr lang="vi-VN" sz="3200">
                <a:solidFill>
                  <a:srgbClr val="0000CC"/>
                </a:solidFill>
                <a:latin typeface="Times New Roman" panose="02020603050405020304" pitchFamily="18" charset="0"/>
                <a:cs typeface="Times New Roman" panose="02020603050405020304" pitchFamily="18" charset="0"/>
              </a:rPr>
              <a:t>Theo CHUYỆN LÀNG VĂN</a:t>
            </a:r>
          </a:p>
          <a:p>
            <a:endParaRPr lang="vi-VN" sz="3200">
              <a:solidFill>
                <a:srgbClr val="0000C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265300"/>
      </p:ext>
    </p:extLst>
  </p:cSld>
  <p:clrMapOvr>
    <a:masterClrMapping/>
  </p:clrMapOvr>
  <p:transition spd="slow">
    <p:split orient="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4617134" y="149573"/>
            <a:ext cx="7013458" cy="1117345"/>
            <a:chOff x="4539228" y="210532"/>
            <a:chExt cx="6895119" cy="1117345"/>
          </a:xfrm>
        </p:grpSpPr>
        <p:grpSp>
          <p:nvGrpSpPr>
            <p:cNvPr id="15" name="Group 14"/>
            <p:cNvGrpSpPr/>
            <p:nvPr/>
          </p:nvGrpSpPr>
          <p:grpSpPr>
            <a:xfrm>
              <a:off x="4539228" y="210532"/>
              <a:ext cx="6895119" cy="1117345"/>
              <a:chOff x="4539228" y="210532"/>
              <a:chExt cx="6895119" cy="1117345"/>
            </a:xfrm>
          </p:grpSpPr>
          <p:sp>
            <p:nvSpPr>
              <p:cNvPr id="17" name="TextBox 16"/>
              <p:cNvSpPr txBox="1"/>
              <p:nvPr/>
            </p:nvSpPr>
            <p:spPr>
              <a:xfrm>
                <a:off x="4539228" y="210532"/>
                <a:ext cx="6895119" cy="646331"/>
              </a:xfrm>
              <a:prstGeom prst="rect">
                <a:avLst/>
              </a:prstGeom>
              <a:noFill/>
            </p:spPr>
            <p:txBody>
              <a:bodyPr wrap="none" rtlCol="0">
                <a:spAutoFit/>
              </a:bodyPr>
              <a:lstStyle/>
              <a:p>
                <a:r>
                  <a:rPr lang="en-US" sz="3600">
                    <a:solidFill>
                      <a:srgbClr val="0000CC"/>
                    </a:solidFill>
                    <a:latin typeface="Times New Roman" pitchFamily="18" charset="0"/>
                    <a:cs typeface="Times New Roman" pitchFamily="18" charset="0"/>
                  </a:rPr>
                  <a:t>Thứ……ngày…..tháng…..năm…….</a:t>
                </a:r>
              </a:p>
            </p:txBody>
          </p:sp>
          <p:sp>
            <p:nvSpPr>
              <p:cNvPr id="18" name="TextBox 17"/>
              <p:cNvSpPr txBox="1"/>
              <p:nvPr/>
            </p:nvSpPr>
            <p:spPr>
              <a:xfrm>
                <a:off x="6651116" y="743102"/>
                <a:ext cx="2564962" cy="584775"/>
              </a:xfrm>
              <a:prstGeom prst="rect">
                <a:avLst/>
              </a:prstGeom>
              <a:noFill/>
            </p:spPr>
            <p:txBody>
              <a:bodyPr wrap="none" rtlCol="0">
                <a:spAutoFit/>
              </a:bodyPr>
              <a:lstStyle/>
              <a:p>
                <a:r>
                  <a:rPr lang="en-US" sz="3200" b="1">
                    <a:solidFill>
                      <a:srgbClr val="FF0066"/>
                    </a:solidFill>
                    <a:latin typeface="Times New Roman" pitchFamily="18" charset="0"/>
                    <a:cs typeface="Times New Roman" pitchFamily="18" charset="0"/>
                  </a:rPr>
                  <a:t>TIẾNG VIỆT</a:t>
                </a:r>
              </a:p>
            </p:txBody>
          </p:sp>
        </p:grpSp>
        <p:cxnSp>
          <p:nvCxnSpPr>
            <p:cNvPr id="16" name="Straight Connector 15"/>
            <p:cNvCxnSpPr/>
            <p:nvPr/>
          </p:nvCxnSpPr>
          <p:spPr>
            <a:xfrm>
              <a:off x="6826235" y="1288554"/>
              <a:ext cx="219456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grpSp>
        <p:nvGrpSpPr>
          <p:cNvPr id="5" name="Group 4"/>
          <p:cNvGrpSpPr/>
          <p:nvPr/>
        </p:nvGrpSpPr>
        <p:grpSpPr>
          <a:xfrm>
            <a:off x="1406914" y="1953420"/>
            <a:ext cx="6781801" cy="646331"/>
            <a:chOff x="1508918" y="1888664"/>
            <a:chExt cx="6172201" cy="1083059"/>
          </a:xfrm>
        </p:grpSpPr>
        <p:sp>
          <p:nvSpPr>
            <p:cNvPr id="10" name="Rectangle 9"/>
            <p:cNvSpPr/>
            <p:nvPr/>
          </p:nvSpPr>
          <p:spPr>
            <a:xfrm>
              <a:off x="1508918" y="1888664"/>
              <a:ext cx="6172201" cy="1083059"/>
            </a:xfrm>
            <a:prstGeom prst="rect">
              <a:avLst/>
            </a:prstGeom>
          </p:spPr>
          <p:txBody>
            <a:bodyPr wrap="square">
              <a:spAutoFit/>
            </a:bodyPr>
            <a:lstStyle/>
            <a:p>
              <a:r>
                <a:rPr lang="en-US" sz="3600" b="1">
                  <a:solidFill>
                    <a:srgbClr val="FF0000"/>
                  </a:solidFill>
                  <a:latin typeface="Times New Roman" pitchFamily="18" charset="0"/>
                  <a:cs typeface="Times New Roman" pitchFamily="18" charset="0"/>
                </a:rPr>
                <a:t>3. Nói và nghe.</a:t>
              </a:r>
            </a:p>
          </p:txBody>
        </p:sp>
        <p:cxnSp>
          <p:nvCxnSpPr>
            <p:cNvPr id="4" name="Straight Connector 3"/>
            <p:cNvCxnSpPr/>
            <p:nvPr/>
          </p:nvCxnSpPr>
          <p:spPr>
            <a:xfrm>
              <a:off x="1646078" y="2911093"/>
              <a:ext cx="2496620"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grpSp>
      <p:sp>
        <p:nvSpPr>
          <p:cNvPr id="21" name="Text Box 14"/>
          <p:cNvSpPr txBox="1">
            <a:spLocks noChangeArrowheads="1"/>
          </p:cNvSpPr>
          <p:nvPr/>
        </p:nvSpPr>
        <p:spPr bwMode="auto">
          <a:xfrm>
            <a:off x="4328319" y="2057400"/>
            <a:ext cx="10541405"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3200" b="1">
                <a:solidFill>
                  <a:srgbClr val="0000CC"/>
                </a:solidFill>
                <a:effectLst>
                  <a:outerShdw blurRad="38100" dist="38100" dir="2700000" algn="tl">
                    <a:srgbClr val="000000">
                      <a:alpha val="43137"/>
                    </a:srgbClr>
                  </a:outerShdw>
                </a:effectLst>
                <a:latin typeface="Times New Roman" pitchFamily="18" charset="0"/>
              </a:rPr>
              <a:t>2. Kể lại câu chuyện: MẶT TRỜI MỌC Ở ĐẰNG …TÂY</a:t>
            </a:r>
            <a:endParaRPr lang="en-US" sz="3200" b="1" dirty="0">
              <a:solidFill>
                <a:srgbClr val="0000CC"/>
              </a:solidFill>
              <a:effectLst>
                <a:outerShdw blurRad="38100" dist="38100" dir="2700000" algn="tl">
                  <a:srgbClr val="000000">
                    <a:alpha val="43137"/>
                  </a:srgbClr>
                </a:outerShdw>
              </a:effectLst>
              <a:latin typeface="Times New Roman" pitchFamily="18" charset="0"/>
            </a:endParaRPr>
          </a:p>
        </p:txBody>
      </p:sp>
      <p:sp>
        <p:nvSpPr>
          <p:cNvPr id="24" name="Text Box 14">
            <a:extLst>
              <a:ext uri="{FF2B5EF4-FFF2-40B4-BE49-F238E27FC236}">
                <a16:creationId xmlns:a16="http://schemas.microsoft.com/office/drawing/2014/main" xmlns="" id="{A6D03E87-F065-4833-A501-CC1A6FD8CF38}"/>
              </a:ext>
            </a:extLst>
          </p:cNvPr>
          <p:cNvSpPr txBox="1">
            <a:spLocks noChangeArrowheads="1"/>
          </p:cNvSpPr>
          <p:nvPr/>
        </p:nvSpPr>
        <p:spPr bwMode="auto">
          <a:xfrm>
            <a:off x="3947319" y="1266918"/>
            <a:ext cx="8762999"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3200" b="1" err="1">
                <a:solidFill>
                  <a:srgbClr val="0000CC"/>
                </a:solidFill>
                <a:effectLst>
                  <a:outerShdw blurRad="38100" dist="38100" dir="2700000" algn="tl">
                    <a:srgbClr val="000000">
                      <a:alpha val="43137"/>
                    </a:srgbClr>
                  </a:outerShdw>
                </a:effectLst>
                <a:latin typeface="Times New Roman" pitchFamily="18" charset="0"/>
              </a:rPr>
              <a:t>Bài</a:t>
            </a:r>
            <a:r>
              <a:rPr lang="en-US" sz="3200" b="1">
                <a:solidFill>
                  <a:srgbClr val="0000CC"/>
                </a:solidFill>
                <a:effectLst>
                  <a:outerShdw blurRad="38100" dist="38100" dir="2700000" algn="tl">
                    <a:srgbClr val="000000">
                      <a:alpha val="43137"/>
                    </a:srgbClr>
                  </a:outerShdw>
                </a:effectLst>
                <a:latin typeface="Times New Roman" pitchFamily="18" charset="0"/>
              </a:rPr>
              <a:t> 15: THƯ VIỆN ( Tiết 1 + 2)</a:t>
            </a:r>
            <a:endParaRPr lang="en-US" sz="3200" b="1" dirty="0">
              <a:solidFill>
                <a:srgbClr val="0000CC"/>
              </a:solidFill>
              <a:effectLst>
                <a:outerShdw blurRad="38100" dist="38100" dir="2700000" algn="tl">
                  <a:srgbClr val="000000">
                    <a:alpha val="43137"/>
                  </a:srgbClr>
                </a:outerShdw>
              </a:effectLst>
              <a:latin typeface="Times New Roman" pitchFamily="18" charset="0"/>
            </a:endParaRPr>
          </a:p>
        </p:txBody>
      </p:sp>
      <p:pic>
        <p:nvPicPr>
          <p:cNvPr id="25" name="Picture 24">
            <a:extLst>
              <a:ext uri="{FF2B5EF4-FFF2-40B4-BE49-F238E27FC236}">
                <a16:creationId xmlns:a16="http://schemas.microsoft.com/office/drawing/2014/main" xmlns="" id="{11D8F59D-6E13-56B5-441C-AAD880001C18}"/>
              </a:ext>
            </a:extLst>
          </p:cNvPr>
          <p:cNvPicPr>
            <a:picLocks noChangeAspect="1"/>
          </p:cNvPicPr>
          <p:nvPr/>
        </p:nvPicPr>
        <p:blipFill>
          <a:blip r:embed="rId2"/>
          <a:stretch>
            <a:fillRect/>
          </a:stretch>
        </p:blipFill>
        <p:spPr>
          <a:xfrm>
            <a:off x="549330" y="3142342"/>
            <a:ext cx="3657600" cy="4477657"/>
          </a:xfrm>
          <a:prstGeom prst="rect">
            <a:avLst/>
          </a:prstGeom>
        </p:spPr>
      </p:pic>
      <p:pic>
        <p:nvPicPr>
          <p:cNvPr id="26" name="Picture 25" descr="Graphical user interface&#10;&#10;Description automatically generated with medium confidence">
            <a:extLst>
              <a:ext uri="{FF2B5EF4-FFF2-40B4-BE49-F238E27FC236}">
                <a16:creationId xmlns:a16="http://schemas.microsoft.com/office/drawing/2014/main" xmlns="" id="{247A7F61-F188-1EE3-84AF-F807401D78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8032" y="3309937"/>
            <a:ext cx="3515126" cy="4310062"/>
          </a:xfrm>
          <a:prstGeom prst="rect">
            <a:avLst/>
          </a:prstGeom>
        </p:spPr>
      </p:pic>
      <p:pic>
        <p:nvPicPr>
          <p:cNvPr id="27" name="Picture 26">
            <a:extLst>
              <a:ext uri="{FF2B5EF4-FFF2-40B4-BE49-F238E27FC236}">
                <a16:creationId xmlns:a16="http://schemas.microsoft.com/office/drawing/2014/main" xmlns="" id="{EC52CD8C-F89E-975F-3DE7-15E21F6FDB29}"/>
              </a:ext>
            </a:extLst>
          </p:cNvPr>
          <p:cNvPicPr>
            <a:picLocks noChangeAspect="1"/>
          </p:cNvPicPr>
          <p:nvPr/>
        </p:nvPicPr>
        <p:blipFill>
          <a:blip r:embed="rId4"/>
          <a:stretch>
            <a:fillRect/>
          </a:stretch>
        </p:blipFill>
        <p:spPr>
          <a:xfrm>
            <a:off x="8567904" y="3395451"/>
            <a:ext cx="3515126" cy="4224548"/>
          </a:xfrm>
          <a:prstGeom prst="rect">
            <a:avLst/>
          </a:prstGeom>
        </p:spPr>
      </p:pic>
      <p:pic>
        <p:nvPicPr>
          <p:cNvPr id="28" name="Picture 27">
            <a:extLst>
              <a:ext uri="{FF2B5EF4-FFF2-40B4-BE49-F238E27FC236}">
                <a16:creationId xmlns:a16="http://schemas.microsoft.com/office/drawing/2014/main" xmlns="" id="{50C7270A-EB62-E35F-FA87-2235B2E0A481}"/>
              </a:ext>
            </a:extLst>
          </p:cNvPr>
          <p:cNvPicPr>
            <a:picLocks noChangeAspect="1"/>
          </p:cNvPicPr>
          <p:nvPr/>
        </p:nvPicPr>
        <p:blipFill>
          <a:blip r:embed="rId5"/>
          <a:stretch>
            <a:fillRect/>
          </a:stretch>
        </p:blipFill>
        <p:spPr>
          <a:xfrm>
            <a:off x="12176919" y="3341312"/>
            <a:ext cx="3657599" cy="4477657"/>
          </a:xfrm>
          <a:prstGeom prst="rect">
            <a:avLst/>
          </a:prstGeom>
        </p:spPr>
      </p:pic>
    </p:spTree>
    <p:extLst>
      <p:ext uri="{BB962C8B-B14F-4D97-AF65-F5344CB8AC3E}">
        <p14:creationId xmlns:p14="http://schemas.microsoft.com/office/powerpoint/2010/main" val="4250611621"/>
      </p:ext>
    </p:extLst>
  </p:cSld>
  <p:clrMapOvr>
    <a:masterClrMapping/>
  </p:clrMapOvr>
  <p:transition spd="slow">
    <p:split orient="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Anh dep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93" y="388938"/>
            <a:ext cx="14920252" cy="875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WordArt 3"/>
          <p:cNvSpPr>
            <a:spLocks noChangeArrowheads="1" noChangeShapeType="1" noTextEdit="1"/>
          </p:cNvSpPr>
          <p:nvPr/>
        </p:nvSpPr>
        <p:spPr bwMode="auto">
          <a:xfrm>
            <a:off x="209917" y="3657600"/>
            <a:ext cx="15617822" cy="1582738"/>
          </a:xfrm>
          <a:prstGeom prst="rect">
            <a:avLst/>
          </a:prstGeom>
        </p:spPr>
        <p:txBody>
          <a:bodyPr wrap="none" fromWordArt="1">
            <a:prstTxWarp prst="textPlain">
              <a:avLst>
                <a:gd name="adj" fmla="val 50000"/>
              </a:avLst>
            </a:prstTxWarp>
          </a:bodyPr>
          <a:lstStyle/>
          <a:p>
            <a:pPr algn="ctr"/>
            <a:r>
              <a:rPr lang="vi-VN" sz="5700"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0" fill="hold"/>
                                        <p:tgtEl>
                                          <p:spTgt spid="18"/>
                                        </p:tgtEl>
                                        <p:attrNameLst>
                                          <p:attrName>ppt_w</p:attrName>
                                        </p:attrNameLst>
                                      </p:cBhvr>
                                      <p:tavLst>
                                        <p:tav tm="0">
                                          <p:val>
                                            <p:fltVal val="0"/>
                                          </p:val>
                                        </p:tav>
                                        <p:tav tm="100000">
                                          <p:val>
                                            <p:strVal val="#ppt_w"/>
                                          </p:val>
                                        </p:tav>
                                      </p:tavLst>
                                    </p:anim>
                                    <p:anim calcmode="lin" valueType="num">
                                      <p:cBhvr>
                                        <p:cTn id="8" dur="5000" fill="hold"/>
                                        <p:tgtEl>
                                          <p:spTgt spid="18"/>
                                        </p:tgtEl>
                                        <p:attrNameLst>
                                          <p:attrName>ppt_h</p:attrName>
                                        </p:attrNameLst>
                                      </p:cBhvr>
                                      <p:tavLst>
                                        <p:tav tm="0">
                                          <p:val>
                                            <p:fltVal val="0"/>
                                          </p:val>
                                        </p:tav>
                                        <p:tav tm="100000">
                                          <p:val>
                                            <p:strVal val="#ppt_h"/>
                                          </p:val>
                                        </p:tav>
                                      </p:tavLst>
                                    </p:anim>
                                    <p:animEffect transition="in" filter="fade">
                                      <p:cBhvr>
                                        <p:cTn id="9" dur="5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C181619D-A9F3-8804-FE91-39627B36F147}"/>
              </a:ext>
            </a:extLst>
          </p:cNvPr>
          <p:cNvSpPr/>
          <p:nvPr/>
        </p:nvSpPr>
        <p:spPr>
          <a:xfrm>
            <a:off x="1813719" y="1799488"/>
            <a:ext cx="11734800" cy="646331"/>
          </a:xfrm>
          <a:prstGeom prst="rect">
            <a:avLst/>
          </a:prstGeom>
        </p:spPr>
        <p:txBody>
          <a:bodyPr wrap="square">
            <a:spAutoFit/>
          </a:bodyPr>
          <a:lstStyle/>
          <a:p>
            <a:r>
              <a:rPr lang="en-US" sz="3600" b="1">
                <a:solidFill>
                  <a:srgbClr val="FF0000"/>
                </a:solidFill>
                <a:latin typeface="Times New Roman" pitchFamily="18" charset="0"/>
                <a:cs typeface="Times New Roman" pitchFamily="18" charset="0"/>
              </a:rPr>
              <a:t>Giới thiệu với bạn về nơi đọc sách mà em yêu thích.</a:t>
            </a:r>
            <a:endParaRPr lang="vi-VN" sz="3600" b="1" dirty="0">
              <a:solidFill>
                <a:srgbClr val="FF0000"/>
              </a:solidFill>
              <a:latin typeface="Times New Roman" pitchFamily="18" charset="0"/>
              <a:cs typeface="Times New Roman" pitchFamily="18" charset="0"/>
            </a:endParaRPr>
          </a:p>
        </p:txBody>
      </p:sp>
      <p:sp>
        <p:nvSpPr>
          <p:cNvPr id="5" name="TextBox 4">
            <a:extLst>
              <a:ext uri="{FF2B5EF4-FFF2-40B4-BE49-F238E27FC236}">
                <a16:creationId xmlns:a16="http://schemas.microsoft.com/office/drawing/2014/main" xmlns="" id="{F5E06E1F-9EBF-513A-01F0-E82B55F337B3}"/>
              </a:ext>
            </a:extLst>
          </p:cNvPr>
          <p:cNvSpPr txBox="1"/>
          <p:nvPr/>
        </p:nvSpPr>
        <p:spPr>
          <a:xfrm>
            <a:off x="6765268" y="682143"/>
            <a:ext cx="2608984" cy="584775"/>
          </a:xfrm>
          <a:prstGeom prst="rect">
            <a:avLst/>
          </a:prstGeom>
          <a:noFill/>
        </p:spPr>
        <p:txBody>
          <a:bodyPr wrap="none" rtlCol="0">
            <a:spAutoFit/>
          </a:bodyPr>
          <a:lstStyle/>
          <a:p>
            <a:r>
              <a:rPr lang="en-US" sz="3200" b="1">
                <a:solidFill>
                  <a:srgbClr val="FF0066"/>
                </a:solidFill>
                <a:latin typeface="Times New Roman" pitchFamily="18" charset="0"/>
                <a:cs typeface="Times New Roman" pitchFamily="18" charset="0"/>
              </a:rPr>
              <a:t>TIẾNG VIỆT</a:t>
            </a:r>
          </a:p>
        </p:txBody>
      </p:sp>
      <p:sp>
        <p:nvSpPr>
          <p:cNvPr id="6" name="TextBox 5">
            <a:extLst>
              <a:ext uri="{FF2B5EF4-FFF2-40B4-BE49-F238E27FC236}">
                <a16:creationId xmlns:a16="http://schemas.microsoft.com/office/drawing/2014/main" xmlns="" id="{C768EC21-B45A-2015-6424-64CC95612447}"/>
              </a:ext>
            </a:extLst>
          </p:cNvPr>
          <p:cNvSpPr txBox="1"/>
          <p:nvPr/>
        </p:nvSpPr>
        <p:spPr>
          <a:xfrm>
            <a:off x="4617134" y="149573"/>
            <a:ext cx="7013458" cy="646331"/>
          </a:xfrm>
          <a:prstGeom prst="rect">
            <a:avLst/>
          </a:prstGeom>
          <a:noFill/>
        </p:spPr>
        <p:txBody>
          <a:bodyPr wrap="none" rtlCol="0">
            <a:spAutoFit/>
          </a:bodyPr>
          <a:lstStyle/>
          <a:p>
            <a:r>
              <a:rPr lang="en-US" sz="3600">
                <a:solidFill>
                  <a:srgbClr val="0000CC"/>
                </a:solidFill>
                <a:latin typeface="Times New Roman" pitchFamily="18" charset="0"/>
                <a:cs typeface="Times New Roman" pitchFamily="18" charset="0"/>
              </a:rPr>
              <a:t>Thứ……ngày…..tháng…..năm…….</a:t>
            </a:r>
          </a:p>
        </p:txBody>
      </p:sp>
      <p:sp>
        <p:nvSpPr>
          <p:cNvPr id="7" name="Rectangle 95">
            <a:extLst>
              <a:ext uri="{FF2B5EF4-FFF2-40B4-BE49-F238E27FC236}">
                <a16:creationId xmlns:a16="http://schemas.microsoft.com/office/drawing/2014/main" xmlns="" id="{3F892887-EEC5-3EFD-E8DE-0945AAD3A112}"/>
              </a:ext>
            </a:extLst>
          </p:cNvPr>
          <p:cNvSpPr>
            <a:spLocks noChangeArrowheads="1"/>
          </p:cNvSpPr>
          <p:nvPr/>
        </p:nvSpPr>
        <p:spPr bwMode="auto">
          <a:xfrm>
            <a:off x="6442794" y="1182689"/>
            <a:ext cx="294183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GB" sz="3600" b="1">
                <a:solidFill>
                  <a:srgbClr val="0000CC"/>
                </a:solidFill>
                <a:latin typeface="Times New Roman" pitchFamily="18" charset="0"/>
                <a:cs typeface="Times New Roman" pitchFamily="18" charset="0"/>
              </a:rPr>
              <a:t>KHỞI ĐỘNG</a:t>
            </a:r>
          </a:p>
        </p:txBody>
      </p:sp>
      <p:sp>
        <p:nvSpPr>
          <p:cNvPr id="10" name="Rectangle 9">
            <a:extLst>
              <a:ext uri="{FF2B5EF4-FFF2-40B4-BE49-F238E27FC236}">
                <a16:creationId xmlns:a16="http://schemas.microsoft.com/office/drawing/2014/main" xmlns="" id="{D49AA1C2-81FC-90AD-D35E-B44267B2689D}"/>
              </a:ext>
            </a:extLst>
          </p:cNvPr>
          <p:cNvSpPr/>
          <p:nvPr/>
        </p:nvSpPr>
        <p:spPr>
          <a:xfrm>
            <a:off x="4360507" y="2743200"/>
            <a:ext cx="7418506" cy="646331"/>
          </a:xfrm>
          <a:prstGeom prst="rect">
            <a:avLst/>
          </a:prstGeom>
        </p:spPr>
        <p:txBody>
          <a:bodyPr wrap="square">
            <a:spAutoFit/>
          </a:bodyPr>
          <a:lstStyle/>
          <a:p>
            <a:pPr algn="ctr"/>
            <a:r>
              <a:rPr lang="en-US" sz="3600" b="1">
                <a:solidFill>
                  <a:srgbClr val="0000FF"/>
                </a:solidFill>
                <a:latin typeface="Times New Roman" pitchFamily="18" charset="0"/>
                <a:cs typeface="Times New Roman" pitchFamily="18" charset="0"/>
              </a:rPr>
              <a:t>Cùng làm việc nhóm đôi</a:t>
            </a:r>
            <a:endParaRPr lang="vi-VN" sz="3600" b="1" dirty="0">
              <a:solidFill>
                <a:srgbClr val="0000FF"/>
              </a:solidFill>
              <a:latin typeface="Times New Roman" pitchFamily="18" charset="0"/>
              <a:cs typeface="Times New Roman" pitchFamily="18" charset="0"/>
            </a:endParaRPr>
          </a:p>
        </p:txBody>
      </p:sp>
      <p:pic>
        <p:nvPicPr>
          <p:cNvPr id="11" name="Picture 10">
            <a:extLst>
              <a:ext uri="{FF2B5EF4-FFF2-40B4-BE49-F238E27FC236}">
                <a16:creationId xmlns:a16="http://schemas.microsoft.com/office/drawing/2014/main" xmlns="" id="{D435627F-AA53-D60C-4A30-B679884C2944}"/>
              </a:ext>
            </a:extLst>
          </p:cNvPr>
          <p:cNvPicPr>
            <a:picLocks noChangeAspect="1"/>
          </p:cNvPicPr>
          <p:nvPr/>
        </p:nvPicPr>
        <p:blipFill>
          <a:blip r:embed="rId2"/>
          <a:stretch>
            <a:fillRect/>
          </a:stretch>
        </p:blipFill>
        <p:spPr>
          <a:xfrm>
            <a:off x="491215" y="3657600"/>
            <a:ext cx="5020246" cy="4525022"/>
          </a:xfrm>
          <a:prstGeom prst="rect">
            <a:avLst/>
          </a:prstGeom>
        </p:spPr>
      </p:pic>
      <p:pic>
        <p:nvPicPr>
          <p:cNvPr id="12" name="Picture 11">
            <a:extLst>
              <a:ext uri="{FF2B5EF4-FFF2-40B4-BE49-F238E27FC236}">
                <a16:creationId xmlns:a16="http://schemas.microsoft.com/office/drawing/2014/main" xmlns="" id="{824B7F3D-90C0-5708-B0CA-EC6BF4E3BC83}"/>
              </a:ext>
            </a:extLst>
          </p:cNvPr>
          <p:cNvPicPr>
            <a:picLocks noChangeAspect="1"/>
          </p:cNvPicPr>
          <p:nvPr/>
        </p:nvPicPr>
        <p:blipFill>
          <a:blip r:embed="rId3"/>
          <a:stretch>
            <a:fillRect/>
          </a:stretch>
        </p:blipFill>
        <p:spPr>
          <a:xfrm>
            <a:off x="5694007" y="3704578"/>
            <a:ext cx="4903904" cy="4525022"/>
          </a:xfrm>
          <a:prstGeom prst="rect">
            <a:avLst/>
          </a:prstGeom>
        </p:spPr>
      </p:pic>
      <p:pic>
        <p:nvPicPr>
          <p:cNvPr id="13" name="Picture 12">
            <a:extLst>
              <a:ext uri="{FF2B5EF4-FFF2-40B4-BE49-F238E27FC236}">
                <a16:creationId xmlns:a16="http://schemas.microsoft.com/office/drawing/2014/main" xmlns="" id="{7B2F4AF0-9BE8-5CA1-5252-84E394B64E50}"/>
              </a:ext>
            </a:extLst>
          </p:cNvPr>
          <p:cNvPicPr>
            <a:picLocks noChangeAspect="1"/>
          </p:cNvPicPr>
          <p:nvPr/>
        </p:nvPicPr>
        <p:blipFill>
          <a:blip r:embed="rId4"/>
          <a:stretch>
            <a:fillRect/>
          </a:stretch>
        </p:blipFill>
        <p:spPr>
          <a:xfrm>
            <a:off x="10765178" y="3644153"/>
            <a:ext cx="5105400" cy="4585447"/>
          </a:xfrm>
          <a:prstGeom prst="rect">
            <a:avLst/>
          </a:prstGeom>
        </p:spPr>
      </p:pic>
    </p:spTree>
    <p:extLst>
      <p:ext uri="{BB962C8B-B14F-4D97-AF65-F5344CB8AC3E}">
        <p14:creationId xmlns:p14="http://schemas.microsoft.com/office/powerpoint/2010/main" val="4109564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par>
                                <p:cTn id="18" presetID="10"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par>
                                <p:cTn id="21" presetID="10"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1C3AD09E-7921-7B64-01C4-F46D982D96C9}"/>
              </a:ext>
            </a:extLst>
          </p:cNvPr>
          <p:cNvPicPr>
            <a:picLocks noChangeAspect="1"/>
          </p:cNvPicPr>
          <p:nvPr/>
        </p:nvPicPr>
        <p:blipFill>
          <a:blip r:embed="rId2"/>
          <a:stretch>
            <a:fillRect/>
          </a:stretch>
        </p:blipFill>
        <p:spPr>
          <a:xfrm>
            <a:off x="213519" y="152400"/>
            <a:ext cx="15849600" cy="8839199"/>
          </a:xfrm>
          <a:prstGeom prst="rect">
            <a:avLst/>
          </a:prstGeom>
        </p:spPr>
      </p:pic>
    </p:spTree>
    <p:extLst>
      <p:ext uri="{BB962C8B-B14F-4D97-AF65-F5344CB8AC3E}">
        <p14:creationId xmlns:p14="http://schemas.microsoft.com/office/powerpoint/2010/main" val="1780970014"/>
      </p:ext>
    </p:extLst>
  </p:cSld>
  <p:clrMapOvr>
    <a:masterClrMapping/>
  </p:clrMapOvr>
  <p:transition spd="slow">
    <p:split orient="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4617134" y="149573"/>
            <a:ext cx="7013458" cy="1117345"/>
            <a:chOff x="4539228" y="210532"/>
            <a:chExt cx="6895119" cy="1117345"/>
          </a:xfrm>
        </p:grpSpPr>
        <p:grpSp>
          <p:nvGrpSpPr>
            <p:cNvPr id="15" name="Group 14"/>
            <p:cNvGrpSpPr/>
            <p:nvPr/>
          </p:nvGrpSpPr>
          <p:grpSpPr>
            <a:xfrm>
              <a:off x="4539228" y="210532"/>
              <a:ext cx="6895119" cy="1117345"/>
              <a:chOff x="4539228" y="210532"/>
              <a:chExt cx="6895119" cy="1117345"/>
            </a:xfrm>
          </p:grpSpPr>
          <p:sp>
            <p:nvSpPr>
              <p:cNvPr id="17" name="TextBox 16"/>
              <p:cNvSpPr txBox="1"/>
              <p:nvPr/>
            </p:nvSpPr>
            <p:spPr>
              <a:xfrm>
                <a:off x="4539228" y="210532"/>
                <a:ext cx="6895119" cy="646331"/>
              </a:xfrm>
              <a:prstGeom prst="rect">
                <a:avLst/>
              </a:prstGeom>
              <a:noFill/>
            </p:spPr>
            <p:txBody>
              <a:bodyPr wrap="none" rtlCol="0">
                <a:spAutoFit/>
              </a:bodyPr>
              <a:lstStyle/>
              <a:p>
                <a:r>
                  <a:rPr lang="en-US" sz="3600">
                    <a:solidFill>
                      <a:srgbClr val="0000CC"/>
                    </a:solidFill>
                    <a:latin typeface="Times New Roman" pitchFamily="18" charset="0"/>
                    <a:cs typeface="Times New Roman" pitchFamily="18" charset="0"/>
                  </a:rPr>
                  <a:t>Thứ……ngày…..tháng…..năm…….</a:t>
                </a:r>
              </a:p>
            </p:txBody>
          </p:sp>
          <p:sp>
            <p:nvSpPr>
              <p:cNvPr id="18" name="TextBox 17"/>
              <p:cNvSpPr txBox="1"/>
              <p:nvPr/>
            </p:nvSpPr>
            <p:spPr>
              <a:xfrm>
                <a:off x="6651116" y="743102"/>
                <a:ext cx="2564962" cy="584775"/>
              </a:xfrm>
              <a:prstGeom prst="rect">
                <a:avLst/>
              </a:prstGeom>
              <a:noFill/>
            </p:spPr>
            <p:txBody>
              <a:bodyPr wrap="none" rtlCol="0">
                <a:spAutoFit/>
              </a:bodyPr>
              <a:lstStyle/>
              <a:p>
                <a:r>
                  <a:rPr lang="en-US" sz="3200" b="1">
                    <a:solidFill>
                      <a:srgbClr val="FF0066"/>
                    </a:solidFill>
                    <a:latin typeface="Times New Roman" pitchFamily="18" charset="0"/>
                    <a:cs typeface="Times New Roman" pitchFamily="18" charset="0"/>
                  </a:rPr>
                  <a:t>TIẾNG VIỆT</a:t>
                </a:r>
              </a:p>
            </p:txBody>
          </p:sp>
        </p:grpSp>
        <p:cxnSp>
          <p:nvCxnSpPr>
            <p:cNvPr id="16" name="Straight Connector 15"/>
            <p:cNvCxnSpPr/>
            <p:nvPr/>
          </p:nvCxnSpPr>
          <p:spPr>
            <a:xfrm>
              <a:off x="6826235" y="1288554"/>
              <a:ext cx="219456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9" name="Text Box 14"/>
          <p:cNvSpPr txBox="1">
            <a:spLocks noChangeArrowheads="1"/>
          </p:cNvSpPr>
          <p:nvPr/>
        </p:nvSpPr>
        <p:spPr bwMode="auto">
          <a:xfrm>
            <a:off x="3947319" y="1266918"/>
            <a:ext cx="8762999"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3200" b="1" err="1">
                <a:solidFill>
                  <a:srgbClr val="0000CC"/>
                </a:solidFill>
                <a:effectLst>
                  <a:outerShdw blurRad="38100" dist="38100" dir="2700000" algn="tl">
                    <a:srgbClr val="000000">
                      <a:alpha val="43137"/>
                    </a:srgbClr>
                  </a:outerShdw>
                </a:effectLst>
                <a:latin typeface="Times New Roman" pitchFamily="18" charset="0"/>
              </a:rPr>
              <a:t>Bài</a:t>
            </a:r>
            <a:r>
              <a:rPr lang="en-US" sz="3200" b="1">
                <a:solidFill>
                  <a:srgbClr val="0000CC"/>
                </a:solidFill>
                <a:effectLst>
                  <a:outerShdw blurRad="38100" dist="38100" dir="2700000" algn="tl">
                    <a:srgbClr val="000000">
                      <a:alpha val="43137"/>
                    </a:srgbClr>
                  </a:outerShdw>
                </a:effectLst>
                <a:latin typeface="Times New Roman" pitchFamily="18" charset="0"/>
              </a:rPr>
              <a:t> 15: THƯ VIỆN ( Tiết 1 + 2)</a:t>
            </a:r>
            <a:endParaRPr lang="en-US" sz="3200" b="1" dirty="0">
              <a:solidFill>
                <a:srgbClr val="0000CC"/>
              </a:solidFill>
              <a:effectLst>
                <a:outerShdw blurRad="38100" dist="38100" dir="2700000" algn="tl">
                  <a:srgbClr val="000000">
                    <a:alpha val="43137"/>
                  </a:srgbClr>
                </a:outerShdw>
              </a:effectLst>
              <a:latin typeface="Times New Roman" pitchFamily="18" charset="0"/>
            </a:endParaRPr>
          </a:p>
        </p:txBody>
      </p:sp>
      <p:sp>
        <p:nvSpPr>
          <p:cNvPr id="2" name="Rectangle 1"/>
          <p:cNvSpPr/>
          <p:nvPr/>
        </p:nvSpPr>
        <p:spPr>
          <a:xfrm>
            <a:off x="1563435" y="2828092"/>
            <a:ext cx="14118684" cy="1323439"/>
          </a:xfrm>
          <a:prstGeom prst="rect">
            <a:avLst/>
          </a:prstGeom>
        </p:spPr>
        <p:txBody>
          <a:bodyPr wrap="square">
            <a:spAutoFit/>
          </a:bodyPr>
          <a:lstStyle/>
          <a:p>
            <a:r>
              <a:rPr lang="en-US" sz="4000" b="1">
                <a:solidFill>
                  <a:srgbClr val="0000CC"/>
                </a:solidFill>
                <a:latin typeface="Times New Roman" pitchFamily="18" charset="0"/>
                <a:cs typeface="Times New Roman" pitchFamily="18" charset="0"/>
              </a:rPr>
              <a:t>      Đ</a:t>
            </a:r>
            <a:r>
              <a:rPr lang="vi-VN" sz="4000" b="1">
                <a:solidFill>
                  <a:srgbClr val="0000CC"/>
                </a:solidFill>
                <a:latin typeface="Times New Roman" pitchFamily="18" charset="0"/>
                <a:cs typeface="Times New Roman" pitchFamily="18" charset="0"/>
              </a:rPr>
              <a:t>ọc đúng các tiếng dễ phát âm sai</a:t>
            </a:r>
            <a:r>
              <a:rPr lang="en-US" sz="4000" b="1">
                <a:solidFill>
                  <a:srgbClr val="0000CC"/>
                </a:solidFill>
                <a:latin typeface="Times New Roman" pitchFamily="18" charset="0"/>
                <a:cs typeface="Times New Roman" pitchFamily="18" charset="0"/>
              </a:rPr>
              <a:t>;</a:t>
            </a:r>
            <a:r>
              <a:rPr lang="vi-VN" sz="4000" b="1">
                <a:solidFill>
                  <a:srgbClr val="0000CC"/>
                </a:solidFill>
                <a:latin typeface="Times New Roman" pitchFamily="18" charset="0"/>
                <a:cs typeface="Times New Roman" pitchFamily="18" charset="0"/>
              </a:rPr>
              <a:t> Cách ngắt giọng ở những câu dài</a:t>
            </a:r>
            <a:r>
              <a:rPr lang="en-US" sz="4000" b="1">
                <a:solidFill>
                  <a:srgbClr val="0000CC"/>
                </a:solidFill>
                <a:latin typeface="Times New Roman" pitchFamily="18" charset="0"/>
                <a:cs typeface="Times New Roman" pitchFamily="18" charset="0"/>
              </a:rPr>
              <a:t>; </a:t>
            </a:r>
            <a:r>
              <a:rPr lang="vi-VN" sz="4000" b="1">
                <a:solidFill>
                  <a:srgbClr val="0000CC"/>
                </a:solidFill>
                <a:latin typeface="Times New Roman" pitchFamily="18" charset="0"/>
                <a:cs typeface="Times New Roman" pitchFamily="18" charset="0"/>
              </a:rPr>
              <a:t>Đọc diễn cảm lời của thầy hiệu trưởng.</a:t>
            </a:r>
            <a:endParaRPr lang="vi-VN" sz="4000" b="1" dirty="0" err="1">
              <a:solidFill>
                <a:srgbClr val="0000CC"/>
              </a:solidFill>
              <a:latin typeface="Times New Roman" pitchFamily="18" charset="0"/>
              <a:cs typeface="Times New Roman" pitchFamily="18" charset="0"/>
            </a:endParaRPr>
          </a:p>
        </p:txBody>
      </p:sp>
      <p:sp>
        <p:nvSpPr>
          <p:cNvPr id="3" name="Rectangle 2"/>
          <p:cNvSpPr/>
          <p:nvPr/>
        </p:nvSpPr>
        <p:spPr>
          <a:xfrm>
            <a:off x="1493838" y="5399452"/>
            <a:ext cx="13578681" cy="2169825"/>
          </a:xfrm>
          <a:prstGeom prst="rect">
            <a:avLst/>
          </a:prstGeom>
        </p:spPr>
        <p:txBody>
          <a:bodyPr wrap="square">
            <a:spAutoFit/>
          </a:bodyPr>
          <a:lstStyle/>
          <a:p>
            <a:pPr>
              <a:spcBef>
                <a:spcPts val="600"/>
              </a:spcBef>
              <a:spcAft>
                <a:spcPts val="300"/>
              </a:spcAft>
            </a:pPr>
            <a:r>
              <a:rPr lang="en-US" sz="4000" b="1">
                <a:solidFill>
                  <a:srgbClr val="0000CC"/>
                </a:solidFill>
                <a:latin typeface="Times New Roman" pitchFamily="18" charset="0"/>
                <a:cs typeface="Times New Roman" pitchFamily="18" charset="0"/>
              </a:rPr>
              <a:t>+ Đoạn 1: Từ đầu đến </a:t>
            </a:r>
            <a:r>
              <a:rPr lang="en-US" sz="4000" b="1" i="1">
                <a:solidFill>
                  <a:srgbClr val="0000CC"/>
                </a:solidFill>
                <a:latin typeface="Times New Roman" pitchFamily="18" charset="0"/>
                <a:cs typeface="Times New Roman" pitchFamily="18" charset="0"/>
              </a:rPr>
              <a:t>ngay tại đó nữa</a:t>
            </a:r>
            <a:r>
              <a:rPr lang="en-US" sz="4000" b="1">
                <a:solidFill>
                  <a:srgbClr val="0000CC"/>
                </a:solidFill>
                <a:latin typeface="Times New Roman" pitchFamily="18" charset="0"/>
                <a:cs typeface="Times New Roman" pitchFamily="18" charset="0"/>
              </a:rPr>
              <a:t>.</a:t>
            </a:r>
          </a:p>
          <a:p>
            <a:pPr>
              <a:spcBef>
                <a:spcPts val="600"/>
              </a:spcBef>
              <a:spcAft>
                <a:spcPts val="300"/>
              </a:spcAft>
            </a:pPr>
            <a:r>
              <a:rPr lang="en-US" sz="4000" b="1">
                <a:solidFill>
                  <a:srgbClr val="0000CC"/>
                </a:solidFill>
                <a:latin typeface="Times New Roman" pitchFamily="18" charset="0"/>
                <a:cs typeface="Times New Roman" pitchFamily="18" charset="0"/>
              </a:rPr>
              <a:t>+ Đoạn 2: Tiếp theo cho đến </a:t>
            </a:r>
            <a:r>
              <a:rPr lang="en-US" sz="4000" b="1" i="1">
                <a:solidFill>
                  <a:srgbClr val="0000CC"/>
                </a:solidFill>
                <a:latin typeface="Times New Roman" pitchFamily="18" charset="0"/>
                <a:cs typeface="Times New Roman" pitchFamily="18" charset="0"/>
              </a:rPr>
              <a:t>thật nhiều sách vào.</a:t>
            </a:r>
          </a:p>
          <a:p>
            <a:pPr>
              <a:spcBef>
                <a:spcPts val="600"/>
              </a:spcBef>
              <a:spcAft>
                <a:spcPts val="300"/>
              </a:spcAft>
            </a:pPr>
            <a:r>
              <a:rPr lang="en-US" sz="4000" b="1">
                <a:solidFill>
                  <a:srgbClr val="0000CC"/>
                </a:solidFill>
                <a:latin typeface="Times New Roman" pitchFamily="18" charset="0"/>
                <a:cs typeface="Times New Roman" pitchFamily="18" charset="0"/>
              </a:rPr>
              <a:t>+ Đoạn 3:  Còn lại.</a:t>
            </a:r>
            <a:endParaRPr lang="en-US" sz="4000" b="1" dirty="0">
              <a:solidFill>
                <a:srgbClr val="0000CC"/>
              </a:solidFill>
              <a:latin typeface="Times New Roman" pitchFamily="18" charset="0"/>
              <a:cs typeface="Times New Roman" pitchFamily="18" charset="0"/>
            </a:endParaRPr>
          </a:p>
        </p:txBody>
      </p:sp>
      <p:grpSp>
        <p:nvGrpSpPr>
          <p:cNvPr id="13" name="Group 12"/>
          <p:cNvGrpSpPr/>
          <p:nvPr/>
        </p:nvGrpSpPr>
        <p:grpSpPr>
          <a:xfrm>
            <a:off x="1508919" y="1981200"/>
            <a:ext cx="4191000" cy="677108"/>
            <a:chOff x="1508919" y="1888664"/>
            <a:chExt cx="3733800" cy="677108"/>
          </a:xfrm>
        </p:grpSpPr>
        <p:sp>
          <p:nvSpPr>
            <p:cNvPr id="20" name="Rectangle 19"/>
            <p:cNvSpPr/>
            <p:nvPr/>
          </p:nvSpPr>
          <p:spPr>
            <a:xfrm>
              <a:off x="1508919" y="1888664"/>
              <a:ext cx="3733800" cy="677108"/>
            </a:xfrm>
            <a:prstGeom prst="rect">
              <a:avLst/>
            </a:prstGeom>
          </p:spPr>
          <p:txBody>
            <a:bodyPr wrap="square">
              <a:spAutoFit/>
            </a:bodyPr>
            <a:lstStyle/>
            <a:p>
              <a:r>
                <a:rPr lang="en-US" sz="3800" b="1" dirty="0">
                  <a:solidFill>
                    <a:srgbClr val="FF0066"/>
                  </a:solidFill>
                  <a:latin typeface="Times New Roman" pitchFamily="18" charset="0"/>
                  <a:cs typeface="Times New Roman" pitchFamily="18" charset="0"/>
                </a:rPr>
                <a:t>1. </a:t>
              </a:r>
              <a:r>
                <a:rPr lang="en-US" sz="3800" b="1" dirty="0" err="1">
                  <a:solidFill>
                    <a:srgbClr val="FF0066"/>
                  </a:solidFill>
                  <a:latin typeface="Times New Roman" pitchFamily="18" charset="0"/>
                  <a:cs typeface="Times New Roman" pitchFamily="18" charset="0"/>
                </a:rPr>
                <a:t>Hướng</a:t>
              </a:r>
              <a:r>
                <a:rPr lang="en-US" sz="3800" b="1" dirty="0">
                  <a:solidFill>
                    <a:srgbClr val="FF0066"/>
                  </a:solidFill>
                  <a:latin typeface="Times New Roman" pitchFamily="18" charset="0"/>
                  <a:cs typeface="Times New Roman" pitchFamily="18" charset="0"/>
                </a:rPr>
                <a:t> </a:t>
              </a:r>
              <a:r>
                <a:rPr lang="en-US" sz="3800" b="1" dirty="0" err="1">
                  <a:solidFill>
                    <a:srgbClr val="FF0066"/>
                  </a:solidFill>
                  <a:latin typeface="Times New Roman" pitchFamily="18" charset="0"/>
                  <a:cs typeface="Times New Roman" pitchFamily="18" charset="0"/>
                </a:rPr>
                <a:t>dẫn</a:t>
              </a:r>
              <a:r>
                <a:rPr lang="en-US" sz="3800" b="1" dirty="0">
                  <a:solidFill>
                    <a:srgbClr val="FF0066"/>
                  </a:solidFill>
                  <a:latin typeface="Times New Roman" pitchFamily="18" charset="0"/>
                  <a:cs typeface="Times New Roman" pitchFamily="18" charset="0"/>
                </a:rPr>
                <a:t> </a:t>
              </a:r>
              <a:r>
                <a:rPr lang="en-US" sz="3800" b="1" dirty="0" err="1">
                  <a:solidFill>
                    <a:srgbClr val="FF0066"/>
                  </a:solidFill>
                  <a:latin typeface="Times New Roman" pitchFamily="18" charset="0"/>
                  <a:cs typeface="Times New Roman" pitchFamily="18" charset="0"/>
                </a:rPr>
                <a:t>đọc</a:t>
              </a:r>
              <a:r>
                <a:rPr lang="en-US" sz="3800" b="1" dirty="0">
                  <a:solidFill>
                    <a:srgbClr val="FF0066"/>
                  </a:solidFill>
                  <a:latin typeface="Times New Roman" pitchFamily="18" charset="0"/>
                  <a:cs typeface="Times New Roman" pitchFamily="18" charset="0"/>
                </a:rPr>
                <a:t>.</a:t>
              </a:r>
            </a:p>
          </p:txBody>
        </p:sp>
        <p:cxnSp>
          <p:nvCxnSpPr>
            <p:cNvPr id="21" name="Straight Connector 20"/>
            <p:cNvCxnSpPr/>
            <p:nvPr/>
          </p:nvCxnSpPr>
          <p:spPr>
            <a:xfrm>
              <a:off x="1673234" y="2519755"/>
              <a:ext cx="3177124" cy="0"/>
            </a:xfrm>
            <a:prstGeom prst="line">
              <a:avLst/>
            </a:prstGeom>
            <a:ln>
              <a:solidFill>
                <a:srgbClr val="FF0066"/>
              </a:solidFill>
            </a:ln>
          </p:spPr>
          <p:style>
            <a:lnRef idx="3">
              <a:schemeClr val="dk1"/>
            </a:lnRef>
            <a:fillRef idx="0">
              <a:schemeClr val="dk1"/>
            </a:fillRef>
            <a:effectRef idx="2">
              <a:schemeClr val="dk1"/>
            </a:effectRef>
            <a:fontRef idx="minor">
              <a:schemeClr val="tx1"/>
            </a:fontRef>
          </p:style>
        </p:cxnSp>
      </p:grpSp>
      <p:grpSp>
        <p:nvGrpSpPr>
          <p:cNvPr id="22" name="Group 21"/>
          <p:cNvGrpSpPr/>
          <p:nvPr/>
        </p:nvGrpSpPr>
        <p:grpSpPr>
          <a:xfrm>
            <a:off x="1508919" y="4343400"/>
            <a:ext cx="4191000" cy="677108"/>
            <a:chOff x="1508919" y="1888664"/>
            <a:chExt cx="3733800" cy="677108"/>
          </a:xfrm>
        </p:grpSpPr>
        <p:sp>
          <p:nvSpPr>
            <p:cNvPr id="23" name="Rectangle 22"/>
            <p:cNvSpPr/>
            <p:nvPr/>
          </p:nvSpPr>
          <p:spPr>
            <a:xfrm>
              <a:off x="1508919" y="1888664"/>
              <a:ext cx="3733800" cy="677108"/>
            </a:xfrm>
            <a:prstGeom prst="rect">
              <a:avLst/>
            </a:prstGeom>
          </p:spPr>
          <p:txBody>
            <a:bodyPr wrap="square">
              <a:spAutoFit/>
            </a:bodyPr>
            <a:lstStyle/>
            <a:p>
              <a:r>
                <a:rPr lang="en-US" sz="3800" b="1">
                  <a:solidFill>
                    <a:srgbClr val="FF0066"/>
                  </a:solidFill>
                  <a:latin typeface="Times New Roman" pitchFamily="18" charset="0"/>
                  <a:cs typeface="Times New Roman" pitchFamily="18" charset="0"/>
                </a:rPr>
                <a:t>2. Chia đoạn.</a:t>
              </a:r>
            </a:p>
          </p:txBody>
        </p:sp>
        <p:cxnSp>
          <p:nvCxnSpPr>
            <p:cNvPr id="24" name="Straight Connector 23"/>
            <p:cNvCxnSpPr/>
            <p:nvPr/>
          </p:nvCxnSpPr>
          <p:spPr>
            <a:xfrm>
              <a:off x="1618922" y="2519755"/>
              <a:ext cx="2281012" cy="0"/>
            </a:xfrm>
            <a:prstGeom prst="line">
              <a:avLst/>
            </a:prstGeom>
            <a:ln>
              <a:solidFill>
                <a:srgbClr val="FF0066"/>
              </a:solidFill>
            </a:ln>
          </p:spPr>
          <p:style>
            <a:lnRef idx="3">
              <a:schemeClr val="dk1"/>
            </a:lnRef>
            <a:fillRef idx="0">
              <a:schemeClr val="dk1"/>
            </a:fillRef>
            <a:effectRef idx="2">
              <a:schemeClr val="dk1"/>
            </a:effectRef>
            <a:fontRef idx="minor">
              <a:schemeClr val="tx1"/>
            </a:fontRef>
          </p:style>
        </p:cxnSp>
      </p:grpSp>
    </p:spTree>
    <p:extLst>
      <p:ext uri="{BB962C8B-B14F-4D97-AF65-F5344CB8AC3E}">
        <p14:creationId xmlns:p14="http://schemas.microsoft.com/office/powerpoint/2010/main" val="628792098"/>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fade">
                                      <p:cBhvr>
                                        <p:cTn id="27" dur="500"/>
                                        <p:tgtEl>
                                          <p:spTgt spid="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fade">
                                      <p:cBhvr>
                                        <p:cTn id="3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4617134" y="149573"/>
            <a:ext cx="7013458" cy="1117345"/>
            <a:chOff x="4539228" y="210532"/>
            <a:chExt cx="6895119" cy="1117345"/>
          </a:xfrm>
        </p:grpSpPr>
        <p:grpSp>
          <p:nvGrpSpPr>
            <p:cNvPr id="15" name="Group 14"/>
            <p:cNvGrpSpPr/>
            <p:nvPr/>
          </p:nvGrpSpPr>
          <p:grpSpPr>
            <a:xfrm>
              <a:off x="4539228" y="210532"/>
              <a:ext cx="6895119" cy="1117345"/>
              <a:chOff x="4539228" y="210532"/>
              <a:chExt cx="6895119" cy="1117345"/>
            </a:xfrm>
          </p:grpSpPr>
          <p:sp>
            <p:nvSpPr>
              <p:cNvPr id="17" name="TextBox 16"/>
              <p:cNvSpPr txBox="1"/>
              <p:nvPr/>
            </p:nvSpPr>
            <p:spPr>
              <a:xfrm>
                <a:off x="4539228" y="210532"/>
                <a:ext cx="6895119" cy="646331"/>
              </a:xfrm>
              <a:prstGeom prst="rect">
                <a:avLst/>
              </a:prstGeom>
              <a:noFill/>
            </p:spPr>
            <p:txBody>
              <a:bodyPr wrap="none" rtlCol="0">
                <a:spAutoFit/>
              </a:bodyPr>
              <a:lstStyle/>
              <a:p>
                <a:r>
                  <a:rPr lang="en-US" sz="3600">
                    <a:solidFill>
                      <a:srgbClr val="0000CC"/>
                    </a:solidFill>
                    <a:latin typeface="Times New Roman" pitchFamily="18" charset="0"/>
                    <a:cs typeface="Times New Roman" pitchFamily="18" charset="0"/>
                  </a:rPr>
                  <a:t>Thứ……ngày…..tháng…..năm…….</a:t>
                </a:r>
              </a:p>
            </p:txBody>
          </p:sp>
          <p:sp>
            <p:nvSpPr>
              <p:cNvPr id="18" name="TextBox 17"/>
              <p:cNvSpPr txBox="1"/>
              <p:nvPr/>
            </p:nvSpPr>
            <p:spPr>
              <a:xfrm>
                <a:off x="6651116" y="743102"/>
                <a:ext cx="2564962" cy="584775"/>
              </a:xfrm>
              <a:prstGeom prst="rect">
                <a:avLst/>
              </a:prstGeom>
              <a:noFill/>
            </p:spPr>
            <p:txBody>
              <a:bodyPr wrap="none" rtlCol="0">
                <a:spAutoFit/>
              </a:bodyPr>
              <a:lstStyle/>
              <a:p>
                <a:r>
                  <a:rPr lang="en-US" sz="3200" b="1">
                    <a:solidFill>
                      <a:srgbClr val="FF0066"/>
                    </a:solidFill>
                    <a:latin typeface="Times New Roman" pitchFamily="18" charset="0"/>
                    <a:cs typeface="Times New Roman" pitchFamily="18" charset="0"/>
                  </a:rPr>
                  <a:t>TIẾNG VIỆT</a:t>
                </a:r>
              </a:p>
            </p:txBody>
          </p:sp>
        </p:grpSp>
        <p:cxnSp>
          <p:nvCxnSpPr>
            <p:cNvPr id="16" name="Straight Connector 15"/>
            <p:cNvCxnSpPr/>
            <p:nvPr/>
          </p:nvCxnSpPr>
          <p:spPr>
            <a:xfrm>
              <a:off x="6826235" y="1288554"/>
              <a:ext cx="219456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2" name="Rectangle 1"/>
          <p:cNvSpPr/>
          <p:nvPr/>
        </p:nvSpPr>
        <p:spPr>
          <a:xfrm>
            <a:off x="2118520" y="3025914"/>
            <a:ext cx="2489983" cy="707886"/>
          </a:xfrm>
          <a:prstGeom prst="rect">
            <a:avLst/>
          </a:prstGeom>
        </p:spPr>
        <p:txBody>
          <a:bodyPr wrap="square">
            <a:spAutoFit/>
          </a:bodyPr>
          <a:lstStyle/>
          <a:p>
            <a:pPr algn="just"/>
            <a:r>
              <a:rPr lang="en-US" sz="4000" b="1">
                <a:solidFill>
                  <a:srgbClr val="0000FF"/>
                </a:solidFill>
                <a:latin typeface="Times New Roman" pitchFamily="18" charset="0"/>
                <a:cs typeface="Times New Roman" pitchFamily="18" charset="0"/>
              </a:rPr>
              <a:t>Th</a:t>
            </a:r>
            <a:r>
              <a:rPr lang="en-US" sz="4000" b="1">
                <a:solidFill>
                  <a:srgbClr val="FF0000"/>
                </a:solidFill>
                <a:latin typeface="Times New Roman" pitchFamily="18" charset="0"/>
                <a:cs typeface="Times New Roman" pitchFamily="18" charset="0"/>
              </a:rPr>
              <a:t>oải</a:t>
            </a:r>
            <a:r>
              <a:rPr lang="en-US" sz="4000" b="1">
                <a:solidFill>
                  <a:srgbClr val="0000FF"/>
                </a:solidFill>
                <a:latin typeface="Times New Roman" pitchFamily="18" charset="0"/>
                <a:cs typeface="Times New Roman" pitchFamily="18" charset="0"/>
              </a:rPr>
              <a:t> mái </a:t>
            </a:r>
            <a:endParaRPr lang="en-US" sz="4000" b="1" dirty="0">
              <a:solidFill>
                <a:srgbClr val="0000FF"/>
              </a:solidFill>
              <a:latin typeface="Times New Roman" pitchFamily="18" charset="0"/>
              <a:cs typeface="Times New Roman" pitchFamily="18" charset="0"/>
            </a:endParaRPr>
          </a:p>
        </p:txBody>
      </p:sp>
      <p:grpSp>
        <p:nvGrpSpPr>
          <p:cNvPr id="5" name="Group 4"/>
          <p:cNvGrpSpPr/>
          <p:nvPr/>
        </p:nvGrpSpPr>
        <p:grpSpPr>
          <a:xfrm>
            <a:off x="1406914" y="1953419"/>
            <a:ext cx="6781801" cy="707886"/>
            <a:chOff x="1508918" y="1888664"/>
            <a:chExt cx="6172201" cy="1186207"/>
          </a:xfrm>
        </p:grpSpPr>
        <p:sp>
          <p:nvSpPr>
            <p:cNvPr id="10" name="Rectangle 9"/>
            <p:cNvSpPr/>
            <p:nvPr/>
          </p:nvSpPr>
          <p:spPr>
            <a:xfrm>
              <a:off x="1508918" y="1888664"/>
              <a:ext cx="6172201" cy="1186207"/>
            </a:xfrm>
            <a:prstGeom prst="rect">
              <a:avLst/>
            </a:prstGeom>
          </p:spPr>
          <p:txBody>
            <a:bodyPr wrap="square">
              <a:spAutoFit/>
            </a:bodyPr>
            <a:lstStyle/>
            <a:p>
              <a:r>
                <a:rPr lang="en-US" sz="4000" b="1">
                  <a:solidFill>
                    <a:srgbClr val="FF0000"/>
                  </a:solidFill>
                  <a:latin typeface="Times New Roman" pitchFamily="18" charset="0"/>
                  <a:cs typeface="Times New Roman" pitchFamily="18" charset="0"/>
                </a:rPr>
                <a:t>3. Luyện đọc và tìm hiểu bài.</a:t>
              </a:r>
            </a:p>
          </p:txBody>
        </p:sp>
        <p:cxnSp>
          <p:nvCxnSpPr>
            <p:cNvPr id="4" name="Straight Connector 3"/>
            <p:cNvCxnSpPr/>
            <p:nvPr/>
          </p:nvCxnSpPr>
          <p:spPr>
            <a:xfrm>
              <a:off x="1646078" y="3017498"/>
              <a:ext cx="5577840"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grpSp>
      <p:sp>
        <p:nvSpPr>
          <p:cNvPr id="21" name="Rectangle 20"/>
          <p:cNvSpPr/>
          <p:nvPr/>
        </p:nvSpPr>
        <p:spPr>
          <a:xfrm>
            <a:off x="4797814" y="3009438"/>
            <a:ext cx="1951342" cy="707886"/>
          </a:xfrm>
          <a:prstGeom prst="rect">
            <a:avLst/>
          </a:prstGeom>
        </p:spPr>
        <p:txBody>
          <a:bodyPr wrap="square">
            <a:spAutoFit/>
          </a:bodyPr>
          <a:lstStyle/>
          <a:p>
            <a:pPr algn="just"/>
            <a:r>
              <a:rPr lang="en-US" sz="4000" b="1">
                <a:solidFill>
                  <a:srgbClr val="FF0000"/>
                </a:solidFill>
                <a:latin typeface="Times New Roman" pitchFamily="18" charset="0"/>
                <a:cs typeface="Times New Roman" pitchFamily="18" charset="0"/>
              </a:rPr>
              <a:t>l</a:t>
            </a:r>
            <a:r>
              <a:rPr lang="en-US" sz="4000" b="1">
                <a:solidFill>
                  <a:srgbClr val="0000CC"/>
                </a:solidFill>
                <a:latin typeface="Times New Roman" pitchFamily="18" charset="0"/>
                <a:cs typeface="Times New Roman" pitchFamily="18" charset="0"/>
              </a:rPr>
              <a:t>ớp học </a:t>
            </a:r>
            <a:endParaRPr lang="en-US" sz="4000" b="1" dirty="0">
              <a:solidFill>
                <a:srgbClr val="0000CC"/>
              </a:solidFill>
              <a:latin typeface="Times New Roman" pitchFamily="18" charset="0"/>
              <a:cs typeface="Times New Roman" pitchFamily="18" charset="0"/>
            </a:endParaRPr>
          </a:p>
        </p:txBody>
      </p:sp>
      <p:sp>
        <p:nvSpPr>
          <p:cNvPr id="22" name="Rectangle 21"/>
          <p:cNvSpPr/>
          <p:nvPr/>
        </p:nvSpPr>
        <p:spPr>
          <a:xfrm>
            <a:off x="6842919" y="2984255"/>
            <a:ext cx="1828800" cy="707886"/>
          </a:xfrm>
          <a:prstGeom prst="rect">
            <a:avLst/>
          </a:prstGeom>
        </p:spPr>
        <p:txBody>
          <a:bodyPr wrap="square">
            <a:spAutoFit/>
          </a:bodyPr>
          <a:lstStyle/>
          <a:p>
            <a:pPr algn="just"/>
            <a:r>
              <a:rPr lang="en-US" sz="4000" b="1">
                <a:solidFill>
                  <a:srgbClr val="FF0000"/>
                </a:solidFill>
                <a:latin typeface="Times New Roman" pitchFamily="18" charset="0"/>
                <a:cs typeface="Times New Roman" pitchFamily="18" charset="0"/>
              </a:rPr>
              <a:t>s</a:t>
            </a:r>
            <a:r>
              <a:rPr lang="en-US" sz="4000" b="1">
                <a:solidFill>
                  <a:srgbClr val="0000CC"/>
                </a:solidFill>
                <a:latin typeface="Times New Roman" pitchFamily="18" charset="0"/>
                <a:cs typeface="Times New Roman" pitchFamily="18" charset="0"/>
              </a:rPr>
              <a:t>ôi </a:t>
            </a:r>
            <a:r>
              <a:rPr lang="en-US" sz="4000" b="1">
                <a:solidFill>
                  <a:srgbClr val="FF0000"/>
                </a:solidFill>
                <a:latin typeface="Times New Roman" pitchFamily="18" charset="0"/>
                <a:cs typeface="Times New Roman" pitchFamily="18" charset="0"/>
              </a:rPr>
              <a:t>n</a:t>
            </a:r>
            <a:r>
              <a:rPr lang="en-US" sz="4000" b="1">
                <a:solidFill>
                  <a:srgbClr val="0000CC"/>
                </a:solidFill>
                <a:latin typeface="Times New Roman" pitchFamily="18" charset="0"/>
                <a:cs typeface="Times New Roman" pitchFamily="18" charset="0"/>
              </a:rPr>
              <a:t>ổi</a:t>
            </a:r>
            <a:endParaRPr lang="en-US" sz="4000" b="1" dirty="0">
              <a:solidFill>
                <a:srgbClr val="FF0000"/>
              </a:solidFill>
              <a:latin typeface="Times New Roman" pitchFamily="18" charset="0"/>
              <a:cs typeface="Times New Roman" pitchFamily="18" charset="0"/>
            </a:endParaRPr>
          </a:p>
        </p:txBody>
      </p:sp>
      <p:sp>
        <p:nvSpPr>
          <p:cNvPr id="20" name="Text Box 14"/>
          <p:cNvSpPr txBox="1">
            <a:spLocks noChangeArrowheads="1"/>
          </p:cNvSpPr>
          <p:nvPr/>
        </p:nvSpPr>
        <p:spPr bwMode="auto">
          <a:xfrm>
            <a:off x="3566319" y="1266918"/>
            <a:ext cx="9220199"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3200" b="1" dirty="0" err="1">
                <a:solidFill>
                  <a:srgbClr val="0000CC"/>
                </a:solidFill>
                <a:effectLst>
                  <a:outerShdw blurRad="38100" dist="38100" dir="2700000" algn="tl">
                    <a:srgbClr val="000000">
                      <a:alpha val="43137"/>
                    </a:srgbClr>
                  </a:outerShdw>
                </a:effectLst>
                <a:latin typeface="Times New Roman" pitchFamily="18" charset="0"/>
              </a:rPr>
              <a:t>Bài</a:t>
            </a:r>
            <a:r>
              <a:rPr lang="en-US" sz="3200" b="1" dirty="0">
                <a:solidFill>
                  <a:srgbClr val="0000CC"/>
                </a:solidFill>
                <a:effectLst>
                  <a:outerShdw blurRad="38100" dist="38100" dir="2700000" algn="tl">
                    <a:srgbClr val="000000">
                      <a:alpha val="43137"/>
                    </a:srgbClr>
                  </a:outerShdw>
                </a:effectLst>
                <a:latin typeface="Times New Roman" pitchFamily="18" charset="0"/>
              </a:rPr>
              <a:t> 11: LỜI GIẢI TOÁN ĐẶC BIỆT</a:t>
            </a:r>
          </a:p>
        </p:txBody>
      </p:sp>
      <p:sp>
        <p:nvSpPr>
          <p:cNvPr id="19" name="Rectangle 18">
            <a:extLst>
              <a:ext uri="{FF2B5EF4-FFF2-40B4-BE49-F238E27FC236}">
                <a16:creationId xmlns:a16="http://schemas.microsoft.com/office/drawing/2014/main" xmlns="" id="{4E9B42E3-102F-AA80-68C5-969E5564EEF2}"/>
              </a:ext>
            </a:extLst>
          </p:cNvPr>
          <p:cNvSpPr/>
          <p:nvPr/>
        </p:nvSpPr>
        <p:spPr>
          <a:xfrm>
            <a:off x="8767267" y="2973641"/>
            <a:ext cx="2114252" cy="707886"/>
          </a:xfrm>
          <a:prstGeom prst="rect">
            <a:avLst/>
          </a:prstGeom>
        </p:spPr>
        <p:txBody>
          <a:bodyPr wrap="square">
            <a:spAutoFit/>
          </a:bodyPr>
          <a:lstStyle/>
          <a:p>
            <a:pPr algn="just"/>
            <a:r>
              <a:rPr lang="en-US" sz="4000" b="1">
                <a:solidFill>
                  <a:srgbClr val="0000CC"/>
                </a:solidFill>
                <a:latin typeface="Times New Roman" pitchFamily="18" charset="0"/>
                <a:cs typeface="Times New Roman" pitchFamily="18" charset="0"/>
              </a:rPr>
              <a:t>m</a:t>
            </a:r>
            <a:r>
              <a:rPr lang="en-US" sz="4000" b="1">
                <a:solidFill>
                  <a:srgbClr val="FF0000"/>
                </a:solidFill>
                <a:latin typeface="Times New Roman" pitchFamily="18" charset="0"/>
                <a:cs typeface="Times New Roman" pitchFamily="18" charset="0"/>
              </a:rPr>
              <a:t>ột</a:t>
            </a:r>
            <a:r>
              <a:rPr lang="en-US" sz="4000" b="1">
                <a:solidFill>
                  <a:srgbClr val="0000CC"/>
                </a:solidFill>
                <a:latin typeface="Times New Roman" pitchFamily="18" charset="0"/>
                <a:cs typeface="Times New Roman" pitchFamily="18" charset="0"/>
              </a:rPr>
              <a:t> nửa</a:t>
            </a:r>
            <a:endParaRPr lang="en-US" sz="4000" b="1" dirty="0">
              <a:solidFill>
                <a:srgbClr val="FF0000"/>
              </a:solidFill>
              <a:latin typeface="Times New Roman" pitchFamily="18" charset="0"/>
              <a:cs typeface="Times New Roman" pitchFamily="18" charset="0"/>
            </a:endParaRPr>
          </a:p>
        </p:txBody>
      </p:sp>
      <p:sp>
        <p:nvSpPr>
          <p:cNvPr id="23" name="Rectangle 22">
            <a:extLst>
              <a:ext uri="{FF2B5EF4-FFF2-40B4-BE49-F238E27FC236}">
                <a16:creationId xmlns:a16="http://schemas.microsoft.com/office/drawing/2014/main" xmlns="" id="{B488C48F-C046-CA91-896D-C41021DC05D9}"/>
              </a:ext>
            </a:extLst>
          </p:cNvPr>
          <p:cNvSpPr/>
          <p:nvPr/>
        </p:nvSpPr>
        <p:spPr>
          <a:xfrm>
            <a:off x="11056114" y="2953388"/>
            <a:ext cx="3048000" cy="707886"/>
          </a:xfrm>
          <a:prstGeom prst="rect">
            <a:avLst/>
          </a:prstGeom>
        </p:spPr>
        <p:txBody>
          <a:bodyPr wrap="square">
            <a:spAutoFit/>
          </a:bodyPr>
          <a:lstStyle/>
          <a:p>
            <a:pPr algn="just"/>
            <a:r>
              <a:rPr lang="en-US" sz="4000" b="1">
                <a:solidFill>
                  <a:srgbClr val="0000CC"/>
                </a:solidFill>
                <a:latin typeface="Times New Roman" pitchFamily="18" charset="0"/>
                <a:cs typeface="Times New Roman" pitchFamily="18" charset="0"/>
              </a:rPr>
              <a:t>q</a:t>
            </a:r>
            <a:r>
              <a:rPr lang="en-US" sz="4000" b="1">
                <a:solidFill>
                  <a:srgbClr val="FF0000"/>
                </a:solidFill>
                <a:latin typeface="Times New Roman" pitchFamily="18" charset="0"/>
                <a:cs typeface="Times New Roman" pitchFamily="18" charset="0"/>
              </a:rPr>
              <a:t>uang</a:t>
            </a:r>
            <a:r>
              <a:rPr lang="en-US" sz="4000" b="1">
                <a:solidFill>
                  <a:srgbClr val="0000CC"/>
                </a:solidFill>
                <a:latin typeface="Times New Roman" pitchFamily="18" charset="0"/>
                <a:cs typeface="Times New Roman" pitchFamily="18" charset="0"/>
              </a:rPr>
              <a:t> cảnh</a:t>
            </a:r>
            <a:endParaRPr lang="en-US" sz="4000" b="1" dirty="0">
              <a:solidFill>
                <a:srgbClr val="FF0000"/>
              </a:solidFill>
              <a:latin typeface="Times New Roman" pitchFamily="18" charset="0"/>
              <a:cs typeface="Times New Roman" pitchFamily="18" charset="0"/>
            </a:endParaRPr>
          </a:p>
        </p:txBody>
      </p:sp>
      <p:sp>
        <p:nvSpPr>
          <p:cNvPr id="24" name="Rectangle 23">
            <a:extLst>
              <a:ext uri="{FF2B5EF4-FFF2-40B4-BE49-F238E27FC236}">
                <a16:creationId xmlns:a16="http://schemas.microsoft.com/office/drawing/2014/main" xmlns="" id="{1450F87F-0A49-BFE4-FBE0-E3D36FB2F0A4}"/>
              </a:ext>
            </a:extLst>
          </p:cNvPr>
          <p:cNvSpPr/>
          <p:nvPr/>
        </p:nvSpPr>
        <p:spPr>
          <a:xfrm>
            <a:off x="1164566" y="4457181"/>
            <a:ext cx="14048298" cy="1938992"/>
          </a:xfrm>
          <a:prstGeom prst="rect">
            <a:avLst/>
          </a:prstGeom>
        </p:spPr>
        <p:txBody>
          <a:bodyPr wrap="square">
            <a:spAutoFit/>
          </a:bodyPr>
          <a:lstStyle/>
          <a:p>
            <a:pPr indent="914400" algn="just"/>
            <a:r>
              <a:rPr lang="vi-VN" sz="4000" b="1">
                <a:solidFill>
                  <a:srgbClr val="0000CC"/>
                </a:solidFill>
                <a:latin typeface="Times New Roman" pitchFamily="18" charset="0"/>
                <a:cs typeface="Times New Roman" pitchFamily="18" charset="0"/>
              </a:rPr>
              <a:t>Quang cảnh thư viện lúc này hệt như một toa tàu điện đông đúc</a:t>
            </a:r>
            <a:r>
              <a:rPr lang="vi-VN" sz="4000" b="1">
                <a:solidFill>
                  <a:srgbClr val="FF0000"/>
                </a:solidFill>
                <a:latin typeface="Times New Roman" pitchFamily="18" charset="0"/>
                <a:cs typeface="Times New Roman" pitchFamily="18" charset="0"/>
              </a:rPr>
              <a:t>/</a:t>
            </a:r>
            <a:r>
              <a:rPr lang="vi-VN" sz="4000" b="1">
                <a:solidFill>
                  <a:srgbClr val="0000CC"/>
                </a:solidFill>
                <a:latin typeface="Times New Roman" pitchFamily="18" charset="0"/>
                <a:cs typeface="Times New Roman" pitchFamily="18" charset="0"/>
              </a:rPr>
              <a:t> với những hành khách đứng ngồi để đọc</a:t>
            </a:r>
            <a:r>
              <a:rPr lang="vi-VN" sz="4000" b="1">
                <a:solidFill>
                  <a:srgbClr val="FF0000"/>
                </a:solidFill>
                <a:latin typeface="Times New Roman" pitchFamily="18" charset="0"/>
                <a:cs typeface="Times New Roman" pitchFamily="18" charset="0"/>
              </a:rPr>
              <a:t>/</a:t>
            </a:r>
            <a:r>
              <a:rPr lang="vi-VN" sz="4000" b="1">
                <a:solidFill>
                  <a:srgbClr val="0000CC"/>
                </a:solidFill>
                <a:latin typeface="Times New Roman" pitchFamily="18" charset="0"/>
                <a:cs typeface="Times New Roman" pitchFamily="18" charset="0"/>
              </a:rPr>
              <a:t> quang cảnh trông thật </a:t>
            </a:r>
            <a:r>
              <a:rPr lang="vi-VN" sz="4000" b="1" smtClean="0">
                <a:solidFill>
                  <a:srgbClr val="0000CC"/>
                </a:solidFill>
                <a:latin typeface="Times New Roman" pitchFamily="18" charset="0"/>
                <a:cs typeface="Times New Roman" pitchFamily="18" charset="0"/>
              </a:rPr>
              <a:t>ngộ</a:t>
            </a:r>
            <a:r>
              <a:rPr lang="en-US" sz="4000" b="1" smtClean="0">
                <a:solidFill>
                  <a:srgbClr val="0000CC"/>
                </a:solidFill>
                <a:latin typeface="Times New Roman" pitchFamily="18" charset="0"/>
                <a:cs typeface="Times New Roman" pitchFamily="18" charset="0"/>
              </a:rPr>
              <a:t>.</a:t>
            </a:r>
            <a:r>
              <a:rPr lang="vi-VN" sz="4000" b="1" smtClean="0">
                <a:solidFill>
                  <a:srgbClr val="FF0000"/>
                </a:solidFill>
                <a:latin typeface="Times New Roman" pitchFamily="18" charset="0"/>
                <a:cs typeface="Times New Roman" pitchFamily="18" charset="0"/>
              </a:rPr>
              <a:t>//</a:t>
            </a:r>
            <a:endParaRPr lang="en-US" sz="40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064908446"/>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xEl>
                                              <p:pRg st="0" end="0"/>
                                            </p:txEl>
                                          </p:spTgt>
                                        </p:tgtEl>
                                        <p:attrNameLst>
                                          <p:attrName>style.visibility</p:attrName>
                                        </p:attrNameLst>
                                      </p:cBhvr>
                                      <p:to>
                                        <p:strVal val="visible"/>
                                      </p:to>
                                    </p:set>
                                    <p:animEffect transition="in" filter="fade">
                                      <p:cBhvr>
                                        <p:cTn id="12" dur="500"/>
                                        <p:tgtEl>
                                          <p:spTgt spid="2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
                                            <p:txEl>
                                              <p:pRg st="0" end="0"/>
                                            </p:txEl>
                                          </p:spTgt>
                                        </p:tgtEl>
                                        <p:attrNameLst>
                                          <p:attrName>style.visibility</p:attrName>
                                        </p:attrNameLst>
                                      </p:cBhvr>
                                      <p:to>
                                        <p:strVal val="visible"/>
                                      </p:to>
                                    </p:set>
                                    <p:animEffect transition="in" filter="fade">
                                      <p:cBhvr>
                                        <p:cTn id="17" dur="500"/>
                                        <p:tgtEl>
                                          <p:spTgt spid="2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
                                            <p:txEl>
                                              <p:pRg st="0" end="0"/>
                                            </p:txEl>
                                          </p:spTgt>
                                        </p:tgtEl>
                                        <p:attrNameLst>
                                          <p:attrName>style.visibility</p:attrName>
                                        </p:attrNameLst>
                                      </p:cBhvr>
                                      <p:to>
                                        <p:strVal val="visible"/>
                                      </p:to>
                                    </p:set>
                                    <p:animEffect transition="in" filter="fade">
                                      <p:cBhvr>
                                        <p:cTn id="22" dur="500"/>
                                        <p:tgtEl>
                                          <p:spTgt spid="1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4617134" y="149573"/>
            <a:ext cx="7013458" cy="1117345"/>
            <a:chOff x="4539228" y="210532"/>
            <a:chExt cx="6895119" cy="1117345"/>
          </a:xfrm>
        </p:grpSpPr>
        <p:grpSp>
          <p:nvGrpSpPr>
            <p:cNvPr id="15" name="Group 14"/>
            <p:cNvGrpSpPr/>
            <p:nvPr/>
          </p:nvGrpSpPr>
          <p:grpSpPr>
            <a:xfrm>
              <a:off x="4539228" y="210532"/>
              <a:ext cx="6895119" cy="1117345"/>
              <a:chOff x="4539228" y="210532"/>
              <a:chExt cx="6895119" cy="1117345"/>
            </a:xfrm>
          </p:grpSpPr>
          <p:sp>
            <p:nvSpPr>
              <p:cNvPr id="17" name="TextBox 16"/>
              <p:cNvSpPr txBox="1"/>
              <p:nvPr/>
            </p:nvSpPr>
            <p:spPr>
              <a:xfrm>
                <a:off x="4539228" y="210532"/>
                <a:ext cx="6895119" cy="646331"/>
              </a:xfrm>
              <a:prstGeom prst="rect">
                <a:avLst/>
              </a:prstGeom>
              <a:noFill/>
            </p:spPr>
            <p:txBody>
              <a:bodyPr wrap="none" rtlCol="0">
                <a:spAutoFit/>
              </a:bodyPr>
              <a:lstStyle/>
              <a:p>
                <a:r>
                  <a:rPr lang="en-US" sz="3600">
                    <a:solidFill>
                      <a:srgbClr val="0000CC"/>
                    </a:solidFill>
                    <a:latin typeface="Times New Roman" pitchFamily="18" charset="0"/>
                    <a:cs typeface="Times New Roman" pitchFamily="18" charset="0"/>
                  </a:rPr>
                  <a:t>Thứ……ngày…..tháng…..năm…….</a:t>
                </a:r>
              </a:p>
            </p:txBody>
          </p:sp>
          <p:sp>
            <p:nvSpPr>
              <p:cNvPr id="18" name="TextBox 17"/>
              <p:cNvSpPr txBox="1"/>
              <p:nvPr/>
            </p:nvSpPr>
            <p:spPr>
              <a:xfrm>
                <a:off x="6651116" y="743102"/>
                <a:ext cx="2564962" cy="584775"/>
              </a:xfrm>
              <a:prstGeom prst="rect">
                <a:avLst/>
              </a:prstGeom>
              <a:noFill/>
            </p:spPr>
            <p:txBody>
              <a:bodyPr wrap="none" rtlCol="0">
                <a:spAutoFit/>
              </a:bodyPr>
              <a:lstStyle/>
              <a:p>
                <a:r>
                  <a:rPr lang="en-US" sz="3200" b="1">
                    <a:solidFill>
                      <a:srgbClr val="FF0066"/>
                    </a:solidFill>
                    <a:latin typeface="Times New Roman" pitchFamily="18" charset="0"/>
                    <a:cs typeface="Times New Roman" pitchFamily="18" charset="0"/>
                  </a:rPr>
                  <a:t>TIẾNG VIỆT</a:t>
                </a:r>
              </a:p>
            </p:txBody>
          </p:sp>
        </p:grpSp>
        <p:cxnSp>
          <p:nvCxnSpPr>
            <p:cNvPr id="16" name="Straight Connector 15"/>
            <p:cNvCxnSpPr/>
            <p:nvPr/>
          </p:nvCxnSpPr>
          <p:spPr>
            <a:xfrm>
              <a:off x="6826235" y="1288554"/>
              <a:ext cx="219456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cxnSp>
        <p:nvCxnSpPr>
          <p:cNvPr id="26" name="Straight Connector 25"/>
          <p:cNvCxnSpPr/>
          <p:nvPr/>
        </p:nvCxnSpPr>
        <p:spPr>
          <a:xfrm>
            <a:off x="5448300" y="2857594"/>
            <a:ext cx="0" cy="5029200"/>
          </a:xfrm>
          <a:prstGeom prst="line">
            <a:avLst/>
          </a:prstGeom>
          <a:ln>
            <a:solidFill>
              <a:srgbClr val="0000CC"/>
            </a:solidFill>
          </a:ln>
        </p:spPr>
        <p:style>
          <a:lnRef idx="2">
            <a:schemeClr val="dk1"/>
          </a:lnRef>
          <a:fillRef idx="0">
            <a:schemeClr val="dk1"/>
          </a:fillRef>
          <a:effectRef idx="1">
            <a:schemeClr val="dk1"/>
          </a:effectRef>
          <a:fontRef idx="minor">
            <a:schemeClr val="tx1"/>
          </a:fontRef>
        </p:style>
      </p:cxnSp>
      <p:grpSp>
        <p:nvGrpSpPr>
          <p:cNvPr id="27" name="Group 26"/>
          <p:cNvGrpSpPr/>
          <p:nvPr/>
        </p:nvGrpSpPr>
        <p:grpSpPr>
          <a:xfrm>
            <a:off x="1718225" y="1891336"/>
            <a:ext cx="2319747" cy="699983"/>
            <a:chOff x="1259767" y="1442589"/>
            <a:chExt cx="2319747" cy="699983"/>
          </a:xfrm>
        </p:grpSpPr>
        <p:sp>
          <p:nvSpPr>
            <p:cNvPr id="28" name="Rectangle 27"/>
            <p:cNvSpPr/>
            <p:nvPr/>
          </p:nvSpPr>
          <p:spPr>
            <a:xfrm>
              <a:off x="1259767" y="1442589"/>
              <a:ext cx="2319747" cy="654607"/>
            </a:xfrm>
            <a:prstGeom prst="rect">
              <a:avLst/>
            </a:prstGeom>
            <a:noFill/>
          </p:spPr>
          <p:txBody>
            <a:bodyPr wrap="none" lIns="69156" tIns="34578" rIns="69156" bIns="34578">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3800" b="1">
                  <a:ln w="11430"/>
                  <a:solidFill>
                    <a:srgbClr val="0000FF"/>
                  </a:solidFill>
                  <a:latin typeface="Times New Roman" pitchFamily="18" charset="0"/>
                  <a:cs typeface="Times New Roman" pitchFamily="18" charset="0"/>
                </a:rPr>
                <a:t>Luyện đọc</a:t>
              </a:r>
            </a:p>
          </p:txBody>
        </p:sp>
        <p:cxnSp>
          <p:nvCxnSpPr>
            <p:cNvPr id="29" name="Straight Connector 28"/>
            <p:cNvCxnSpPr/>
            <p:nvPr/>
          </p:nvCxnSpPr>
          <p:spPr>
            <a:xfrm>
              <a:off x="1338517" y="2142572"/>
              <a:ext cx="22098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grpSp>
        <p:nvGrpSpPr>
          <p:cNvPr id="30" name="Group 29"/>
          <p:cNvGrpSpPr/>
          <p:nvPr/>
        </p:nvGrpSpPr>
        <p:grpSpPr>
          <a:xfrm>
            <a:off x="8753147" y="1907107"/>
            <a:ext cx="2877445" cy="685384"/>
            <a:chOff x="1024127" y="1442589"/>
            <a:chExt cx="2877445" cy="685384"/>
          </a:xfrm>
        </p:grpSpPr>
        <p:sp>
          <p:nvSpPr>
            <p:cNvPr id="31" name="Rectangle 30"/>
            <p:cNvSpPr/>
            <p:nvPr/>
          </p:nvSpPr>
          <p:spPr>
            <a:xfrm>
              <a:off x="1024127" y="1442589"/>
              <a:ext cx="2791030" cy="654607"/>
            </a:xfrm>
            <a:prstGeom prst="rect">
              <a:avLst/>
            </a:prstGeom>
            <a:noFill/>
          </p:spPr>
          <p:txBody>
            <a:bodyPr wrap="none" lIns="69156" tIns="34578" rIns="69156" bIns="34578">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3800" b="1">
                  <a:ln w="11430"/>
                  <a:solidFill>
                    <a:srgbClr val="0000FF"/>
                  </a:solidFill>
                  <a:latin typeface="Times New Roman" pitchFamily="18" charset="0"/>
                  <a:cs typeface="Times New Roman" pitchFamily="18" charset="0"/>
                </a:rPr>
                <a:t>Tìm hiểu bài</a:t>
              </a:r>
            </a:p>
          </p:txBody>
        </p:sp>
        <p:cxnSp>
          <p:nvCxnSpPr>
            <p:cNvPr id="32" name="Straight Connector 31"/>
            <p:cNvCxnSpPr/>
            <p:nvPr/>
          </p:nvCxnSpPr>
          <p:spPr>
            <a:xfrm>
              <a:off x="1095099" y="2127973"/>
              <a:ext cx="2806473"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2" name="Rectangle 41"/>
          <p:cNvSpPr/>
          <p:nvPr/>
        </p:nvSpPr>
        <p:spPr>
          <a:xfrm>
            <a:off x="5600701" y="2743200"/>
            <a:ext cx="10233818" cy="1200329"/>
          </a:xfrm>
          <a:prstGeom prst="rect">
            <a:avLst/>
          </a:prstGeom>
        </p:spPr>
        <p:txBody>
          <a:bodyPr wrap="square">
            <a:spAutoFit/>
          </a:bodyPr>
          <a:lstStyle/>
          <a:p>
            <a:pPr algn="just"/>
            <a:r>
              <a:rPr lang="en-US" sz="3600" b="1">
                <a:solidFill>
                  <a:srgbClr val="FF0000"/>
                </a:solidFill>
                <a:latin typeface="Times New Roman" pitchFamily="18" charset="0"/>
                <a:cs typeface="Times New Roman" pitchFamily="18" charset="0"/>
              </a:rPr>
              <a:t>     </a:t>
            </a:r>
            <a:r>
              <a:rPr lang="vi-VN" sz="3600" b="1">
                <a:solidFill>
                  <a:srgbClr val="FF0000"/>
                </a:solidFill>
                <a:latin typeface="Times New Roman" pitchFamily="18" charset="0"/>
                <a:cs typeface="Times New Roman" pitchFamily="18" charset="0"/>
              </a:rPr>
              <a:t>Câu 1: Đến trường sau kì nghỉ, các bạn học sinh đã phát hiện ra điều gì tuyệt vời?</a:t>
            </a:r>
            <a:endParaRPr lang="vi-VN" sz="3600" b="1" dirty="0">
              <a:solidFill>
                <a:srgbClr val="FF0000"/>
              </a:solidFill>
              <a:latin typeface="Times New Roman" pitchFamily="18" charset="0"/>
              <a:cs typeface="Times New Roman" pitchFamily="18" charset="0"/>
            </a:endParaRPr>
          </a:p>
        </p:txBody>
      </p:sp>
      <p:sp>
        <p:nvSpPr>
          <p:cNvPr id="12" name="Rectangle 11"/>
          <p:cNvSpPr/>
          <p:nvPr/>
        </p:nvSpPr>
        <p:spPr>
          <a:xfrm>
            <a:off x="5623719" y="4044561"/>
            <a:ext cx="10210801" cy="1200329"/>
          </a:xfrm>
          <a:prstGeom prst="rect">
            <a:avLst/>
          </a:prstGeom>
        </p:spPr>
        <p:txBody>
          <a:bodyPr wrap="square">
            <a:spAutoFit/>
          </a:bodyPr>
          <a:lstStyle/>
          <a:p>
            <a:pPr algn="just"/>
            <a:r>
              <a:rPr lang="nl-NL" sz="3600" b="1">
                <a:solidFill>
                  <a:srgbClr val="0000CC"/>
                </a:solidFill>
                <a:latin typeface="Times New Roman" pitchFamily="18" charset="0"/>
                <a:cs typeface="Times New Roman" pitchFamily="18" charset="0"/>
              </a:rPr>
              <a:t>     </a:t>
            </a:r>
            <a:r>
              <a:rPr lang="vi-VN" sz="3600" b="1">
                <a:solidFill>
                  <a:srgbClr val="0000FF"/>
                </a:solidFill>
                <a:latin typeface="Times New Roman" pitchFamily="18" charset="0"/>
                <a:cs typeface="Times New Roman" pitchFamily="18" charset="0"/>
              </a:rPr>
              <a:t>Các bạn đã phát hiện ra một căn phòng mới đã biến thành thư viện.</a:t>
            </a:r>
            <a:endParaRPr lang="en-US" sz="3600" b="1" dirty="0">
              <a:solidFill>
                <a:srgbClr val="0000FF"/>
              </a:solidFill>
              <a:latin typeface="Times New Roman" pitchFamily="18" charset="0"/>
              <a:cs typeface="Times New Roman" pitchFamily="18" charset="0"/>
            </a:endParaRPr>
          </a:p>
        </p:txBody>
      </p:sp>
      <p:sp>
        <p:nvSpPr>
          <p:cNvPr id="40" name="Rectangle 39"/>
          <p:cNvSpPr/>
          <p:nvPr/>
        </p:nvSpPr>
        <p:spPr>
          <a:xfrm>
            <a:off x="5664213" y="5345922"/>
            <a:ext cx="10233818" cy="1200329"/>
          </a:xfrm>
          <a:prstGeom prst="rect">
            <a:avLst/>
          </a:prstGeom>
        </p:spPr>
        <p:txBody>
          <a:bodyPr wrap="square">
            <a:spAutoFit/>
          </a:bodyPr>
          <a:lstStyle/>
          <a:p>
            <a:pPr algn="just"/>
            <a:r>
              <a:rPr lang="en-US" sz="3600" b="1">
                <a:solidFill>
                  <a:srgbClr val="FF0000"/>
                </a:solidFill>
                <a:latin typeface="Times New Roman" pitchFamily="18" charset="0"/>
                <a:cs typeface="Times New Roman" pitchFamily="18" charset="0"/>
              </a:rPr>
              <a:t>     Câu 2: </a:t>
            </a:r>
            <a:r>
              <a:rPr lang="vi-VN" sz="3600" b="1">
                <a:solidFill>
                  <a:srgbClr val="FF0000"/>
                </a:solidFill>
                <a:latin typeface="Times New Roman" pitchFamily="18" charset="0"/>
                <a:cs typeface="Times New Roman" pitchFamily="18" charset="0"/>
              </a:rPr>
              <a:t>Thầy hiệu trưởng đã dặn các bạn học sinh đã làm được những điều gì?</a:t>
            </a:r>
            <a:endParaRPr lang="en-US" sz="3600" b="1" dirty="0">
              <a:solidFill>
                <a:srgbClr val="FF0000"/>
              </a:solidFill>
              <a:latin typeface="Times New Roman" pitchFamily="18" charset="0"/>
              <a:cs typeface="Times New Roman" pitchFamily="18" charset="0"/>
            </a:endParaRPr>
          </a:p>
        </p:txBody>
      </p:sp>
      <p:sp>
        <p:nvSpPr>
          <p:cNvPr id="41" name="Rectangle 40"/>
          <p:cNvSpPr/>
          <p:nvPr/>
        </p:nvSpPr>
        <p:spPr>
          <a:xfrm>
            <a:off x="5649132" y="6610772"/>
            <a:ext cx="10210801" cy="2308324"/>
          </a:xfrm>
          <a:prstGeom prst="rect">
            <a:avLst/>
          </a:prstGeom>
        </p:spPr>
        <p:txBody>
          <a:bodyPr wrap="square">
            <a:spAutoFit/>
          </a:bodyPr>
          <a:lstStyle/>
          <a:p>
            <a:pPr algn="just"/>
            <a:r>
              <a:rPr lang="nl-NL" sz="3600" b="1">
                <a:solidFill>
                  <a:srgbClr val="0000CC"/>
                </a:solidFill>
                <a:latin typeface="Times New Roman" pitchFamily="18" charset="0"/>
                <a:cs typeface="Times New Roman" pitchFamily="18" charset="0"/>
              </a:rPr>
              <a:t>     </a:t>
            </a:r>
            <a:r>
              <a:rPr lang="vi-VN" sz="3600" b="1">
                <a:solidFill>
                  <a:srgbClr val="0000CC"/>
                </a:solidFill>
                <a:latin typeface="Times New Roman" pitchFamily="18" charset="0"/>
                <a:cs typeface="Times New Roman" pitchFamily="18" charset="0"/>
              </a:rPr>
              <a:t>Thầy hiệu trưởng dặn các bạn học sinh thoải mái vào thư viện, mượn sách về đọc và trả lại, mang sách của mình đến thu viện, có thể đọc bất kì quyển nào.</a:t>
            </a:r>
            <a:endParaRPr lang="en-US" sz="3600" b="1" dirty="0">
              <a:solidFill>
                <a:srgbClr val="0000CC"/>
              </a:solidFill>
              <a:latin typeface="Times New Roman" pitchFamily="18" charset="0"/>
              <a:cs typeface="Times New Roman" pitchFamily="18" charset="0"/>
            </a:endParaRPr>
          </a:p>
        </p:txBody>
      </p:sp>
      <p:sp>
        <p:nvSpPr>
          <p:cNvPr id="35" name="Text Box 14">
            <a:extLst>
              <a:ext uri="{FF2B5EF4-FFF2-40B4-BE49-F238E27FC236}">
                <a16:creationId xmlns:a16="http://schemas.microsoft.com/office/drawing/2014/main" xmlns="" id="{F0626E4D-8A93-FF7D-6197-B19BA729E868}"/>
              </a:ext>
            </a:extLst>
          </p:cNvPr>
          <p:cNvSpPr txBox="1">
            <a:spLocks noChangeArrowheads="1"/>
          </p:cNvSpPr>
          <p:nvPr/>
        </p:nvSpPr>
        <p:spPr bwMode="auto">
          <a:xfrm>
            <a:off x="3947319" y="1266918"/>
            <a:ext cx="8762999"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3200" b="1" err="1">
                <a:solidFill>
                  <a:srgbClr val="0000CC"/>
                </a:solidFill>
                <a:effectLst>
                  <a:outerShdw blurRad="38100" dist="38100" dir="2700000" algn="tl">
                    <a:srgbClr val="000000">
                      <a:alpha val="43137"/>
                    </a:srgbClr>
                  </a:outerShdw>
                </a:effectLst>
                <a:latin typeface="Times New Roman" pitchFamily="18" charset="0"/>
              </a:rPr>
              <a:t>Bài</a:t>
            </a:r>
            <a:r>
              <a:rPr lang="en-US" sz="3200" b="1">
                <a:solidFill>
                  <a:srgbClr val="0000CC"/>
                </a:solidFill>
                <a:effectLst>
                  <a:outerShdw blurRad="38100" dist="38100" dir="2700000" algn="tl">
                    <a:srgbClr val="000000">
                      <a:alpha val="43137"/>
                    </a:srgbClr>
                  </a:outerShdw>
                </a:effectLst>
                <a:latin typeface="Times New Roman" pitchFamily="18" charset="0"/>
              </a:rPr>
              <a:t> 15: THƯ VIỆN ( Tiết 1 + 2)</a:t>
            </a:r>
            <a:endParaRPr lang="en-US" sz="3200" b="1" dirty="0">
              <a:solidFill>
                <a:srgbClr val="0000CC"/>
              </a:solidFill>
              <a:effectLst>
                <a:outerShdw blurRad="38100" dist="38100" dir="2700000" algn="tl">
                  <a:srgbClr val="000000">
                    <a:alpha val="43137"/>
                  </a:srgbClr>
                </a:outerShdw>
              </a:effectLst>
              <a:latin typeface="Times New Roman" pitchFamily="18" charset="0"/>
            </a:endParaRPr>
          </a:p>
        </p:txBody>
      </p:sp>
      <p:sp>
        <p:nvSpPr>
          <p:cNvPr id="36" name="Rectangle 35">
            <a:extLst>
              <a:ext uri="{FF2B5EF4-FFF2-40B4-BE49-F238E27FC236}">
                <a16:creationId xmlns:a16="http://schemas.microsoft.com/office/drawing/2014/main" xmlns="" id="{D9778ED9-D917-4B2D-6E84-DE598482CE5A}"/>
              </a:ext>
            </a:extLst>
          </p:cNvPr>
          <p:cNvSpPr/>
          <p:nvPr/>
        </p:nvSpPr>
        <p:spPr>
          <a:xfrm>
            <a:off x="213519" y="2789790"/>
            <a:ext cx="2489983" cy="646331"/>
          </a:xfrm>
          <a:prstGeom prst="rect">
            <a:avLst/>
          </a:prstGeom>
        </p:spPr>
        <p:txBody>
          <a:bodyPr wrap="square">
            <a:spAutoFit/>
          </a:bodyPr>
          <a:lstStyle/>
          <a:p>
            <a:pPr algn="just"/>
            <a:r>
              <a:rPr lang="en-US" sz="3600" b="1" smtClean="0">
                <a:solidFill>
                  <a:srgbClr val="0000FF"/>
                </a:solidFill>
                <a:latin typeface="Times New Roman" pitchFamily="18" charset="0"/>
                <a:cs typeface="Times New Roman" pitchFamily="18" charset="0"/>
              </a:rPr>
              <a:t>th</a:t>
            </a:r>
            <a:r>
              <a:rPr lang="en-US" sz="3600" b="1" smtClean="0">
                <a:solidFill>
                  <a:srgbClr val="FF0000"/>
                </a:solidFill>
                <a:latin typeface="Times New Roman" pitchFamily="18" charset="0"/>
                <a:cs typeface="Times New Roman" pitchFamily="18" charset="0"/>
              </a:rPr>
              <a:t>oải</a:t>
            </a:r>
            <a:r>
              <a:rPr lang="en-US" sz="3600" b="1" smtClean="0">
                <a:solidFill>
                  <a:srgbClr val="0000FF"/>
                </a:solidFill>
                <a:latin typeface="Times New Roman" pitchFamily="18" charset="0"/>
                <a:cs typeface="Times New Roman" pitchFamily="18" charset="0"/>
              </a:rPr>
              <a:t> mái, </a:t>
            </a:r>
            <a:endParaRPr lang="en-US" sz="3600" b="1" dirty="0">
              <a:solidFill>
                <a:srgbClr val="0000FF"/>
              </a:solidFill>
              <a:latin typeface="Times New Roman" pitchFamily="18" charset="0"/>
              <a:cs typeface="Times New Roman" pitchFamily="18" charset="0"/>
            </a:endParaRPr>
          </a:p>
        </p:txBody>
      </p:sp>
      <p:sp>
        <p:nvSpPr>
          <p:cNvPr id="37" name="Rectangle 36">
            <a:extLst>
              <a:ext uri="{FF2B5EF4-FFF2-40B4-BE49-F238E27FC236}">
                <a16:creationId xmlns:a16="http://schemas.microsoft.com/office/drawing/2014/main" xmlns="" id="{74B456CE-3D5C-3FEC-A076-D9BC60007363}"/>
              </a:ext>
            </a:extLst>
          </p:cNvPr>
          <p:cNvSpPr/>
          <p:nvPr/>
        </p:nvSpPr>
        <p:spPr>
          <a:xfrm>
            <a:off x="2270919" y="2781344"/>
            <a:ext cx="1951342" cy="646331"/>
          </a:xfrm>
          <a:prstGeom prst="rect">
            <a:avLst/>
          </a:prstGeom>
        </p:spPr>
        <p:txBody>
          <a:bodyPr wrap="square">
            <a:spAutoFit/>
          </a:bodyPr>
          <a:lstStyle/>
          <a:p>
            <a:pPr algn="just"/>
            <a:r>
              <a:rPr lang="en-US" sz="3600" b="1">
                <a:solidFill>
                  <a:srgbClr val="FF0000"/>
                </a:solidFill>
                <a:latin typeface="Times New Roman" pitchFamily="18" charset="0"/>
                <a:cs typeface="Times New Roman" pitchFamily="18" charset="0"/>
              </a:rPr>
              <a:t>l</a:t>
            </a:r>
            <a:r>
              <a:rPr lang="en-US" sz="3600" b="1">
                <a:solidFill>
                  <a:srgbClr val="0000CC"/>
                </a:solidFill>
                <a:latin typeface="Times New Roman" pitchFamily="18" charset="0"/>
                <a:cs typeface="Times New Roman" pitchFamily="18" charset="0"/>
              </a:rPr>
              <a:t>ớp </a:t>
            </a:r>
            <a:r>
              <a:rPr lang="en-US" sz="3600" b="1" smtClean="0">
                <a:solidFill>
                  <a:srgbClr val="0000CC"/>
                </a:solidFill>
                <a:latin typeface="Times New Roman" pitchFamily="18" charset="0"/>
                <a:cs typeface="Times New Roman" pitchFamily="18" charset="0"/>
              </a:rPr>
              <a:t>học, </a:t>
            </a:r>
            <a:endParaRPr lang="en-US" sz="3600" b="1" dirty="0">
              <a:solidFill>
                <a:srgbClr val="0000CC"/>
              </a:solidFill>
              <a:latin typeface="Times New Roman" pitchFamily="18" charset="0"/>
              <a:cs typeface="Times New Roman" pitchFamily="18" charset="0"/>
            </a:endParaRPr>
          </a:p>
        </p:txBody>
      </p:sp>
      <p:sp>
        <p:nvSpPr>
          <p:cNvPr id="38" name="Rectangle 37">
            <a:extLst>
              <a:ext uri="{FF2B5EF4-FFF2-40B4-BE49-F238E27FC236}">
                <a16:creationId xmlns:a16="http://schemas.microsoft.com/office/drawing/2014/main" xmlns="" id="{DFB9BA66-096C-830E-EBE1-460DE5F9169C}"/>
              </a:ext>
            </a:extLst>
          </p:cNvPr>
          <p:cNvSpPr/>
          <p:nvPr/>
        </p:nvSpPr>
        <p:spPr>
          <a:xfrm>
            <a:off x="3963831" y="2813915"/>
            <a:ext cx="1507488" cy="646331"/>
          </a:xfrm>
          <a:prstGeom prst="rect">
            <a:avLst/>
          </a:prstGeom>
        </p:spPr>
        <p:txBody>
          <a:bodyPr wrap="square">
            <a:spAutoFit/>
          </a:bodyPr>
          <a:lstStyle/>
          <a:p>
            <a:pPr algn="just"/>
            <a:r>
              <a:rPr lang="en-US" sz="3600" b="1">
                <a:solidFill>
                  <a:srgbClr val="FF0000"/>
                </a:solidFill>
                <a:latin typeface="Times New Roman" pitchFamily="18" charset="0"/>
                <a:cs typeface="Times New Roman" pitchFamily="18" charset="0"/>
              </a:rPr>
              <a:t>s</a:t>
            </a:r>
            <a:r>
              <a:rPr lang="en-US" sz="3600" b="1">
                <a:solidFill>
                  <a:srgbClr val="0000CC"/>
                </a:solidFill>
                <a:latin typeface="Times New Roman" pitchFamily="18" charset="0"/>
                <a:cs typeface="Times New Roman" pitchFamily="18" charset="0"/>
              </a:rPr>
              <a:t>ôi </a:t>
            </a:r>
            <a:r>
              <a:rPr lang="en-US" sz="3600" b="1">
                <a:solidFill>
                  <a:srgbClr val="FF0000"/>
                </a:solidFill>
                <a:latin typeface="Times New Roman" pitchFamily="18" charset="0"/>
                <a:cs typeface="Times New Roman" pitchFamily="18" charset="0"/>
              </a:rPr>
              <a:t>n</a:t>
            </a:r>
            <a:r>
              <a:rPr lang="en-US" sz="3600" b="1">
                <a:solidFill>
                  <a:srgbClr val="0000CC"/>
                </a:solidFill>
                <a:latin typeface="Times New Roman" pitchFamily="18" charset="0"/>
                <a:cs typeface="Times New Roman" pitchFamily="18" charset="0"/>
              </a:rPr>
              <a:t>ổi</a:t>
            </a:r>
            <a:endParaRPr lang="en-US" sz="3600" b="1" dirty="0">
              <a:solidFill>
                <a:srgbClr val="FF0000"/>
              </a:solidFill>
              <a:latin typeface="Times New Roman" pitchFamily="18" charset="0"/>
              <a:cs typeface="Times New Roman" pitchFamily="18" charset="0"/>
            </a:endParaRPr>
          </a:p>
        </p:txBody>
      </p:sp>
      <p:sp>
        <p:nvSpPr>
          <p:cNvPr id="39" name="Rectangle 38">
            <a:extLst>
              <a:ext uri="{FF2B5EF4-FFF2-40B4-BE49-F238E27FC236}">
                <a16:creationId xmlns:a16="http://schemas.microsoft.com/office/drawing/2014/main" xmlns="" id="{A6632D32-7CC1-8FD2-0F02-FED0491F6F6A}"/>
              </a:ext>
            </a:extLst>
          </p:cNvPr>
          <p:cNvSpPr/>
          <p:nvPr/>
        </p:nvSpPr>
        <p:spPr>
          <a:xfrm>
            <a:off x="213519" y="3414407"/>
            <a:ext cx="2114252" cy="646331"/>
          </a:xfrm>
          <a:prstGeom prst="rect">
            <a:avLst/>
          </a:prstGeom>
        </p:spPr>
        <p:txBody>
          <a:bodyPr wrap="square">
            <a:spAutoFit/>
          </a:bodyPr>
          <a:lstStyle/>
          <a:p>
            <a:pPr algn="just"/>
            <a:r>
              <a:rPr lang="en-US" sz="3600" b="1">
                <a:solidFill>
                  <a:srgbClr val="0000CC"/>
                </a:solidFill>
                <a:latin typeface="Times New Roman" pitchFamily="18" charset="0"/>
                <a:cs typeface="Times New Roman" pitchFamily="18" charset="0"/>
              </a:rPr>
              <a:t>m</a:t>
            </a:r>
            <a:r>
              <a:rPr lang="en-US" sz="3600" b="1">
                <a:solidFill>
                  <a:srgbClr val="FF0000"/>
                </a:solidFill>
                <a:latin typeface="Times New Roman" pitchFamily="18" charset="0"/>
                <a:cs typeface="Times New Roman" pitchFamily="18" charset="0"/>
              </a:rPr>
              <a:t>ột</a:t>
            </a:r>
            <a:r>
              <a:rPr lang="en-US" sz="3600" b="1">
                <a:solidFill>
                  <a:srgbClr val="0000CC"/>
                </a:solidFill>
                <a:latin typeface="Times New Roman" pitchFamily="18" charset="0"/>
                <a:cs typeface="Times New Roman" pitchFamily="18" charset="0"/>
              </a:rPr>
              <a:t> </a:t>
            </a:r>
            <a:r>
              <a:rPr lang="en-US" sz="3600" b="1" smtClean="0">
                <a:solidFill>
                  <a:srgbClr val="0000CC"/>
                </a:solidFill>
                <a:latin typeface="Times New Roman" pitchFamily="18" charset="0"/>
                <a:cs typeface="Times New Roman" pitchFamily="18" charset="0"/>
              </a:rPr>
              <a:t>nửa,</a:t>
            </a:r>
            <a:endParaRPr lang="en-US" sz="3600" b="1" dirty="0">
              <a:solidFill>
                <a:srgbClr val="FF0000"/>
              </a:solidFill>
              <a:latin typeface="Times New Roman" pitchFamily="18" charset="0"/>
              <a:cs typeface="Times New Roman" pitchFamily="18" charset="0"/>
            </a:endParaRPr>
          </a:p>
        </p:txBody>
      </p:sp>
      <p:sp>
        <p:nvSpPr>
          <p:cNvPr id="43" name="Rectangle 42">
            <a:extLst>
              <a:ext uri="{FF2B5EF4-FFF2-40B4-BE49-F238E27FC236}">
                <a16:creationId xmlns:a16="http://schemas.microsoft.com/office/drawing/2014/main" xmlns="" id="{3E1F1376-8BAD-3F90-D89F-704C1BD111CD}"/>
              </a:ext>
            </a:extLst>
          </p:cNvPr>
          <p:cNvSpPr/>
          <p:nvPr/>
        </p:nvSpPr>
        <p:spPr>
          <a:xfrm>
            <a:off x="2118519" y="3436121"/>
            <a:ext cx="3048000" cy="646331"/>
          </a:xfrm>
          <a:prstGeom prst="rect">
            <a:avLst/>
          </a:prstGeom>
        </p:spPr>
        <p:txBody>
          <a:bodyPr wrap="square">
            <a:spAutoFit/>
          </a:bodyPr>
          <a:lstStyle/>
          <a:p>
            <a:pPr algn="just"/>
            <a:r>
              <a:rPr lang="en-US" sz="3600" b="1">
                <a:solidFill>
                  <a:srgbClr val="0000CC"/>
                </a:solidFill>
                <a:latin typeface="Times New Roman" pitchFamily="18" charset="0"/>
                <a:cs typeface="Times New Roman" pitchFamily="18" charset="0"/>
              </a:rPr>
              <a:t>q</a:t>
            </a:r>
            <a:r>
              <a:rPr lang="en-US" sz="3600" b="1">
                <a:solidFill>
                  <a:srgbClr val="FF0000"/>
                </a:solidFill>
                <a:latin typeface="Times New Roman" pitchFamily="18" charset="0"/>
                <a:cs typeface="Times New Roman" pitchFamily="18" charset="0"/>
              </a:rPr>
              <a:t>uang</a:t>
            </a:r>
            <a:r>
              <a:rPr lang="en-US" sz="3600" b="1">
                <a:solidFill>
                  <a:srgbClr val="0000CC"/>
                </a:solidFill>
                <a:latin typeface="Times New Roman" pitchFamily="18" charset="0"/>
                <a:cs typeface="Times New Roman" pitchFamily="18" charset="0"/>
              </a:rPr>
              <a:t> cảnh</a:t>
            </a:r>
            <a:endParaRPr lang="en-US" sz="3600" b="1" dirty="0">
              <a:solidFill>
                <a:srgbClr val="FF0000"/>
              </a:solidFill>
              <a:latin typeface="Times New Roman" pitchFamily="18" charset="0"/>
              <a:cs typeface="Times New Roman" pitchFamily="18" charset="0"/>
            </a:endParaRPr>
          </a:p>
        </p:txBody>
      </p:sp>
      <p:sp>
        <p:nvSpPr>
          <p:cNvPr id="45" name="Rectangle 44">
            <a:extLst>
              <a:ext uri="{FF2B5EF4-FFF2-40B4-BE49-F238E27FC236}">
                <a16:creationId xmlns:a16="http://schemas.microsoft.com/office/drawing/2014/main" xmlns="" id="{E6E01BD1-678A-7A96-5C8B-36B49E8FD069}"/>
              </a:ext>
            </a:extLst>
          </p:cNvPr>
          <p:cNvSpPr/>
          <p:nvPr/>
        </p:nvSpPr>
        <p:spPr>
          <a:xfrm>
            <a:off x="129037" y="4644725"/>
            <a:ext cx="5148930" cy="3416320"/>
          </a:xfrm>
          <a:prstGeom prst="rect">
            <a:avLst/>
          </a:prstGeom>
        </p:spPr>
        <p:txBody>
          <a:bodyPr wrap="square">
            <a:spAutoFit/>
          </a:bodyPr>
          <a:lstStyle/>
          <a:p>
            <a:pPr indent="457200" algn="just"/>
            <a:r>
              <a:rPr lang="vi-VN" sz="3600" b="1">
                <a:solidFill>
                  <a:srgbClr val="0000CC"/>
                </a:solidFill>
                <a:latin typeface="Times New Roman" pitchFamily="18" charset="0"/>
                <a:cs typeface="Times New Roman" pitchFamily="18" charset="0"/>
              </a:rPr>
              <a:t>Quang cảnh thư viện lúc này hệt như một toa tàu điện đông đúc</a:t>
            </a:r>
            <a:r>
              <a:rPr lang="vi-VN" sz="3600" b="1">
                <a:solidFill>
                  <a:srgbClr val="FF0000"/>
                </a:solidFill>
                <a:latin typeface="Times New Roman" pitchFamily="18" charset="0"/>
                <a:cs typeface="Times New Roman" pitchFamily="18" charset="0"/>
              </a:rPr>
              <a:t>/</a:t>
            </a:r>
            <a:r>
              <a:rPr lang="vi-VN" sz="3600" b="1">
                <a:solidFill>
                  <a:srgbClr val="0000CC"/>
                </a:solidFill>
                <a:latin typeface="Times New Roman" pitchFamily="18" charset="0"/>
                <a:cs typeface="Times New Roman" pitchFamily="18" charset="0"/>
              </a:rPr>
              <a:t> với những hành khách đứng ngồi để đọc</a:t>
            </a:r>
            <a:r>
              <a:rPr lang="vi-VN" sz="3600" b="1" smtClean="0">
                <a:solidFill>
                  <a:srgbClr val="FF0000"/>
                </a:solidFill>
                <a:latin typeface="Times New Roman" pitchFamily="18" charset="0"/>
                <a:cs typeface="Times New Roman" pitchFamily="18" charset="0"/>
              </a:rPr>
              <a:t>/</a:t>
            </a:r>
            <a:r>
              <a:rPr lang="en-US" sz="3600" b="1" smtClean="0">
                <a:solidFill>
                  <a:srgbClr val="FF0000"/>
                </a:solidFill>
                <a:latin typeface="Times New Roman" pitchFamily="18" charset="0"/>
                <a:cs typeface="Times New Roman" pitchFamily="18" charset="0"/>
              </a:rPr>
              <a:t> </a:t>
            </a:r>
            <a:r>
              <a:rPr lang="vi-VN" sz="3600" b="1" smtClean="0">
                <a:solidFill>
                  <a:srgbClr val="0000CC"/>
                </a:solidFill>
                <a:latin typeface="Times New Roman" pitchFamily="18" charset="0"/>
                <a:cs typeface="Times New Roman" pitchFamily="18" charset="0"/>
              </a:rPr>
              <a:t>quang </a:t>
            </a:r>
            <a:r>
              <a:rPr lang="vi-VN" sz="3600" b="1">
                <a:solidFill>
                  <a:srgbClr val="0000CC"/>
                </a:solidFill>
                <a:latin typeface="Times New Roman" pitchFamily="18" charset="0"/>
                <a:cs typeface="Times New Roman" pitchFamily="18" charset="0"/>
              </a:rPr>
              <a:t>cảnh trông thật </a:t>
            </a:r>
            <a:r>
              <a:rPr lang="vi-VN" sz="3600" b="1" smtClean="0">
                <a:solidFill>
                  <a:srgbClr val="0000CC"/>
                </a:solidFill>
                <a:latin typeface="Times New Roman" pitchFamily="18" charset="0"/>
                <a:cs typeface="Times New Roman" pitchFamily="18" charset="0"/>
              </a:rPr>
              <a:t>ngộ</a:t>
            </a:r>
            <a:r>
              <a:rPr lang="en-US" sz="3600" b="1" smtClean="0">
                <a:solidFill>
                  <a:srgbClr val="0000CC"/>
                </a:solidFill>
                <a:latin typeface="Times New Roman" pitchFamily="18" charset="0"/>
                <a:cs typeface="Times New Roman" pitchFamily="18" charset="0"/>
              </a:rPr>
              <a:t>.</a:t>
            </a:r>
            <a:r>
              <a:rPr lang="vi-VN" sz="3600" b="1" smtClean="0">
                <a:solidFill>
                  <a:srgbClr val="FF0000"/>
                </a:solidFill>
                <a:latin typeface="Times New Roman" pitchFamily="18" charset="0"/>
                <a:cs typeface="Times New Roman" pitchFamily="18" charset="0"/>
              </a:rPr>
              <a:t>//</a:t>
            </a:r>
            <a:endParaRPr lang="en-US" sz="36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78278580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fade">
                                      <p:cBhvr>
                                        <p:cTn id="17" dur="500"/>
                                        <p:tgtEl>
                                          <p:spTgt spid="4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fade">
                                      <p:cBhvr>
                                        <p:cTn id="22"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12" grpId="0"/>
      <p:bldP spid="40" grpId="0"/>
      <p:bldP spid="4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4617134" y="149573"/>
            <a:ext cx="7013458" cy="1117345"/>
            <a:chOff x="4539228" y="210532"/>
            <a:chExt cx="6895119" cy="1117345"/>
          </a:xfrm>
        </p:grpSpPr>
        <p:grpSp>
          <p:nvGrpSpPr>
            <p:cNvPr id="15" name="Group 14"/>
            <p:cNvGrpSpPr/>
            <p:nvPr/>
          </p:nvGrpSpPr>
          <p:grpSpPr>
            <a:xfrm>
              <a:off x="4539228" y="210532"/>
              <a:ext cx="6895119" cy="1117345"/>
              <a:chOff x="4539228" y="210532"/>
              <a:chExt cx="6895119" cy="1117345"/>
            </a:xfrm>
          </p:grpSpPr>
          <p:sp>
            <p:nvSpPr>
              <p:cNvPr id="17" name="TextBox 16"/>
              <p:cNvSpPr txBox="1"/>
              <p:nvPr/>
            </p:nvSpPr>
            <p:spPr>
              <a:xfrm>
                <a:off x="4539228" y="210532"/>
                <a:ext cx="6895119" cy="646331"/>
              </a:xfrm>
              <a:prstGeom prst="rect">
                <a:avLst/>
              </a:prstGeom>
              <a:noFill/>
            </p:spPr>
            <p:txBody>
              <a:bodyPr wrap="none" rtlCol="0">
                <a:spAutoFit/>
              </a:bodyPr>
              <a:lstStyle/>
              <a:p>
                <a:r>
                  <a:rPr lang="en-US" sz="3600">
                    <a:solidFill>
                      <a:srgbClr val="0000CC"/>
                    </a:solidFill>
                    <a:latin typeface="Times New Roman" pitchFamily="18" charset="0"/>
                    <a:cs typeface="Times New Roman" pitchFamily="18" charset="0"/>
                  </a:rPr>
                  <a:t>Thứ……ngày…..tháng…..năm…….</a:t>
                </a:r>
              </a:p>
            </p:txBody>
          </p:sp>
          <p:sp>
            <p:nvSpPr>
              <p:cNvPr id="18" name="TextBox 17"/>
              <p:cNvSpPr txBox="1"/>
              <p:nvPr/>
            </p:nvSpPr>
            <p:spPr>
              <a:xfrm>
                <a:off x="6651116" y="743102"/>
                <a:ext cx="2564962" cy="584775"/>
              </a:xfrm>
              <a:prstGeom prst="rect">
                <a:avLst/>
              </a:prstGeom>
              <a:noFill/>
            </p:spPr>
            <p:txBody>
              <a:bodyPr wrap="none" rtlCol="0">
                <a:spAutoFit/>
              </a:bodyPr>
              <a:lstStyle/>
              <a:p>
                <a:r>
                  <a:rPr lang="en-US" sz="3200" b="1">
                    <a:solidFill>
                      <a:srgbClr val="FF0066"/>
                    </a:solidFill>
                    <a:latin typeface="Times New Roman" pitchFamily="18" charset="0"/>
                    <a:cs typeface="Times New Roman" pitchFamily="18" charset="0"/>
                  </a:rPr>
                  <a:t>TIẾNG VIỆT</a:t>
                </a:r>
              </a:p>
            </p:txBody>
          </p:sp>
        </p:grpSp>
        <p:cxnSp>
          <p:nvCxnSpPr>
            <p:cNvPr id="16" name="Straight Connector 15"/>
            <p:cNvCxnSpPr/>
            <p:nvPr/>
          </p:nvCxnSpPr>
          <p:spPr>
            <a:xfrm>
              <a:off x="6826235" y="1288554"/>
              <a:ext cx="219456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grpSp>
        <p:nvGrpSpPr>
          <p:cNvPr id="27" name="Group 26"/>
          <p:cNvGrpSpPr/>
          <p:nvPr/>
        </p:nvGrpSpPr>
        <p:grpSpPr>
          <a:xfrm>
            <a:off x="1718225" y="1891336"/>
            <a:ext cx="2319747" cy="699983"/>
            <a:chOff x="1259767" y="1442589"/>
            <a:chExt cx="2319747" cy="699983"/>
          </a:xfrm>
        </p:grpSpPr>
        <p:sp>
          <p:nvSpPr>
            <p:cNvPr id="28" name="Rectangle 27"/>
            <p:cNvSpPr/>
            <p:nvPr/>
          </p:nvSpPr>
          <p:spPr>
            <a:xfrm>
              <a:off x="1259767" y="1442589"/>
              <a:ext cx="2319747" cy="654607"/>
            </a:xfrm>
            <a:prstGeom prst="rect">
              <a:avLst/>
            </a:prstGeom>
            <a:noFill/>
          </p:spPr>
          <p:txBody>
            <a:bodyPr wrap="none" lIns="69156" tIns="34578" rIns="69156" bIns="34578">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3800" b="1">
                  <a:ln w="11430"/>
                  <a:solidFill>
                    <a:srgbClr val="0000FF"/>
                  </a:solidFill>
                  <a:latin typeface="Times New Roman" pitchFamily="18" charset="0"/>
                  <a:cs typeface="Times New Roman" pitchFamily="18" charset="0"/>
                </a:rPr>
                <a:t>Luyện đọc</a:t>
              </a:r>
            </a:p>
          </p:txBody>
        </p:sp>
        <p:cxnSp>
          <p:nvCxnSpPr>
            <p:cNvPr id="29" name="Straight Connector 28"/>
            <p:cNvCxnSpPr/>
            <p:nvPr/>
          </p:nvCxnSpPr>
          <p:spPr>
            <a:xfrm>
              <a:off x="1338517" y="2142572"/>
              <a:ext cx="22098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grpSp>
        <p:nvGrpSpPr>
          <p:cNvPr id="30" name="Group 29"/>
          <p:cNvGrpSpPr/>
          <p:nvPr/>
        </p:nvGrpSpPr>
        <p:grpSpPr>
          <a:xfrm>
            <a:off x="8753147" y="1907107"/>
            <a:ext cx="2877445" cy="685384"/>
            <a:chOff x="1024127" y="1442589"/>
            <a:chExt cx="2877445" cy="685384"/>
          </a:xfrm>
        </p:grpSpPr>
        <p:sp>
          <p:nvSpPr>
            <p:cNvPr id="31" name="Rectangle 30"/>
            <p:cNvSpPr/>
            <p:nvPr/>
          </p:nvSpPr>
          <p:spPr>
            <a:xfrm>
              <a:off x="1024127" y="1442589"/>
              <a:ext cx="2791030" cy="654607"/>
            </a:xfrm>
            <a:prstGeom prst="rect">
              <a:avLst/>
            </a:prstGeom>
            <a:noFill/>
          </p:spPr>
          <p:txBody>
            <a:bodyPr wrap="none" lIns="69156" tIns="34578" rIns="69156" bIns="34578">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3800" b="1">
                  <a:ln w="11430"/>
                  <a:solidFill>
                    <a:srgbClr val="0000FF"/>
                  </a:solidFill>
                  <a:latin typeface="Times New Roman" pitchFamily="18" charset="0"/>
                  <a:cs typeface="Times New Roman" pitchFamily="18" charset="0"/>
                </a:rPr>
                <a:t>Tìm hiểu bài</a:t>
              </a:r>
            </a:p>
          </p:txBody>
        </p:sp>
        <p:cxnSp>
          <p:nvCxnSpPr>
            <p:cNvPr id="32" name="Straight Connector 31"/>
            <p:cNvCxnSpPr/>
            <p:nvPr/>
          </p:nvCxnSpPr>
          <p:spPr>
            <a:xfrm>
              <a:off x="1095099" y="2127973"/>
              <a:ext cx="2806473"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2" name="Rectangle 41"/>
          <p:cNvSpPr/>
          <p:nvPr/>
        </p:nvSpPr>
        <p:spPr>
          <a:xfrm>
            <a:off x="5600701" y="2743200"/>
            <a:ext cx="10233818" cy="1200329"/>
          </a:xfrm>
          <a:prstGeom prst="rect">
            <a:avLst/>
          </a:prstGeom>
        </p:spPr>
        <p:txBody>
          <a:bodyPr wrap="square">
            <a:spAutoFit/>
          </a:bodyPr>
          <a:lstStyle/>
          <a:p>
            <a:pPr algn="just"/>
            <a:r>
              <a:rPr lang="vi-VN" sz="3600" b="1">
                <a:solidFill>
                  <a:srgbClr val="FF0000"/>
                </a:solidFill>
                <a:latin typeface="Times New Roman" pitchFamily="18" charset="0"/>
                <a:cs typeface="Times New Roman" pitchFamily="18" charset="0"/>
              </a:rPr>
              <a:t>Câu 3: Vì sao bạn nhỏ thấy quang cảnh thư viện trông giống như một toa tàu đông đúc?</a:t>
            </a:r>
            <a:endParaRPr lang="en-US" sz="3600" b="1" dirty="0">
              <a:solidFill>
                <a:srgbClr val="FF0000"/>
              </a:solidFill>
              <a:latin typeface="Times New Roman" pitchFamily="18" charset="0"/>
              <a:cs typeface="Times New Roman" pitchFamily="18" charset="0"/>
            </a:endParaRPr>
          </a:p>
        </p:txBody>
      </p:sp>
      <p:sp>
        <p:nvSpPr>
          <p:cNvPr id="12" name="Rectangle 11"/>
          <p:cNvSpPr/>
          <p:nvPr/>
        </p:nvSpPr>
        <p:spPr>
          <a:xfrm>
            <a:off x="5569552" y="4030764"/>
            <a:ext cx="10210801" cy="1200329"/>
          </a:xfrm>
          <a:prstGeom prst="rect">
            <a:avLst/>
          </a:prstGeom>
        </p:spPr>
        <p:txBody>
          <a:bodyPr wrap="square">
            <a:spAutoFit/>
          </a:bodyPr>
          <a:lstStyle/>
          <a:p>
            <a:pPr algn="just"/>
            <a:r>
              <a:rPr lang="nl-NL" sz="3600" b="1">
                <a:solidFill>
                  <a:srgbClr val="0000FF"/>
                </a:solidFill>
                <a:latin typeface="Times New Roman" pitchFamily="18" charset="0"/>
                <a:cs typeface="Times New Roman" pitchFamily="18" charset="0"/>
              </a:rPr>
              <a:t>     </a:t>
            </a:r>
            <a:r>
              <a:rPr lang="vi-VN" sz="3600" b="1">
                <a:solidFill>
                  <a:srgbClr val="0000FF"/>
                </a:solidFill>
                <a:latin typeface="Times New Roman" pitchFamily="18" charset="0"/>
                <a:cs typeface="Times New Roman" pitchFamily="18" charset="0"/>
              </a:rPr>
              <a:t>Vì có người đứng, người ngồi để đọc sách, giống như những hành khách đứng ngồi trên tàu điện.</a:t>
            </a:r>
            <a:endParaRPr lang="en-US" sz="3600" b="1" dirty="0">
              <a:solidFill>
                <a:srgbClr val="0000FF"/>
              </a:solidFill>
              <a:latin typeface="Times New Roman" pitchFamily="18" charset="0"/>
              <a:cs typeface="Times New Roman" pitchFamily="18" charset="0"/>
            </a:endParaRPr>
          </a:p>
        </p:txBody>
      </p:sp>
      <p:sp>
        <p:nvSpPr>
          <p:cNvPr id="33" name="Text Box 14">
            <a:extLst>
              <a:ext uri="{FF2B5EF4-FFF2-40B4-BE49-F238E27FC236}">
                <a16:creationId xmlns:a16="http://schemas.microsoft.com/office/drawing/2014/main" xmlns="" id="{B846CECA-D0B9-C682-07A6-7EF06C0C137F}"/>
              </a:ext>
            </a:extLst>
          </p:cNvPr>
          <p:cNvSpPr txBox="1">
            <a:spLocks noChangeArrowheads="1"/>
          </p:cNvSpPr>
          <p:nvPr/>
        </p:nvSpPr>
        <p:spPr bwMode="auto">
          <a:xfrm>
            <a:off x="3947319" y="1266918"/>
            <a:ext cx="8762999"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3200" b="1" err="1">
                <a:solidFill>
                  <a:srgbClr val="0000CC"/>
                </a:solidFill>
                <a:effectLst>
                  <a:outerShdw blurRad="38100" dist="38100" dir="2700000" algn="tl">
                    <a:srgbClr val="000000">
                      <a:alpha val="43137"/>
                    </a:srgbClr>
                  </a:outerShdw>
                </a:effectLst>
                <a:latin typeface="Times New Roman" pitchFamily="18" charset="0"/>
              </a:rPr>
              <a:t>Bài</a:t>
            </a:r>
            <a:r>
              <a:rPr lang="en-US" sz="3200" b="1">
                <a:solidFill>
                  <a:srgbClr val="0000CC"/>
                </a:solidFill>
                <a:effectLst>
                  <a:outerShdw blurRad="38100" dist="38100" dir="2700000" algn="tl">
                    <a:srgbClr val="000000">
                      <a:alpha val="43137"/>
                    </a:srgbClr>
                  </a:outerShdw>
                </a:effectLst>
                <a:latin typeface="Times New Roman" pitchFamily="18" charset="0"/>
              </a:rPr>
              <a:t> 15: THƯ VIỆN ( Tiết 1 + 2)</a:t>
            </a:r>
            <a:endParaRPr lang="en-US" sz="3200" b="1" dirty="0">
              <a:solidFill>
                <a:srgbClr val="0000CC"/>
              </a:solidFill>
              <a:effectLst>
                <a:outerShdw blurRad="38100" dist="38100" dir="2700000" algn="tl">
                  <a:srgbClr val="000000">
                    <a:alpha val="43137"/>
                  </a:srgbClr>
                </a:outerShdw>
              </a:effectLst>
              <a:latin typeface="Times New Roman" pitchFamily="18" charset="0"/>
            </a:endParaRPr>
          </a:p>
        </p:txBody>
      </p:sp>
      <p:sp>
        <p:nvSpPr>
          <p:cNvPr id="40" name="Rectangle 39">
            <a:extLst>
              <a:ext uri="{FF2B5EF4-FFF2-40B4-BE49-F238E27FC236}">
                <a16:creationId xmlns:a16="http://schemas.microsoft.com/office/drawing/2014/main" xmlns="" id="{6D7A8B3B-9D48-EE64-621A-80C8CBC32559}"/>
              </a:ext>
            </a:extLst>
          </p:cNvPr>
          <p:cNvSpPr/>
          <p:nvPr/>
        </p:nvSpPr>
        <p:spPr>
          <a:xfrm>
            <a:off x="5664213" y="5334000"/>
            <a:ext cx="10233818" cy="1200329"/>
          </a:xfrm>
          <a:prstGeom prst="rect">
            <a:avLst/>
          </a:prstGeom>
        </p:spPr>
        <p:txBody>
          <a:bodyPr wrap="square">
            <a:spAutoFit/>
          </a:bodyPr>
          <a:lstStyle/>
          <a:p>
            <a:pPr algn="just"/>
            <a:r>
              <a:rPr lang="vi-VN" sz="3600" b="1">
                <a:solidFill>
                  <a:srgbClr val="FF0000"/>
                </a:solidFill>
                <a:latin typeface="Times New Roman" pitchFamily="18" charset="0"/>
                <a:cs typeface="Times New Roman" pitchFamily="18" charset="0"/>
              </a:rPr>
              <a:t>Câu 4: Các bạn Hs cảm thấy như thế nào khi có thư viện mới?</a:t>
            </a:r>
            <a:endParaRPr lang="en-US" sz="3600" b="1" dirty="0">
              <a:solidFill>
                <a:srgbClr val="FF0000"/>
              </a:solidFill>
              <a:latin typeface="Times New Roman" pitchFamily="18" charset="0"/>
              <a:cs typeface="Times New Roman" pitchFamily="18" charset="0"/>
            </a:endParaRPr>
          </a:p>
        </p:txBody>
      </p:sp>
      <p:sp>
        <p:nvSpPr>
          <p:cNvPr id="41" name="Rectangle 40">
            <a:extLst>
              <a:ext uri="{FF2B5EF4-FFF2-40B4-BE49-F238E27FC236}">
                <a16:creationId xmlns:a16="http://schemas.microsoft.com/office/drawing/2014/main" xmlns="" id="{3D697C41-3E2A-E30C-10E0-BB948B74C74F}"/>
              </a:ext>
            </a:extLst>
          </p:cNvPr>
          <p:cNvSpPr/>
          <p:nvPr/>
        </p:nvSpPr>
        <p:spPr>
          <a:xfrm>
            <a:off x="5647840" y="6534329"/>
            <a:ext cx="10210801" cy="2308324"/>
          </a:xfrm>
          <a:prstGeom prst="rect">
            <a:avLst/>
          </a:prstGeom>
        </p:spPr>
        <p:txBody>
          <a:bodyPr wrap="square">
            <a:spAutoFit/>
          </a:bodyPr>
          <a:lstStyle/>
          <a:p>
            <a:pPr algn="just"/>
            <a:r>
              <a:rPr lang="nl-NL" sz="3600" b="1">
                <a:solidFill>
                  <a:srgbClr val="0000FF"/>
                </a:solidFill>
                <a:latin typeface="Times New Roman" pitchFamily="18" charset="0"/>
                <a:cs typeface="Times New Roman" pitchFamily="18" charset="0"/>
              </a:rPr>
              <a:t>     </a:t>
            </a:r>
            <a:r>
              <a:rPr lang="vi-VN" sz="3600" b="1">
                <a:solidFill>
                  <a:srgbClr val="0000FF"/>
                </a:solidFill>
                <a:latin typeface="Times New Roman" pitchFamily="18" charset="0"/>
                <a:cs typeface="Times New Roman" pitchFamily="18" charset="0"/>
              </a:rPr>
              <a:t>Các bạn hò reo vui sướng vì phát hiện ra một điều tuyệt vời; các bạn sôi nổi chọn sách, bạn nào đến trường cũng háo hức ghé vào thư viện; ai cũng vui lắm.</a:t>
            </a:r>
            <a:endParaRPr lang="en-US" sz="3600" b="1" dirty="0">
              <a:solidFill>
                <a:srgbClr val="0000FF"/>
              </a:solidFill>
              <a:latin typeface="Times New Roman" pitchFamily="18" charset="0"/>
              <a:cs typeface="Times New Roman" pitchFamily="18" charset="0"/>
            </a:endParaRPr>
          </a:p>
        </p:txBody>
      </p:sp>
      <p:cxnSp>
        <p:nvCxnSpPr>
          <p:cNvPr id="25" name="Straight Connector 24"/>
          <p:cNvCxnSpPr/>
          <p:nvPr/>
        </p:nvCxnSpPr>
        <p:spPr>
          <a:xfrm>
            <a:off x="5448300" y="2857594"/>
            <a:ext cx="0" cy="5029200"/>
          </a:xfrm>
          <a:prstGeom prst="line">
            <a:avLst/>
          </a:prstGeom>
          <a:ln>
            <a:solidFill>
              <a:srgbClr val="0000CC"/>
            </a:solidFill>
          </a:ln>
        </p:spPr>
        <p:style>
          <a:lnRef idx="2">
            <a:schemeClr val="dk1"/>
          </a:lnRef>
          <a:fillRef idx="0">
            <a:schemeClr val="dk1"/>
          </a:fillRef>
          <a:effectRef idx="1">
            <a:schemeClr val="dk1"/>
          </a:effectRef>
          <a:fontRef idx="minor">
            <a:schemeClr val="tx1"/>
          </a:fontRef>
        </p:style>
      </p:cxnSp>
      <p:sp>
        <p:nvSpPr>
          <p:cNvPr id="43" name="Rectangle 42">
            <a:extLst>
              <a:ext uri="{FF2B5EF4-FFF2-40B4-BE49-F238E27FC236}">
                <a16:creationId xmlns:a16="http://schemas.microsoft.com/office/drawing/2014/main" xmlns="" id="{D9778ED9-D917-4B2D-6E84-DE598482CE5A}"/>
              </a:ext>
            </a:extLst>
          </p:cNvPr>
          <p:cNvSpPr/>
          <p:nvPr/>
        </p:nvSpPr>
        <p:spPr>
          <a:xfrm>
            <a:off x="213519" y="2789790"/>
            <a:ext cx="2489983" cy="646331"/>
          </a:xfrm>
          <a:prstGeom prst="rect">
            <a:avLst/>
          </a:prstGeom>
        </p:spPr>
        <p:txBody>
          <a:bodyPr wrap="square">
            <a:spAutoFit/>
          </a:bodyPr>
          <a:lstStyle/>
          <a:p>
            <a:pPr algn="just"/>
            <a:r>
              <a:rPr lang="en-US" sz="3600" b="1" smtClean="0">
                <a:solidFill>
                  <a:srgbClr val="0000FF"/>
                </a:solidFill>
                <a:latin typeface="Times New Roman" pitchFamily="18" charset="0"/>
                <a:cs typeface="Times New Roman" pitchFamily="18" charset="0"/>
              </a:rPr>
              <a:t>th</a:t>
            </a:r>
            <a:r>
              <a:rPr lang="en-US" sz="3600" b="1" smtClean="0">
                <a:solidFill>
                  <a:srgbClr val="FF0000"/>
                </a:solidFill>
                <a:latin typeface="Times New Roman" pitchFamily="18" charset="0"/>
                <a:cs typeface="Times New Roman" pitchFamily="18" charset="0"/>
              </a:rPr>
              <a:t>oải</a:t>
            </a:r>
            <a:r>
              <a:rPr lang="en-US" sz="3600" b="1" smtClean="0">
                <a:solidFill>
                  <a:srgbClr val="0000FF"/>
                </a:solidFill>
                <a:latin typeface="Times New Roman" pitchFamily="18" charset="0"/>
                <a:cs typeface="Times New Roman" pitchFamily="18" charset="0"/>
              </a:rPr>
              <a:t> mái, </a:t>
            </a:r>
            <a:endParaRPr lang="en-US" sz="3600" b="1" dirty="0">
              <a:solidFill>
                <a:srgbClr val="0000FF"/>
              </a:solidFill>
              <a:latin typeface="Times New Roman" pitchFamily="18" charset="0"/>
              <a:cs typeface="Times New Roman" pitchFamily="18" charset="0"/>
            </a:endParaRPr>
          </a:p>
        </p:txBody>
      </p:sp>
      <p:sp>
        <p:nvSpPr>
          <p:cNvPr id="44" name="Rectangle 43">
            <a:extLst>
              <a:ext uri="{FF2B5EF4-FFF2-40B4-BE49-F238E27FC236}">
                <a16:creationId xmlns:a16="http://schemas.microsoft.com/office/drawing/2014/main" xmlns="" id="{74B456CE-3D5C-3FEC-A076-D9BC60007363}"/>
              </a:ext>
            </a:extLst>
          </p:cNvPr>
          <p:cNvSpPr/>
          <p:nvPr/>
        </p:nvSpPr>
        <p:spPr>
          <a:xfrm>
            <a:off x="2270919" y="2781344"/>
            <a:ext cx="1951342" cy="646331"/>
          </a:xfrm>
          <a:prstGeom prst="rect">
            <a:avLst/>
          </a:prstGeom>
        </p:spPr>
        <p:txBody>
          <a:bodyPr wrap="square">
            <a:spAutoFit/>
          </a:bodyPr>
          <a:lstStyle/>
          <a:p>
            <a:pPr algn="just"/>
            <a:r>
              <a:rPr lang="en-US" sz="3600" b="1">
                <a:solidFill>
                  <a:srgbClr val="FF0000"/>
                </a:solidFill>
                <a:latin typeface="Times New Roman" pitchFamily="18" charset="0"/>
                <a:cs typeface="Times New Roman" pitchFamily="18" charset="0"/>
              </a:rPr>
              <a:t>l</a:t>
            </a:r>
            <a:r>
              <a:rPr lang="en-US" sz="3600" b="1">
                <a:solidFill>
                  <a:srgbClr val="0000CC"/>
                </a:solidFill>
                <a:latin typeface="Times New Roman" pitchFamily="18" charset="0"/>
                <a:cs typeface="Times New Roman" pitchFamily="18" charset="0"/>
              </a:rPr>
              <a:t>ớp </a:t>
            </a:r>
            <a:r>
              <a:rPr lang="en-US" sz="3600" b="1" smtClean="0">
                <a:solidFill>
                  <a:srgbClr val="0000CC"/>
                </a:solidFill>
                <a:latin typeface="Times New Roman" pitchFamily="18" charset="0"/>
                <a:cs typeface="Times New Roman" pitchFamily="18" charset="0"/>
              </a:rPr>
              <a:t>học, </a:t>
            </a:r>
            <a:endParaRPr lang="en-US" sz="3600" b="1" dirty="0">
              <a:solidFill>
                <a:srgbClr val="0000CC"/>
              </a:solidFill>
              <a:latin typeface="Times New Roman" pitchFamily="18" charset="0"/>
              <a:cs typeface="Times New Roman" pitchFamily="18" charset="0"/>
            </a:endParaRPr>
          </a:p>
        </p:txBody>
      </p:sp>
      <p:sp>
        <p:nvSpPr>
          <p:cNvPr id="45" name="Rectangle 44">
            <a:extLst>
              <a:ext uri="{FF2B5EF4-FFF2-40B4-BE49-F238E27FC236}">
                <a16:creationId xmlns:a16="http://schemas.microsoft.com/office/drawing/2014/main" xmlns="" id="{DFB9BA66-096C-830E-EBE1-460DE5F9169C}"/>
              </a:ext>
            </a:extLst>
          </p:cNvPr>
          <p:cNvSpPr/>
          <p:nvPr/>
        </p:nvSpPr>
        <p:spPr>
          <a:xfrm>
            <a:off x="3963831" y="2813915"/>
            <a:ext cx="1507488" cy="646331"/>
          </a:xfrm>
          <a:prstGeom prst="rect">
            <a:avLst/>
          </a:prstGeom>
        </p:spPr>
        <p:txBody>
          <a:bodyPr wrap="square">
            <a:spAutoFit/>
          </a:bodyPr>
          <a:lstStyle/>
          <a:p>
            <a:pPr algn="just"/>
            <a:r>
              <a:rPr lang="en-US" sz="3600" b="1">
                <a:solidFill>
                  <a:srgbClr val="FF0000"/>
                </a:solidFill>
                <a:latin typeface="Times New Roman" pitchFamily="18" charset="0"/>
                <a:cs typeface="Times New Roman" pitchFamily="18" charset="0"/>
              </a:rPr>
              <a:t>s</a:t>
            </a:r>
            <a:r>
              <a:rPr lang="en-US" sz="3600" b="1">
                <a:solidFill>
                  <a:srgbClr val="0000CC"/>
                </a:solidFill>
                <a:latin typeface="Times New Roman" pitchFamily="18" charset="0"/>
                <a:cs typeface="Times New Roman" pitchFamily="18" charset="0"/>
              </a:rPr>
              <a:t>ôi </a:t>
            </a:r>
            <a:r>
              <a:rPr lang="en-US" sz="3600" b="1">
                <a:solidFill>
                  <a:srgbClr val="FF0000"/>
                </a:solidFill>
                <a:latin typeface="Times New Roman" pitchFamily="18" charset="0"/>
                <a:cs typeface="Times New Roman" pitchFamily="18" charset="0"/>
              </a:rPr>
              <a:t>n</a:t>
            </a:r>
            <a:r>
              <a:rPr lang="en-US" sz="3600" b="1">
                <a:solidFill>
                  <a:srgbClr val="0000CC"/>
                </a:solidFill>
                <a:latin typeface="Times New Roman" pitchFamily="18" charset="0"/>
                <a:cs typeface="Times New Roman" pitchFamily="18" charset="0"/>
              </a:rPr>
              <a:t>ổi</a:t>
            </a:r>
            <a:endParaRPr lang="en-US" sz="3600" b="1" dirty="0">
              <a:solidFill>
                <a:srgbClr val="FF0000"/>
              </a:solidFill>
              <a:latin typeface="Times New Roman" pitchFamily="18" charset="0"/>
              <a:cs typeface="Times New Roman" pitchFamily="18" charset="0"/>
            </a:endParaRPr>
          </a:p>
        </p:txBody>
      </p:sp>
      <p:sp>
        <p:nvSpPr>
          <p:cNvPr id="46" name="Rectangle 45">
            <a:extLst>
              <a:ext uri="{FF2B5EF4-FFF2-40B4-BE49-F238E27FC236}">
                <a16:creationId xmlns:a16="http://schemas.microsoft.com/office/drawing/2014/main" xmlns="" id="{A6632D32-7CC1-8FD2-0F02-FED0491F6F6A}"/>
              </a:ext>
            </a:extLst>
          </p:cNvPr>
          <p:cNvSpPr/>
          <p:nvPr/>
        </p:nvSpPr>
        <p:spPr>
          <a:xfrm>
            <a:off x="213519" y="3414407"/>
            <a:ext cx="2114252" cy="646331"/>
          </a:xfrm>
          <a:prstGeom prst="rect">
            <a:avLst/>
          </a:prstGeom>
        </p:spPr>
        <p:txBody>
          <a:bodyPr wrap="square">
            <a:spAutoFit/>
          </a:bodyPr>
          <a:lstStyle/>
          <a:p>
            <a:pPr algn="just"/>
            <a:r>
              <a:rPr lang="en-US" sz="3600" b="1">
                <a:solidFill>
                  <a:srgbClr val="0000CC"/>
                </a:solidFill>
                <a:latin typeface="Times New Roman" pitchFamily="18" charset="0"/>
                <a:cs typeface="Times New Roman" pitchFamily="18" charset="0"/>
              </a:rPr>
              <a:t>m</a:t>
            </a:r>
            <a:r>
              <a:rPr lang="en-US" sz="3600" b="1">
                <a:solidFill>
                  <a:srgbClr val="FF0000"/>
                </a:solidFill>
                <a:latin typeface="Times New Roman" pitchFamily="18" charset="0"/>
                <a:cs typeface="Times New Roman" pitchFamily="18" charset="0"/>
              </a:rPr>
              <a:t>ột</a:t>
            </a:r>
            <a:r>
              <a:rPr lang="en-US" sz="3600" b="1">
                <a:solidFill>
                  <a:srgbClr val="0000CC"/>
                </a:solidFill>
                <a:latin typeface="Times New Roman" pitchFamily="18" charset="0"/>
                <a:cs typeface="Times New Roman" pitchFamily="18" charset="0"/>
              </a:rPr>
              <a:t> </a:t>
            </a:r>
            <a:r>
              <a:rPr lang="en-US" sz="3600" b="1" smtClean="0">
                <a:solidFill>
                  <a:srgbClr val="0000CC"/>
                </a:solidFill>
                <a:latin typeface="Times New Roman" pitchFamily="18" charset="0"/>
                <a:cs typeface="Times New Roman" pitchFamily="18" charset="0"/>
              </a:rPr>
              <a:t>nửa,</a:t>
            </a:r>
            <a:endParaRPr lang="en-US" sz="3600" b="1" dirty="0">
              <a:solidFill>
                <a:srgbClr val="FF0000"/>
              </a:solidFill>
              <a:latin typeface="Times New Roman" pitchFamily="18" charset="0"/>
              <a:cs typeface="Times New Roman" pitchFamily="18" charset="0"/>
            </a:endParaRPr>
          </a:p>
        </p:txBody>
      </p:sp>
      <p:sp>
        <p:nvSpPr>
          <p:cNvPr id="47" name="Rectangle 46">
            <a:extLst>
              <a:ext uri="{FF2B5EF4-FFF2-40B4-BE49-F238E27FC236}">
                <a16:creationId xmlns:a16="http://schemas.microsoft.com/office/drawing/2014/main" xmlns="" id="{3E1F1376-8BAD-3F90-D89F-704C1BD111CD}"/>
              </a:ext>
            </a:extLst>
          </p:cNvPr>
          <p:cNvSpPr/>
          <p:nvPr/>
        </p:nvSpPr>
        <p:spPr>
          <a:xfrm>
            <a:off x="2118519" y="3436121"/>
            <a:ext cx="3048000" cy="646331"/>
          </a:xfrm>
          <a:prstGeom prst="rect">
            <a:avLst/>
          </a:prstGeom>
        </p:spPr>
        <p:txBody>
          <a:bodyPr wrap="square">
            <a:spAutoFit/>
          </a:bodyPr>
          <a:lstStyle/>
          <a:p>
            <a:pPr algn="just"/>
            <a:r>
              <a:rPr lang="en-US" sz="3600" b="1">
                <a:solidFill>
                  <a:srgbClr val="0000CC"/>
                </a:solidFill>
                <a:latin typeface="Times New Roman" pitchFamily="18" charset="0"/>
                <a:cs typeface="Times New Roman" pitchFamily="18" charset="0"/>
              </a:rPr>
              <a:t>q</a:t>
            </a:r>
            <a:r>
              <a:rPr lang="en-US" sz="3600" b="1">
                <a:solidFill>
                  <a:srgbClr val="FF0000"/>
                </a:solidFill>
                <a:latin typeface="Times New Roman" pitchFamily="18" charset="0"/>
                <a:cs typeface="Times New Roman" pitchFamily="18" charset="0"/>
              </a:rPr>
              <a:t>uang</a:t>
            </a:r>
            <a:r>
              <a:rPr lang="en-US" sz="3600" b="1">
                <a:solidFill>
                  <a:srgbClr val="0000CC"/>
                </a:solidFill>
                <a:latin typeface="Times New Roman" pitchFamily="18" charset="0"/>
                <a:cs typeface="Times New Roman" pitchFamily="18" charset="0"/>
              </a:rPr>
              <a:t> cảnh</a:t>
            </a:r>
            <a:endParaRPr lang="en-US" sz="3600" b="1" dirty="0">
              <a:solidFill>
                <a:srgbClr val="FF0000"/>
              </a:solidFill>
              <a:latin typeface="Times New Roman" pitchFamily="18" charset="0"/>
              <a:cs typeface="Times New Roman" pitchFamily="18" charset="0"/>
            </a:endParaRPr>
          </a:p>
        </p:txBody>
      </p:sp>
      <p:sp>
        <p:nvSpPr>
          <p:cNvPr id="48" name="Rectangle 47">
            <a:extLst>
              <a:ext uri="{FF2B5EF4-FFF2-40B4-BE49-F238E27FC236}">
                <a16:creationId xmlns:a16="http://schemas.microsoft.com/office/drawing/2014/main" xmlns="" id="{E6E01BD1-678A-7A96-5C8B-36B49E8FD069}"/>
              </a:ext>
            </a:extLst>
          </p:cNvPr>
          <p:cNvSpPr/>
          <p:nvPr/>
        </p:nvSpPr>
        <p:spPr>
          <a:xfrm>
            <a:off x="129037" y="4644725"/>
            <a:ext cx="5148930" cy="3416320"/>
          </a:xfrm>
          <a:prstGeom prst="rect">
            <a:avLst/>
          </a:prstGeom>
        </p:spPr>
        <p:txBody>
          <a:bodyPr wrap="square">
            <a:spAutoFit/>
          </a:bodyPr>
          <a:lstStyle/>
          <a:p>
            <a:pPr indent="457200" algn="just"/>
            <a:r>
              <a:rPr lang="vi-VN" sz="3600" b="1">
                <a:solidFill>
                  <a:srgbClr val="0000CC"/>
                </a:solidFill>
                <a:latin typeface="Times New Roman" pitchFamily="18" charset="0"/>
                <a:cs typeface="Times New Roman" pitchFamily="18" charset="0"/>
              </a:rPr>
              <a:t>Quang cảnh thư viện lúc này hệt như một toa tàu điện đông đúc</a:t>
            </a:r>
            <a:r>
              <a:rPr lang="vi-VN" sz="3600" b="1">
                <a:solidFill>
                  <a:srgbClr val="FF0000"/>
                </a:solidFill>
                <a:latin typeface="Times New Roman" pitchFamily="18" charset="0"/>
                <a:cs typeface="Times New Roman" pitchFamily="18" charset="0"/>
              </a:rPr>
              <a:t>/</a:t>
            </a:r>
            <a:r>
              <a:rPr lang="vi-VN" sz="3600" b="1">
                <a:solidFill>
                  <a:srgbClr val="0000CC"/>
                </a:solidFill>
                <a:latin typeface="Times New Roman" pitchFamily="18" charset="0"/>
                <a:cs typeface="Times New Roman" pitchFamily="18" charset="0"/>
              </a:rPr>
              <a:t> với những hành khách đứng ngồi để đọc</a:t>
            </a:r>
            <a:r>
              <a:rPr lang="vi-VN" sz="3600" b="1" smtClean="0">
                <a:solidFill>
                  <a:srgbClr val="FF0000"/>
                </a:solidFill>
                <a:latin typeface="Times New Roman" pitchFamily="18" charset="0"/>
                <a:cs typeface="Times New Roman" pitchFamily="18" charset="0"/>
              </a:rPr>
              <a:t>/</a:t>
            </a:r>
            <a:r>
              <a:rPr lang="en-US" sz="3600" b="1" smtClean="0">
                <a:solidFill>
                  <a:srgbClr val="FF0000"/>
                </a:solidFill>
                <a:latin typeface="Times New Roman" pitchFamily="18" charset="0"/>
                <a:cs typeface="Times New Roman" pitchFamily="18" charset="0"/>
              </a:rPr>
              <a:t> </a:t>
            </a:r>
            <a:r>
              <a:rPr lang="vi-VN" sz="3600" b="1" smtClean="0">
                <a:solidFill>
                  <a:srgbClr val="0000CC"/>
                </a:solidFill>
                <a:latin typeface="Times New Roman" pitchFamily="18" charset="0"/>
                <a:cs typeface="Times New Roman" pitchFamily="18" charset="0"/>
              </a:rPr>
              <a:t>quang </a:t>
            </a:r>
            <a:r>
              <a:rPr lang="vi-VN" sz="3600" b="1">
                <a:solidFill>
                  <a:srgbClr val="0000CC"/>
                </a:solidFill>
                <a:latin typeface="Times New Roman" pitchFamily="18" charset="0"/>
                <a:cs typeface="Times New Roman" pitchFamily="18" charset="0"/>
              </a:rPr>
              <a:t>cảnh trông thật </a:t>
            </a:r>
            <a:r>
              <a:rPr lang="vi-VN" sz="3600" b="1" smtClean="0">
                <a:solidFill>
                  <a:srgbClr val="0000CC"/>
                </a:solidFill>
                <a:latin typeface="Times New Roman" pitchFamily="18" charset="0"/>
                <a:cs typeface="Times New Roman" pitchFamily="18" charset="0"/>
              </a:rPr>
              <a:t>ngộ</a:t>
            </a:r>
            <a:r>
              <a:rPr lang="en-US" sz="3600" b="1" smtClean="0">
                <a:solidFill>
                  <a:srgbClr val="0000CC"/>
                </a:solidFill>
                <a:latin typeface="Times New Roman" pitchFamily="18" charset="0"/>
                <a:cs typeface="Times New Roman" pitchFamily="18" charset="0"/>
              </a:rPr>
              <a:t>.</a:t>
            </a:r>
            <a:r>
              <a:rPr lang="vi-VN" sz="3600" b="1" smtClean="0">
                <a:solidFill>
                  <a:srgbClr val="FF0000"/>
                </a:solidFill>
                <a:latin typeface="Times New Roman" pitchFamily="18" charset="0"/>
                <a:cs typeface="Times New Roman" pitchFamily="18" charset="0"/>
              </a:rPr>
              <a:t>//</a:t>
            </a:r>
            <a:endParaRPr lang="en-US" sz="36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91258479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fade">
                                      <p:cBhvr>
                                        <p:cTn id="17" dur="500"/>
                                        <p:tgtEl>
                                          <p:spTgt spid="4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fade">
                                      <p:cBhvr>
                                        <p:cTn id="22"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12" grpId="0"/>
      <p:bldP spid="40" grpId="0"/>
      <p:bldP spid="4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4617134" y="149573"/>
            <a:ext cx="7013458" cy="1117345"/>
            <a:chOff x="4539228" y="210532"/>
            <a:chExt cx="6895119" cy="1117345"/>
          </a:xfrm>
        </p:grpSpPr>
        <p:grpSp>
          <p:nvGrpSpPr>
            <p:cNvPr id="15" name="Group 14"/>
            <p:cNvGrpSpPr/>
            <p:nvPr/>
          </p:nvGrpSpPr>
          <p:grpSpPr>
            <a:xfrm>
              <a:off x="4539228" y="210532"/>
              <a:ext cx="6895119" cy="1117345"/>
              <a:chOff x="4539228" y="210532"/>
              <a:chExt cx="6895119" cy="1117345"/>
            </a:xfrm>
          </p:grpSpPr>
          <p:sp>
            <p:nvSpPr>
              <p:cNvPr id="17" name="TextBox 16"/>
              <p:cNvSpPr txBox="1"/>
              <p:nvPr/>
            </p:nvSpPr>
            <p:spPr>
              <a:xfrm>
                <a:off x="4539228" y="210532"/>
                <a:ext cx="6895119" cy="646331"/>
              </a:xfrm>
              <a:prstGeom prst="rect">
                <a:avLst/>
              </a:prstGeom>
              <a:noFill/>
            </p:spPr>
            <p:txBody>
              <a:bodyPr wrap="none" rtlCol="0">
                <a:spAutoFit/>
              </a:bodyPr>
              <a:lstStyle/>
              <a:p>
                <a:r>
                  <a:rPr lang="en-US" sz="3600">
                    <a:solidFill>
                      <a:srgbClr val="0000CC"/>
                    </a:solidFill>
                    <a:latin typeface="Times New Roman" pitchFamily="18" charset="0"/>
                    <a:cs typeface="Times New Roman" pitchFamily="18" charset="0"/>
                  </a:rPr>
                  <a:t>Thứ……ngày…..tháng…..năm…….</a:t>
                </a:r>
              </a:p>
            </p:txBody>
          </p:sp>
          <p:sp>
            <p:nvSpPr>
              <p:cNvPr id="18" name="TextBox 17"/>
              <p:cNvSpPr txBox="1"/>
              <p:nvPr/>
            </p:nvSpPr>
            <p:spPr>
              <a:xfrm>
                <a:off x="6651116" y="743102"/>
                <a:ext cx="2564962" cy="584775"/>
              </a:xfrm>
              <a:prstGeom prst="rect">
                <a:avLst/>
              </a:prstGeom>
              <a:noFill/>
            </p:spPr>
            <p:txBody>
              <a:bodyPr wrap="none" rtlCol="0">
                <a:spAutoFit/>
              </a:bodyPr>
              <a:lstStyle/>
              <a:p>
                <a:r>
                  <a:rPr lang="en-US" sz="3200" b="1">
                    <a:solidFill>
                      <a:srgbClr val="FF0066"/>
                    </a:solidFill>
                    <a:latin typeface="Times New Roman" pitchFamily="18" charset="0"/>
                    <a:cs typeface="Times New Roman" pitchFamily="18" charset="0"/>
                  </a:rPr>
                  <a:t>TIẾNG VIỆT</a:t>
                </a:r>
              </a:p>
            </p:txBody>
          </p:sp>
        </p:grpSp>
        <p:cxnSp>
          <p:nvCxnSpPr>
            <p:cNvPr id="16" name="Straight Connector 15"/>
            <p:cNvCxnSpPr/>
            <p:nvPr/>
          </p:nvCxnSpPr>
          <p:spPr>
            <a:xfrm>
              <a:off x="6826235" y="1288554"/>
              <a:ext cx="219456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grpSp>
        <p:nvGrpSpPr>
          <p:cNvPr id="27" name="Group 26"/>
          <p:cNvGrpSpPr/>
          <p:nvPr/>
        </p:nvGrpSpPr>
        <p:grpSpPr>
          <a:xfrm>
            <a:off x="1718225" y="1891336"/>
            <a:ext cx="2319747" cy="699983"/>
            <a:chOff x="1259767" y="1442589"/>
            <a:chExt cx="2319747" cy="699983"/>
          </a:xfrm>
        </p:grpSpPr>
        <p:sp>
          <p:nvSpPr>
            <p:cNvPr id="28" name="Rectangle 27"/>
            <p:cNvSpPr/>
            <p:nvPr/>
          </p:nvSpPr>
          <p:spPr>
            <a:xfrm>
              <a:off x="1259767" y="1442589"/>
              <a:ext cx="2319747" cy="654607"/>
            </a:xfrm>
            <a:prstGeom prst="rect">
              <a:avLst/>
            </a:prstGeom>
            <a:noFill/>
          </p:spPr>
          <p:txBody>
            <a:bodyPr wrap="none" lIns="69156" tIns="34578" rIns="69156" bIns="34578">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3800" b="1">
                  <a:ln w="11430"/>
                  <a:solidFill>
                    <a:srgbClr val="0000FF"/>
                  </a:solidFill>
                  <a:latin typeface="Times New Roman" pitchFamily="18" charset="0"/>
                  <a:cs typeface="Times New Roman" pitchFamily="18" charset="0"/>
                </a:rPr>
                <a:t>Luyện đọc</a:t>
              </a:r>
            </a:p>
          </p:txBody>
        </p:sp>
        <p:cxnSp>
          <p:nvCxnSpPr>
            <p:cNvPr id="29" name="Straight Connector 28"/>
            <p:cNvCxnSpPr/>
            <p:nvPr/>
          </p:nvCxnSpPr>
          <p:spPr>
            <a:xfrm>
              <a:off x="1338517" y="2142572"/>
              <a:ext cx="22098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grpSp>
        <p:nvGrpSpPr>
          <p:cNvPr id="30" name="Group 29"/>
          <p:cNvGrpSpPr/>
          <p:nvPr/>
        </p:nvGrpSpPr>
        <p:grpSpPr>
          <a:xfrm>
            <a:off x="8753147" y="1907107"/>
            <a:ext cx="2877445" cy="685384"/>
            <a:chOff x="1024127" y="1442589"/>
            <a:chExt cx="2877445" cy="685384"/>
          </a:xfrm>
        </p:grpSpPr>
        <p:sp>
          <p:nvSpPr>
            <p:cNvPr id="31" name="Rectangle 30"/>
            <p:cNvSpPr/>
            <p:nvPr/>
          </p:nvSpPr>
          <p:spPr>
            <a:xfrm>
              <a:off x="1024127" y="1442589"/>
              <a:ext cx="2791030" cy="654607"/>
            </a:xfrm>
            <a:prstGeom prst="rect">
              <a:avLst/>
            </a:prstGeom>
            <a:noFill/>
          </p:spPr>
          <p:txBody>
            <a:bodyPr wrap="none" lIns="69156" tIns="34578" rIns="69156" bIns="34578">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3800" b="1">
                  <a:ln w="11430"/>
                  <a:solidFill>
                    <a:srgbClr val="0000FF"/>
                  </a:solidFill>
                  <a:latin typeface="Times New Roman" pitchFamily="18" charset="0"/>
                  <a:cs typeface="Times New Roman" pitchFamily="18" charset="0"/>
                </a:rPr>
                <a:t>Tìm hiểu bài</a:t>
              </a:r>
            </a:p>
          </p:txBody>
        </p:sp>
        <p:cxnSp>
          <p:nvCxnSpPr>
            <p:cNvPr id="32" name="Straight Connector 31"/>
            <p:cNvCxnSpPr/>
            <p:nvPr/>
          </p:nvCxnSpPr>
          <p:spPr>
            <a:xfrm>
              <a:off x="1095099" y="2127973"/>
              <a:ext cx="2806473"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2" name="Rectangle 41"/>
          <p:cNvSpPr/>
          <p:nvPr/>
        </p:nvSpPr>
        <p:spPr>
          <a:xfrm>
            <a:off x="5600701" y="2743200"/>
            <a:ext cx="10233818" cy="646331"/>
          </a:xfrm>
          <a:prstGeom prst="rect">
            <a:avLst/>
          </a:prstGeom>
        </p:spPr>
        <p:txBody>
          <a:bodyPr wrap="square">
            <a:spAutoFit/>
          </a:bodyPr>
          <a:lstStyle/>
          <a:p>
            <a:pPr algn="just"/>
            <a:r>
              <a:rPr lang="en-US" sz="3600" b="1">
                <a:solidFill>
                  <a:srgbClr val="FF0000"/>
                </a:solidFill>
                <a:latin typeface="Times New Roman" pitchFamily="18" charset="0"/>
                <a:cs typeface="Times New Roman" pitchFamily="18" charset="0"/>
              </a:rPr>
              <a:t>     </a:t>
            </a:r>
            <a:r>
              <a:rPr lang="vi-VN" sz="3600" b="1">
                <a:solidFill>
                  <a:srgbClr val="FF0000"/>
                </a:solidFill>
                <a:latin typeface="Times New Roman" pitchFamily="18" charset="0"/>
                <a:cs typeface="Times New Roman" pitchFamily="18" charset="0"/>
              </a:rPr>
              <a:t>Câu 5: Nói về thư viện mà em ước mơ?</a:t>
            </a:r>
            <a:endParaRPr lang="en-US" sz="3600" b="1" dirty="0">
              <a:solidFill>
                <a:srgbClr val="FF0000"/>
              </a:solidFill>
              <a:latin typeface="Times New Roman" pitchFamily="18" charset="0"/>
              <a:cs typeface="Times New Roman" pitchFamily="18" charset="0"/>
            </a:endParaRPr>
          </a:p>
        </p:txBody>
      </p:sp>
      <p:sp>
        <p:nvSpPr>
          <p:cNvPr id="33" name="Text Box 14">
            <a:extLst>
              <a:ext uri="{FF2B5EF4-FFF2-40B4-BE49-F238E27FC236}">
                <a16:creationId xmlns:a16="http://schemas.microsoft.com/office/drawing/2014/main" xmlns="" id="{B6CB3E77-5A2B-2C1F-D687-755A6E6A6E82}"/>
              </a:ext>
            </a:extLst>
          </p:cNvPr>
          <p:cNvSpPr txBox="1">
            <a:spLocks noChangeArrowheads="1"/>
          </p:cNvSpPr>
          <p:nvPr/>
        </p:nvSpPr>
        <p:spPr bwMode="auto">
          <a:xfrm>
            <a:off x="3947319" y="1266918"/>
            <a:ext cx="8762999"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3200" b="1" err="1">
                <a:solidFill>
                  <a:srgbClr val="0000CC"/>
                </a:solidFill>
                <a:effectLst>
                  <a:outerShdw blurRad="38100" dist="38100" dir="2700000" algn="tl">
                    <a:srgbClr val="000000">
                      <a:alpha val="43137"/>
                    </a:srgbClr>
                  </a:outerShdw>
                </a:effectLst>
                <a:latin typeface="Times New Roman" pitchFamily="18" charset="0"/>
              </a:rPr>
              <a:t>Bài</a:t>
            </a:r>
            <a:r>
              <a:rPr lang="en-US" sz="3200" b="1">
                <a:solidFill>
                  <a:srgbClr val="0000CC"/>
                </a:solidFill>
                <a:effectLst>
                  <a:outerShdw blurRad="38100" dist="38100" dir="2700000" algn="tl">
                    <a:srgbClr val="000000">
                      <a:alpha val="43137"/>
                    </a:srgbClr>
                  </a:outerShdw>
                </a:effectLst>
                <a:latin typeface="Times New Roman" pitchFamily="18" charset="0"/>
              </a:rPr>
              <a:t> 15: THƯ VIỆN ( Tiết 1 + 2)</a:t>
            </a:r>
            <a:endParaRPr lang="en-US" sz="3200" b="1" dirty="0">
              <a:solidFill>
                <a:srgbClr val="0000CC"/>
              </a:solidFill>
              <a:effectLst>
                <a:outerShdw blurRad="38100" dist="38100" dir="2700000" algn="tl">
                  <a:srgbClr val="000000">
                    <a:alpha val="43137"/>
                  </a:srgbClr>
                </a:outerShdw>
              </a:effectLst>
              <a:latin typeface="Times New Roman" pitchFamily="18" charset="0"/>
            </a:endParaRPr>
          </a:p>
        </p:txBody>
      </p:sp>
      <p:sp>
        <p:nvSpPr>
          <p:cNvPr id="41" name="Rectangle 40">
            <a:extLst>
              <a:ext uri="{FF2B5EF4-FFF2-40B4-BE49-F238E27FC236}">
                <a16:creationId xmlns:a16="http://schemas.microsoft.com/office/drawing/2014/main" xmlns="" id="{0F131BEC-5D65-3D5F-3620-C9203131B36B}"/>
              </a:ext>
            </a:extLst>
          </p:cNvPr>
          <p:cNvSpPr/>
          <p:nvPr/>
        </p:nvSpPr>
        <p:spPr>
          <a:xfrm>
            <a:off x="5600701" y="3989562"/>
            <a:ext cx="10233818" cy="2862322"/>
          </a:xfrm>
          <a:prstGeom prst="rect">
            <a:avLst/>
          </a:prstGeom>
        </p:spPr>
        <p:txBody>
          <a:bodyPr wrap="square">
            <a:spAutoFit/>
          </a:bodyPr>
          <a:lstStyle/>
          <a:p>
            <a:pPr algn="just"/>
            <a:r>
              <a:rPr lang="en-US" sz="3600" b="1">
                <a:solidFill>
                  <a:srgbClr val="0000CC"/>
                </a:solidFill>
                <a:latin typeface="Times New Roman" pitchFamily="18" charset="0"/>
                <a:cs typeface="Times New Roman" pitchFamily="18" charset="0"/>
              </a:rPr>
              <a:t>     Gợi ý: </a:t>
            </a:r>
          </a:p>
          <a:p>
            <a:pPr algn="just"/>
            <a:r>
              <a:rPr lang="en-US" sz="3600" b="1">
                <a:solidFill>
                  <a:srgbClr val="0000CC"/>
                </a:solidFill>
                <a:latin typeface="Times New Roman" pitchFamily="18" charset="0"/>
                <a:cs typeface="Times New Roman" pitchFamily="18" charset="0"/>
              </a:rPr>
              <a:t>  - Thư viện nằm ở đâu?</a:t>
            </a:r>
          </a:p>
          <a:p>
            <a:pPr algn="just"/>
            <a:r>
              <a:rPr lang="en-US" sz="3600" b="1">
                <a:solidFill>
                  <a:srgbClr val="0000CC"/>
                </a:solidFill>
                <a:latin typeface="Times New Roman" pitchFamily="18" charset="0"/>
                <a:cs typeface="Times New Roman" pitchFamily="18" charset="0"/>
              </a:rPr>
              <a:t>  - Thư viện trông như thế nào?</a:t>
            </a:r>
          </a:p>
          <a:p>
            <a:pPr algn="just"/>
            <a:r>
              <a:rPr lang="en-US" sz="3600" b="1">
                <a:solidFill>
                  <a:srgbClr val="0000CC"/>
                </a:solidFill>
                <a:latin typeface="Times New Roman" pitchFamily="18" charset="0"/>
                <a:cs typeface="Times New Roman" pitchFamily="18" charset="0"/>
              </a:rPr>
              <a:t>  - Thư viện có  những loại sách gì?</a:t>
            </a:r>
          </a:p>
          <a:p>
            <a:pPr algn="just"/>
            <a:r>
              <a:rPr lang="en-US" sz="3600" b="1">
                <a:solidFill>
                  <a:srgbClr val="0000CC"/>
                </a:solidFill>
                <a:latin typeface="Times New Roman" pitchFamily="18" charset="0"/>
                <a:cs typeface="Times New Roman" pitchFamily="18" charset="0"/>
              </a:rPr>
              <a:t>  - Thư viện có điều gì đặc biệt?</a:t>
            </a:r>
          </a:p>
        </p:txBody>
      </p:sp>
      <p:cxnSp>
        <p:nvCxnSpPr>
          <p:cNvPr id="23" name="Straight Connector 22"/>
          <p:cNvCxnSpPr/>
          <p:nvPr/>
        </p:nvCxnSpPr>
        <p:spPr>
          <a:xfrm>
            <a:off x="5448300" y="2857594"/>
            <a:ext cx="0" cy="5029200"/>
          </a:xfrm>
          <a:prstGeom prst="line">
            <a:avLst/>
          </a:prstGeom>
          <a:ln>
            <a:solidFill>
              <a:srgbClr val="0000CC"/>
            </a:solidFill>
          </a:ln>
        </p:spPr>
        <p:style>
          <a:lnRef idx="2">
            <a:schemeClr val="dk1"/>
          </a:lnRef>
          <a:fillRef idx="0">
            <a:schemeClr val="dk1"/>
          </a:fillRef>
          <a:effectRef idx="1">
            <a:schemeClr val="dk1"/>
          </a:effectRef>
          <a:fontRef idx="minor">
            <a:schemeClr val="tx1"/>
          </a:fontRef>
        </p:style>
      </p:cxnSp>
      <p:sp>
        <p:nvSpPr>
          <p:cNvPr id="24" name="Rectangle 23">
            <a:extLst>
              <a:ext uri="{FF2B5EF4-FFF2-40B4-BE49-F238E27FC236}">
                <a16:creationId xmlns:a16="http://schemas.microsoft.com/office/drawing/2014/main" xmlns="" id="{D9778ED9-D917-4B2D-6E84-DE598482CE5A}"/>
              </a:ext>
            </a:extLst>
          </p:cNvPr>
          <p:cNvSpPr/>
          <p:nvPr/>
        </p:nvSpPr>
        <p:spPr>
          <a:xfrm>
            <a:off x="213519" y="2789790"/>
            <a:ext cx="2489983" cy="646331"/>
          </a:xfrm>
          <a:prstGeom prst="rect">
            <a:avLst/>
          </a:prstGeom>
        </p:spPr>
        <p:txBody>
          <a:bodyPr wrap="square">
            <a:spAutoFit/>
          </a:bodyPr>
          <a:lstStyle/>
          <a:p>
            <a:pPr algn="just"/>
            <a:r>
              <a:rPr lang="en-US" sz="3600" b="1" smtClean="0">
                <a:solidFill>
                  <a:srgbClr val="0000FF"/>
                </a:solidFill>
                <a:latin typeface="Times New Roman" pitchFamily="18" charset="0"/>
                <a:cs typeface="Times New Roman" pitchFamily="18" charset="0"/>
              </a:rPr>
              <a:t>th</a:t>
            </a:r>
            <a:r>
              <a:rPr lang="en-US" sz="3600" b="1" smtClean="0">
                <a:solidFill>
                  <a:srgbClr val="FF0000"/>
                </a:solidFill>
                <a:latin typeface="Times New Roman" pitchFamily="18" charset="0"/>
                <a:cs typeface="Times New Roman" pitchFamily="18" charset="0"/>
              </a:rPr>
              <a:t>oải</a:t>
            </a:r>
            <a:r>
              <a:rPr lang="en-US" sz="3600" b="1" smtClean="0">
                <a:solidFill>
                  <a:srgbClr val="0000FF"/>
                </a:solidFill>
                <a:latin typeface="Times New Roman" pitchFamily="18" charset="0"/>
                <a:cs typeface="Times New Roman" pitchFamily="18" charset="0"/>
              </a:rPr>
              <a:t> mái, </a:t>
            </a:r>
            <a:endParaRPr lang="en-US" sz="3600" b="1" dirty="0">
              <a:solidFill>
                <a:srgbClr val="0000FF"/>
              </a:solidFill>
              <a:latin typeface="Times New Roman" pitchFamily="18" charset="0"/>
              <a:cs typeface="Times New Roman" pitchFamily="18" charset="0"/>
            </a:endParaRPr>
          </a:p>
        </p:txBody>
      </p:sp>
      <p:sp>
        <p:nvSpPr>
          <p:cNvPr id="25" name="Rectangle 24">
            <a:extLst>
              <a:ext uri="{FF2B5EF4-FFF2-40B4-BE49-F238E27FC236}">
                <a16:creationId xmlns:a16="http://schemas.microsoft.com/office/drawing/2014/main" xmlns="" id="{74B456CE-3D5C-3FEC-A076-D9BC60007363}"/>
              </a:ext>
            </a:extLst>
          </p:cNvPr>
          <p:cNvSpPr/>
          <p:nvPr/>
        </p:nvSpPr>
        <p:spPr>
          <a:xfrm>
            <a:off x="2270919" y="2781344"/>
            <a:ext cx="1951342" cy="646331"/>
          </a:xfrm>
          <a:prstGeom prst="rect">
            <a:avLst/>
          </a:prstGeom>
        </p:spPr>
        <p:txBody>
          <a:bodyPr wrap="square">
            <a:spAutoFit/>
          </a:bodyPr>
          <a:lstStyle/>
          <a:p>
            <a:pPr algn="just"/>
            <a:r>
              <a:rPr lang="en-US" sz="3600" b="1">
                <a:solidFill>
                  <a:srgbClr val="FF0000"/>
                </a:solidFill>
                <a:latin typeface="Times New Roman" pitchFamily="18" charset="0"/>
                <a:cs typeface="Times New Roman" pitchFamily="18" charset="0"/>
              </a:rPr>
              <a:t>l</a:t>
            </a:r>
            <a:r>
              <a:rPr lang="en-US" sz="3600" b="1">
                <a:solidFill>
                  <a:srgbClr val="0000CC"/>
                </a:solidFill>
                <a:latin typeface="Times New Roman" pitchFamily="18" charset="0"/>
                <a:cs typeface="Times New Roman" pitchFamily="18" charset="0"/>
              </a:rPr>
              <a:t>ớp </a:t>
            </a:r>
            <a:r>
              <a:rPr lang="en-US" sz="3600" b="1" smtClean="0">
                <a:solidFill>
                  <a:srgbClr val="0000CC"/>
                </a:solidFill>
                <a:latin typeface="Times New Roman" pitchFamily="18" charset="0"/>
                <a:cs typeface="Times New Roman" pitchFamily="18" charset="0"/>
              </a:rPr>
              <a:t>học, </a:t>
            </a:r>
            <a:endParaRPr lang="en-US" sz="3600" b="1" dirty="0">
              <a:solidFill>
                <a:srgbClr val="0000CC"/>
              </a:solidFill>
              <a:latin typeface="Times New Roman" pitchFamily="18" charset="0"/>
              <a:cs typeface="Times New Roman" pitchFamily="18" charset="0"/>
            </a:endParaRPr>
          </a:p>
        </p:txBody>
      </p:sp>
      <p:sp>
        <p:nvSpPr>
          <p:cNvPr id="40" name="Rectangle 39">
            <a:extLst>
              <a:ext uri="{FF2B5EF4-FFF2-40B4-BE49-F238E27FC236}">
                <a16:creationId xmlns:a16="http://schemas.microsoft.com/office/drawing/2014/main" xmlns="" id="{DFB9BA66-096C-830E-EBE1-460DE5F9169C}"/>
              </a:ext>
            </a:extLst>
          </p:cNvPr>
          <p:cNvSpPr/>
          <p:nvPr/>
        </p:nvSpPr>
        <p:spPr>
          <a:xfrm>
            <a:off x="3963831" y="2813915"/>
            <a:ext cx="1507488" cy="646331"/>
          </a:xfrm>
          <a:prstGeom prst="rect">
            <a:avLst/>
          </a:prstGeom>
        </p:spPr>
        <p:txBody>
          <a:bodyPr wrap="square">
            <a:spAutoFit/>
          </a:bodyPr>
          <a:lstStyle/>
          <a:p>
            <a:pPr algn="just"/>
            <a:r>
              <a:rPr lang="en-US" sz="3600" b="1">
                <a:solidFill>
                  <a:srgbClr val="FF0000"/>
                </a:solidFill>
                <a:latin typeface="Times New Roman" pitchFamily="18" charset="0"/>
                <a:cs typeface="Times New Roman" pitchFamily="18" charset="0"/>
              </a:rPr>
              <a:t>s</a:t>
            </a:r>
            <a:r>
              <a:rPr lang="en-US" sz="3600" b="1">
                <a:solidFill>
                  <a:srgbClr val="0000CC"/>
                </a:solidFill>
                <a:latin typeface="Times New Roman" pitchFamily="18" charset="0"/>
                <a:cs typeface="Times New Roman" pitchFamily="18" charset="0"/>
              </a:rPr>
              <a:t>ôi </a:t>
            </a:r>
            <a:r>
              <a:rPr lang="en-US" sz="3600" b="1">
                <a:solidFill>
                  <a:srgbClr val="FF0000"/>
                </a:solidFill>
                <a:latin typeface="Times New Roman" pitchFamily="18" charset="0"/>
                <a:cs typeface="Times New Roman" pitchFamily="18" charset="0"/>
              </a:rPr>
              <a:t>n</a:t>
            </a:r>
            <a:r>
              <a:rPr lang="en-US" sz="3600" b="1">
                <a:solidFill>
                  <a:srgbClr val="0000CC"/>
                </a:solidFill>
                <a:latin typeface="Times New Roman" pitchFamily="18" charset="0"/>
                <a:cs typeface="Times New Roman" pitchFamily="18" charset="0"/>
              </a:rPr>
              <a:t>ổi</a:t>
            </a:r>
            <a:endParaRPr lang="en-US" sz="3600" b="1" dirty="0">
              <a:solidFill>
                <a:srgbClr val="FF0000"/>
              </a:solidFill>
              <a:latin typeface="Times New Roman" pitchFamily="18" charset="0"/>
              <a:cs typeface="Times New Roman" pitchFamily="18" charset="0"/>
            </a:endParaRPr>
          </a:p>
        </p:txBody>
      </p:sp>
      <p:sp>
        <p:nvSpPr>
          <p:cNvPr id="43" name="Rectangle 42">
            <a:extLst>
              <a:ext uri="{FF2B5EF4-FFF2-40B4-BE49-F238E27FC236}">
                <a16:creationId xmlns:a16="http://schemas.microsoft.com/office/drawing/2014/main" xmlns="" id="{A6632D32-7CC1-8FD2-0F02-FED0491F6F6A}"/>
              </a:ext>
            </a:extLst>
          </p:cNvPr>
          <p:cNvSpPr/>
          <p:nvPr/>
        </p:nvSpPr>
        <p:spPr>
          <a:xfrm>
            <a:off x="213519" y="3414407"/>
            <a:ext cx="2114252" cy="646331"/>
          </a:xfrm>
          <a:prstGeom prst="rect">
            <a:avLst/>
          </a:prstGeom>
        </p:spPr>
        <p:txBody>
          <a:bodyPr wrap="square">
            <a:spAutoFit/>
          </a:bodyPr>
          <a:lstStyle/>
          <a:p>
            <a:pPr algn="just"/>
            <a:r>
              <a:rPr lang="en-US" sz="3600" b="1">
                <a:solidFill>
                  <a:srgbClr val="0000CC"/>
                </a:solidFill>
                <a:latin typeface="Times New Roman" pitchFamily="18" charset="0"/>
                <a:cs typeface="Times New Roman" pitchFamily="18" charset="0"/>
              </a:rPr>
              <a:t>m</a:t>
            </a:r>
            <a:r>
              <a:rPr lang="en-US" sz="3600" b="1">
                <a:solidFill>
                  <a:srgbClr val="FF0000"/>
                </a:solidFill>
                <a:latin typeface="Times New Roman" pitchFamily="18" charset="0"/>
                <a:cs typeface="Times New Roman" pitchFamily="18" charset="0"/>
              </a:rPr>
              <a:t>ột</a:t>
            </a:r>
            <a:r>
              <a:rPr lang="en-US" sz="3600" b="1">
                <a:solidFill>
                  <a:srgbClr val="0000CC"/>
                </a:solidFill>
                <a:latin typeface="Times New Roman" pitchFamily="18" charset="0"/>
                <a:cs typeface="Times New Roman" pitchFamily="18" charset="0"/>
              </a:rPr>
              <a:t> </a:t>
            </a:r>
            <a:r>
              <a:rPr lang="en-US" sz="3600" b="1" smtClean="0">
                <a:solidFill>
                  <a:srgbClr val="0000CC"/>
                </a:solidFill>
                <a:latin typeface="Times New Roman" pitchFamily="18" charset="0"/>
                <a:cs typeface="Times New Roman" pitchFamily="18" charset="0"/>
              </a:rPr>
              <a:t>nửa,</a:t>
            </a:r>
            <a:endParaRPr lang="en-US" sz="3600" b="1" dirty="0">
              <a:solidFill>
                <a:srgbClr val="FF0000"/>
              </a:solidFill>
              <a:latin typeface="Times New Roman" pitchFamily="18" charset="0"/>
              <a:cs typeface="Times New Roman" pitchFamily="18" charset="0"/>
            </a:endParaRPr>
          </a:p>
        </p:txBody>
      </p:sp>
      <p:sp>
        <p:nvSpPr>
          <p:cNvPr id="44" name="Rectangle 43">
            <a:extLst>
              <a:ext uri="{FF2B5EF4-FFF2-40B4-BE49-F238E27FC236}">
                <a16:creationId xmlns:a16="http://schemas.microsoft.com/office/drawing/2014/main" xmlns="" id="{3E1F1376-8BAD-3F90-D89F-704C1BD111CD}"/>
              </a:ext>
            </a:extLst>
          </p:cNvPr>
          <p:cNvSpPr/>
          <p:nvPr/>
        </p:nvSpPr>
        <p:spPr>
          <a:xfrm>
            <a:off x="2118519" y="3436121"/>
            <a:ext cx="3048000" cy="646331"/>
          </a:xfrm>
          <a:prstGeom prst="rect">
            <a:avLst/>
          </a:prstGeom>
        </p:spPr>
        <p:txBody>
          <a:bodyPr wrap="square">
            <a:spAutoFit/>
          </a:bodyPr>
          <a:lstStyle/>
          <a:p>
            <a:pPr algn="just"/>
            <a:r>
              <a:rPr lang="en-US" sz="3600" b="1">
                <a:solidFill>
                  <a:srgbClr val="0000CC"/>
                </a:solidFill>
                <a:latin typeface="Times New Roman" pitchFamily="18" charset="0"/>
                <a:cs typeface="Times New Roman" pitchFamily="18" charset="0"/>
              </a:rPr>
              <a:t>q</a:t>
            </a:r>
            <a:r>
              <a:rPr lang="en-US" sz="3600" b="1">
                <a:solidFill>
                  <a:srgbClr val="FF0000"/>
                </a:solidFill>
                <a:latin typeface="Times New Roman" pitchFamily="18" charset="0"/>
                <a:cs typeface="Times New Roman" pitchFamily="18" charset="0"/>
              </a:rPr>
              <a:t>uang</a:t>
            </a:r>
            <a:r>
              <a:rPr lang="en-US" sz="3600" b="1">
                <a:solidFill>
                  <a:srgbClr val="0000CC"/>
                </a:solidFill>
                <a:latin typeface="Times New Roman" pitchFamily="18" charset="0"/>
                <a:cs typeface="Times New Roman" pitchFamily="18" charset="0"/>
              </a:rPr>
              <a:t> cảnh</a:t>
            </a:r>
            <a:endParaRPr lang="en-US" sz="3600" b="1" dirty="0">
              <a:solidFill>
                <a:srgbClr val="FF0000"/>
              </a:solidFill>
              <a:latin typeface="Times New Roman" pitchFamily="18" charset="0"/>
              <a:cs typeface="Times New Roman" pitchFamily="18" charset="0"/>
            </a:endParaRPr>
          </a:p>
        </p:txBody>
      </p:sp>
      <p:sp>
        <p:nvSpPr>
          <p:cNvPr id="45" name="Rectangle 44">
            <a:extLst>
              <a:ext uri="{FF2B5EF4-FFF2-40B4-BE49-F238E27FC236}">
                <a16:creationId xmlns:a16="http://schemas.microsoft.com/office/drawing/2014/main" xmlns="" id="{E6E01BD1-678A-7A96-5C8B-36B49E8FD069}"/>
              </a:ext>
            </a:extLst>
          </p:cNvPr>
          <p:cNvSpPr/>
          <p:nvPr/>
        </p:nvSpPr>
        <p:spPr>
          <a:xfrm>
            <a:off x="129037" y="4644725"/>
            <a:ext cx="5148930" cy="3416320"/>
          </a:xfrm>
          <a:prstGeom prst="rect">
            <a:avLst/>
          </a:prstGeom>
        </p:spPr>
        <p:txBody>
          <a:bodyPr wrap="square">
            <a:spAutoFit/>
          </a:bodyPr>
          <a:lstStyle/>
          <a:p>
            <a:pPr indent="457200" algn="just"/>
            <a:r>
              <a:rPr lang="vi-VN" sz="3600" b="1">
                <a:solidFill>
                  <a:srgbClr val="0000CC"/>
                </a:solidFill>
                <a:latin typeface="Times New Roman" pitchFamily="18" charset="0"/>
                <a:cs typeface="Times New Roman" pitchFamily="18" charset="0"/>
              </a:rPr>
              <a:t>Quang cảnh thư viện lúc này hệt như một toa tàu điện đông đúc</a:t>
            </a:r>
            <a:r>
              <a:rPr lang="vi-VN" sz="3600" b="1">
                <a:solidFill>
                  <a:srgbClr val="FF0000"/>
                </a:solidFill>
                <a:latin typeface="Times New Roman" pitchFamily="18" charset="0"/>
                <a:cs typeface="Times New Roman" pitchFamily="18" charset="0"/>
              </a:rPr>
              <a:t>/</a:t>
            </a:r>
            <a:r>
              <a:rPr lang="vi-VN" sz="3600" b="1">
                <a:solidFill>
                  <a:srgbClr val="0000CC"/>
                </a:solidFill>
                <a:latin typeface="Times New Roman" pitchFamily="18" charset="0"/>
                <a:cs typeface="Times New Roman" pitchFamily="18" charset="0"/>
              </a:rPr>
              <a:t> với những hành khách đứng ngồi để đọc</a:t>
            </a:r>
            <a:r>
              <a:rPr lang="vi-VN" sz="3600" b="1" smtClean="0">
                <a:solidFill>
                  <a:srgbClr val="FF0000"/>
                </a:solidFill>
                <a:latin typeface="Times New Roman" pitchFamily="18" charset="0"/>
                <a:cs typeface="Times New Roman" pitchFamily="18" charset="0"/>
              </a:rPr>
              <a:t>/</a:t>
            </a:r>
            <a:r>
              <a:rPr lang="en-US" sz="3600" b="1" smtClean="0">
                <a:solidFill>
                  <a:srgbClr val="FF0000"/>
                </a:solidFill>
                <a:latin typeface="Times New Roman" pitchFamily="18" charset="0"/>
                <a:cs typeface="Times New Roman" pitchFamily="18" charset="0"/>
              </a:rPr>
              <a:t> </a:t>
            </a:r>
            <a:r>
              <a:rPr lang="vi-VN" sz="3600" b="1" smtClean="0">
                <a:solidFill>
                  <a:srgbClr val="0000CC"/>
                </a:solidFill>
                <a:latin typeface="Times New Roman" pitchFamily="18" charset="0"/>
                <a:cs typeface="Times New Roman" pitchFamily="18" charset="0"/>
              </a:rPr>
              <a:t>quang </a:t>
            </a:r>
            <a:r>
              <a:rPr lang="vi-VN" sz="3600" b="1">
                <a:solidFill>
                  <a:srgbClr val="0000CC"/>
                </a:solidFill>
                <a:latin typeface="Times New Roman" pitchFamily="18" charset="0"/>
                <a:cs typeface="Times New Roman" pitchFamily="18" charset="0"/>
              </a:rPr>
              <a:t>cảnh trông thật </a:t>
            </a:r>
            <a:r>
              <a:rPr lang="vi-VN" sz="3600" b="1" smtClean="0">
                <a:solidFill>
                  <a:srgbClr val="0000CC"/>
                </a:solidFill>
                <a:latin typeface="Times New Roman" pitchFamily="18" charset="0"/>
                <a:cs typeface="Times New Roman" pitchFamily="18" charset="0"/>
              </a:rPr>
              <a:t>ngộ</a:t>
            </a:r>
            <a:r>
              <a:rPr lang="en-US" sz="3600" b="1" smtClean="0">
                <a:solidFill>
                  <a:srgbClr val="0000CC"/>
                </a:solidFill>
                <a:latin typeface="Times New Roman" pitchFamily="18" charset="0"/>
                <a:cs typeface="Times New Roman" pitchFamily="18" charset="0"/>
              </a:rPr>
              <a:t>.</a:t>
            </a:r>
            <a:r>
              <a:rPr lang="vi-VN" sz="3600" b="1" smtClean="0">
                <a:solidFill>
                  <a:srgbClr val="FF0000"/>
                </a:solidFill>
                <a:latin typeface="Times New Roman" pitchFamily="18" charset="0"/>
                <a:cs typeface="Times New Roman" pitchFamily="18" charset="0"/>
              </a:rPr>
              <a:t>//</a:t>
            </a:r>
            <a:endParaRPr lang="en-US" sz="36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25649220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fade">
                                      <p:cBhvr>
                                        <p:cTn id="12"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4617134" y="149573"/>
            <a:ext cx="7013458" cy="1117345"/>
            <a:chOff x="4539228" y="210532"/>
            <a:chExt cx="6895119" cy="1117345"/>
          </a:xfrm>
        </p:grpSpPr>
        <p:grpSp>
          <p:nvGrpSpPr>
            <p:cNvPr id="15" name="Group 14"/>
            <p:cNvGrpSpPr/>
            <p:nvPr/>
          </p:nvGrpSpPr>
          <p:grpSpPr>
            <a:xfrm>
              <a:off x="4539228" y="210532"/>
              <a:ext cx="6895119" cy="1117345"/>
              <a:chOff x="4539228" y="210532"/>
              <a:chExt cx="6895119" cy="1117345"/>
            </a:xfrm>
          </p:grpSpPr>
          <p:sp>
            <p:nvSpPr>
              <p:cNvPr id="17" name="TextBox 16"/>
              <p:cNvSpPr txBox="1"/>
              <p:nvPr/>
            </p:nvSpPr>
            <p:spPr>
              <a:xfrm>
                <a:off x="4539228" y="210532"/>
                <a:ext cx="6895119" cy="646331"/>
              </a:xfrm>
              <a:prstGeom prst="rect">
                <a:avLst/>
              </a:prstGeom>
              <a:noFill/>
            </p:spPr>
            <p:txBody>
              <a:bodyPr wrap="none" rtlCol="0">
                <a:spAutoFit/>
              </a:bodyPr>
              <a:lstStyle/>
              <a:p>
                <a:r>
                  <a:rPr lang="en-US" sz="3600">
                    <a:solidFill>
                      <a:srgbClr val="0000CC"/>
                    </a:solidFill>
                    <a:latin typeface="Times New Roman" pitchFamily="18" charset="0"/>
                    <a:cs typeface="Times New Roman" pitchFamily="18" charset="0"/>
                  </a:rPr>
                  <a:t>Thứ……ngày…..tháng…..năm…….</a:t>
                </a:r>
              </a:p>
            </p:txBody>
          </p:sp>
          <p:sp>
            <p:nvSpPr>
              <p:cNvPr id="18" name="TextBox 17"/>
              <p:cNvSpPr txBox="1"/>
              <p:nvPr/>
            </p:nvSpPr>
            <p:spPr>
              <a:xfrm>
                <a:off x="6651116" y="743102"/>
                <a:ext cx="2564962" cy="584775"/>
              </a:xfrm>
              <a:prstGeom prst="rect">
                <a:avLst/>
              </a:prstGeom>
              <a:noFill/>
            </p:spPr>
            <p:txBody>
              <a:bodyPr wrap="none" rtlCol="0">
                <a:spAutoFit/>
              </a:bodyPr>
              <a:lstStyle/>
              <a:p>
                <a:r>
                  <a:rPr lang="en-US" sz="3200" b="1">
                    <a:solidFill>
                      <a:srgbClr val="FF0066"/>
                    </a:solidFill>
                    <a:latin typeface="Times New Roman" pitchFamily="18" charset="0"/>
                    <a:cs typeface="Times New Roman" pitchFamily="18" charset="0"/>
                  </a:rPr>
                  <a:t>TIẾNG VIỆT</a:t>
                </a:r>
              </a:p>
            </p:txBody>
          </p:sp>
        </p:grpSp>
        <p:cxnSp>
          <p:nvCxnSpPr>
            <p:cNvPr id="16" name="Straight Connector 15"/>
            <p:cNvCxnSpPr/>
            <p:nvPr/>
          </p:nvCxnSpPr>
          <p:spPr>
            <a:xfrm>
              <a:off x="6826235" y="1288554"/>
              <a:ext cx="219456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grpSp>
        <p:nvGrpSpPr>
          <p:cNvPr id="27" name="Group 26"/>
          <p:cNvGrpSpPr/>
          <p:nvPr/>
        </p:nvGrpSpPr>
        <p:grpSpPr>
          <a:xfrm>
            <a:off x="1718225" y="1891336"/>
            <a:ext cx="2319747" cy="699983"/>
            <a:chOff x="1259767" y="1442589"/>
            <a:chExt cx="2319747" cy="699983"/>
          </a:xfrm>
        </p:grpSpPr>
        <p:sp>
          <p:nvSpPr>
            <p:cNvPr id="28" name="Rectangle 27"/>
            <p:cNvSpPr/>
            <p:nvPr/>
          </p:nvSpPr>
          <p:spPr>
            <a:xfrm>
              <a:off x="1259767" y="1442589"/>
              <a:ext cx="2319747" cy="654607"/>
            </a:xfrm>
            <a:prstGeom prst="rect">
              <a:avLst/>
            </a:prstGeom>
            <a:noFill/>
          </p:spPr>
          <p:txBody>
            <a:bodyPr wrap="none" lIns="69156" tIns="34578" rIns="69156" bIns="34578">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3800" b="1">
                  <a:ln w="11430"/>
                  <a:solidFill>
                    <a:srgbClr val="0000FF"/>
                  </a:solidFill>
                  <a:latin typeface="Times New Roman" pitchFamily="18" charset="0"/>
                  <a:cs typeface="Times New Roman" pitchFamily="18" charset="0"/>
                </a:rPr>
                <a:t>Luyện đọc</a:t>
              </a:r>
            </a:p>
          </p:txBody>
        </p:sp>
        <p:cxnSp>
          <p:nvCxnSpPr>
            <p:cNvPr id="29" name="Straight Connector 28"/>
            <p:cNvCxnSpPr/>
            <p:nvPr/>
          </p:nvCxnSpPr>
          <p:spPr>
            <a:xfrm>
              <a:off x="1338517" y="2142572"/>
              <a:ext cx="22098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grpSp>
        <p:nvGrpSpPr>
          <p:cNvPr id="30" name="Group 29"/>
          <p:cNvGrpSpPr/>
          <p:nvPr/>
        </p:nvGrpSpPr>
        <p:grpSpPr>
          <a:xfrm>
            <a:off x="8753147" y="1907107"/>
            <a:ext cx="2877445" cy="685384"/>
            <a:chOff x="1024127" y="1442589"/>
            <a:chExt cx="2877445" cy="685384"/>
          </a:xfrm>
        </p:grpSpPr>
        <p:sp>
          <p:nvSpPr>
            <p:cNvPr id="31" name="Rectangle 30"/>
            <p:cNvSpPr/>
            <p:nvPr/>
          </p:nvSpPr>
          <p:spPr>
            <a:xfrm>
              <a:off x="1024127" y="1442589"/>
              <a:ext cx="2791030" cy="654607"/>
            </a:xfrm>
            <a:prstGeom prst="rect">
              <a:avLst/>
            </a:prstGeom>
            <a:noFill/>
          </p:spPr>
          <p:txBody>
            <a:bodyPr wrap="none" lIns="69156" tIns="34578" rIns="69156" bIns="34578">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3800" b="1">
                  <a:ln w="11430"/>
                  <a:solidFill>
                    <a:srgbClr val="0000FF"/>
                  </a:solidFill>
                  <a:latin typeface="Times New Roman" pitchFamily="18" charset="0"/>
                  <a:cs typeface="Times New Roman" pitchFamily="18" charset="0"/>
                </a:rPr>
                <a:t>Tìm hiểu bài</a:t>
              </a:r>
            </a:p>
          </p:txBody>
        </p:sp>
        <p:cxnSp>
          <p:nvCxnSpPr>
            <p:cNvPr id="32" name="Straight Connector 31"/>
            <p:cNvCxnSpPr/>
            <p:nvPr/>
          </p:nvCxnSpPr>
          <p:spPr>
            <a:xfrm>
              <a:off x="1095099" y="2127973"/>
              <a:ext cx="2806473"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4" name="Text Box 2"/>
          <p:cNvSpPr txBox="1">
            <a:spLocks noChangeArrowheads="1"/>
          </p:cNvSpPr>
          <p:nvPr/>
        </p:nvSpPr>
        <p:spPr bwMode="auto">
          <a:xfrm>
            <a:off x="8671719" y="2819400"/>
            <a:ext cx="413896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en-US" sz="4000" b="1">
                <a:solidFill>
                  <a:srgbClr val="FF0000"/>
                </a:solidFill>
                <a:latin typeface="Times New Roman" pitchFamily="18" charset="0"/>
                <a:cs typeface="Times New Roman" pitchFamily="18" charset="0"/>
              </a:rPr>
              <a:t>NỘI DUNG</a:t>
            </a:r>
          </a:p>
        </p:txBody>
      </p:sp>
      <p:grpSp>
        <p:nvGrpSpPr>
          <p:cNvPr id="4" name="Group 3"/>
          <p:cNvGrpSpPr/>
          <p:nvPr/>
        </p:nvGrpSpPr>
        <p:grpSpPr>
          <a:xfrm>
            <a:off x="5956026" y="3868223"/>
            <a:ext cx="9954694" cy="3218376"/>
            <a:chOff x="6314553" y="3868223"/>
            <a:chExt cx="9062768" cy="3218376"/>
          </a:xfrm>
        </p:grpSpPr>
        <p:pic>
          <p:nvPicPr>
            <p:cNvPr id="41" name="Picture 6" descr="Khung viền đẹp - Mẫu khung viền bìa Giáo án, Báo cáo, Luận vă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9236749" y="946027"/>
              <a:ext cx="3218376" cy="906276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935910" y="4442234"/>
              <a:ext cx="7886429" cy="1754326"/>
            </a:xfrm>
            <a:prstGeom prst="rect">
              <a:avLst/>
            </a:prstGeom>
          </p:spPr>
          <p:txBody>
            <a:bodyPr wrap="square">
              <a:spAutoFit/>
            </a:bodyPr>
            <a:lstStyle/>
            <a:p>
              <a:pPr algn="just"/>
              <a:r>
                <a:rPr lang="nl-NL" sz="3600" b="1">
                  <a:solidFill>
                    <a:srgbClr val="FF0000"/>
                  </a:solidFill>
                  <a:latin typeface="Times New Roman" pitchFamily="18" charset="0"/>
                  <a:cs typeface="Times New Roman" pitchFamily="18" charset="0"/>
                </a:rPr>
                <a:t>      Bài văn cho biết </a:t>
              </a:r>
              <a:r>
                <a:rPr lang="vi-VN" sz="3600" b="1">
                  <a:solidFill>
                    <a:srgbClr val="FF0000"/>
                  </a:solidFill>
                  <a:latin typeface="Times New Roman" pitchFamily="18" charset="0"/>
                  <a:cs typeface="Times New Roman" pitchFamily="18" charset="0"/>
                </a:rPr>
                <a:t>Thư viện với những chiếc giá đầy ắp sách luôn là một nơi đến tuyệt vời đối với các bạn học sinh.</a:t>
              </a:r>
              <a:endParaRPr lang="vi-VN" sz="3600" b="1" dirty="0">
                <a:solidFill>
                  <a:srgbClr val="FF0000"/>
                </a:solidFill>
                <a:latin typeface="Times New Roman" pitchFamily="18" charset="0"/>
                <a:cs typeface="Times New Roman" pitchFamily="18" charset="0"/>
              </a:endParaRPr>
            </a:p>
          </p:txBody>
        </p:sp>
      </p:grpSp>
      <p:sp>
        <p:nvSpPr>
          <p:cNvPr id="35" name="Text Box 14">
            <a:extLst>
              <a:ext uri="{FF2B5EF4-FFF2-40B4-BE49-F238E27FC236}">
                <a16:creationId xmlns:a16="http://schemas.microsoft.com/office/drawing/2014/main" xmlns="" id="{DE0E0705-5F66-4C9B-C699-298F744C5963}"/>
              </a:ext>
            </a:extLst>
          </p:cNvPr>
          <p:cNvSpPr txBox="1">
            <a:spLocks noChangeArrowheads="1"/>
          </p:cNvSpPr>
          <p:nvPr/>
        </p:nvSpPr>
        <p:spPr bwMode="auto">
          <a:xfrm>
            <a:off x="3947319" y="1266918"/>
            <a:ext cx="8762999"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3200" b="1" err="1">
                <a:solidFill>
                  <a:srgbClr val="0000CC"/>
                </a:solidFill>
                <a:effectLst>
                  <a:outerShdw blurRad="38100" dist="38100" dir="2700000" algn="tl">
                    <a:srgbClr val="000000">
                      <a:alpha val="43137"/>
                    </a:srgbClr>
                  </a:outerShdw>
                </a:effectLst>
                <a:latin typeface="Times New Roman" pitchFamily="18" charset="0"/>
              </a:rPr>
              <a:t>Bài</a:t>
            </a:r>
            <a:r>
              <a:rPr lang="en-US" sz="3200" b="1">
                <a:solidFill>
                  <a:srgbClr val="0000CC"/>
                </a:solidFill>
                <a:effectLst>
                  <a:outerShdw blurRad="38100" dist="38100" dir="2700000" algn="tl">
                    <a:srgbClr val="000000">
                      <a:alpha val="43137"/>
                    </a:srgbClr>
                  </a:outerShdw>
                </a:effectLst>
                <a:latin typeface="Times New Roman" pitchFamily="18" charset="0"/>
              </a:rPr>
              <a:t> 15: THƯ VIỆN ( Tiết 1 + 2)</a:t>
            </a:r>
            <a:endParaRPr lang="en-US" sz="3200" b="1" dirty="0">
              <a:solidFill>
                <a:srgbClr val="0000CC"/>
              </a:solidFill>
              <a:effectLst>
                <a:outerShdw blurRad="38100" dist="38100" dir="2700000" algn="tl">
                  <a:srgbClr val="000000">
                    <a:alpha val="43137"/>
                  </a:srgbClr>
                </a:outerShdw>
              </a:effectLst>
              <a:latin typeface="Times New Roman" pitchFamily="18" charset="0"/>
            </a:endParaRPr>
          </a:p>
        </p:txBody>
      </p:sp>
      <p:cxnSp>
        <p:nvCxnSpPr>
          <p:cNvPr id="25" name="Straight Connector 24"/>
          <p:cNvCxnSpPr/>
          <p:nvPr/>
        </p:nvCxnSpPr>
        <p:spPr>
          <a:xfrm>
            <a:off x="5448300" y="2857594"/>
            <a:ext cx="0" cy="5029200"/>
          </a:xfrm>
          <a:prstGeom prst="line">
            <a:avLst/>
          </a:prstGeom>
          <a:ln>
            <a:solidFill>
              <a:srgbClr val="0000CC"/>
            </a:solidFill>
          </a:ln>
        </p:spPr>
        <p:style>
          <a:lnRef idx="2">
            <a:schemeClr val="dk1"/>
          </a:lnRef>
          <a:fillRef idx="0">
            <a:schemeClr val="dk1"/>
          </a:fillRef>
          <a:effectRef idx="1">
            <a:schemeClr val="dk1"/>
          </a:effectRef>
          <a:fontRef idx="minor">
            <a:schemeClr val="tx1"/>
          </a:fontRef>
        </p:style>
      </p:cxnSp>
      <p:sp>
        <p:nvSpPr>
          <p:cNvPr id="33" name="Rectangle 32">
            <a:extLst>
              <a:ext uri="{FF2B5EF4-FFF2-40B4-BE49-F238E27FC236}">
                <a16:creationId xmlns:a16="http://schemas.microsoft.com/office/drawing/2014/main" xmlns="" id="{D9778ED9-D917-4B2D-6E84-DE598482CE5A}"/>
              </a:ext>
            </a:extLst>
          </p:cNvPr>
          <p:cNvSpPr/>
          <p:nvPr/>
        </p:nvSpPr>
        <p:spPr>
          <a:xfrm>
            <a:off x="213519" y="2789790"/>
            <a:ext cx="2489983" cy="646331"/>
          </a:xfrm>
          <a:prstGeom prst="rect">
            <a:avLst/>
          </a:prstGeom>
        </p:spPr>
        <p:txBody>
          <a:bodyPr wrap="square">
            <a:spAutoFit/>
          </a:bodyPr>
          <a:lstStyle/>
          <a:p>
            <a:pPr algn="just"/>
            <a:r>
              <a:rPr lang="en-US" sz="3600" b="1" smtClean="0">
                <a:solidFill>
                  <a:srgbClr val="0000FF"/>
                </a:solidFill>
                <a:latin typeface="Times New Roman" pitchFamily="18" charset="0"/>
                <a:cs typeface="Times New Roman" pitchFamily="18" charset="0"/>
              </a:rPr>
              <a:t>th</a:t>
            </a:r>
            <a:r>
              <a:rPr lang="en-US" sz="3600" b="1" smtClean="0">
                <a:solidFill>
                  <a:srgbClr val="FF0000"/>
                </a:solidFill>
                <a:latin typeface="Times New Roman" pitchFamily="18" charset="0"/>
                <a:cs typeface="Times New Roman" pitchFamily="18" charset="0"/>
              </a:rPr>
              <a:t>oải</a:t>
            </a:r>
            <a:r>
              <a:rPr lang="en-US" sz="3600" b="1" smtClean="0">
                <a:solidFill>
                  <a:srgbClr val="0000FF"/>
                </a:solidFill>
                <a:latin typeface="Times New Roman" pitchFamily="18" charset="0"/>
                <a:cs typeface="Times New Roman" pitchFamily="18" charset="0"/>
              </a:rPr>
              <a:t> mái, </a:t>
            </a:r>
            <a:endParaRPr lang="en-US" sz="3600" b="1" dirty="0">
              <a:solidFill>
                <a:srgbClr val="0000FF"/>
              </a:solidFill>
              <a:latin typeface="Times New Roman" pitchFamily="18" charset="0"/>
              <a:cs typeface="Times New Roman" pitchFamily="18" charset="0"/>
            </a:endParaRPr>
          </a:p>
        </p:txBody>
      </p:sp>
      <p:sp>
        <p:nvSpPr>
          <p:cNvPr id="34" name="Rectangle 33">
            <a:extLst>
              <a:ext uri="{FF2B5EF4-FFF2-40B4-BE49-F238E27FC236}">
                <a16:creationId xmlns:a16="http://schemas.microsoft.com/office/drawing/2014/main" xmlns="" id="{74B456CE-3D5C-3FEC-A076-D9BC60007363}"/>
              </a:ext>
            </a:extLst>
          </p:cNvPr>
          <p:cNvSpPr/>
          <p:nvPr/>
        </p:nvSpPr>
        <p:spPr>
          <a:xfrm>
            <a:off x="2270919" y="2781344"/>
            <a:ext cx="1951342" cy="646331"/>
          </a:xfrm>
          <a:prstGeom prst="rect">
            <a:avLst/>
          </a:prstGeom>
        </p:spPr>
        <p:txBody>
          <a:bodyPr wrap="square">
            <a:spAutoFit/>
          </a:bodyPr>
          <a:lstStyle/>
          <a:p>
            <a:pPr algn="just"/>
            <a:r>
              <a:rPr lang="en-US" sz="3600" b="1">
                <a:solidFill>
                  <a:srgbClr val="FF0000"/>
                </a:solidFill>
                <a:latin typeface="Times New Roman" pitchFamily="18" charset="0"/>
                <a:cs typeface="Times New Roman" pitchFamily="18" charset="0"/>
              </a:rPr>
              <a:t>l</a:t>
            </a:r>
            <a:r>
              <a:rPr lang="en-US" sz="3600" b="1">
                <a:solidFill>
                  <a:srgbClr val="0000CC"/>
                </a:solidFill>
                <a:latin typeface="Times New Roman" pitchFamily="18" charset="0"/>
                <a:cs typeface="Times New Roman" pitchFamily="18" charset="0"/>
              </a:rPr>
              <a:t>ớp </a:t>
            </a:r>
            <a:r>
              <a:rPr lang="en-US" sz="3600" b="1" smtClean="0">
                <a:solidFill>
                  <a:srgbClr val="0000CC"/>
                </a:solidFill>
                <a:latin typeface="Times New Roman" pitchFamily="18" charset="0"/>
                <a:cs typeface="Times New Roman" pitchFamily="18" charset="0"/>
              </a:rPr>
              <a:t>học, </a:t>
            </a:r>
            <a:endParaRPr lang="en-US" sz="3600" b="1" dirty="0">
              <a:solidFill>
                <a:srgbClr val="0000CC"/>
              </a:solidFill>
              <a:latin typeface="Times New Roman" pitchFamily="18" charset="0"/>
              <a:cs typeface="Times New Roman" pitchFamily="18" charset="0"/>
            </a:endParaRPr>
          </a:p>
        </p:txBody>
      </p:sp>
      <p:sp>
        <p:nvSpPr>
          <p:cNvPr id="43" name="Rectangle 42">
            <a:extLst>
              <a:ext uri="{FF2B5EF4-FFF2-40B4-BE49-F238E27FC236}">
                <a16:creationId xmlns:a16="http://schemas.microsoft.com/office/drawing/2014/main" xmlns="" id="{DFB9BA66-096C-830E-EBE1-460DE5F9169C}"/>
              </a:ext>
            </a:extLst>
          </p:cNvPr>
          <p:cNvSpPr/>
          <p:nvPr/>
        </p:nvSpPr>
        <p:spPr>
          <a:xfrm>
            <a:off x="3963831" y="2813915"/>
            <a:ext cx="1507488" cy="646331"/>
          </a:xfrm>
          <a:prstGeom prst="rect">
            <a:avLst/>
          </a:prstGeom>
        </p:spPr>
        <p:txBody>
          <a:bodyPr wrap="square">
            <a:spAutoFit/>
          </a:bodyPr>
          <a:lstStyle/>
          <a:p>
            <a:pPr algn="just"/>
            <a:r>
              <a:rPr lang="en-US" sz="3600" b="1">
                <a:solidFill>
                  <a:srgbClr val="FF0000"/>
                </a:solidFill>
                <a:latin typeface="Times New Roman" pitchFamily="18" charset="0"/>
                <a:cs typeface="Times New Roman" pitchFamily="18" charset="0"/>
              </a:rPr>
              <a:t>s</a:t>
            </a:r>
            <a:r>
              <a:rPr lang="en-US" sz="3600" b="1">
                <a:solidFill>
                  <a:srgbClr val="0000CC"/>
                </a:solidFill>
                <a:latin typeface="Times New Roman" pitchFamily="18" charset="0"/>
                <a:cs typeface="Times New Roman" pitchFamily="18" charset="0"/>
              </a:rPr>
              <a:t>ôi </a:t>
            </a:r>
            <a:r>
              <a:rPr lang="en-US" sz="3600" b="1">
                <a:solidFill>
                  <a:srgbClr val="FF0000"/>
                </a:solidFill>
                <a:latin typeface="Times New Roman" pitchFamily="18" charset="0"/>
                <a:cs typeface="Times New Roman" pitchFamily="18" charset="0"/>
              </a:rPr>
              <a:t>n</a:t>
            </a:r>
            <a:r>
              <a:rPr lang="en-US" sz="3600" b="1">
                <a:solidFill>
                  <a:srgbClr val="0000CC"/>
                </a:solidFill>
                <a:latin typeface="Times New Roman" pitchFamily="18" charset="0"/>
                <a:cs typeface="Times New Roman" pitchFamily="18" charset="0"/>
              </a:rPr>
              <a:t>ổi</a:t>
            </a:r>
            <a:endParaRPr lang="en-US" sz="3600" b="1" dirty="0">
              <a:solidFill>
                <a:srgbClr val="FF0000"/>
              </a:solidFill>
              <a:latin typeface="Times New Roman" pitchFamily="18" charset="0"/>
              <a:cs typeface="Times New Roman" pitchFamily="18" charset="0"/>
            </a:endParaRPr>
          </a:p>
        </p:txBody>
      </p:sp>
      <p:sp>
        <p:nvSpPr>
          <p:cNvPr id="45" name="Rectangle 44">
            <a:extLst>
              <a:ext uri="{FF2B5EF4-FFF2-40B4-BE49-F238E27FC236}">
                <a16:creationId xmlns:a16="http://schemas.microsoft.com/office/drawing/2014/main" xmlns="" id="{A6632D32-7CC1-8FD2-0F02-FED0491F6F6A}"/>
              </a:ext>
            </a:extLst>
          </p:cNvPr>
          <p:cNvSpPr/>
          <p:nvPr/>
        </p:nvSpPr>
        <p:spPr>
          <a:xfrm>
            <a:off x="213519" y="3414407"/>
            <a:ext cx="2114252" cy="646331"/>
          </a:xfrm>
          <a:prstGeom prst="rect">
            <a:avLst/>
          </a:prstGeom>
        </p:spPr>
        <p:txBody>
          <a:bodyPr wrap="square">
            <a:spAutoFit/>
          </a:bodyPr>
          <a:lstStyle/>
          <a:p>
            <a:pPr algn="just"/>
            <a:r>
              <a:rPr lang="en-US" sz="3600" b="1">
                <a:solidFill>
                  <a:srgbClr val="0000CC"/>
                </a:solidFill>
                <a:latin typeface="Times New Roman" pitchFamily="18" charset="0"/>
                <a:cs typeface="Times New Roman" pitchFamily="18" charset="0"/>
              </a:rPr>
              <a:t>m</a:t>
            </a:r>
            <a:r>
              <a:rPr lang="en-US" sz="3600" b="1">
                <a:solidFill>
                  <a:srgbClr val="FF0000"/>
                </a:solidFill>
                <a:latin typeface="Times New Roman" pitchFamily="18" charset="0"/>
                <a:cs typeface="Times New Roman" pitchFamily="18" charset="0"/>
              </a:rPr>
              <a:t>ột</a:t>
            </a:r>
            <a:r>
              <a:rPr lang="en-US" sz="3600" b="1">
                <a:solidFill>
                  <a:srgbClr val="0000CC"/>
                </a:solidFill>
                <a:latin typeface="Times New Roman" pitchFamily="18" charset="0"/>
                <a:cs typeface="Times New Roman" pitchFamily="18" charset="0"/>
              </a:rPr>
              <a:t> </a:t>
            </a:r>
            <a:r>
              <a:rPr lang="en-US" sz="3600" b="1" smtClean="0">
                <a:solidFill>
                  <a:srgbClr val="0000CC"/>
                </a:solidFill>
                <a:latin typeface="Times New Roman" pitchFamily="18" charset="0"/>
                <a:cs typeface="Times New Roman" pitchFamily="18" charset="0"/>
              </a:rPr>
              <a:t>nửa,</a:t>
            </a:r>
            <a:endParaRPr lang="en-US" sz="3600" b="1" dirty="0">
              <a:solidFill>
                <a:srgbClr val="FF0000"/>
              </a:solidFill>
              <a:latin typeface="Times New Roman" pitchFamily="18" charset="0"/>
              <a:cs typeface="Times New Roman" pitchFamily="18" charset="0"/>
            </a:endParaRPr>
          </a:p>
        </p:txBody>
      </p:sp>
      <p:sp>
        <p:nvSpPr>
          <p:cNvPr id="46" name="Rectangle 45">
            <a:extLst>
              <a:ext uri="{FF2B5EF4-FFF2-40B4-BE49-F238E27FC236}">
                <a16:creationId xmlns:a16="http://schemas.microsoft.com/office/drawing/2014/main" xmlns="" id="{3E1F1376-8BAD-3F90-D89F-704C1BD111CD}"/>
              </a:ext>
            </a:extLst>
          </p:cNvPr>
          <p:cNvSpPr/>
          <p:nvPr/>
        </p:nvSpPr>
        <p:spPr>
          <a:xfrm>
            <a:off x="2118519" y="3436121"/>
            <a:ext cx="3048000" cy="646331"/>
          </a:xfrm>
          <a:prstGeom prst="rect">
            <a:avLst/>
          </a:prstGeom>
        </p:spPr>
        <p:txBody>
          <a:bodyPr wrap="square">
            <a:spAutoFit/>
          </a:bodyPr>
          <a:lstStyle/>
          <a:p>
            <a:pPr algn="just"/>
            <a:r>
              <a:rPr lang="en-US" sz="3600" b="1">
                <a:solidFill>
                  <a:srgbClr val="0000CC"/>
                </a:solidFill>
                <a:latin typeface="Times New Roman" pitchFamily="18" charset="0"/>
                <a:cs typeface="Times New Roman" pitchFamily="18" charset="0"/>
              </a:rPr>
              <a:t>q</a:t>
            </a:r>
            <a:r>
              <a:rPr lang="en-US" sz="3600" b="1">
                <a:solidFill>
                  <a:srgbClr val="FF0000"/>
                </a:solidFill>
                <a:latin typeface="Times New Roman" pitchFamily="18" charset="0"/>
                <a:cs typeface="Times New Roman" pitchFamily="18" charset="0"/>
              </a:rPr>
              <a:t>uang</a:t>
            </a:r>
            <a:r>
              <a:rPr lang="en-US" sz="3600" b="1">
                <a:solidFill>
                  <a:srgbClr val="0000CC"/>
                </a:solidFill>
                <a:latin typeface="Times New Roman" pitchFamily="18" charset="0"/>
                <a:cs typeface="Times New Roman" pitchFamily="18" charset="0"/>
              </a:rPr>
              <a:t> cảnh</a:t>
            </a:r>
            <a:endParaRPr lang="en-US" sz="3600" b="1" dirty="0">
              <a:solidFill>
                <a:srgbClr val="FF0000"/>
              </a:solidFill>
              <a:latin typeface="Times New Roman" pitchFamily="18" charset="0"/>
              <a:cs typeface="Times New Roman" pitchFamily="18" charset="0"/>
            </a:endParaRPr>
          </a:p>
        </p:txBody>
      </p:sp>
      <p:sp>
        <p:nvSpPr>
          <p:cNvPr id="47" name="Rectangle 46">
            <a:extLst>
              <a:ext uri="{FF2B5EF4-FFF2-40B4-BE49-F238E27FC236}">
                <a16:creationId xmlns:a16="http://schemas.microsoft.com/office/drawing/2014/main" xmlns="" id="{E6E01BD1-678A-7A96-5C8B-36B49E8FD069}"/>
              </a:ext>
            </a:extLst>
          </p:cNvPr>
          <p:cNvSpPr/>
          <p:nvPr/>
        </p:nvSpPr>
        <p:spPr>
          <a:xfrm>
            <a:off x="129037" y="4644725"/>
            <a:ext cx="5148930" cy="3416320"/>
          </a:xfrm>
          <a:prstGeom prst="rect">
            <a:avLst/>
          </a:prstGeom>
        </p:spPr>
        <p:txBody>
          <a:bodyPr wrap="square">
            <a:spAutoFit/>
          </a:bodyPr>
          <a:lstStyle/>
          <a:p>
            <a:pPr indent="457200" algn="just"/>
            <a:r>
              <a:rPr lang="vi-VN" sz="3600" b="1">
                <a:solidFill>
                  <a:srgbClr val="0000CC"/>
                </a:solidFill>
                <a:latin typeface="Times New Roman" pitchFamily="18" charset="0"/>
                <a:cs typeface="Times New Roman" pitchFamily="18" charset="0"/>
              </a:rPr>
              <a:t>Quang cảnh thư viện lúc này hệt như một toa tàu điện đông đúc</a:t>
            </a:r>
            <a:r>
              <a:rPr lang="vi-VN" sz="3600" b="1">
                <a:solidFill>
                  <a:srgbClr val="FF0000"/>
                </a:solidFill>
                <a:latin typeface="Times New Roman" pitchFamily="18" charset="0"/>
                <a:cs typeface="Times New Roman" pitchFamily="18" charset="0"/>
              </a:rPr>
              <a:t>/</a:t>
            </a:r>
            <a:r>
              <a:rPr lang="vi-VN" sz="3600" b="1">
                <a:solidFill>
                  <a:srgbClr val="0000CC"/>
                </a:solidFill>
                <a:latin typeface="Times New Roman" pitchFamily="18" charset="0"/>
                <a:cs typeface="Times New Roman" pitchFamily="18" charset="0"/>
              </a:rPr>
              <a:t> với những hành khách đứng ngồi để đọc</a:t>
            </a:r>
            <a:r>
              <a:rPr lang="vi-VN" sz="3600" b="1" smtClean="0">
                <a:solidFill>
                  <a:srgbClr val="FF0000"/>
                </a:solidFill>
                <a:latin typeface="Times New Roman" pitchFamily="18" charset="0"/>
                <a:cs typeface="Times New Roman" pitchFamily="18" charset="0"/>
              </a:rPr>
              <a:t>/</a:t>
            </a:r>
            <a:r>
              <a:rPr lang="en-US" sz="3600" b="1" smtClean="0">
                <a:solidFill>
                  <a:srgbClr val="FF0000"/>
                </a:solidFill>
                <a:latin typeface="Times New Roman" pitchFamily="18" charset="0"/>
                <a:cs typeface="Times New Roman" pitchFamily="18" charset="0"/>
              </a:rPr>
              <a:t> </a:t>
            </a:r>
            <a:r>
              <a:rPr lang="vi-VN" sz="3600" b="1" smtClean="0">
                <a:solidFill>
                  <a:srgbClr val="0000CC"/>
                </a:solidFill>
                <a:latin typeface="Times New Roman" pitchFamily="18" charset="0"/>
                <a:cs typeface="Times New Roman" pitchFamily="18" charset="0"/>
              </a:rPr>
              <a:t>quang </a:t>
            </a:r>
            <a:r>
              <a:rPr lang="vi-VN" sz="3600" b="1">
                <a:solidFill>
                  <a:srgbClr val="0000CC"/>
                </a:solidFill>
                <a:latin typeface="Times New Roman" pitchFamily="18" charset="0"/>
                <a:cs typeface="Times New Roman" pitchFamily="18" charset="0"/>
              </a:rPr>
              <a:t>cảnh trông thật </a:t>
            </a:r>
            <a:r>
              <a:rPr lang="vi-VN" sz="3600" b="1" smtClean="0">
                <a:solidFill>
                  <a:srgbClr val="0000CC"/>
                </a:solidFill>
                <a:latin typeface="Times New Roman" pitchFamily="18" charset="0"/>
                <a:cs typeface="Times New Roman" pitchFamily="18" charset="0"/>
              </a:rPr>
              <a:t>ngộ</a:t>
            </a:r>
            <a:r>
              <a:rPr lang="en-US" sz="3600" b="1" smtClean="0">
                <a:solidFill>
                  <a:srgbClr val="0000CC"/>
                </a:solidFill>
                <a:latin typeface="Times New Roman" pitchFamily="18" charset="0"/>
                <a:cs typeface="Times New Roman" pitchFamily="18" charset="0"/>
              </a:rPr>
              <a:t>.</a:t>
            </a:r>
            <a:r>
              <a:rPr lang="vi-VN" sz="3600" b="1" smtClean="0">
                <a:solidFill>
                  <a:srgbClr val="FF0000"/>
                </a:solidFill>
                <a:latin typeface="Times New Roman" pitchFamily="18" charset="0"/>
                <a:cs typeface="Times New Roman" pitchFamily="18" charset="0"/>
              </a:rPr>
              <a:t>//</a:t>
            </a:r>
            <a:endParaRPr lang="en-US" sz="36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89197989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5&quot;&gt;&lt;property id=&quot;20148&quot; value=&quot;5&quot;/&gt;&lt;property id=&quot;20300&quot; value=&quot;Slide 2&quot;/&gt;&lt;property id=&quot;20307&quot; value=&quot;293&quot;/&gt;&lt;/object&gt;&lt;object type=&quot;3&quot; unique_id=&quot;10006&quot;&gt;&lt;property id=&quot;20148&quot; value=&quot;5&quot;/&gt;&lt;property id=&quot;20300&quot; value=&quot;Slide 3&quot;/&gt;&lt;property id=&quot;20307&quot; value=&quot;317&quot;/&gt;&lt;/object&gt;&lt;object type=&quot;3&quot; unique_id=&quot;10008&quot;&gt;&lt;property id=&quot;20148&quot; value=&quot;5&quot;/&gt;&lt;property id=&quot;20300&quot; value=&quot;Slide 5&quot;/&gt;&lt;property id=&quot;20307&quot; value=&quot;325&quot;/&gt;&lt;/object&gt;&lt;object type=&quot;3&quot; unique_id=&quot;10009&quot;&gt;&lt;property id=&quot;20148&quot; value=&quot;5&quot;/&gt;&lt;property id=&quot;20300&quot; value=&quot;Slide 6&quot;/&gt;&lt;property id=&quot;20307&quot; value=&quot;298&quot;/&gt;&lt;/object&gt;&lt;object type=&quot;3&quot; unique_id=&quot;10010&quot;&gt;&lt;property id=&quot;20148&quot; value=&quot;5&quot;/&gt;&lt;property id=&quot;20300&quot; value=&quot;Slide 7&quot;/&gt;&lt;property id=&quot;20307&quot; value=&quot;323&quot;/&gt;&lt;/object&gt;&lt;object type=&quot;3&quot; unique_id=&quot;10011&quot;&gt;&lt;property id=&quot;20148&quot; value=&quot;5&quot;/&gt;&lt;property id=&quot;20300&quot; value=&quot;Slide 8&quot;/&gt;&lt;property id=&quot;20307&quot; value=&quot;299&quot;/&gt;&lt;/object&gt;&lt;object type=&quot;3&quot; unique_id=&quot;10012&quot;&gt;&lt;property id=&quot;20148&quot; value=&quot;5&quot;/&gt;&lt;property id=&quot;20300&quot; value=&quot;Slide 9 - &amp;quot;&amp;#x0D;&amp;#x0A;&amp;#x0D;&amp;#x0A; 1/ Phong traøo Ñoâng Du dieãn ra vaøo thôøi gian naøo? Ai laø ngöôøi laõnh ñaïo? Muïc ñích cuûa phong traøo laø &quot;/&gt;&lt;property id=&quot;20307&quot; value=&quot;318&quot;/&gt;&lt;/object&gt;&lt;object type=&quot;3&quot; unique_id=&quot;10013&quot;&gt;&lt;property id=&quot;20148&quot; value=&quot;5&quot;/&gt;&lt;property id=&quot;20300&quot; value=&quot;Slide 10 - &amp;quot;2. Nhaân daân trong nöôùc, ñaëc bieät laø thanh nieân yeâu nöôùc ñaõ höôûng öùng phong traøo Ñoâng Du nhö theá naø&quot;/&gt;&lt;property id=&quot;20307&quot; value=&quot;319&quot;/&gt;&lt;/object&gt;&lt;object type=&quot;3&quot; unique_id=&quot;10014&quot;&gt;&lt;property id=&quot;20148&quot; value=&quot;5&quot;/&gt;&lt;property id=&quot;20300&quot; value=&quot;Slide 11 - &amp;quot;3/ Keát quaû cuûa phong traøo Ñoâng Du vaø yù nghóa cuûa phong traøo laø gì?&amp;quot;&quot;/&gt;&lt;property id=&quot;20307&quot; value=&quot;320&quot;/&gt;&lt;/object&gt;&lt;object type=&quot;3&quot; unique_id=&quot;10015&quot;&gt;&lt;property id=&quot;20148&quot; value=&quot;5&quot;/&gt;&lt;property id=&quot;20300&quot; value=&quot;Slide 12&quot;/&gt;&lt;property id=&quot;20307&quot; value=&quot;300&quot;/&gt;&lt;/object&gt;&lt;object type=&quot;3&quot; unique_id=&quot;10016&quot;&gt;&lt;property id=&quot;20148&quot; value=&quot;5&quot;/&gt;&lt;property id=&quot;20300&quot; value=&quot;Slide 13 - &amp;quot;&amp;amp;#x09;Phan Boäi Chaâu laø nhaø yeâu nöôùc tieâu bieåu cuûa Vieät Nam ôû giai ñoaïn naøo ?&amp;quot;&quot;/&gt;&lt;property id=&quot;20307&quot; value=&quot;263&quot;/&gt;&lt;/object&gt;&lt;object type=&quot;3&quot; unique_id=&quot;10017&quot;&gt;&lt;property id=&quot;20148&quot; value=&quot;5&quot;/&gt;&lt;property id=&quot;20300&quot; value=&quot;Slide 14 - &amp;quot;&amp;#x0D;&amp;#x0A;BAØI HOÏC&amp;#x0D;&amp;#x0A;&amp;quot;&quot;/&gt;&lt;property id=&quot;20307&quot; value=&quot;271&quot;/&gt;&lt;/object&gt;&lt;object type=&quot;3&quot; unique_id=&quot;10050&quot;&gt;&lt;property id=&quot;20148&quot; value=&quot;5&quot;/&gt;&lt;property id=&quot;20300&quot; value=&quot;Slide 1&quot;/&gt;&lt;property id=&quot;20307&quot; value=&quot;327&quot;/&gt;&lt;/object&gt;&lt;object type=&quot;3&quot; unique_id=&quot;10149&quot;&gt;&lt;property id=&quot;20148&quot; value=&quot;5&quot;/&gt;&lt;property id=&quot;20300&quot; value=&quot;Slide 4&quot;/&gt;&lt;property id=&quot;20307&quot; value=&quot;328&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PSNARRATION" val="23,1047787239,C:\Users\Tailieu\Documents\Bai giang duong truong son_pptx\Media.ppcx"/>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Cascade</Template>
  <TotalTime>9647</TotalTime>
  <Words>915</Words>
  <Application>Microsoft Office PowerPoint</Application>
  <PresentationFormat>Custom</PresentationFormat>
  <Paragraphs>118</Paragraphs>
  <Slides>13</Slides>
  <Notes>1</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Le Hong Minh</dc:creator>
  <cp:lastModifiedBy>Admin</cp:lastModifiedBy>
  <cp:revision>1049</cp:revision>
  <dcterms:created xsi:type="dcterms:W3CDTF">2008-09-09T22:52:10Z</dcterms:created>
  <dcterms:modified xsi:type="dcterms:W3CDTF">2022-07-17T08:18:04Z</dcterms:modified>
</cp:coreProperties>
</file>