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27" r:id="rId2"/>
    <p:sldId id="407" r:id="rId3"/>
    <p:sldId id="408" r:id="rId4"/>
    <p:sldId id="442" r:id="rId5"/>
    <p:sldId id="441" r:id="rId6"/>
    <p:sldId id="437" r:id="rId7"/>
    <p:sldId id="340" r:id="rId8"/>
  </p:sldIdLst>
  <p:sldSz cx="16276638" cy="9144000"/>
  <p:notesSz cx="6858000" cy="9144000"/>
  <p:custDataLst>
    <p:tags r:id="rId1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FF0066"/>
    <a:srgbClr val="FF7C80"/>
    <a:srgbClr val="0000CC"/>
    <a:srgbClr val="EDF6F7"/>
    <a:srgbClr val="FF6600"/>
    <a:srgbClr val="6600CC"/>
    <a:srgbClr val="3333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76" autoAdjust="0"/>
    <p:restoredTop sz="94660"/>
  </p:normalViewPr>
  <p:slideViewPr>
    <p:cSldViewPr>
      <p:cViewPr varScale="1">
        <p:scale>
          <a:sx n="55" d="100"/>
          <a:sy n="55" d="100"/>
        </p:scale>
        <p:origin x="564" y="90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B5B8007-F28A-4C3E-A48D-DDE012D8153F}" type="slidenum">
              <a:rPr lang="en-US" altLang="en-US" sz="1200">
                <a:cs typeface="Arial" charset="0"/>
              </a:rPr>
              <a:pPr algn="r" eaLnBrk="1" hangingPunct="1"/>
              <a:t>7</a:t>
            </a:fld>
            <a:endParaRPr lang="en-US" altLang="en-US" sz="1200">
              <a:cs typeface="Arial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7825" y="685800"/>
            <a:ext cx="6102350" cy="3429000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vi-VN" altLang="en-U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wmf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wm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32" y="5111880"/>
            <a:ext cx="4334745" cy="3092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pic>
        <p:nvPicPr>
          <p:cNvPr id="2051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7" y="5443538"/>
            <a:ext cx="2034580" cy="264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7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Tiếng Việt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16: NGÀY EM VÀO ĐỘI (T4)</a:t>
            </a:r>
          </a:p>
        </p:txBody>
      </p:sp>
      <p:sp>
        <p:nvSpPr>
          <p:cNvPr id="2059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1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</a:t>
            </a:r>
            <a:r>
              <a:rPr lang="en-US" sz="6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CÁC EM ĐẾN VỚI TIẾT HỌC HÔM NAY</a:t>
            </a:r>
            <a:endParaRPr lang="en-US" sz="6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054" name="Text Box 18"/>
          <p:cNvSpPr txBox="1">
            <a:spLocks noChangeArrowheads="1"/>
          </p:cNvSpPr>
          <p:nvPr/>
        </p:nvSpPr>
        <p:spPr bwMode="auto">
          <a:xfrm>
            <a:off x="2557757" y="7200900"/>
            <a:ext cx="5974560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b="1" i="1">
                <a:solidFill>
                  <a:srgbClr val="FF0066"/>
                </a:solidFill>
                <a:latin typeface="Times New Roman" pitchFamily="18" charset="0"/>
              </a:rPr>
              <a:t>Giáo viên:</a:t>
            </a:r>
          </a:p>
          <a:p>
            <a:pPr eaLnBrk="1" hangingPunct="1"/>
            <a:r>
              <a:rPr lang="en-US" altLang="en-US" sz="2400" b="1" i="1">
                <a:solidFill>
                  <a:srgbClr val="FF0066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2055" name="Picture 22" descr="bd21315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22998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112658" y="331495"/>
            <a:ext cx="2081213" cy="266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122398" y="413107"/>
            <a:ext cx="2089150" cy="249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" name="Picture 7" descr="BƯỚM 58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131113" y="984250"/>
            <a:ext cx="1474263" cy="192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8" descr="animal-14[1]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549684" y="5964239"/>
            <a:ext cx="1416132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9" grpId="0"/>
      <p:bldP spid="205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33" name="Group 32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err="1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Sáu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28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10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2022</a:t>
                </a:r>
                <a:endParaRPr lang="en-US" sz="36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34" name="Straight Connector 33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026" name="Picture 2" descr="Tổ chức giải đấu cờ vua cho học sinh của 100 trường tiểu học | Giáo dục |  Vietnam+ (VietnamPlus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88"/>
          <a:stretch/>
        </p:blipFill>
        <p:spPr bwMode="auto">
          <a:xfrm>
            <a:off x="1813719" y="1447800"/>
            <a:ext cx="12320127" cy="720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6538119" y="305787"/>
            <a:ext cx="2300566" cy="523220"/>
            <a:chOff x="6651116" y="743102"/>
            <a:chExt cx="2261748" cy="523220"/>
          </a:xfrm>
        </p:grpSpPr>
        <p:sp>
          <p:nvSpPr>
            <p:cNvPr id="18" name="TextBox 17"/>
            <p:cNvSpPr txBox="1"/>
            <p:nvPr/>
          </p:nvSpPr>
          <p:spPr>
            <a:xfrm>
              <a:off x="6651116" y="743102"/>
              <a:ext cx="226174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TIẾNG VIỆT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6802577" y="1197124"/>
              <a:ext cx="1947566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508918" y="1645920"/>
            <a:ext cx="5434473" cy="1261884"/>
            <a:chOff x="1508919" y="1888664"/>
            <a:chExt cx="3733800" cy="1261884"/>
          </a:xfrm>
        </p:grpSpPr>
        <p:sp>
          <p:nvSpPr>
            <p:cNvPr id="10" name="Rectangle 9"/>
            <p:cNvSpPr/>
            <p:nvPr/>
          </p:nvSpPr>
          <p:spPr>
            <a:xfrm>
              <a:off x="1508919" y="1888664"/>
              <a:ext cx="3733800" cy="1261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Luyện viết thông báo.</a:t>
              </a: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1673234" y="2519755"/>
              <a:ext cx="3133978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1508919" y="2331720"/>
            <a:ext cx="1396628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1. Đọc thông báo dưới đây và thực hiện các yêu cầu:</a:t>
            </a:r>
          </a:p>
        </p:txBody>
      </p:sp>
      <p:sp>
        <p:nvSpPr>
          <p:cNvPr id="21" name="Rectangle 95"/>
          <p:cNvSpPr>
            <a:spLocks noChangeArrowheads="1"/>
          </p:cNvSpPr>
          <p:nvPr/>
        </p:nvSpPr>
        <p:spPr bwMode="auto">
          <a:xfrm>
            <a:off x="4500025" y="990600"/>
            <a:ext cx="698870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16: NGÀY EM VÀO ĐỘI ( Tiết 4)</a:t>
            </a:r>
          </a:p>
        </p:txBody>
      </p:sp>
      <p:pic>
        <p:nvPicPr>
          <p:cNvPr id="22" name="Picture 21" descr="Text&#10;&#10;Description automatically generated">
            <a:extLst>
              <a:ext uri="{FF2B5EF4-FFF2-40B4-BE49-F238E27FC236}">
                <a16:creationId xmlns:a16="http://schemas.microsoft.com/office/drawing/2014/main" id="{09DF1E88-DED4-43F9-01D9-8135D37D8E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19" y="3063535"/>
            <a:ext cx="14880684" cy="5930891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508918" y="1645920"/>
            <a:ext cx="5434473" cy="1261884"/>
            <a:chOff x="1508919" y="1888664"/>
            <a:chExt cx="3733800" cy="1261884"/>
          </a:xfrm>
        </p:grpSpPr>
        <p:sp>
          <p:nvSpPr>
            <p:cNvPr id="10" name="Rectangle 9"/>
            <p:cNvSpPr/>
            <p:nvPr/>
          </p:nvSpPr>
          <p:spPr>
            <a:xfrm>
              <a:off x="1508919" y="1888664"/>
              <a:ext cx="3733800" cy="1261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Luyện viết thông báo.</a:t>
              </a: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1673234" y="2519755"/>
              <a:ext cx="3133978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1508919" y="2331720"/>
            <a:ext cx="1396628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1. Đọc thông báo dưới đây và thực hiện các yêu cầu:</a:t>
            </a:r>
          </a:p>
        </p:txBody>
      </p:sp>
      <p:sp>
        <p:nvSpPr>
          <p:cNvPr id="21" name="Rectangle 95"/>
          <p:cNvSpPr>
            <a:spLocks noChangeArrowheads="1"/>
          </p:cNvSpPr>
          <p:nvPr/>
        </p:nvSpPr>
        <p:spPr bwMode="auto">
          <a:xfrm>
            <a:off x="4075902" y="1249680"/>
            <a:ext cx="78369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16: NGÀY EM VÀO ĐỘI ( Tiết 4)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DD6739-174E-D019-0E51-6DDC6933E7EE}"/>
              </a:ext>
            </a:extLst>
          </p:cNvPr>
          <p:cNvSpPr/>
          <p:nvPr/>
        </p:nvSpPr>
        <p:spPr>
          <a:xfrm>
            <a:off x="1485669" y="3105983"/>
            <a:ext cx="1396628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>
              <a:buAutoNum type="alphaLcPeriod"/>
            </a:pPr>
            <a:r>
              <a:rPr lang="en-US" sz="3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Sắp xếp các phần sau theo thứ tự của bản thông báo.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FD104E1-1000-ACF5-8F26-43795B075536}"/>
              </a:ext>
            </a:extLst>
          </p:cNvPr>
          <p:cNvSpPr/>
          <p:nvPr/>
        </p:nvSpPr>
        <p:spPr>
          <a:xfrm>
            <a:off x="2107969" y="4151828"/>
            <a:ext cx="3037444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941DB61-7F55-ADB5-B431-858A268DC5D8}"/>
              </a:ext>
            </a:extLst>
          </p:cNvPr>
          <p:cNvSpPr/>
          <p:nvPr/>
        </p:nvSpPr>
        <p:spPr>
          <a:xfrm>
            <a:off x="5882505" y="4151828"/>
            <a:ext cx="3037444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 đề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2115C05-A3B1-6D7D-B131-40575D424F3A}"/>
              </a:ext>
            </a:extLst>
          </p:cNvPr>
          <p:cNvSpPr/>
          <p:nvPr/>
        </p:nvSpPr>
        <p:spPr>
          <a:xfrm>
            <a:off x="9657041" y="4151828"/>
            <a:ext cx="3037444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viết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7F19EF3-89DA-9F70-26BF-D0083B7AC6EB}"/>
              </a:ext>
            </a:extLst>
          </p:cNvPr>
          <p:cNvSpPr/>
          <p:nvPr/>
        </p:nvSpPr>
        <p:spPr>
          <a:xfrm>
            <a:off x="1814472" y="5858450"/>
            <a:ext cx="3037444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 đề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A157372-1B82-6597-EE1D-9F5D9A2550C9}"/>
              </a:ext>
            </a:extLst>
          </p:cNvPr>
          <p:cNvSpPr/>
          <p:nvPr/>
        </p:nvSpPr>
        <p:spPr>
          <a:xfrm>
            <a:off x="6620391" y="5858450"/>
            <a:ext cx="3037444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8C8FCBE-AA18-F4C9-32DE-DFCF9E2FDDA1}"/>
              </a:ext>
            </a:extLst>
          </p:cNvPr>
          <p:cNvSpPr/>
          <p:nvPr/>
        </p:nvSpPr>
        <p:spPr>
          <a:xfrm>
            <a:off x="11426310" y="5858450"/>
            <a:ext cx="3037444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viết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6E1F5358-745B-E633-5FD7-B4C3566FEBDC}"/>
              </a:ext>
            </a:extLst>
          </p:cNvPr>
          <p:cNvSpPr/>
          <p:nvPr/>
        </p:nvSpPr>
        <p:spPr>
          <a:xfrm>
            <a:off x="5331111" y="614953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17DF37DA-42C8-70C5-B2E5-9D9A82C028CF}"/>
              </a:ext>
            </a:extLst>
          </p:cNvPr>
          <p:cNvSpPr/>
          <p:nvPr/>
        </p:nvSpPr>
        <p:spPr>
          <a:xfrm>
            <a:off x="10177792" y="614953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7816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508918" y="1645920"/>
            <a:ext cx="5434473" cy="1261884"/>
            <a:chOff x="1508919" y="1888664"/>
            <a:chExt cx="3733800" cy="1261884"/>
          </a:xfrm>
        </p:grpSpPr>
        <p:sp>
          <p:nvSpPr>
            <p:cNvPr id="10" name="Rectangle 9"/>
            <p:cNvSpPr/>
            <p:nvPr/>
          </p:nvSpPr>
          <p:spPr>
            <a:xfrm>
              <a:off x="1508919" y="1888664"/>
              <a:ext cx="3733800" cy="1261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Luyện viết thông báo.</a:t>
              </a: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1673234" y="2519755"/>
              <a:ext cx="3133978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975519" y="2331720"/>
            <a:ext cx="1449968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1. Đọc thông báo dưới đây và thực hiện các yêu cầu:</a:t>
            </a:r>
          </a:p>
        </p:txBody>
      </p:sp>
      <p:sp>
        <p:nvSpPr>
          <p:cNvPr id="21" name="Rectangle 95"/>
          <p:cNvSpPr>
            <a:spLocks noChangeArrowheads="1"/>
          </p:cNvSpPr>
          <p:nvPr/>
        </p:nvSpPr>
        <p:spPr bwMode="auto">
          <a:xfrm>
            <a:off x="4075902" y="1249680"/>
            <a:ext cx="78369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16: NGÀY EM VÀO ĐỘI ( Tiết 4)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DD6739-174E-D019-0E51-6DDC6933E7EE}"/>
              </a:ext>
            </a:extLst>
          </p:cNvPr>
          <p:cNvSpPr/>
          <p:nvPr/>
        </p:nvSpPr>
        <p:spPr>
          <a:xfrm>
            <a:off x="975519" y="3105983"/>
            <a:ext cx="1447643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>
              <a:buAutoNum type="alphaLcPeriod"/>
            </a:pPr>
            <a:r>
              <a:rPr lang="en-US" sz="3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Sắp xếp các phần sau theo thứ tự của bản thông báo.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7F19EF3-89DA-9F70-26BF-D0083B7AC6EB}"/>
              </a:ext>
            </a:extLst>
          </p:cNvPr>
          <p:cNvSpPr/>
          <p:nvPr/>
        </p:nvSpPr>
        <p:spPr>
          <a:xfrm>
            <a:off x="1759888" y="3796553"/>
            <a:ext cx="3037444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 đề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A157372-1B82-6597-EE1D-9F5D9A2550C9}"/>
              </a:ext>
            </a:extLst>
          </p:cNvPr>
          <p:cNvSpPr/>
          <p:nvPr/>
        </p:nvSpPr>
        <p:spPr>
          <a:xfrm>
            <a:off x="6732258" y="3783091"/>
            <a:ext cx="3037444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8C8FCBE-AA18-F4C9-32DE-DFCF9E2FDDA1}"/>
              </a:ext>
            </a:extLst>
          </p:cNvPr>
          <p:cNvSpPr/>
          <p:nvPr/>
        </p:nvSpPr>
        <p:spPr>
          <a:xfrm>
            <a:off x="11479306" y="3766625"/>
            <a:ext cx="3037444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viết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6E1F5358-745B-E633-5FD7-B4C3566FEBDC}"/>
              </a:ext>
            </a:extLst>
          </p:cNvPr>
          <p:cNvSpPr/>
          <p:nvPr/>
        </p:nvSpPr>
        <p:spPr>
          <a:xfrm>
            <a:off x="5331111" y="405770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17DF37DA-42C8-70C5-B2E5-9D9A82C028CF}"/>
              </a:ext>
            </a:extLst>
          </p:cNvPr>
          <p:cNvSpPr/>
          <p:nvPr/>
        </p:nvSpPr>
        <p:spPr>
          <a:xfrm>
            <a:off x="10043921" y="405770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FF1E848-9173-489A-DD6F-9C6F4001163A}"/>
              </a:ext>
            </a:extLst>
          </p:cNvPr>
          <p:cNvSpPr/>
          <p:nvPr/>
        </p:nvSpPr>
        <p:spPr>
          <a:xfrm>
            <a:off x="823119" y="4809292"/>
            <a:ext cx="15240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b. Nêu rõ những thông tin được thể hiện trong nội dung của thông báo.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A47129-88A8-C382-53DB-7A3D5451FCB5}"/>
              </a:ext>
            </a:extLst>
          </p:cNvPr>
          <p:cNvSpPr/>
          <p:nvPr/>
        </p:nvSpPr>
        <p:spPr>
          <a:xfrm>
            <a:off x="823119" y="5647492"/>
            <a:ext cx="15240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Thời gian thành lập câu lạc bộ: ngày 15/10/2022 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60D1513-7D38-3AC6-079D-3501F9B2ABB9}"/>
              </a:ext>
            </a:extLst>
          </p:cNvPr>
          <p:cNvSpPr/>
          <p:nvPr/>
        </p:nvSpPr>
        <p:spPr>
          <a:xfrm>
            <a:off x="823119" y="6333292"/>
            <a:ext cx="15240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Nơi tìm hiểu thông tin: trên trang mạng của trường.</a:t>
            </a:r>
            <a:endParaRPr lang="en-US" sz="3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FDBC84F-CBB2-2C3B-E605-461EA77CEBDE}"/>
              </a:ext>
            </a:extLst>
          </p:cNvPr>
          <p:cNvSpPr/>
          <p:nvPr/>
        </p:nvSpPr>
        <p:spPr>
          <a:xfrm>
            <a:off x="823119" y="7095292"/>
            <a:ext cx="15240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Nơi đăng kí tham gia: văn phòng nhà trường</a:t>
            </a:r>
            <a:endParaRPr lang="en-US" sz="3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C77F3E-F866-05C1-63E8-C6B70B8CCEE9}"/>
              </a:ext>
            </a:extLst>
          </p:cNvPr>
          <p:cNvSpPr/>
          <p:nvPr/>
        </p:nvSpPr>
        <p:spPr>
          <a:xfrm>
            <a:off x="823119" y="7933492"/>
            <a:ext cx="15240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Thời hạn đăng kí: từ 1/10/2022 đến 10/10/2022. </a:t>
            </a:r>
          </a:p>
        </p:txBody>
      </p:sp>
    </p:spTree>
    <p:extLst>
      <p:ext uri="{BB962C8B-B14F-4D97-AF65-F5344CB8AC3E}">
        <p14:creationId xmlns:p14="http://schemas.microsoft.com/office/powerpoint/2010/main" val="67212145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204119" y="1837492"/>
            <a:ext cx="4191000" cy="677108"/>
            <a:chOff x="1508919" y="1888664"/>
            <a:chExt cx="3733800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Luyện tập.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2281012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975519" y="2692400"/>
            <a:ext cx="1478280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3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Bài </a:t>
            </a:r>
            <a:r>
              <a:rPr lang="en-US" sz="3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Viết một thông báo của lớp về việc đăng ký tham gia một </a:t>
            </a:r>
            <a:r>
              <a:rPr lang="en-US" sz="3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cuộc </a:t>
            </a:r>
            <a:r>
              <a:rPr lang="en-US" sz="3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thi cấp trường </a:t>
            </a:r>
            <a:r>
              <a:rPr lang="en-US" sz="3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(thi </a:t>
            </a:r>
            <a:r>
              <a:rPr lang="en-US" sz="3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cờ vua, thi bơi lội…). Trong nội dung thông báo, chú ý những thông tin sau:</a:t>
            </a:r>
          </a:p>
          <a:p>
            <a:pPr indent="914400" algn="just">
              <a:spcBef>
                <a:spcPts val="600"/>
              </a:spcBef>
            </a:pPr>
            <a:r>
              <a:rPr lang="en-US" sz="3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 Cuộc thi được tổ chức vào thời gian nào? Ở đâu?</a:t>
            </a:r>
          </a:p>
          <a:p>
            <a:pPr indent="914400" algn="just">
              <a:spcBef>
                <a:spcPts val="600"/>
              </a:spcBef>
            </a:pPr>
            <a:r>
              <a:rPr lang="en-US" sz="3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b. Ai được đăng kí tham gia?</a:t>
            </a:r>
          </a:p>
          <a:p>
            <a:pPr indent="914400" algn="just">
              <a:spcBef>
                <a:spcPts val="600"/>
              </a:spcBef>
            </a:pPr>
            <a:r>
              <a:rPr lang="en-US" sz="3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c. Thời hạn và cách đăng kí tham gia.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172970" y="6624918"/>
            <a:ext cx="145542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14400" algn="just">
              <a:spcBef>
                <a:spcPts val="600"/>
              </a:spcBef>
            </a:pPr>
            <a:r>
              <a:rPr lang="en-US" sz="3800" b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Làm việc cá nhân suy nghĩ làm vào vở</a:t>
            </a:r>
            <a:endParaRPr lang="en-US" sz="3800" b="1" i="1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198230" y="7402726"/>
            <a:ext cx="145542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3. Đọc lại thông báo của em viết, phát hiện lỗi và sửa lỗi (dùng từ đặt câu, sắp xếp ý,…)</a:t>
            </a:r>
          </a:p>
        </p:txBody>
      </p:sp>
      <p:sp>
        <p:nvSpPr>
          <p:cNvPr id="19" name="Rectangle 95">
            <a:extLst>
              <a:ext uri="{FF2B5EF4-FFF2-40B4-BE49-F238E27FC236}">
                <a16:creationId xmlns:a16="http://schemas.microsoft.com/office/drawing/2014/main" id="{EC53727D-F27B-523C-0FF4-4D55C485D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5902" y="1249680"/>
            <a:ext cx="78369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16: NGÀY EM VÀO ĐỘI ( Tiết 4)</a:t>
            </a:r>
          </a:p>
        </p:txBody>
      </p:sp>
    </p:spTree>
    <p:extLst>
      <p:ext uri="{BB962C8B-B14F-4D97-AF65-F5344CB8AC3E}">
        <p14:creationId xmlns:p14="http://schemas.microsoft.com/office/powerpoint/2010/main" val="42613419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nh dep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WordArt 3"/>
          <p:cNvSpPr>
            <a:spLocks noChangeArrowheads="1" noChangeShapeType="1" noTextEdit="1"/>
          </p:cNvSpPr>
          <p:nvPr/>
        </p:nvSpPr>
        <p:spPr bwMode="auto">
          <a:xfrm>
            <a:off x="209917" y="3657600"/>
            <a:ext cx="15617822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3,1047787239,C:\Users\Tailieu\Documents\Bai giang duong truong son_pptx\Media.ppcx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9777</TotalTime>
  <Words>427</Words>
  <Application>Microsoft Office PowerPoint</Application>
  <PresentationFormat>Custom</PresentationFormat>
  <Paragraphs>51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1065</cp:revision>
  <dcterms:created xsi:type="dcterms:W3CDTF">2008-09-09T22:52:10Z</dcterms:created>
  <dcterms:modified xsi:type="dcterms:W3CDTF">2022-10-27T22:19:37Z</dcterms:modified>
</cp:coreProperties>
</file>