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708" r:id="rId3"/>
    <p:sldMasterId id="2147483722" r:id="rId4"/>
    <p:sldMasterId id="2147483736" r:id="rId5"/>
    <p:sldMasterId id="2147483740" r:id="rId6"/>
  </p:sldMasterIdLst>
  <p:notesMasterIdLst>
    <p:notesMasterId r:id="rId19"/>
  </p:notesMasterIdLst>
  <p:sldIdLst>
    <p:sldId id="263" r:id="rId7"/>
    <p:sldId id="612" r:id="rId8"/>
    <p:sldId id="369" r:id="rId9"/>
    <p:sldId id="407" r:id="rId10"/>
    <p:sldId id="593" r:id="rId11"/>
    <p:sldId id="590" r:id="rId12"/>
    <p:sldId id="625" r:id="rId13"/>
    <p:sldId id="638" r:id="rId14"/>
    <p:sldId id="335" r:id="rId15"/>
    <p:sldId id="596" r:id="rId16"/>
    <p:sldId id="597" r:id="rId17"/>
    <p:sldId id="60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ECA"/>
    <a:srgbClr val="DBF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671F74-7DF4-446B-A50B-D061BE401762}" type="datetimeFigureOut">
              <a:rPr lang="en-US" smtClean="0"/>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F8B487-713D-4B7B-89EC-C82443FDFAF9}" type="slidenum">
              <a:rPr lang="en-US" smtClean="0"/>
              <a:t>‹#›</a:t>
            </a:fld>
            <a:endParaRPr lang="en-US"/>
          </a:p>
        </p:txBody>
      </p:sp>
    </p:spTree>
    <p:extLst>
      <p:ext uri="{BB962C8B-B14F-4D97-AF65-F5344CB8AC3E}">
        <p14:creationId xmlns:p14="http://schemas.microsoft.com/office/powerpoint/2010/main" val="3319513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9Slide05 Brannboll Ny" panose="02000000000000000000" pitchFamily="2" charset="0"/>
              </a:rPr>
              <a:t>Vũ Thị Ánh Tuyết- Trường THCS Tô Hiệu- Lê Chân –Hải Phòng</a:t>
            </a:r>
            <a:endParaRPr lang="en-US" dirty="0">
              <a:latin typeface="#9Slide05 Brannboll Ny"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ACD18-9F83-4F13-8F10-8F66BD177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8873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E0BA1-2CFB-32B8-FCB3-62388C479D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9B1812-006C-99CD-9011-CF70C0E4E6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1BA189-B404-11A2-B705-37042E0E9B8B}"/>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5" name="Footer Placeholder 4">
            <a:extLst>
              <a:ext uri="{FF2B5EF4-FFF2-40B4-BE49-F238E27FC236}">
                <a16:creationId xmlns:a16="http://schemas.microsoft.com/office/drawing/2014/main" id="{8FAC9F69-967D-08F7-D91B-244A14C40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86140-DCFF-2C02-73B7-C7CE5348386E}"/>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1433253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8721A-B97E-FEDF-CB1C-FDE9FB4599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FC4308-2A51-E5D6-905C-20DD840FC7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0C0532-9715-097C-2330-1B251879CF8A}"/>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5" name="Footer Placeholder 4">
            <a:extLst>
              <a:ext uri="{FF2B5EF4-FFF2-40B4-BE49-F238E27FC236}">
                <a16:creationId xmlns:a16="http://schemas.microsoft.com/office/drawing/2014/main" id="{ED50030E-80C0-54C2-6E25-ECB6CF8C1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9655EE-D183-011A-8D5D-1028AB17E424}"/>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25867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2A9467-E043-5130-6FC7-F0BEFD6FCB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E6981F-09D6-20CD-7526-8B79D36BDA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273210-0B76-EF6B-6AFF-B03C58060AF2}"/>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5" name="Footer Placeholder 4">
            <a:extLst>
              <a:ext uri="{FF2B5EF4-FFF2-40B4-BE49-F238E27FC236}">
                <a16:creationId xmlns:a16="http://schemas.microsoft.com/office/drawing/2014/main" id="{B5C0C1B3-A70F-2B23-8A00-814E95ABEC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9EBA54-5292-3B82-FFF4-368E7498CB57}"/>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64909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96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58916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114544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0029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48237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2329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31743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045889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F62C6-2229-4D4B-3F78-5D18026EEE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8DBD3F-B2D1-C9BC-5876-4D2F557663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0CB28C-FAA0-37DF-4818-7DEB76113273}"/>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5" name="Footer Placeholder 4">
            <a:extLst>
              <a:ext uri="{FF2B5EF4-FFF2-40B4-BE49-F238E27FC236}">
                <a16:creationId xmlns:a16="http://schemas.microsoft.com/office/drawing/2014/main" id="{8986D231-2EB4-1875-4784-DC695A186B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8E863-297A-3624-6634-C754CBFD871F}"/>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16592435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513097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45943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005277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E14C4357-4527-4A6F-8FC0-A5E3D696D97B}"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9428064"/>
      </p:ext>
    </p:extLst>
  </p:cSld>
  <p:clrMapOvr>
    <a:masterClrMapping/>
  </p:clrMapOvr>
  <p:transition>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0FE2CF07-AA09-4F84-AF7C-19256C76E82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0868433"/>
      </p:ext>
    </p:extLst>
  </p:cSld>
  <p:clrMapOvr>
    <a:masterClrMapping/>
  </p:clrMapOvr>
  <p:transition>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396516AC-313E-4608-9742-C335A814F6E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19458044"/>
      </p:ext>
    </p:extLst>
  </p:cSld>
  <p:clrMapOvr>
    <a:masterClrMapping/>
  </p:clrMapOvr>
  <p:transition>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F0C99E-C4F9-4DAB-AB94-365632577A06}"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75614858"/>
      </p:ext>
    </p:extLst>
  </p:cSld>
  <p:clrMapOvr>
    <a:masterClrMapping/>
  </p:clrMapOvr>
  <p:transition>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DDF32A-0D3B-4C75-8DD7-AA48D6922FA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6760104"/>
      </p:ext>
    </p:extLst>
  </p:cSld>
  <p:clrMapOvr>
    <a:masterClrMapping/>
  </p:clrMapOvr>
  <p:transition>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1043E404-FC01-4AA8-BA2C-0B43F9F46548}"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89817468"/>
      </p:ext>
    </p:extLst>
  </p:cSld>
  <p:clrMapOvr>
    <a:masterClrMapping/>
  </p:clrMapOvr>
  <p:transition>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4C82B273-D1F6-4A9F-B39B-4CB0975525D5}"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08260034"/>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48A9B-9E95-A8A9-7216-A4CC21B3EF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056AFC-A4AE-C69F-EB73-FD625027E7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19E884-70B4-CE41-711C-B443B68C00DD}"/>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5" name="Footer Placeholder 4">
            <a:extLst>
              <a:ext uri="{FF2B5EF4-FFF2-40B4-BE49-F238E27FC236}">
                <a16:creationId xmlns:a16="http://schemas.microsoft.com/office/drawing/2014/main" id="{D7845ADF-E22D-2741-25FA-A9E6BB031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D213EE-AB67-924C-D4A1-87E47EF0D104}"/>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1023774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D172FB2E-4EC8-4834-B1D2-76071FCAAD5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4906913"/>
      </p:ext>
    </p:extLst>
  </p:cSld>
  <p:clrMapOvr>
    <a:masterClrMapping/>
  </p:clrMapOvr>
  <p:transition>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F1ADDCB5-33A6-452D-A1F1-9622C8FF3C4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83075833"/>
      </p:ext>
    </p:extLst>
  </p:cSld>
  <p:clrMapOvr>
    <a:masterClrMapping/>
  </p:clrMapOvr>
  <p:transition>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6F6D1EBA-6041-4BF5-8ECE-C912A55FA93E}"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78745699"/>
      </p:ext>
    </p:extLst>
  </p:cSld>
  <p:clrMapOvr>
    <a:masterClrMapping/>
  </p:clrMapOvr>
  <p:transition>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735837B-5167-4CAC-B53D-C2801750461D}"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76373942"/>
      </p:ext>
    </p:extLst>
  </p:cSld>
  <p:clrMapOvr>
    <a:masterClrMapping/>
  </p:clrMapOvr>
  <p:transition>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9C187384-1631-427A-8C6B-43ABBF2F17CC}"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94809337"/>
      </p:ext>
    </p:extLst>
  </p:cSld>
  <p:clrMapOvr>
    <a:masterClrMapping/>
  </p:clrMapOvr>
  <p:transition>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2236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611757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4591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494541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89024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71152-66ED-AA9B-8E88-89D1A19E00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BC80AE-E2F4-78BD-BD51-70D4B8E7F5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7AA3DC-751C-CE99-9A82-6F15A2FA98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495559-D4EE-C955-8DE4-FC0E388F96C3}"/>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6" name="Footer Placeholder 5">
            <a:extLst>
              <a:ext uri="{FF2B5EF4-FFF2-40B4-BE49-F238E27FC236}">
                <a16:creationId xmlns:a16="http://schemas.microsoft.com/office/drawing/2014/main" id="{02DA97BD-BF5C-938E-2068-BD8878EE6D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7C656-598F-9085-3CAB-655D7F45ABC8}"/>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2763309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188509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322137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468150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4614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818168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486730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362967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203045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4565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3661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3DBD6-99CF-B9AC-42D7-E1EAF4122F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0DF37F-3638-C451-DBC1-013A4586F2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7580DF-301A-C67C-61D9-C74583E61E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3D0A89-2681-0D8A-743B-C869C5C565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C275B9-C77E-4820-D787-EAE90B2C31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89028F-2CD9-7BFA-F9EA-45AFA7D61C39}"/>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8" name="Footer Placeholder 7">
            <a:extLst>
              <a:ext uri="{FF2B5EF4-FFF2-40B4-BE49-F238E27FC236}">
                <a16:creationId xmlns:a16="http://schemas.microsoft.com/office/drawing/2014/main" id="{C1CBBC74-DFF2-5EBB-F802-6CCB82FD7D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402939-1790-0AD7-C77E-5B558394DBC2}"/>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27602255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4403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2681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DF6D7C7-3B55-F1E8-A962-1CB23D79C99C}"/>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28C91D51-1271-26C5-B29B-16C3A9CB9FAF}"/>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16:creationId xmlns:a16="http://schemas.microsoft.com/office/drawing/2014/main" id="{E329DE90-0230-30A9-7998-BAC43B4095D1}"/>
              </a:ext>
            </a:extLst>
          </p:cNvPr>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E1D99EDD-6488-7835-FB4B-55D906482A0E}"/>
              </a:ext>
            </a:extLst>
          </p:cNvPr>
          <p:cNvSpPr>
            <a:spLocks noGrp="1"/>
          </p:cNvSpPr>
          <p:nvPr>
            <p:ph type="dt" sz="half" idx="10"/>
          </p:nvPr>
        </p:nvSpPr>
        <p:spPr/>
        <p:txBody>
          <a:bodyPr/>
          <a:lstStyle>
            <a:lvl1pPr>
              <a:defRPr/>
            </a:lvl1pPr>
          </a:lstStyle>
          <a:p>
            <a:pPr>
              <a:defRPr/>
            </a:pPr>
            <a:fld id="{C1B9E292-6AFA-4BA9-84B1-71368D3F4BEA}" type="datetimeFigureOut">
              <a:rPr lang="en-US"/>
              <a:pPr>
                <a:defRPr/>
              </a:pPr>
              <a:t>26/02/2024</a:t>
            </a:fld>
            <a:endParaRPr lang="en-US" dirty="0"/>
          </a:p>
        </p:txBody>
      </p:sp>
      <p:sp>
        <p:nvSpPr>
          <p:cNvPr id="8" name="Footer Placeholder 4">
            <a:extLst>
              <a:ext uri="{FF2B5EF4-FFF2-40B4-BE49-F238E27FC236}">
                <a16:creationId xmlns:a16="http://schemas.microsoft.com/office/drawing/2014/main" id="{5E89B8C3-F9D9-05D1-5AE7-70873394E19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29FB440-151D-4F5B-8FBA-8FBCCBA5D1D5}"/>
              </a:ext>
            </a:extLst>
          </p:cNvPr>
          <p:cNvSpPr>
            <a:spLocks noGrp="1"/>
          </p:cNvSpPr>
          <p:nvPr>
            <p:ph type="sldNum" sz="quarter" idx="12"/>
          </p:nvPr>
        </p:nvSpPr>
        <p:spPr/>
        <p:txBody>
          <a:bodyPr/>
          <a:lstStyle>
            <a:lvl1pPr>
              <a:defRPr/>
            </a:lvl1pPr>
          </a:lstStyle>
          <a:p>
            <a:fld id="{D51D8563-4DE1-4382-8DB6-1D3096E4C14D}" type="slidenum">
              <a:rPr lang="en-US" altLang="en-US"/>
              <a:pPr/>
              <a:t>‹#›</a:t>
            </a:fld>
            <a:endParaRPr lang="en-US" altLang="en-US"/>
          </a:p>
        </p:txBody>
      </p:sp>
    </p:spTree>
    <p:extLst>
      <p:ext uri="{BB962C8B-B14F-4D97-AF65-F5344CB8AC3E}">
        <p14:creationId xmlns:p14="http://schemas.microsoft.com/office/powerpoint/2010/main" val="17020552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918E317-B6E7-D4D0-977D-F0C85CE9FE9C}"/>
              </a:ext>
            </a:extLst>
          </p:cNvPr>
          <p:cNvSpPr>
            <a:spLocks noGrp="1"/>
          </p:cNvSpPr>
          <p:nvPr>
            <p:ph type="dt" sz="half" idx="10"/>
          </p:nvPr>
        </p:nvSpPr>
        <p:spPr/>
        <p:txBody>
          <a:bodyPr/>
          <a:lstStyle>
            <a:lvl1pPr>
              <a:defRPr/>
            </a:lvl1pPr>
          </a:lstStyle>
          <a:p>
            <a:pPr>
              <a:defRPr/>
            </a:pPr>
            <a:fld id="{FC740232-3E9A-4438-8D18-3A1E91B57329}" type="datetimeFigureOut">
              <a:rPr lang="en-US"/>
              <a:pPr>
                <a:defRPr/>
              </a:pPr>
              <a:t>26/02/2024</a:t>
            </a:fld>
            <a:endParaRPr lang="en-US" dirty="0"/>
          </a:p>
        </p:txBody>
      </p:sp>
      <p:sp>
        <p:nvSpPr>
          <p:cNvPr id="5" name="Footer Placeholder 4">
            <a:extLst>
              <a:ext uri="{FF2B5EF4-FFF2-40B4-BE49-F238E27FC236}">
                <a16:creationId xmlns:a16="http://schemas.microsoft.com/office/drawing/2014/main" id="{D99774C3-E269-D030-B5CB-25084A5920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E6D5188-7004-7470-DAF0-88824F7FC3C7}"/>
              </a:ext>
            </a:extLst>
          </p:cNvPr>
          <p:cNvSpPr>
            <a:spLocks noGrp="1"/>
          </p:cNvSpPr>
          <p:nvPr>
            <p:ph type="sldNum" sz="quarter" idx="12"/>
          </p:nvPr>
        </p:nvSpPr>
        <p:spPr/>
        <p:txBody>
          <a:bodyPr/>
          <a:lstStyle>
            <a:lvl1pPr>
              <a:defRPr/>
            </a:lvl1pPr>
          </a:lstStyle>
          <a:p>
            <a:fld id="{17F68017-8242-4CFD-9D5D-944A8C0D7F02}" type="slidenum">
              <a:rPr lang="en-US" altLang="en-US"/>
              <a:pPr/>
              <a:t>‹#›</a:t>
            </a:fld>
            <a:endParaRPr lang="en-US" altLang="en-US"/>
          </a:p>
        </p:txBody>
      </p:sp>
    </p:spTree>
    <p:extLst>
      <p:ext uri="{BB962C8B-B14F-4D97-AF65-F5344CB8AC3E}">
        <p14:creationId xmlns:p14="http://schemas.microsoft.com/office/powerpoint/2010/main" val="15443733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68E7CA20-E2CE-3F24-8133-AB3969DEBA8C}"/>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BFD089B8-6968-79DE-B2C3-F0932C15E8A2}"/>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16:creationId xmlns:a16="http://schemas.microsoft.com/office/drawing/2014/main" id="{D9B6FB7E-BEAE-564D-B795-B0EF5A320229}"/>
              </a:ext>
            </a:extLst>
          </p:cNvPr>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055A34EA-D469-0AED-7A0E-C28BC1A55539}"/>
              </a:ext>
            </a:extLst>
          </p:cNvPr>
          <p:cNvSpPr>
            <a:spLocks noGrp="1"/>
          </p:cNvSpPr>
          <p:nvPr>
            <p:ph type="dt" sz="half" idx="10"/>
          </p:nvPr>
        </p:nvSpPr>
        <p:spPr/>
        <p:txBody>
          <a:bodyPr/>
          <a:lstStyle>
            <a:lvl1pPr>
              <a:defRPr/>
            </a:lvl1pPr>
          </a:lstStyle>
          <a:p>
            <a:pPr>
              <a:defRPr/>
            </a:pPr>
            <a:fld id="{86C5643B-CE34-4632-A905-0647ED850144}" type="datetimeFigureOut">
              <a:rPr lang="en-US"/>
              <a:pPr>
                <a:defRPr/>
              </a:pPr>
              <a:t>26/02/2024</a:t>
            </a:fld>
            <a:endParaRPr lang="en-US" dirty="0"/>
          </a:p>
        </p:txBody>
      </p:sp>
      <p:sp>
        <p:nvSpPr>
          <p:cNvPr id="8" name="Footer Placeholder 4">
            <a:extLst>
              <a:ext uri="{FF2B5EF4-FFF2-40B4-BE49-F238E27FC236}">
                <a16:creationId xmlns:a16="http://schemas.microsoft.com/office/drawing/2014/main" id="{B6B86F20-ED03-2937-AB55-C600CBA9FD9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179A4F2-0753-E88B-9436-E335A95656DF}"/>
              </a:ext>
            </a:extLst>
          </p:cNvPr>
          <p:cNvSpPr>
            <a:spLocks noGrp="1"/>
          </p:cNvSpPr>
          <p:nvPr>
            <p:ph type="sldNum" sz="quarter" idx="12"/>
          </p:nvPr>
        </p:nvSpPr>
        <p:spPr/>
        <p:txBody>
          <a:bodyPr/>
          <a:lstStyle>
            <a:lvl1pPr>
              <a:defRPr/>
            </a:lvl1pPr>
          </a:lstStyle>
          <a:p>
            <a:fld id="{ABE3B788-EF14-4CF7-886F-94480FD4DC37}" type="slidenum">
              <a:rPr lang="en-US" altLang="en-US"/>
              <a:pPr/>
              <a:t>‹#›</a:t>
            </a:fld>
            <a:endParaRPr lang="en-US" altLang="en-US"/>
          </a:p>
        </p:txBody>
      </p:sp>
    </p:spTree>
    <p:extLst>
      <p:ext uri="{BB962C8B-B14F-4D97-AF65-F5344CB8AC3E}">
        <p14:creationId xmlns:p14="http://schemas.microsoft.com/office/powerpoint/2010/main" val="32225672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DEE36579-A34B-3944-B357-A4005B1BE704}"/>
              </a:ext>
            </a:extLst>
          </p:cNvPr>
          <p:cNvSpPr>
            <a:spLocks noGrp="1"/>
          </p:cNvSpPr>
          <p:nvPr>
            <p:ph type="dt" sz="half" idx="10"/>
          </p:nvPr>
        </p:nvSpPr>
        <p:spPr/>
        <p:txBody>
          <a:bodyPr/>
          <a:lstStyle>
            <a:lvl1pPr>
              <a:defRPr/>
            </a:lvl1pPr>
          </a:lstStyle>
          <a:p>
            <a:pPr>
              <a:defRPr/>
            </a:pPr>
            <a:fld id="{D36679ED-DC0F-4F40-A504-47D3A3353CCE}" type="datetimeFigureOut">
              <a:rPr lang="en-US"/>
              <a:pPr>
                <a:defRPr/>
              </a:pPr>
              <a:t>26/02/2024</a:t>
            </a:fld>
            <a:endParaRPr lang="en-US" dirty="0"/>
          </a:p>
        </p:txBody>
      </p:sp>
      <p:sp>
        <p:nvSpPr>
          <p:cNvPr id="5" name="Footer Placeholder 4">
            <a:extLst>
              <a:ext uri="{FF2B5EF4-FFF2-40B4-BE49-F238E27FC236}">
                <a16:creationId xmlns:a16="http://schemas.microsoft.com/office/drawing/2014/main" id="{85FAC4F4-71D9-08C5-5480-26BA3ECA2CE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558DD56-7FB2-CD83-F537-E526D3029083}"/>
              </a:ext>
            </a:extLst>
          </p:cNvPr>
          <p:cNvSpPr>
            <a:spLocks noGrp="1"/>
          </p:cNvSpPr>
          <p:nvPr>
            <p:ph type="sldNum" sz="quarter" idx="12"/>
          </p:nvPr>
        </p:nvSpPr>
        <p:spPr/>
        <p:txBody>
          <a:bodyPr/>
          <a:lstStyle>
            <a:lvl1pPr>
              <a:defRPr/>
            </a:lvl1pPr>
          </a:lstStyle>
          <a:p>
            <a:fld id="{B71298D7-4318-4ED5-BF1E-982067C0CF32}" type="slidenum">
              <a:rPr lang="en-US" altLang="en-US"/>
              <a:pPr/>
              <a:t>‹#›</a:t>
            </a:fld>
            <a:endParaRPr lang="en-US" altLang="en-US"/>
          </a:p>
        </p:txBody>
      </p:sp>
    </p:spTree>
    <p:extLst>
      <p:ext uri="{BB962C8B-B14F-4D97-AF65-F5344CB8AC3E}">
        <p14:creationId xmlns:p14="http://schemas.microsoft.com/office/powerpoint/2010/main" val="12603468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1AC439B1-1B41-44C2-CE00-DB3421C38705}"/>
              </a:ext>
            </a:extLst>
          </p:cNvPr>
          <p:cNvSpPr>
            <a:spLocks noGrp="1"/>
          </p:cNvSpPr>
          <p:nvPr>
            <p:ph type="dt" sz="half" idx="10"/>
          </p:nvPr>
        </p:nvSpPr>
        <p:spPr/>
        <p:txBody>
          <a:bodyPr/>
          <a:lstStyle>
            <a:lvl1pPr>
              <a:defRPr/>
            </a:lvl1pPr>
          </a:lstStyle>
          <a:p>
            <a:pPr>
              <a:defRPr/>
            </a:pPr>
            <a:fld id="{83700AA0-B258-4AE5-A84E-933B6EC19F36}" type="datetimeFigureOut">
              <a:rPr lang="en-US"/>
              <a:pPr>
                <a:defRPr/>
              </a:pPr>
              <a:t>26/02/2024</a:t>
            </a:fld>
            <a:endParaRPr lang="en-US" dirty="0"/>
          </a:p>
        </p:txBody>
      </p:sp>
      <p:sp>
        <p:nvSpPr>
          <p:cNvPr id="7" name="Footer Placeholder 4">
            <a:extLst>
              <a:ext uri="{FF2B5EF4-FFF2-40B4-BE49-F238E27FC236}">
                <a16:creationId xmlns:a16="http://schemas.microsoft.com/office/drawing/2014/main" id="{E2DE7C07-A497-3A68-200F-448DE1BC453E}"/>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6F9A8AE6-83BB-15CB-7A92-99270CC487B7}"/>
              </a:ext>
            </a:extLst>
          </p:cNvPr>
          <p:cNvSpPr>
            <a:spLocks noGrp="1"/>
          </p:cNvSpPr>
          <p:nvPr>
            <p:ph type="sldNum" sz="quarter" idx="12"/>
          </p:nvPr>
        </p:nvSpPr>
        <p:spPr/>
        <p:txBody>
          <a:bodyPr/>
          <a:lstStyle>
            <a:lvl1pPr>
              <a:defRPr/>
            </a:lvl1pPr>
          </a:lstStyle>
          <a:p>
            <a:fld id="{AE850FDB-D2A6-499D-A88D-9DAA35427ED0}" type="slidenum">
              <a:rPr lang="en-US" altLang="en-US"/>
              <a:pPr/>
              <a:t>‹#›</a:t>
            </a:fld>
            <a:endParaRPr lang="en-US" altLang="en-US"/>
          </a:p>
        </p:txBody>
      </p:sp>
    </p:spTree>
    <p:extLst>
      <p:ext uri="{BB962C8B-B14F-4D97-AF65-F5344CB8AC3E}">
        <p14:creationId xmlns:p14="http://schemas.microsoft.com/office/powerpoint/2010/main" val="6629086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9E399E99-FA03-40FA-EBC1-F01319597C62}"/>
              </a:ext>
            </a:extLst>
          </p:cNvPr>
          <p:cNvSpPr>
            <a:spLocks noGrp="1"/>
          </p:cNvSpPr>
          <p:nvPr>
            <p:ph type="dt" sz="half" idx="10"/>
          </p:nvPr>
        </p:nvSpPr>
        <p:spPr/>
        <p:txBody>
          <a:bodyPr/>
          <a:lstStyle>
            <a:lvl1pPr>
              <a:defRPr/>
            </a:lvl1pPr>
          </a:lstStyle>
          <a:p>
            <a:pPr>
              <a:defRPr/>
            </a:pPr>
            <a:fld id="{0028EAAC-EAC2-4718-88E5-FC90FEAA4EC2}" type="datetimeFigureOut">
              <a:rPr lang="en-US"/>
              <a:pPr>
                <a:defRPr/>
              </a:pPr>
              <a:t>26/02/2024</a:t>
            </a:fld>
            <a:endParaRPr lang="en-US" dirty="0"/>
          </a:p>
        </p:txBody>
      </p:sp>
      <p:sp>
        <p:nvSpPr>
          <p:cNvPr id="4" name="Footer Placeholder 4">
            <a:extLst>
              <a:ext uri="{FF2B5EF4-FFF2-40B4-BE49-F238E27FC236}">
                <a16:creationId xmlns:a16="http://schemas.microsoft.com/office/drawing/2014/main" id="{CEE1253F-626C-C365-8355-EA7FC588B46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4650EED-ECAB-DA1F-534C-3993EB06BDFF}"/>
              </a:ext>
            </a:extLst>
          </p:cNvPr>
          <p:cNvSpPr>
            <a:spLocks noGrp="1"/>
          </p:cNvSpPr>
          <p:nvPr>
            <p:ph type="sldNum" sz="quarter" idx="12"/>
          </p:nvPr>
        </p:nvSpPr>
        <p:spPr/>
        <p:txBody>
          <a:bodyPr/>
          <a:lstStyle>
            <a:lvl1pPr>
              <a:defRPr/>
            </a:lvl1pPr>
          </a:lstStyle>
          <a:p>
            <a:fld id="{373EE3A5-ECD1-4605-9AEC-752A41A84B7C}" type="slidenum">
              <a:rPr lang="en-US" altLang="en-US"/>
              <a:pPr/>
              <a:t>‹#›</a:t>
            </a:fld>
            <a:endParaRPr lang="en-US" altLang="en-US"/>
          </a:p>
        </p:txBody>
      </p:sp>
    </p:spTree>
    <p:extLst>
      <p:ext uri="{BB962C8B-B14F-4D97-AF65-F5344CB8AC3E}">
        <p14:creationId xmlns:p14="http://schemas.microsoft.com/office/powerpoint/2010/main" val="19182856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590B942-22FD-2F47-5290-1927DF4F782E}"/>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16:creationId xmlns:a16="http://schemas.microsoft.com/office/drawing/2014/main" id="{0016855B-2A2B-87D6-6400-33FE36FDE5C9}"/>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16:creationId xmlns:a16="http://schemas.microsoft.com/office/drawing/2014/main" id="{244AAF34-3526-AB74-A185-706B3FD4D81B}"/>
              </a:ext>
            </a:extLst>
          </p:cNvPr>
          <p:cNvSpPr>
            <a:spLocks noGrp="1"/>
          </p:cNvSpPr>
          <p:nvPr>
            <p:ph type="dt" sz="half" idx="10"/>
          </p:nvPr>
        </p:nvSpPr>
        <p:spPr/>
        <p:txBody>
          <a:bodyPr/>
          <a:lstStyle>
            <a:lvl1pPr>
              <a:defRPr/>
            </a:lvl1pPr>
          </a:lstStyle>
          <a:p>
            <a:pPr>
              <a:defRPr/>
            </a:pPr>
            <a:fld id="{D2226DA4-5C3F-42DD-A8DE-0FACF2475D03}" type="datetimeFigureOut">
              <a:rPr lang="en-US"/>
              <a:pPr>
                <a:defRPr/>
              </a:pPr>
              <a:t>26/02/2024</a:t>
            </a:fld>
            <a:endParaRPr lang="en-US" dirty="0"/>
          </a:p>
        </p:txBody>
      </p:sp>
      <p:sp>
        <p:nvSpPr>
          <p:cNvPr id="5" name="Footer Placeholder 7">
            <a:extLst>
              <a:ext uri="{FF2B5EF4-FFF2-40B4-BE49-F238E27FC236}">
                <a16:creationId xmlns:a16="http://schemas.microsoft.com/office/drawing/2014/main" id="{3342374F-3AF0-30DA-D7E2-916F7FBD35A2}"/>
              </a:ext>
            </a:extLst>
          </p:cNvPr>
          <p:cNvSpPr>
            <a:spLocks noGrp="1"/>
          </p:cNvSpPr>
          <p:nvPr>
            <p:ph type="ftr" sz="quarter" idx="11"/>
          </p:nvPr>
        </p:nvSpPr>
        <p:spPr/>
        <p:txBody>
          <a:bodyPr/>
          <a:lstStyle>
            <a:lvl1pPr>
              <a:defRPr dirty="0">
                <a:solidFill>
                  <a:srgbClr val="FFFFFF"/>
                </a:solidFill>
              </a:defRPr>
            </a:lvl1pPr>
          </a:lstStyle>
          <a:p>
            <a:pPr>
              <a:defRPr/>
            </a:pPr>
            <a:endParaRPr lang="en-US"/>
          </a:p>
        </p:txBody>
      </p:sp>
      <p:sp>
        <p:nvSpPr>
          <p:cNvPr id="6" name="Slide Number Placeholder 8">
            <a:extLst>
              <a:ext uri="{FF2B5EF4-FFF2-40B4-BE49-F238E27FC236}">
                <a16:creationId xmlns:a16="http://schemas.microsoft.com/office/drawing/2014/main" id="{56917CC7-846F-37E3-4D0C-4607BD7BD902}"/>
              </a:ext>
            </a:extLst>
          </p:cNvPr>
          <p:cNvSpPr>
            <a:spLocks noGrp="1"/>
          </p:cNvSpPr>
          <p:nvPr>
            <p:ph type="sldNum" sz="quarter" idx="12"/>
          </p:nvPr>
        </p:nvSpPr>
        <p:spPr/>
        <p:txBody>
          <a:bodyPr/>
          <a:lstStyle>
            <a:lvl1pPr>
              <a:defRPr/>
            </a:lvl1pPr>
          </a:lstStyle>
          <a:p>
            <a:fld id="{54F0C7C7-59A0-4515-81CB-97B791EA4433}" type="slidenum">
              <a:rPr lang="en-US" altLang="en-US"/>
              <a:pPr/>
              <a:t>‹#›</a:t>
            </a:fld>
            <a:endParaRPr lang="en-US" altLang="en-US"/>
          </a:p>
        </p:txBody>
      </p:sp>
    </p:spTree>
    <p:extLst>
      <p:ext uri="{BB962C8B-B14F-4D97-AF65-F5344CB8AC3E}">
        <p14:creationId xmlns:p14="http://schemas.microsoft.com/office/powerpoint/2010/main" val="17726654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54E544-065A-0FB5-653A-94A404DC8E69}"/>
              </a:ext>
            </a:extLst>
          </p:cNvPr>
          <p:cNvSpPr/>
          <p:nvPr/>
        </p:nvSpPr>
        <p:spPr>
          <a:xfrm>
            <a:off x="0"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BB09878C-7348-FC78-A322-AAEF9D3FE562}"/>
              </a:ext>
            </a:extLst>
          </p:cNvPr>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6C54039E-F437-24DA-BC8A-1A79C5379C46}"/>
              </a:ext>
            </a:extLst>
          </p:cNvPr>
          <p:cNvSpPr>
            <a:spLocks noGrp="1"/>
          </p:cNvSpPr>
          <p:nvPr>
            <p:ph type="dt" sz="half" idx="10"/>
          </p:nvPr>
        </p:nvSpPr>
        <p:spPr>
          <a:xfrm>
            <a:off x="465138" y="6459538"/>
            <a:ext cx="2619375" cy="365125"/>
          </a:xfrm>
        </p:spPr>
        <p:txBody>
          <a:bodyPr/>
          <a:lstStyle>
            <a:lvl1pPr algn="l">
              <a:defRPr smtClean="0"/>
            </a:lvl1pPr>
          </a:lstStyle>
          <a:p>
            <a:pPr>
              <a:defRPr/>
            </a:pPr>
            <a:fld id="{B6AA743F-C9F1-4A21-AF5A-876EFEFD6976}" type="datetimeFigureOut">
              <a:rPr lang="en-US"/>
              <a:pPr>
                <a:defRPr/>
              </a:pPr>
              <a:t>26/02/2024</a:t>
            </a:fld>
            <a:endParaRPr lang="en-US" dirty="0"/>
          </a:p>
        </p:txBody>
      </p:sp>
      <p:sp>
        <p:nvSpPr>
          <p:cNvPr id="8" name="Footer Placeholder 5">
            <a:extLst>
              <a:ext uri="{FF2B5EF4-FFF2-40B4-BE49-F238E27FC236}">
                <a16:creationId xmlns:a16="http://schemas.microsoft.com/office/drawing/2014/main" id="{8597C2A2-459F-C395-EB31-C68F7D69F92F}"/>
              </a:ext>
            </a:extLst>
          </p:cNvPr>
          <p:cNvSpPr>
            <a:spLocks noGrp="1"/>
          </p:cNvSpPr>
          <p:nvPr>
            <p:ph type="ftr" sz="quarter" idx="11"/>
          </p:nvPr>
        </p:nvSpPr>
        <p:spPr>
          <a:xfrm>
            <a:off x="4800600" y="6459538"/>
            <a:ext cx="4648200" cy="365125"/>
          </a:xfrm>
        </p:spPr>
        <p:txBody>
          <a:bodyPr/>
          <a:lstStyle>
            <a:lvl1pPr algn="l">
              <a:defRPr dirty="0">
                <a:solidFill>
                  <a:schemeClr val="tx2"/>
                </a:solidFill>
              </a:defRPr>
            </a:lvl1pPr>
          </a:lstStyle>
          <a:p>
            <a:pPr>
              <a:defRPr/>
            </a:pPr>
            <a:endParaRPr lang="en-US"/>
          </a:p>
        </p:txBody>
      </p:sp>
      <p:sp>
        <p:nvSpPr>
          <p:cNvPr id="9" name="Slide Number Placeholder 6">
            <a:extLst>
              <a:ext uri="{FF2B5EF4-FFF2-40B4-BE49-F238E27FC236}">
                <a16:creationId xmlns:a16="http://schemas.microsoft.com/office/drawing/2014/main" id="{50BEA657-CE42-B109-6D1D-FB3A910E30C2}"/>
              </a:ext>
            </a:extLst>
          </p:cNvPr>
          <p:cNvSpPr>
            <a:spLocks noGrp="1"/>
          </p:cNvSpPr>
          <p:nvPr>
            <p:ph type="sldNum" sz="quarter" idx="12"/>
          </p:nvPr>
        </p:nvSpPr>
        <p:spPr/>
        <p:txBody>
          <a:bodyPr/>
          <a:lstStyle>
            <a:lvl1pPr>
              <a:defRPr>
                <a:solidFill>
                  <a:schemeClr val="tx2"/>
                </a:solidFill>
              </a:defRPr>
            </a:lvl1pPr>
          </a:lstStyle>
          <a:p>
            <a:fld id="{A5C60788-10B8-45A4-BEA4-BD3CDA41D2A8}" type="slidenum">
              <a:rPr lang="en-US" altLang="en-US"/>
              <a:pPr/>
              <a:t>‹#›</a:t>
            </a:fld>
            <a:endParaRPr lang="en-US" altLang="en-US"/>
          </a:p>
        </p:txBody>
      </p:sp>
    </p:spTree>
    <p:extLst>
      <p:ext uri="{BB962C8B-B14F-4D97-AF65-F5344CB8AC3E}">
        <p14:creationId xmlns:p14="http://schemas.microsoft.com/office/powerpoint/2010/main" val="2254612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2CEC8-96B3-C49A-42ED-E114CD2C04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CD187D-C9A0-5112-AF79-9A78B382E348}"/>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4" name="Footer Placeholder 3">
            <a:extLst>
              <a:ext uri="{FF2B5EF4-FFF2-40B4-BE49-F238E27FC236}">
                <a16:creationId xmlns:a16="http://schemas.microsoft.com/office/drawing/2014/main" id="{3FEEB92A-558F-C243-5E59-AD316240968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477443-0B3E-7F63-54C3-654F32BCF782}"/>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2838249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117FE06-0F1D-5C46-E89A-AF290ECB7D53}"/>
              </a:ext>
            </a:extLst>
          </p:cNvPr>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19110196-C502-C222-F392-3A9EF2A8D6C8}"/>
              </a:ext>
            </a:extLst>
          </p:cNvPr>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3D2A67BD-38B4-B658-F571-F0E72C900BBA}"/>
              </a:ext>
            </a:extLst>
          </p:cNvPr>
          <p:cNvSpPr>
            <a:spLocks noGrp="1"/>
          </p:cNvSpPr>
          <p:nvPr>
            <p:ph type="dt" sz="half" idx="10"/>
          </p:nvPr>
        </p:nvSpPr>
        <p:spPr/>
        <p:txBody>
          <a:bodyPr/>
          <a:lstStyle>
            <a:lvl1pPr>
              <a:defRPr/>
            </a:lvl1pPr>
          </a:lstStyle>
          <a:p>
            <a:pPr>
              <a:defRPr/>
            </a:pPr>
            <a:fld id="{59A48A4C-9560-4A2E-A819-4DF43648DF94}" type="datetimeFigureOut">
              <a:rPr lang="en-US"/>
              <a:pPr>
                <a:defRPr/>
              </a:pPr>
              <a:t>26/02/2024</a:t>
            </a:fld>
            <a:endParaRPr lang="en-US" dirty="0"/>
          </a:p>
        </p:txBody>
      </p:sp>
      <p:sp>
        <p:nvSpPr>
          <p:cNvPr id="8" name="Footer Placeholder 5">
            <a:extLst>
              <a:ext uri="{FF2B5EF4-FFF2-40B4-BE49-F238E27FC236}">
                <a16:creationId xmlns:a16="http://schemas.microsoft.com/office/drawing/2014/main" id="{EB54D987-8A89-C739-39D4-77C20ACC59C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15F17D7A-870E-CAF8-6A0F-A6C20A167972}"/>
              </a:ext>
            </a:extLst>
          </p:cNvPr>
          <p:cNvSpPr>
            <a:spLocks noGrp="1"/>
          </p:cNvSpPr>
          <p:nvPr>
            <p:ph type="sldNum" sz="quarter" idx="12"/>
          </p:nvPr>
        </p:nvSpPr>
        <p:spPr/>
        <p:txBody>
          <a:bodyPr/>
          <a:lstStyle>
            <a:lvl1pPr>
              <a:defRPr/>
            </a:lvl1pPr>
          </a:lstStyle>
          <a:p>
            <a:fld id="{A5EE70A6-DE60-4504-91AE-7CDA7E5076BC}" type="slidenum">
              <a:rPr lang="en-US" altLang="en-US"/>
              <a:pPr/>
              <a:t>‹#›</a:t>
            </a:fld>
            <a:endParaRPr lang="en-US" altLang="en-US"/>
          </a:p>
        </p:txBody>
      </p:sp>
    </p:spTree>
    <p:extLst>
      <p:ext uri="{BB962C8B-B14F-4D97-AF65-F5344CB8AC3E}">
        <p14:creationId xmlns:p14="http://schemas.microsoft.com/office/powerpoint/2010/main" val="40412833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81FC2D0-0B4E-CFEE-1987-CC3BB80E8058}"/>
              </a:ext>
            </a:extLst>
          </p:cNvPr>
          <p:cNvSpPr>
            <a:spLocks noGrp="1"/>
          </p:cNvSpPr>
          <p:nvPr>
            <p:ph type="dt" sz="half" idx="10"/>
          </p:nvPr>
        </p:nvSpPr>
        <p:spPr/>
        <p:txBody>
          <a:bodyPr/>
          <a:lstStyle>
            <a:lvl1pPr>
              <a:defRPr/>
            </a:lvl1pPr>
          </a:lstStyle>
          <a:p>
            <a:pPr>
              <a:defRPr/>
            </a:pPr>
            <a:fld id="{03B2868D-70CB-4B8F-885B-BAB60D13372C}" type="datetimeFigureOut">
              <a:rPr lang="en-US"/>
              <a:pPr>
                <a:defRPr/>
              </a:pPr>
              <a:t>26/02/2024</a:t>
            </a:fld>
            <a:endParaRPr lang="en-US" dirty="0"/>
          </a:p>
        </p:txBody>
      </p:sp>
      <p:sp>
        <p:nvSpPr>
          <p:cNvPr id="5" name="Footer Placeholder 4">
            <a:extLst>
              <a:ext uri="{FF2B5EF4-FFF2-40B4-BE49-F238E27FC236}">
                <a16:creationId xmlns:a16="http://schemas.microsoft.com/office/drawing/2014/main" id="{4838BEB2-618E-56EF-8737-E9BF49FA63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054880C-24A3-8C31-40F6-D33204F98060}"/>
              </a:ext>
            </a:extLst>
          </p:cNvPr>
          <p:cNvSpPr>
            <a:spLocks noGrp="1"/>
          </p:cNvSpPr>
          <p:nvPr>
            <p:ph type="sldNum" sz="quarter" idx="12"/>
          </p:nvPr>
        </p:nvSpPr>
        <p:spPr/>
        <p:txBody>
          <a:bodyPr/>
          <a:lstStyle>
            <a:lvl1pPr>
              <a:defRPr/>
            </a:lvl1pPr>
          </a:lstStyle>
          <a:p>
            <a:fld id="{E90E65AE-C963-42E2-849A-783127149F29}" type="slidenum">
              <a:rPr lang="en-US" altLang="en-US"/>
              <a:pPr/>
              <a:t>‹#›</a:t>
            </a:fld>
            <a:endParaRPr lang="en-US" altLang="en-US"/>
          </a:p>
        </p:txBody>
      </p:sp>
    </p:spTree>
    <p:extLst>
      <p:ext uri="{BB962C8B-B14F-4D97-AF65-F5344CB8AC3E}">
        <p14:creationId xmlns:p14="http://schemas.microsoft.com/office/powerpoint/2010/main" val="31719405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514E19F-51F5-9883-2306-741CE9D9F582}"/>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B076327A-F392-0943-6B09-6A9CD38FB6E2}"/>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a:extLst>
              <a:ext uri="{FF2B5EF4-FFF2-40B4-BE49-F238E27FC236}">
                <a16:creationId xmlns:a16="http://schemas.microsoft.com/office/drawing/2014/main" id="{8F9578D1-612C-06EC-485A-4A6751E5C329}"/>
              </a:ext>
            </a:extLst>
          </p:cNvPr>
          <p:cNvSpPr>
            <a:spLocks noGrp="1"/>
          </p:cNvSpPr>
          <p:nvPr>
            <p:ph type="dt" sz="half" idx="10"/>
          </p:nvPr>
        </p:nvSpPr>
        <p:spPr/>
        <p:txBody>
          <a:bodyPr/>
          <a:lstStyle>
            <a:lvl1pPr>
              <a:defRPr/>
            </a:lvl1pPr>
          </a:lstStyle>
          <a:p>
            <a:pPr>
              <a:defRPr/>
            </a:pPr>
            <a:fld id="{4F43E315-1997-4F02-836A-278C343DB11F}" type="datetimeFigureOut">
              <a:rPr lang="en-US"/>
              <a:pPr>
                <a:defRPr/>
              </a:pPr>
              <a:t>26/02/2024</a:t>
            </a:fld>
            <a:endParaRPr lang="en-US" dirty="0"/>
          </a:p>
        </p:txBody>
      </p:sp>
      <p:sp>
        <p:nvSpPr>
          <p:cNvPr id="7" name="Footer Placeholder 4">
            <a:extLst>
              <a:ext uri="{FF2B5EF4-FFF2-40B4-BE49-F238E27FC236}">
                <a16:creationId xmlns:a16="http://schemas.microsoft.com/office/drawing/2014/main" id="{4A1DC28A-ED6A-E053-3474-2F5CD66DA516}"/>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98A9AE97-DF83-3FEB-38B0-0E3FFFF91F0C}"/>
              </a:ext>
            </a:extLst>
          </p:cNvPr>
          <p:cNvSpPr>
            <a:spLocks noGrp="1"/>
          </p:cNvSpPr>
          <p:nvPr>
            <p:ph type="sldNum" sz="quarter" idx="12"/>
          </p:nvPr>
        </p:nvSpPr>
        <p:spPr/>
        <p:txBody>
          <a:bodyPr/>
          <a:lstStyle>
            <a:lvl1pPr>
              <a:defRPr/>
            </a:lvl1pPr>
          </a:lstStyle>
          <a:p>
            <a:fld id="{C0506DDE-7FD1-4D92-B74D-D6ACB5E9ECCC}" type="slidenum">
              <a:rPr lang="en-US" altLang="en-US"/>
              <a:pPr/>
              <a:t>‹#›</a:t>
            </a:fld>
            <a:endParaRPr lang="en-US" altLang="en-US"/>
          </a:p>
        </p:txBody>
      </p:sp>
    </p:spTree>
    <p:extLst>
      <p:ext uri="{BB962C8B-B14F-4D97-AF65-F5344CB8AC3E}">
        <p14:creationId xmlns:p14="http://schemas.microsoft.com/office/powerpoint/2010/main" val="30599803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56CDC8-94F7-C914-212E-6890AEB00EEE}"/>
              </a:ext>
            </a:extLst>
          </p:cNvPr>
          <p:cNvSpPr>
            <a:spLocks noGrp="1"/>
          </p:cNvSpPr>
          <p:nvPr>
            <p:ph type="dt" sz="half" idx="10"/>
          </p:nvPr>
        </p:nvSpPr>
        <p:spPr>
          <a:xfrm>
            <a:off x="1096963" y="6459538"/>
            <a:ext cx="2473325" cy="365125"/>
          </a:xfrm>
        </p:spPr>
        <p:txBody>
          <a:bodyPr/>
          <a:lstStyle>
            <a:lvl1pPr>
              <a:defRPr/>
            </a:lvl1pPr>
          </a:lstStyle>
          <a:p>
            <a:pPr>
              <a:defRPr/>
            </a:pPr>
            <a:fld id="{3829A6F3-8C58-4C0F-B024-71C71E485552}" type="datetimeFigureOut">
              <a:rPr lang="en-US"/>
              <a:pPr>
                <a:defRPr/>
              </a:pPr>
              <a:t>26/02/2024</a:t>
            </a:fld>
            <a:endParaRPr lang="en-US" dirty="0"/>
          </a:p>
        </p:txBody>
      </p:sp>
      <p:sp>
        <p:nvSpPr>
          <p:cNvPr id="3" name="Footer Placeholder 2">
            <a:extLst>
              <a:ext uri="{FF2B5EF4-FFF2-40B4-BE49-F238E27FC236}">
                <a16:creationId xmlns:a16="http://schemas.microsoft.com/office/drawing/2014/main" id="{5AD9AB44-4B67-4E9F-A824-5F11478F7AA1}"/>
              </a:ext>
            </a:extLst>
          </p:cNvPr>
          <p:cNvSpPr>
            <a:spLocks noGrp="1"/>
          </p:cNvSpPr>
          <p:nvPr>
            <p:ph type="ftr" sz="quarter" idx="11"/>
          </p:nvPr>
        </p:nvSpPr>
        <p:spPr>
          <a:xfrm>
            <a:off x="3686175" y="6459538"/>
            <a:ext cx="4822825" cy="365125"/>
          </a:xfrm>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55C93AFC-53B9-C702-B26F-70A66E9F2AC2}"/>
              </a:ext>
            </a:extLst>
          </p:cNvPr>
          <p:cNvSpPr>
            <a:spLocks noGrp="1"/>
          </p:cNvSpPr>
          <p:nvPr>
            <p:ph type="sldNum" sz="quarter" idx="12"/>
          </p:nvPr>
        </p:nvSpPr>
        <p:spPr>
          <a:xfrm>
            <a:off x="9901238" y="6459538"/>
            <a:ext cx="1311275" cy="365125"/>
          </a:xfrm>
        </p:spPr>
        <p:txBody>
          <a:bodyPr/>
          <a:lstStyle>
            <a:lvl1pPr>
              <a:defRPr/>
            </a:lvl1pPr>
          </a:lstStyle>
          <a:p>
            <a:fld id="{AC3EBE77-98A7-42BE-A221-334C488DB7EF}" type="slidenum">
              <a:rPr lang="en-US" altLang="en-US"/>
              <a:pPr/>
              <a:t>‹#›</a:t>
            </a:fld>
            <a:endParaRPr lang="en-US" altLang="en-US"/>
          </a:p>
        </p:txBody>
      </p:sp>
    </p:spTree>
    <p:extLst>
      <p:ext uri="{BB962C8B-B14F-4D97-AF65-F5344CB8AC3E}">
        <p14:creationId xmlns:p14="http://schemas.microsoft.com/office/powerpoint/2010/main" val="172499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E8D490-819E-C862-3503-604A95F8D7D0}"/>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3" name="Footer Placeholder 2">
            <a:extLst>
              <a:ext uri="{FF2B5EF4-FFF2-40B4-BE49-F238E27FC236}">
                <a16:creationId xmlns:a16="http://schemas.microsoft.com/office/drawing/2014/main" id="{26F4CAEC-3743-0A2F-6630-6980394F08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454839-C612-D4B0-C986-4C137FC0910D}"/>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82929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DB8CE-B311-C027-DE70-56EE22D3DA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7AAEE7-90AC-3A53-6893-26BD10488A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48738F-300F-F4EA-BB51-F8827CC7A4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A4408-A079-216F-0343-4292DF2784E0}"/>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6" name="Footer Placeholder 5">
            <a:extLst>
              <a:ext uri="{FF2B5EF4-FFF2-40B4-BE49-F238E27FC236}">
                <a16:creationId xmlns:a16="http://schemas.microsoft.com/office/drawing/2014/main" id="{B468CE95-36C4-86FC-7348-40907CC22B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3F9119-830D-1F6F-9F8D-DB8309D68619}"/>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760670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8630-06E3-3934-DD8C-66408D8112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EBB301-36AB-17A7-1A62-41B72D888D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0899C0-323E-04F2-6B44-DA72C9310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84B576-3A49-C8E4-4938-B7C66FD103E2}"/>
              </a:ext>
            </a:extLst>
          </p:cNvPr>
          <p:cNvSpPr>
            <a:spLocks noGrp="1"/>
          </p:cNvSpPr>
          <p:nvPr>
            <p:ph type="dt" sz="half" idx="10"/>
          </p:nvPr>
        </p:nvSpPr>
        <p:spPr/>
        <p:txBody>
          <a:bodyPr/>
          <a:lstStyle/>
          <a:p>
            <a:fld id="{F18981B2-CD1C-4F88-B266-CFD61B453E49}" type="datetimeFigureOut">
              <a:rPr lang="en-US" smtClean="0"/>
              <a:t>26/02/2024</a:t>
            </a:fld>
            <a:endParaRPr lang="en-US"/>
          </a:p>
        </p:txBody>
      </p:sp>
      <p:sp>
        <p:nvSpPr>
          <p:cNvPr id="6" name="Footer Placeholder 5">
            <a:extLst>
              <a:ext uri="{FF2B5EF4-FFF2-40B4-BE49-F238E27FC236}">
                <a16:creationId xmlns:a16="http://schemas.microsoft.com/office/drawing/2014/main" id="{F2B70F4C-C3AE-0815-06C7-0A50BE36F4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9A22A7-1F82-4B7D-2D95-BCBB8954BF5C}"/>
              </a:ext>
            </a:extLst>
          </p:cNvPr>
          <p:cNvSpPr>
            <a:spLocks noGrp="1"/>
          </p:cNvSpPr>
          <p:nvPr>
            <p:ph type="sldNum" sz="quarter" idx="12"/>
          </p:nvPr>
        </p:nvSpPr>
        <p:spPr/>
        <p:txBody>
          <a:bodyPr/>
          <a:lstStyle/>
          <a:p>
            <a:fld id="{68F2C986-348B-4C87-A909-A9BFFDF30423}" type="slidenum">
              <a:rPr lang="en-US" smtClean="0"/>
              <a:t>‹#›</a:t>
            </a:fld>
            <a:endParaRPr lang="en-US"/>
          </a:p>
        </p:txBody>
      </p:sp>
    </p:spTree>
    <p:extLst>
      <p:ext uri="{BB962C8B-B14F-4D97-AF65-F5344CB8AC3E}">
        <p14:creationId xmlns:p14="http://schemas.microsoft.com/office/powerpoint/2010/main" val="157017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51B4E8-E18F-049E-A4A9-414A1BDE25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A7C016-7C6C-BBCC-E160-8C4B90F28F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00CA5-557D-D47A-69CE-CF4205079B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8981B2-CD1C-4F88-B266-CFD61B453E49}" type="datetimeFigureOut">
              <a:rPr lang="en-US" smtClean="0"/>
              <a:t>26/02/2024</a:t>
            </a:fld>
            <a:endParaRPr lang="en-US"/>
          </a:p>
        </p:txBody>
      </p:sp>
      <p:sp>
        <p:nvSpPr>
          <p:cNvPr id="5" name="Footer Placeholder 4">
            <a:extLst>
              <a:ext uri="{FF2B5EF4-FFF2-40B4-BE49-F238E27FC236}">
                <a16:creationId xmlns:a16="http://schemas.microsoft.com/office/drawing/2014/main" id="{001AAEAB-9B40-6834-DC51-BD5F73306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21886C-73B6-3F3F-599D-9DDC272A5E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F2C986-348B-4C87-A909-A9BFFDF30423}" type="slidenum">
              <a:rPr lang="en-US" smtClean="0"/>
              <a:t>‹#›</a:t>
            </a:fld>
            <a:endParaRPr lang="en-US"/>
          </a:p>
        </p:txBody>
      </p:sp>
    </p:spTree>
    <p:extLst>
      <p:ext uri="{BB962C8B-B14F-4D97-AF65-F5344CB8AC3E}">
        <p14:creationId xmlns:p14="http://schemas.microsoft.com/office/powerpoint/2010/main" val="1107006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706536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FB1BA9-448A-466D-888E-000648E1113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479751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2285211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感谢您下载包图网平台上提供的</a:t>
            </a:r>
            <a:r>
              <a:rPr lang="en-US" altLang="zh-CN" sz="300" dirty="0">
                <a:solidFill>
                  <a:schemeClr val="bg1">
                    <a:alpha val="0"/>
                  </a:schemeClr>
                </a:solidFill>
                <a:latin typeface="Microsoft YaHei" panose="020B0503020204020204" pitchFamily="34" charset="-122"/>
                <a:ea typeface="Microsoft YaHei" panose="020B0503020204020204" pitchFamily="34" charset="-122"/>
                <a:sym typeface="+mn-ea"/>
              </a:rPr>
              <a:t>PPT</a:t>
            </a:r>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Microsoft YaHei" panose="020B0503020204020204" pitchFamily="34" charset="-122"/>
                <a:ea typeface="Microsoft YaHei" panose="020B0503020204020204" pitchFamily="34" charset="-122"/>
                <a:sym typeface="+mn-ea"/>
              </a:rPr>
              <a:t>ibaotu.com</a:t>
            </a:r>
          </a:p>
        </p:txBody>
      </p:sp>
      <p:pic>
        <p:nvPicPr>
          <p:cNvPr id="3" name="图片 2"/>
          <p:cNvPicPr>
            <a:picLocks noChangeAspect="1"/>
          </p:cNvPicPr>
          <p:nvPr userDrawn="1"/>
        </p:nvPicPr>
        <p:blipFill>
          <a:blip r:embed="rId5"/>
          <a:stretch>
            <a:fillRect/>
          </a:stretch>
        </p:blipFill>
        <p:spPr>
          <a:xfrm>
            <a:off x="-529" y="-297"/>
            <a:ext cx="12193057" cy="6858594"/>
          </a:xfrm>
          <a:prstGeom prst="rect">
            <a:avLst/>
          </a:prstGeom>
        </p:spPr>
      </p:pic>
    </p:spTree>
    <p:extLst>
      <p:ext uri="{BB962C8B-B14F-4D97-AF65-F5344CB8AC3E}">
        <p14:creationId xmlns:p14="http://schemas.microsoft.com/office/powerpoint/2010/main" val="3660865981"/>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50A0D0-00C8-0F61-A3B8-920B97A5A379}"/>
              </a:ext>
            </a:extLst>
          </p:cNvPr>
          <p:cNvSpPr/>
          <p:nvPr userDrawn="1"/>
        </p:nvSpPr>
        <p:spPr>
          <a:xfrm>
            <a:off x="0" y="0"/>
            <a:ext cx="12192000" cy="808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C1989CD6-6086-2034-3779-3CD934443CDD}"/>
              </a:ext>
            </a:extLst>
          </p:cNvPr>
          <p:cNvSpPr>
            <a:spLocks noGrp="1"/>
          </p:cNvSpPr>
          <p:nvPr>
            <p:ph type="title"/>
          </p:nvPr>
        </p:nvSpPr>
        <p:spPr>
          <a:xfrm>
            <a:off x="1096963" y="287338"/>
            <a:ext cx="10058400" cy="144938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9" name="Text Placeholder 2">
            <a:extLst>
              <a:ext uri="{FF2B5EF4-FFF2-40B4-BE49-F238E27FC236}">
                <a16:creationId xmlns:a16="http://schemas.microsoft.com/office/drawing/2014/main" id="{02CDA058-9C0B-92DA-4853-8E40733EDA3E}"/>
              </a:ext>
            </a:extLst>
          </p:cNvPr>
          <p:cNvSpPr>
            <a:spLocks noGrp="1"/>
          </p:cNvSpPr>
          <p:nvPr>
            <p:ph type="body" idx="1"/>
          </p:nvPr>
        </p:nvSpPr>
        <p:spPr bwMode="auto">
          <a:xfrm>
            <a:off x="1096963" y="1846263"/>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9D5F803-7CE2-550D-F188-0AB7E55713E1}"/>
              </a:ext>
            </a:extLst>
          </p:cNvPr>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fontAlgn="auto">
              <a:spcBef>
                <a:spcPts val="0"/>
              </a:spcBef>
              <a:spcAft>
                <a:spcPts val="0"/>
              </a:spcAft>
              <a:defRPr sz="900" smtClean="0">
                <a:solidFill>
                  <a:srgbClr val="FFFFFF"/>
                </a:solidFill>
                <a:latin typeface="+mn-lt"/>
                <a:cs typeface="+mn-cs"/>
              </a:defRPr>
            </a:lvl1pPr>
          </a:lstStyle>
          <a:p>
            <a:pPr>
              <a:defRPr/>
            </a:pPr>
            <a:fld id="{2E5AAD86-3735-44DE-A307-FEA6E86FC913}" type="datetimeFigureOut">
              <a:rPr lang="en-US"/>
              <a:pPr>
                <a:defRPr/>
              </a:pPr>
              <a:t>26/02/2024</a:t>
            </a:fld>
            <a:endParaRPr lang="en-US" dirty="0"/>
          </a:p>
        </p:txBody>
      </p:sp>
      <p:sp>
        <p:nvSpPr>
          <p:cNvPr id="5" name="Footer Placeholder 4">
            <a:extLst>
              <a:ext uri="{FF2B5EF4-FFF2-40B4-BE49-F238E27FC236}">
                <a16:creationId xmlns:a16="http://schemas.microsoft.com/office/drawing/2014/main" id="{2F51093F-60CE-6313-E315-01948C805647}"/>
              </a:ext>
            </a:extLst>
          </p:cNvPr>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fontAlgn="auto">
              <a:spcBef>
                <a:spcPts val="0"/>
              </a:spcBef>
              <a:spcAft>
                <a:spcPts val="0"/>
              </a:spcAft>
              <a:defRPr sz="900" cap="all" baseline="0" dirty="0">
                <a:solidFill>
                  <a:srgbClr val="FFFFFF"/>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B55BDB5-92B5-E8D1-770E-A4DAB5587751}"/>
              </a:ext>
            </a:extLst>
          </p:cNvPr>
          <p:cNvSpPr>
            <a:spLocks noGrp="1"/>
          </p:cNvSpPr>
          <p:nvPr>
            <p:ph type="sldNum" sz="quarter" idx="4"/>
          </p:nvPr>
        </p:nvSpPr>
        <p:spPr>
          <a:xfrm>
            <a:off x="9901238" y="6459538"/>
            <a:ext cx="13112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Calibri" panose="020F0502020204030204" pitchFamily="34" charset="0"/>
              </a:defRPr>
            </a:lvl1pPr>
          </a:lstStyle>
          <a:p>
            <a:fld id="{6973DEC1-C3B9-46B4-87B4-3DAED1B53DA7}" type="slidenum">
              <a:rPr lang="en-US" altLang="en-US"/>
              <a:pPr/>
              <a:t>‹#›</a:t>
            </a:fld>
            <a:endParaRPr lang="en-US" altLang="en-US"/>
          </a:p>
        </p:txBody>
      </p:sp>
    </p:spTree>
    <p:extLst>
      <p:ext uri="{BB962C8B-B14F-4D97-AF65-F5344CB8AC3E}">
        <p14:creationId xmlns:p14="http://schemas.microsoft.com/office/powerpoint/2010/main" val="176326689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p:txStyles>
    <p:titleStyle>
      <a:lvl1pPr algn="l" rtl="0" fontAlgn="base">
        <a:lnSpc>
          <a:spcPct val="85000"/>
        </a:lnSpc>
        <a:spcBef>
          <a:spcPct val="0"/>
        </a:spcBef>
        <a:spcAft>
          <a:spcPct val="0"/>
        </a:spcAft>
        <a:defRPr sz="4800" kern="1200" spc="-50">
          <a:solidFill>
            <a:srgbClr val="404040"/>
          </a:solidFill>
          <a:latin typeface="+mj-lt"/>
          <a:ea typeface="+mj-ea"/>
          <a:cs typeface="+mj-cs"/>
        </a:defRPr>
      </a:lvl1pPr>
      <a:lvl2pPr algn="l" rtl="0" fontAlgn="base">
        <a:lnSpc>
          <a:spcPct val="85000"/>
        </a:lnSpc>
        <a:spcBef>
          <a:spcPct val="0"/>
        </a:spcBef>
        <a:spcAft>
          <a:spcPct val="0"/>
        </a:spcAft>
        <a:defRPr sz="4800">
          <a:solidFill>
            <a:srgbClr val="404040"/>
          </a:solidFill>
          <a:latin typeface="Calibri Light" panose="020F0302020204030204" pitchFamily="34" charset="0"/>
        </a:defRPr>
      </a:lvl2pPr>
      <a:lvl3pPr algn="l" rtl="0" fontAlgn="base">
        <a:lnSpc>
          <a:spcPct val="85000"/>
        </a:lnSpc>
        <a:spcBef>
          <a:spcPct val="0"/>
        </a:spcBef>
        <a:spcAft>
          <a:spcPct val="0"/>
        </a:spcAft>
        <a:defRPr sz="4800">
          <a:solidFill>
            <a:srgbClr val="404040"/>
          </a:solidFill>
          <a:latin typeface="Calibri Light" panose="020F0302020204030204" pitchFamily="34" charset="0"/>
        </a:defRPr>
      </a:lvl3pPr>
      <a:lvl4pPr algn="l" rtl="0" fontAlgn="base">
        <a:lnSpc>
          <a:spcPct val="85000"/>
        </a:lnSpc>
        <a:spcBef>
          <a:spcPct val="0"/>
        </a:spcBef>
        <a:spcAft>
          <a:spcPct val="0"/>
        </a:spcAft>
        <a:defRPr sz="4800">
          <a:solidFill>
            <a:srgbClr val="404040"/>
          </a:solidFill>
          <a:latin typeface="Calibri Light" panose="020F0302020204030204" pitchFamily="34" charset="0"/>
        </a:defRPr>
      </a:lvl4pPr>
      <a:lvl5pPr algn="l" rtl="0" fontAlgn="base">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3.xml"/><Relationship Id="rId5" Type="http://schemas.openxmlformats.org/officeDocument/2006/relationships/image" Target="../media/image15.jpeg"/><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loud Callout 26">
            <a:extLst>
              <a:ext uri="{FF2B5EF4-FFF2-40B4-BE49-F238E27FC236}">
                <a16:creationId xmlns:a16="http://schemas.microsoft.com/office/drawing/2014/main" id="{DB96DA2A-DC04-0A9D-BDBD-E35550455F55}"/>
              </a:ext>
            </a:extLst>
          </p:cNvPr>
          <p:cNvSpPr/>
          <p:nvPr/>
        </p:nvSpPr>
        <p:spPr>
          <a:xfrm rot="21416254">
            <a:off x="7987322" y="1828488"/>
            <a:ext cx="4246309" cy="3870240"/>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 name="文本框 4">
            <a:extLst>
              <a:ext uri="{FF2B5EF4-FFF2-40B4-BE49-F238E27FC236}">
                <a16:creationId xmlns:a16="http://schemas.microsoft.com/office/drawing/2014/main" id="{A8235686-CD54-FD45-BDC1-B80C14610F5B}"/>
              </a:ext>
            </a:extLst>
          </p:cNvPr>
          <p:cNvSpPr txBox="1"/>
          <p:nvPr/>
        </p:nvSpPr>
        <p:spPr>
          <a:xfrm>
            <a:off x="1050482" y="80665"/>
            <a:ext cx="9011518" cy="1107996"/>
          </a:xfrm>
          <a:prstGeom prst="rect">
            <a:avLst/>
          </a:prstGeom>
          <a:solidFill>
            <a:schemeClr val="accent2">
              <a:lumMod val="20000"/>
              <a:lumOff val="80000"/>
            </a:schemeClr>
          </a:solidFill>
          <a:ln w="38100">
            <a:solidFill>
              <a:schemeClr val="tx1"/>
            </a:solidFill>
          </a:ln>
        </p:spPr>
        <p:txBody>
          <a:bodyPr wrap="square" rtlCol="0">
            <a:spAutoFit/>
          </a:bodyPr>
          <a:lstStyle/>
          <a:p>
            <a:r>
              <a:rPr kumimoji="1" lang="en-US" altLang="zh-CN" sz="6600" b="1" dirty="0" err="1">
                <a:solidFill>
                  <a:srgbClr val="644825"/>
                </a:solidFill>
                <a:latin typeface="#9Slide05 Brannboll Ny" panose="02000000000000000000" pitchFamily="2" charset="0"/>
                <a:ea typeface="inpin heiti" charset="-122"/>
                <a:cs typeface="inpin heiti" charset="-122"/>
              </a:rPr>
              <a:t>Trò</a:t>
            </a:r>
            <a:r>
              <a:rPr kumimoji="1" lang="en-US" altLang="zh-CN" sz="6600" b="1" dirty="0">
                <a:solidFill>
                  <a:srgbClr val="644825"/>
                </a:solidFill>
                <a:latin typeface="#9Slide05 Brannboll Ny" panose="02000000000000000000" pitchFamily="2" charset="0"/>
                <a:ea typeface="inpin heiti" charset="-122"/>
                <a:cs typeface="inpin heiti" charset="-122"/>
              </a:rPr>
              <a:t> </a:t>
            </a:r>
            <a:r>
              <a:rPr kumimoji="1" lang="en-US" altLang="zh-CN" sz="6600" b="1" dirty="0" err="1">
                <a:solidFill>
                  <a:srgbClr val="644825"/>
                </a:solidFill>
                <a:latin typeface="#9Slide05 Brannboll Ny" panose="02000000000000000000" pitchFamily="2" charset="0"/>
                <a:ea typeface="inpin heiti" charset="-122"/>
                <a:cs typeface="inpin heiti" charset="-122"/>
              </a:rPr>
              <a:t>chơi</a:t>
            </a:r>
            <a:r>
              <a:rPr kumimoji="1" lang="en-US" altLang="zh-CN" sz="6600" b="1" dirty="0">
                <a:solidFill>
                  <a:srgbClr val="644825"/>
                </a:solidFill>
                <a:latin typeface="#9Slide05 Brannboll Ny" panose="02000000000000000000" pitchFamily="2" charset="0"/>
                <a:ea typeface="inpin heiti" charset="-122"/>
                <a:cs typeface="inpin heiti" charset="-122"/>
              </a:rPr>
              <a:t>: </a:t>
            </a:r>
            <a:r>
              <a:rPr kumimoji="1" lang="vi-VN" altLang="zh-CN" sz="6600" b="1" dirty="0">
                <a:solidFill>
                  <a:srgbClr val="644825"/>
                </a:solidFill>
                <a:latin typeface="#9Slide05 Brannboll Ny" panose="02000000000000000000" pitchFamily="2" charset="0"/>
                <a:ea typeface="inpin heiti" charset="-122"/>
                <a:cs typeface="inpin heiti" charset="-122"/>
              </a:rPr>
              <a:t>Tiếp sức đồng đội</a:t>
            </a:r>
            <a:endParaRPr kumimoji="1" lang="zh-CN" altLang="en-US" sz="6600" b="1" dirty="0">
              <a:solidFill>
                <a:srgbClr val="644825"/>
              </a:solidFill>
              <a:latin typeface="#9Slide05 Brannboll Ny" panose="02000000000000000000" pitchFamily="2" charset="0"/>
              <a:ea typeface="inpin heiti" charset="-122"/>
              <a:cs typeface="inpin heiti" charset="-122"/>
            </a:endParaRPr>
          </a:p>
        </p:txBody>
      </p:sp>
      <p:pic>
        <p:nvPicPr>
          <p:cNvPr id="9" name="图片 89">
            <a:extLst>
              <a:ext uri="{FF2B5EF4-FFF2-40B4-BE49-F238E27FC236}">
                <a16:creationId xmlns:a16="http://schemas.microsoft.com/office/drawing/2014/main" id="{9CF27D5D-91C5-92AC-BD7C-0804293BF0A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401" t="5628" r="27635" b="61389"/>
          <a:stretch/>
        </p:blipFill>
        <p:spPr>
          <a:xfrm>
            <a:off x="851356" y="3878960"/>
            <a:ext cx="2985196" cy="2018775"/>
          </a:xfrm>
          <a:prstGeom prst="rect">
            <a:avLst/>
          </a:prstGeom>
        </p:spPr>
      </p:pic>
      <p:pic>
        <p:nvPicPr>
          <p:cNvPr id="2" name="图片 14">
            <a:extLst>
              <a:ext uri="{FF2B5EF4-FFF2-40B4-BE49-F238E27FC236}">
                <a16:creationId xmlns:a16="http://schemas.microsoft.com/office/drawing/2014/main" id="{D9891025-DCA1-44F3-ED9A-2ECEA6CE92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7062" y="1927840"/>
            <a:ext cx="4467068" cy="1724009"/>
          </a:xfrm>
          <a:prstGeom prst="rect">
            <a:avLst/>
          </a:prstGeom>
        </p:spPr>
      </p:pic>
      <p:sp>
        <p:nvSpPr>
          <p:cNvPr id="3" name="Cloud Callout 23">
            <a:extLst>
              <a:ext uri="{FF2B5EF4-FFF2-40B4-BE49-F238E27FC236}">
                <a16:creationId xmlns:a16="http://schemas.microsoft.com/office/drawing/2014/main" id="{07CB5B1F-D60C-13E3-C51F-C1E5D6DB954F}"/>
              </a:ext>
            </a:extLst>
          </p:cNvPr>
          <p:cNvSpPr/>
          <p:nvPr/>
        </p:nvSpPr>
        <p:spPr>
          <a:xfrm rot="304414">
            <a:off x="2786643" y="4415487"/>
            <a:ext cx="5629639" cy="2329891"/>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Cloud Callout 24">
            <a:extLst>
              <a:ext uri="{FF2B5EF4-FFF2-40B4-BE49-F238E27FC236}">
                <a16:creationId xmlns:a16="http://schemas.microsoft.com/office/drawing/2014/main" id="{BE68AA50-567C-CD60-773F-FF834DD193BC}"/>
              </a:ext>
            </a:extLst>
          </p:cNvPr>
          <p:cNvSpPr/>
          <p:nvPr/>
        </p:nvSpPr>
        <p:spPr>
          <a:xfrm rot="20634515" flipH="1">
            <a:off x="-9940" y="1971528"/>
            <a:ext cx="4505429" cy="1987696"/>
          </a:xfrm>
          <a:prstGeom prst="cloudCallout">
            <a:avLst/>
          </a:prstGeom>
          <a:solidFill>
            <a:srgbClr val="4BACC6">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Chia </a:t>
            </a:r>
            <a:r>
              <a:rPr kumimoji="0" lang="en-US" sz="2800" b="1" i="0" u="none" strike="noStrike" kern="0" cap="none" spc="0" normalizeH="0" baseline="0" noProof="0" dirty="0" err="1">
                <a:ln>
                  <a:noFill/>
                </a:ln>
                <a:solidFill>
                  <a:prstClr val="black"/>
                </a:solidFill>
                <a:effectLst/>
                <a:uLnTx/>
                <a:uFillTx/>
                <a:latin typeface="#9Slide05 Brannboll Ny" panose="02000000000000000000" pitchFamily="2" charset="0"/>
                <a:ea typeface="Arial Unicode MS"/>
                <a:cs typeface="Times New Roman" pitchFamily="18" charset="0"/>
              </a:rPr>
              <a:t>lớp</a:t>
            </a:r>
            <a:r>
              <a:rPr kumimoji="0" lang="en-US"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9Slide05 Brannboll Ny" panose="02000000000000000000" pitchFamily="2" charset="0"/>
                <a:ea typeface="Arial Unicode MS"/>
                <a:cs typeface="Times New Roman" pitchFamily="18" charset="0"/>
              </a:rPr>
              <a:t>ra</a:t>
            </a:r>
            <a:r>
              <a:rPr kumimoji="0" lang="en-US"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9Slide05 Brannboll Ny" panose="02000000000000000000" pitchFamily="2" charset="0"/>
                <a:ea typeface="Arial Unicode MS"/>
                <a:cs typeface="Times New Roman" pitchFamily="18" charset="0"/>
              </a:rPr>
              <a:t>thành</a:t>
            </a:r>
            <a:r>
              <a:rPr kumimoji="0" lang="en-US"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 </a:t>
            </a:r>
            <a:r>
              <a:rPr kumimoji="0" lang="vi-VN"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hai</a:t>
            </a:r>
            <a:r>
              <a:rPr kumimoji="0" lang="en-US"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 </a:t>
            </a:r>
            <a:r>
              <a:rPr kumimoji="0" lang="vi-VN" sz="2800" b="1" i="0" u="none" strike="noStrike" kern="0" cap="none" spc="0" normalizeH="0" baseline="0" noProof="0" dirty="0">
                <a:ln>
                  <a:noFill/>
                </a:ln>
                <a:solidFill>
                  <a:prstClr val="black"/>
                </a:solidFill>
                <a:effectLst/>
                <a:uLnTx/>
                <a:uFillTx/>
                <a:latin typeface="#9Slide05 Brannboll Ny" panose="02000000000000000000" pitchFamily="2" charset="0"/>
                <a:ea typeface="Arial Unicode MS"/>
                <a:cs typeface="Times New Roman" pitchFamily="18" charset="0"/>
              </a:rPr>
              <a:t>đội, </a:t>
            </a:r>
            <a:r>
              <a:rPr kumimoji="0" lang="vi-VN" sz="2800" b="1" i="0" u="none" strike="noStrike" kern="0" cap="none" spc="0" normalizeH="0" baseline="0" noProof="0" dirty="0" smtClean="0">
                <a:ln>
                  <a:noFill/>
                </a:ln>
                <a:solidFill>
                  <a:prstClr val="black"/>
                </a:solidFill>
                <a:effectLst/>
                <a:uLnTx/>
                <a:uFillTx/>
                <a:latin typeface="#9Slide05 Brannboll Ny" panose="02000000000000000000" pitchFamily="2" charset="0"/>
                <a:ea typeface="Arial Unicode MS"/>
                <a:cs typeface="Times New Roman" pitchFamily="18" charset="0"/>
              </a:rPr>
              <a:t>mỗi</a:t>
            </a:r>
            <a:r>
              <a:rPr kumimoji="0" lang="en-US" sz="2800" b="1" i="0" u="none" strike="noStrike" kern="0" cap="none" spc="0" normalizeH="0" noProof="0" dirty="0" smtClean="0">
                <a:ln>
                  <a:noFill/>
                </a:ln>
                <a:solidFill>
                  <a:prstClr val="black"/>
                </a:solidFill>
                <a:effectLst/>
                <a:uLnTx/>
                <a:uFillTx/>
                <a:latin typeface="#9Slide05 Brannboll Ny" panose="02000000000000000000" pitchFamily="2" charset="0"/>
                <a:ea typeface="Arial Unicode MS"/>
                <a:cs typeface="Times New Roman" pitchFamily="18" charset="0"/>
              </a:rPr>
              <a:t> </a:t>
            </a:r>
            <a:r>
              <a:rPr kumimoji="0" lang="en-US" sz="2800" b="1" i="0" u="none" strike="noStrike" kern="0" cap="none" spc="0" normalizeH="0" noProof="0" dirty="0" err="1" smtClean="0">
                <a:ln>
                  <a:noFill/>
                </a:ln>
                <a:solidFill>
                  <a:prstClr val="black"/>
                </a:solidFill>
                <a:effectLst/>
                <a:uLnTx/>
                <a:uFillTx/>
                <a:latin typeface="#9Slide05 Brannboll Ny" panose="02000000000000000000" pitchFamily="2" charset="0"/>
                <a:ea typeface="Arial Unicode MS"/>
                <a:cs typeface="Times New Roman" pitchFamily="18" charset="0"/>
              </a:rPr>
              <a:t>đội</a:t>
            </a:r>
            <a:r>
              <a:rPr kumimoji="0" lang="en-US" sz="2800" b="1" i="0" u="none" strike="noStrike" kern="0" cap="none" spc="0" normalizeH="0" noProof="0" dirty="0" smtClean="0">
                <a:ln>
                  <a:noFill/>
                </a:ln>
                <a:solidFill>
                  <a:prstClr val="black"/>
                </a:solidFill>
                <a:effectLst/>
                <a:uLnTx/>
                <a:uFillTx/>
                <a:latin typeface="#9Slide05 Brannboll Ny" panose="02000000000000000000" pitchFamily="2" charset="0"/>
                <a:ea typeface="Arial Unicode MS"/>
                <a:cs typeface="Times New Roman" pitchFamily="18" charset="0"/>
              </a:rPr>
              <a:t> 5 </a:t>
            </a:r>
            <a:r>
              <a:rPr kumimoji="0" lang="en-US" sz="2800" b="1" i="0" u="none" strike="noStrike" kern="0" cap="none" spc="0" normalizeH="0" noProof="0" dirty="0" err="1" smtClean="0">
                <a:ln>
                  <a:noFill/>
                </a:ln>
                <a:solidFill>
                  <a:prstClr val="black"/>
                </a:solidFill>
                <a:effectLst/>
                <a:uLnTx/>
                <a:uFillTx/>
                <a:latin typeface="#9Slide05 Brannboll Ny" panose="02000000000000000000" pitchFamily="2" charset="0"/>
                <a:ea typeface="Arial Unicode MS"/>
                <a:cs typeface="Times New Roman" pitchFamily="18" charset="0"/>
              </a:rPr>
              <a:t>bạn</a:t>
            </a:r>
            <a:endParaRPr kumimoji="0" lang="zh-CN" altLang="en-US" sz="2400" b="1" i="0" u="none" strike="noStrike" kern="0" cap="none" spc="0" normalizeH="0" baseline="0" noProof="0" dirty="0">
              <a:ln>
                <a:noFill/>
              </a:ln>
              <a:solidFill>
                <a:prstClr val="black"/>
              </a:solidFill>
              <a:effectLst/>
              <a:uLnTx/>
              <a:uFillTx/>
              <a:latin typeface="#9Slide05 Brannboll Ny" panose="02000000000000000000" pitchFamily="2" charset="0"/>
              <a:ea typeface="微软雅黑"/>
              <a:cs typeface="Times New Roman" pitchFamily="18" charset="0"/>
              <a:sym typeface="微软雅黑" panose="020B0503020204020204" pitchFamily="34" charset="-122"/>
            </a:endParaRPr>
          </a:p>
        </p:txBody>
      </p:sp>
      <p:sp>
        <p:nvSpPr>
          <p:cNvPr id="12" name="Rectangle 11">
            <a:extLst>
              <a:ext uri="{FF2B5EF4-FFF2-40B4-BE49-F238E27FC236}">
                <a16:creationId xmlns:a16="http://schemas.microsoft.com/office/drawing/2014/main" id="{37D8F2EE-BBCE-B227-6A99-46465B47DAAC}"/>
              </a:ext>
            </a:extLst>
          </p:cNvPr>
          <p:cNvSpPr/>
          <p:nvPr/>
        </p:nvSpPr>
        <p:spPr>
          <a:xfrm>
            <a:off x="8486371" y="2288598"/>
            <a:ext cx="3663128" cy="2862322"/>
          </a:xfrm>
          <a:prstGeom prst="rect">
            <a:avLst/>
          </a:prstGeom>
        </p:spPr>
        <p:txBody>
          <a:bodyPr wrap="square">
            <a:spAutoFit/>
          </a:bodyPr>
          <a:lstStyle/>
          <a:p>
            <a:pPr eaLnBrk="0" fontAlgn="base" hangingPunct="0">
              <a:lnSpc>
                <a:spcPct val="125000"/>
              </a:lnSpc>
              <a:spcBef>
                <a:spcPct val="0"/>
              </a:spcBef>
              <a:spcAft>
                <a:spcPct val="0"/>
              </a:spcAft>
              <a:defRPr/>
            </a:pPr>
            <a:r>
              <a:rPr lang="en-US" sz="2400" b="1" dirty="0" err="1">
                <a:solidFill>
                  <a:prstClr val="black"/>
                </a:solidFill>
                <a:latin typeface="#9Slide05 Brannboll Ny" panose="02000000000000000000" pitchFamily="2" charset="0"/>
                <a:cs typeface="Times New Roman" pitchFamily="18" charset="0"/>
              </a:rPr>
              <a:t>Các</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thành</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viên</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trong</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nhóm</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thay</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phiên</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nhau</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viết</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các</a:t>
            </a:r>
            <a:r>
              <a:rPr lang="en-US" sz="2400" b="1" dirty="0">
                <a:solidFill>
                  <a:prstClr val="black"/>
                </a:solidFill>
                <a:latin typeface="#9Slide05 Brannboll Ny" panose="02000000000000000000" pitchFamily="2" charset="0"/>
                <a:cs typeface="Times New Roman" pitchFamily="18" charset="0"/>
              </a:rPr>
              <a:t> </a:t>
            </a:r>
            <a:r>
              <a:rPr lang="vi-VN" sz="2400" b="1" dirty="0">
                <a:solidFill>
                  <a:prstClr val="black"/>
                </a:solidFill>
                <a:latin typeface="#9Slide05 Brannboll Ny" panose="02000000000000000000" pitchFamily="2" charset="0"/>
                <a:cs typeface="Times New Roman" pitchFamily="18" charset="0"/>
              </a:rPr>
              <a:t>câu ca dao, tục ngữ, thành ngữ thể hiện sự quan tâm, cảm thông và chia sẻ </a:t>
            </a:r>
            <a:r>
              <a:rPr lang="en-US" sz="2400" b="1" dirty="0" err="1">
                <a:solidFill>
                  <a:prstClr val="black"/>
                </a:solidFill>
                <a:latin typeface="#9Slide05 Brannboll Ny" panose="02000000000000000000" pitchFamily="2" charset="0"/>
                <a:cs typeface="Times New Roman" pitchFamily="18" charset="0"/>
              </a:rPr>
              <a:t>lên</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bảng</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cs typeface="Times New Roman" pitchFamily="18" charset="0"/>
              </a:rPr>
              <a:t>phụ</a:t>
            </a:r>
            <a:r>
              <a:rPr lang="en-US" sz="2400" b="1" dirty="0">
                <a:solidFill>
                  <a:prstClr val="black"/>
                </a:solidFill>
                <a:latin typeface="#9Slide05 Brannboll Ny" panose="02000000000000000000" pitchFamily="2" charset="0"/>
                <a:cs typeface="Times New Roman" pitchFamily="18" charset="0"/>
              </a:rPr>
              <a:t> </a:t>
            </a:r>
            <a:r>
              <a:rPr lang="en-US" sz="2400" b="1" dirty="0" err="1">
                <a:solidFill>
                  <a:prstClr val="black"/>
                </a:solidFill>
                <a:latin typeface="#9Slide05 Brannboll Ny" panose="02000000000000000000" pitchFamily="2" charset="0"/>
                <a:ea typeface="Arial Unicode MS"/>
                <a:cs typeface="Times New Roman" pitchFamily="18" charset="0"/>
              </a:rPr>
              <a:t>trong</a:t>
            </a:r>
            <a:r>
              <a:rPr lang="en-US" sz="2400" b="1" dirty="0">
                <a:solidFill>
                  <a:prstClr val="black"/>
                </a:solidFill>
                <a:latin typeface="#9Slide05 Brannboll Ny" panose="02000000000000000000" pitchFamily="2" charset="0"/>
                <a:ea typeface="Arial Unicode MS"/>
                <a:cs typeface="Times New Roman" pitchFamily="18" charset="0"/>
              </a:rPr>
              <a:t> 3</a:t>
            </a:r>
            <a:r>
              <a:rPr lang="en-US" sz="2400" b="1" dirty="0" smtClean="0">
                <a:solidFill>
                  <a:prstClr val="black"/>
                </a:solidFill>
                <a:latin typeface="#9Slide05 Brannboll Ny" panose="02000000000000000000" pitchFamily="2" charset="0"/>
                <a:ea typeface="Arial Unicode MS"/>
                <a:cs typeface="Times New Roman" pitchFamily="18" charset="0"/>
              </a:rPr>
              <a:t>’</a:t>
            </a:r>
            <a:endParaRPr lang="en-US" sz="2400" b="1" dirty="0">
              <a:solidFill>
                <a:prstClr val="black"/>
              </a:solidFill>
              <a:latin typeface="#9Slide05 Brannboll Ny" panose="02000000000000000000" pitchFamily="2" charset="0"/>
              <a:ea typeface="Arial Unicode MS"/>
              <a:cs typeface="Times New Roman" pitchFamily="18" charset="0"/>
            </a:endParaRPr>
          </a:p>
        </p:txBody>
      </p:sp>
      <p:sp>
        <p:nvSpPr>
          <p:cNvPr id="13" name="Rectangle 12">
            <a:extLst>
              <a:ext uri="{FF2B5EF4-FFF2-40B4-BE49-F238E27FC236}">
                <a16:creationId xmlns:a16="http://schemas.microsoft.com/office/drawing/2014/main" id="{7469465F-50FD-E352-EA62-0DE08A754236}"/>
              </a:ext>
            </a:extLst>
          </p:cNvPr>
          <p:cNvSpPr/>
          <p:nvPr/>
        </p:nvSpPr>
        <p:spPr>
          <a:xfrm>
            <a:off x="3723653" y="5044374"/>
            <a:ext cx="3978837" cy="1260730"/>
          </a:xfrm>
          <a:prstGeom prst="rect">
            <a:avLst/>
          </a:prstGeom>
        </p:spPr>
        <p:txBody>
          <a:bodyPr wrap="square">
            <a:spAutoFit/>
          </a:bodyPr>
          <a:lstStyle/>
          <a:p>
            <a:pPr eaLnBrk="0" fontAlgn="base" hangingPunct="0">
              <a:spcBef>
                <a:spcPct val="0"/>
              </a:spcBef>
              <a:spcAft>
                <a:spcPct val="0"/>
              </a:spcAft>
              <a:defRPr/>
            </a:pPr>
            <a:r>
              <a:rPr lang="en-US" sz="2531" b="1" dirty="0" err="1">
                <a:solidFill>
                  <a:srgbClr val="FF0000"/>
                </a:solidFill>
                <a:latin typeface="#9Slide05 Brannboll Ny" panose="02000000000000000000" pitchFamily="2" charset="0"/>
                <a:ea typeface="Arial Unicode MS"/>
                <a:cs typeface="Times New Roman" pitchFamily="18" charset="0"/>
              </a:rPr>
              <a:t>Đội</a:t>
            </a:r>
            <a:r>
              <a:rPr lang="en-US" sz="2531" b="1" dirty="0">
                <a:solidFill>
                  <a:srgbClr val="FF0000"/>
                </a:solidFill>
                <a:latin typeface="#9Slide05 Brannboll Ny" panose="02000000000000000000" pitchFamily="2" charset="0"/>
                <a:ea typeface="Arial Unicode MS"/>
                <a:cs typeface="Times New Roman" pitchFamily="18" charset="0"/>
              </a:rPr>
              <a:t> n</a:t>
            </a:r>
            <a:r>
              <a:rPr lang="fr-FR" sz="2531" b="1" dirty="0">
                <a:solidFill>
                  <a:srgbClr val="FF0000"/>
                </a:solidFill>
                <a:latin typeface="#9Slide05 Brannboll Ny" panose="02000000000000000000" pitchFamily="2" charset="0"/>
                <a:ea typeface="Arial Unicode MS"/>
                <a:cs typeface="Times New Roman" pitchFamily="18" charset="0"/>
              </a:rPr>
              <a:t>à</a:t>
            </a:r>
            <a:r>
              <a:rPr lang="en-US" sz="2531" b="1" dirty="0">
                <a:solidFill>
                  <a:srgbClr val="FF0000"/>
                </a:solidFill>
                <a:latin typeface="#9Slide05 Brannboll Ny" panose="02000000000000000000" pitchFamily="2" charset="0"/>
                <a:ea typeface="Arial Unicode MS"/>
                <a:cs typeface="Times New Roman" pitchFamily="18" charset="0"/>
              </a:rPr>
              <a:t>o </a:t>
            </a:r>
            <a:r>
              <a:rPr lang="en-US" sz="2531" b="1" dirty="0" err="1">
                <a:solidFill>
                  <a:srgbClr val="FF0000"/>
                </a:solidFill>
                <a:latin typeface="#9Slide05 Brannboll Ny" panose="02000000000000000000" pitchFamily="2" charset="0"/>
                <a:ea typeface="Arial Unicode MS"/>
                <a:cs typeface="Times New Roman" pitchFamily="18" charset="0"/>
              </a:rPr>
              <a:t>viết</a:t>
            </a:r>
            <a:r>
              <a:rPr lang="en-US" sz="2531" b="1" dirty="0">
                <a:solidFill>
                  <a:srgbClr val="FF0000"/>
                </a:solidFill>
                <a:latin typeface="#9Slide05 Brannboll Ny" panose="02000000000000000000" pitchFamily="2" charset="0"/>
                <a:ea typeface="Arial Unicode MS"/>
                <a:cs typeface="Times New Roman" pitchFamily="18" charset="0"/>
              </a:rPr>
              <a:t> </a:t>
            </a:r>
            <a:r>
              <a:rPr lang="en-US" sz="2531" b="1" dirty="0" err="1">
                <a:solidFill>
                  <a:srgbClr val="FF0000"/>
                </a:solidFill>
                <a:latin typeface="#9Slide05 Brannboll Ny" panose="02000000000000000000" pitchFamily="2" charset="0"/>
                <a:ea typeface="Arial Unicode MS"/>
                <a:cs typeface="Times New Roman" pitchFamily="18" charset="0"/>
              </a:rPr>
              <a:t>đượ</a:t>
            </a:r>
            <a:r>
              <a:rPr lang="pt-PT" sz="2531" b="1" dirty="0">
                <a:solidFill>
                  <a:srgbClr val="FF0000"/>
                </a:solidFill>
                <a:latin typeface="#9Slide05 Brannboll Ny" panose="02000000000000000000" pitchFamily="2" charset="0"/>
                <a:ea typeface="Arial Unicode MS"/>
                <a:cs typeface="Times New Roman" pitchFamily="18" charset="0"/>
              </a:rPr>
              <a:t>c </a:t>
            </a:r>
            <a:r>
              <a:rPr lang="vi-VN" sz="2531" b="1" dirty="0">
                <a:solidFill>
                  <a:srgbClr val="FF0000"/>
                </a:solidFill>
                <a:latin typeface="#9Slide05 Brannboll Ny" panose="02000000000000000000" pitchFamily="2" charset="0"/>
                <a:ea typeface="Arial Unicode MS"/>
                <a:cs typeface="Times New Roman" pitchFamily="18" charset="0"/>
              </a:rPr>
              <a:t>nhiều câu ca dao, tục ngữ, thành ngữ đúng chủ đề </a:t>
            </a:r>
            <a:r>
              <a:rPr lang="en-US" sz="2531" b="1" dirty="0" err="1">
                <a:solidFill>
                  <a:srgbClr val="FF0000"/>
                </a:solidFill>
                <a:latin typeface="#9Slide05 Brannboll Ny" panose="02000000000000000000" pitchFamily="2" charset="0"/>
                <a:ea typeface="Arial Unicode MS"/>
                <a:cs typeface="Times New Roman" pitchFamily="18" charset="0"/>
              </a:rPr>
              <a:t>sẽ</a:t>
            </a:r>
            <a:r>
              <a:rPr lang="en-US" sz="2531" b="1" dirty="0">
                <a:solidFill>
                  <a:srgbClr val="FF0000"/>
                </a:solidFill>
                <a:latin typeface="#9Slide05 Brannboll Ny" panose="02000000000000000000" pitchFamily="2" charset="0"/>
                <a:ea typeface="Arial Unicode MS"/>
                <a:cs typeface="Times New Roman" pitchFamily="18" charset="0"/>
              </a:rPr>
              <a:t> </a:t>
            </a:r>
            <a:r>
              <a:rPr lang="en-US" sz="2531" b="1" dirty="0" err="1">
                <a:solidFill>
                  <a:srgbClr val="FF0000"/>
                </a:solidFill>
                <a:latin typeface="#9Slide05 Brannboll Ny" panose="02000000000000000000" pitchFamily="2" charset="0"/>
                <a:ea typeface="Arial Unicode MS"/>
                <a:cs typeface="Times New Roman" pitchFamily="18" charset="0"/>
              </a:rPr>
              <a:t>được</a:t>
            </a:r>
            <a:r>
              <a:rPr lang="en-US" sz="2531" b="1" dirty="0">
                <a:solidFill>
                  <a:srgbClr val="FF0000"/>
                </a:solidFill>
                <a:latin typeface="#9Slide05 Brannboll Ny" panose="02000000000000000000" pitchFamily="2" charset="0"/>
                <a:ea typeface="Arial Unicode MS"/>
                <a:cs typeface="Times New Roman" pitchFamily="18" charset="0"/>
              </a:rPr>
              <a:t> 10 </a:t>
            </a:r>
            <a:r>
              <a:rPr lang="en-US" sz="2531" b="1" dirty="0" err="1">
                <a:solidFill>
                  <a:srgbClr val="FF0000"/>
                </a:solidFill>
                <a:latin typeface="#9Slide05 Brannboll Ny" panose="02000000000000000000" pitchFamily="2" charset="0"/>
                <a:ea typeface="Arial Unicode MS"/>
                <a:cs typeface="Times New Roman" pitchFamily="18" charset="0"/>
              </a:rPr>
              <a:t>điểm</a:t>
            </a:r>
            <a:r>
              <a:rPr lang="en-US" sz="2531" b="1" dirty="0">
                <a:solidFill>
                  <a:srgbClr val="FF0000"/>
                </a:solidFill>
                <a:latin typeface="#9Slide05 Brannboll Ny" panose="02000000000000000000" pitchFamily="2" charset="0"/>
                <a:ea typeface="Arial Unicode MS"/>
                <a:cs typeface="Times New Roman" pitchFamily="18" charset="0"/>
              </a:rPr>
              <a:t>. </a:t>
            </a:r>
            <a:endParaRPr lang="en-SG" sz="2531" b="1" dirty="0">
              <a:solidFill>
                <a:srgbClr val="FF0000"/>
              </a:solidFill>
              <a:latin typeface="#9Slide05 Brannboll Ny" panose="02000000000000000000" pitchFamily="2" charset="0"/>
              <a:ea typeface="微软雅黑"/>
              <a:cs typeface="Times New Roman" pitchFamily="18" charset="0"/>
            </a:endParaRPr>
          </a:p>
        </p:txBody>
      </p:sp>
      <p:pic>
        <p:nvPicPr>
          <p:cNvPr id="14" name="Picture 13">
            <a:extLst>
              <a:ext uri="{FF2B5EF4-FFF2-40B4-BE49-F238E27FC236}">
                <a16:creationId xmlns:a16="http://schemas.microsoft.com/office/drawing/2014/main" id="{A0393723-8E13-D830-4530-A944E7B7F8ED}"/>
              </a:ext>
            </a:extLst>
          </p:cNvPr>
          <p:cNvPicPr>
            <a:picLocks noChangeAspect="1"/>
          </p:cNvPicPr>
          <p:nvPr/>
        </p:nvPicPr>
        <p:blipFill>
          <a:blip r:embed="rId4"/>
          <a:stretch>
            <a:fillRect/>
          </a:stretch>
        </p:blipFill>
        <p:spPr>
          <a:xfrm>
            <a:off x="10936762" y="0"/>
            <a:ext cx="1255238" cy="937524"/>
          </a:xfrm>
          <a:prstGeom prst="rect">
            <a:avLst/>
          </a:prstGeom>
        </p:spPr>
      </p:pic>
    </p:spTree>
    <p:extLst>
      <p:ext uri="{BB962C8B-B14F-4D97-AF65-F5344CB8AC3E}">
        <p14:creationId xmlns:p14="http://schemas.microsoft.com/office/powerpoint/2010/main" val="375368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7304" y="104450"/>
            <a:ext cx="1694696" cy="1346220"/>
          </a:xfrm>
          <a:prstGeom prst="rect">
            <a:avLst/>
          </a:prstGeom>
        </p:spPr>
      </p:pic>
      <p:pic>
        <p:nvPicPr>
          <p:cNvPr id="6" name="图片 66">
            <a:extLst>
              <a:ext uri="{FF2B5EF4-FFF2-40B4-BE49-F238E27FC236}">
                <a16:creationId xmlns:a16="http://schemas.microsoft.com/office/drawing/2014/main" id="{E0106C5C-2049-42A2-8771-7304C6CFFC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9323" y="3632"/>
            <a:ext cx="5051033"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F8A9EDE8-E157-499D-A393-DEEED3A6142A}"/>
              </a:ext>
            </a:extLst>
          </p:cNvPr>
          <p:cNvSpPr txBox="1">
            <a:spLocks noChangeArrowheads="1"/>
          </p:cNvSpPr>
          <p:nvPr/>
        </p:nvSpPr>
        <p:spPr bwMode="auto">
          <a:xfrm>
            <a:off x="4861232" y="227294"/>
            <a:ext cx="5869355"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a:t>
            </a:r>
            <a:r>
              <a:rPr kumimoji="0" lang="vi-VN"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TỔ</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grpSp>
        <p:nvGrpSpPr>
          <p:cNvPr id="11" name="Group 10">
            <a:extLst>
              <a:ext uri="{FF2B5EF4-FFF2-40B4-BE49-F238E27FC236}">
                <a16:creationId xmlns:a16="http://schemas.microsoft.com/office/drawing/2014/main" id="{31E7FBF1-8753-952D-8C48-E2DBED38FF91}"/>
              </a:ext>
            </a:extLst>
          </p:cNvPr>
          <p:cNvGrpSpPr/>
          <p:nvPr/>
        </p:nvGrpSpPr>
        <p:grpSpPr>
          <a:xfrm>
            <a:off x="-103032" y="536724"/>
            <a:ext cx="5197546" cy="4306267"/>
            <a:chOff x="45874" y="530423"/>
            <a:chExt cx="5197546" cy="4306267"/>
          </a:xfrm>
        </p:grpSpPr>
        <p:sp>
          <p:nvSpPr>
            <p:cNvPr id="71" name="Rectangle 3">
              <a:extLst>
                <a:ext uri="{FF2B5EF4-FFF2-40B4-BE49-F238E27FC236}">
                  <a16:creationId xmlns:a16="http://schemas.microsoft.com/office/drawing/2014/main" id="{E5323453-9503-4AF1-B7FF-C1363B605A58}"/>
                </a:ext>
              </a:extLst>
            </p:cNvPr>
            <p:cNvSpPr>
              <a:spLocks noChangeArrowheads="1"/>
            </p:cNvSpPr>
            <p:nvPr/>
          </p:nvSpPr>
          <p:spPr bwMode="auto">
            <a:xfrm>
              <a:off x="357698" y="1439936"/>
              <a:ext cx="4260395" cy="3396754"/>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2" name="Rectangle 4">
              <a:extLst>
                <a:ext uri="{FF2B5EF4-FFF2-40B4-BE49-F238E27FC236}">
                  <a16:creationId xmlns:a16="http://schemas.microsoft.com/office/drawing/2014/main" id="{EF80E8EB-E9B5-47E3-AC56-3E42E0E60D4C}"/>
                </a:ext>
              </a:extLst>
            </p:cNvPr>
            <p:cNvSpPr>
              <a:spLocks noChangeArrowheads="1"/>
            </p:cNvSpPr>
            <p:nvPr/>
          </p:nvSpPr>
          <p:spPr bwMode="auto">
            <a:xfrm>
              <a:off x="1620007" y="2475349"/>
              <a:ext cx="2018257" cy="1526585"/>
            </a:xfrm>
            <a:prstGeom prst="rect">
              <a:avLst/>
            </a:prstGeom>
            <a:solidFill>
              <a:srgbClr val="ED7D31">
                <a:lumMod val="40000"/>
                <a:lumOff val="60000"/>
              </a:srgbClr>
            </a:solidFill>
            <a:ln w="9525">
              <a:solidFill>
                <a:srgbClr val="000000"/>
              </a:solid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Ý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kiến</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chung</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của</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cả</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nhóm</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về</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chủ</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đề</a:t>
              </a:r>
              <a:endPar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endParaRPr>
            </a:p>
          </p:txBody>
        </p:sp>
        <p:grpSp>
          <p:nvGrpSpPr>
            <p:cNvPr id="73" name="Group 72">
              <a:extLst>
                <a:ext uri="{FF2B5EF4-FFF2-40B4-BE49-F238E27FC236}">
                  <a16:creationId xmlns:a16="http://schemas.microsoft.com/office/drawing/2014/main" id="{718663EA-35DE-4FF5-9CBD-FF8DD629FB8C}"/>
                </a:ext>
              </a:extLst>
            </p:cNvPr>
            <p:cNvGrpSpPr/>
            <p:nvPr/>
          </p:nvGrpSpPr>
          <p:grpSpPr>
            <a:xfrm>
              <a:off x="45874" y="530423"/>
              <a:ext cx="5197546" cy="4266322"/>
              <a:chOff x="7704888" y="1384847"/>
              <a:chExt cx="4974078" cy="4082892"/>
            </a:xfrm>
          </p:grpSpPr>
          <p:sp>
            <p:nvSpPr>
              <p:cNvPr id="74" name="Text Box 5">
                <a:extLst>
                  <a:ext uri="{FF2B5EF4-FFF2-40B4-BE49-F238E27FC236}">
                    <a16:creationId xmlns:a16="http://schemas.microsoft.com/office/drawing/2014/main" id="{B3268A6E-D207-4E53-9338-B5C33E35D6DB}"/>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ý kiến cá nhân</a:t>
                </a:r>
              </a:p>
            </p:txBody>
          </p:sp>
          <p:sp>
            <p:nvSpPr>
              <p:cNvPr id="75" name="Line 6">
                <a:extLst>
                  <a:ext uri="{FF2B5EF4-FFF2-40B4-BE49-F238E27FC236}">
                    <a16:creationId xmlns:a16="http://schemas.microsoft.com/office/drawing/2014/main" id="{ECB441F5-C0BD-40D2-A4C6-A81F38EDD35A}"/>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6" name="Line 7">
                <a:extLst>
                  <a:ext uri="{FF2B5EF4-FFF2-40B4-BE49-F238E27FC236}">
                    <a16:creationId xmlns:a16="http://schemas.microsoft.com/office/drawing/2014/main" id="{7955E8CE-FB95-400C-B3E9-B567D3FBB21D}"/>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7" name="Line 8">
                <a:extLst>
                  <a:ext uri="{FF2B5EF4-FFF2-40B4-BE49-F238E27FC236}">
                    <a16:creationId xmlns:a16="http://schemas.microsoft.com/office/drawing/2014/main" id="{204D0040-29D6-458F-AEEC-1D998610049B}"/>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8" name="Line 9">
                <a:extLst>
                  <a:ext uri="{FF2B5EF4-FFF2-40B4-BE49-F238E27FC236}">
                    <a16:creationId xmlns:a16="http://schemas.microsoft.com/office/drawing/2014/main" id="{FB4184A8-7ADB-4473-8A33-1B2CB66646B5}"/>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9" name="Oval 10">
                <a:extLst>
                  <a:ext uri="{FF2B5EF4-FFF2-40B4-BE49-F238E27FC236}">
                    <a16:creationId xmlns:a16="http://schemas.microsoft.com/office/drawing/2014/main" id="{9563B8CE-EAE2-42B1-990B-34AC93D4DD29}"/>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1</a:t>
                </a:r>
              </a:p>
            </p:txBody>
          </p:sp>
          <p:sp>
            <p:nvSpPr>
              <p:cNvPr id="80" name="Oval 11">
                <a:extLst>
                  <a:ext uri="{FF2B5EF4-FFF2-40B4-BE49-F238E27FC236}">
                    <a16:creationId xmlns:a16="http://schemas.microsoft.com/office/drawing/2014/main" id="{A00020C0-3C9A-48E4-847C-6850AAF255D2}"/>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3</a:t>
                </a:r>
              </a:p>
            </p:txBody>
          </p:sp>
          <p:sp>
            <p:nvSpPr>
              <p:cNvPr id="81" name="Oval 12">
                <a:extLst>
                  <a:ext uri="{FF2B5EF4-FFF2-40B4-BE49-F238E27FC236}">
                    <a16:creationId xmlns:a16="http://schemas.microsoft.com/office/drawing/2014/main" id="{5F799674-F856-4917-90C0-435AAEBF5445}"/>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4</a:t>
                </a:r>
              </a:p>
            </p:txBody>
          </p:sp>
          <p:sp>
            <p:nvSpPr>
              <p:cNvPr id="82" name="Oval 13">
                <a:extLst>
                  <a:ext uri="{FF2B5EF4-FFF2-40B4-BE49-F238E27FC236}">
                    <a16:creationId xmlns:a16="http://schemas.microsoft.com/office/drawing/2014/main" id="{272DBE7F-E335-4FC9-A837-04741DB2015B}"/>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2</a:t>
                </a:r>
              </a:p>
            </p:txBody>
          </p:sp>
          <p:sp>
            <p:nvSpPr>
              <p:cNvPr id="83" name="Text Box 14">
                <a:extLst>
                  <a:ext uri="{FF2B5EF4-FFF2-40B4-BE49-F238E27FC236}">
                    <a16:creationId xmlns:a16="http://schemas.microsoft.com/office/drawing/2014/main" id="{DB8E3A78-D17F-4D8C-A680-585B9B6BCD9A}"/>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4" name="Text Box 15">
                <a:extLst>
                  <a:ext uri="{FF2B5EF4-FFF2-40B4-BE49-F238E27FC236}">
                    <a16:creationId xmlns:a16="http://schemas.microsoft.com/office/drawing/2014/main" id="{6E206251-15F9-4566-9009-4165D5282E45}"/>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5" name="Text Box 16">
                <a:extLst>
                  <a:ext uri="{FF2B5EF4-FFF2-40B4-BE49-F238E27FC236}">
                    <a16:creationId xmlns:a16="http://schemas.microsoft.com/office/drawing/2014/main" id="{575F0E6F-8728-4A9D-9F02-BE256D53550E}"/>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6" name="Rectangle 17">
                <a:extLst>
                  <a:ext uri="{FF2B5EF4-FFF2-40B4-BE49-F238E27FC236}">
                    <a16:creationId xmlns:a16="http://schemas.microsoft.com/office/drawing/2014/main" id="{E0314C92-D417-4AB4-B835-1193AED47D74}"/>
                  </a:ext>
                </a:extLst>
              </p:cNvPr>
              <p:cNvSpPr>
                <a:spLocks noChangeArrowheads="1"/>
              </p:cNvSpPr>
              <p:nvPr/>
            </p:nvSpPr>
            <p:spPr bwMode="auto">
              <a:xfrm>
                <a:off x="7704888" y="1384847"/>
                <a:ext cx="4974078" cy="61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Kĩ</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thuật</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nl-NL" altLang="en-US" sz="3600" b="1"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“Khăn trải bàn”</a:t>
                </a:r>
                <a:r>
                  <a:rPr kumimoji="0" lang="nl-NL"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endPar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endParaRPr>
              </a:p>
            </p:txBody>
          </p:sp>
        </p:grpSp>
      </p:grpSp>
      <p:pic>
        <p:nvPicPr>
          <p:cNvPr id="4" name="Picture 8">
            <a:extLst>
              <a:ext uri="{FF2B5EF4-FFF2-40B4-BE49-F238E27FC236}">
                <a16:creationId xmlns:a16="http://schemas.microsoft.com/office/drawing/2014/main" id="{0B0AA6F2-84F9-A253-B62D-5B19C3BADC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409" y="1349375"/>
            <a:ext cx="7440730" cy="4976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848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hape 95"/>
          <p:cNvPicPr/>
          <p:nvPr/>
        </p:nvPicPr>
        <p:blipFill>
          <a:blip r:embed="rId2"/>
          <a:stretch/>
        </p:blipFill>
        <p:spPr>
          <a:xfrm>
            <a:off x="8467943" y="0"/>
            <a:ext cx="3604135" cy="2061029"/>
          </a:xfrm>
          <a:prstGeom prst="rect">
            <a:avLst/>
          </a:prstGeom>
        </p:spPr>
      </p:pic>
      <p:sp>
        <p:nvSpPr>
          <p:cNvPr id="3" name="Text Box 11">
            <a:extLst>
              <a:ext uri="{FF2B5EF4-FFF2-40B4-BE49-F238E27FC236}">
                <a16:creationId xmlns:a16="http://schemas.microsoft.com/office/drawing/2014/main" id="{171988D4-0B7A-85B5-5B6B-2C672DE8ACF8}"/>
              </a:ext>
            </a:extLst>
          </p:cNvPr>
          <p:cNvSpPr txBox="1">
            <a:spLocks noChangeArrowheads="1"/>
          </p:cNvSpPr>
          <p:nvPr/>
        </p:nvSpPr>
        <p:spPr bwMode="auto">
          <a:xfrm>
            <a:off x="1557478" y="158676"/>
            <a:ext cx="5540007" cy="830997"/>
          </a:xfrm>
          <a:prstGeom prst="rect">
            <a:avLst/>
          </a:prstGeom>
          <a:solidFill>
            <a:schemeClr val="accent2">
              <a:lumMod val="20000"/>
              <a:lumOff val="80000"/>
            </a:schemeClr>
          </a:solidFill>
          <a:ln w="57150">
            <a:solidFill>
              <a:schemeClr val="accent1"/>
            </a:solidFill>
          </a:ln>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l" defTabSz="457200" rtl="0" eaLnBrk="0" fontAlgn="auto" latinLnBrk="0" hangingPunct="0">
              <a:lnSpc>
                <a:spcPct val="100000"/>
              </a:lnSpc>
              <a:spcBef>
                <a:spcPts val="0"/>
              </a:spcBef>
              <a:spcAft>
                <a:spcPts val="0"/>
              </a:spcAft>
              <a:buClrTx/>
              <a:buSzTx/>
              <a:buFontTx/>
              <a:buNone/>
              <a:tabLst/>
              <a:defRPr/>
            </a:pPr>
            <a:r>
              <a:rPr kumimoji="0" lang="en-US" sz="4800" b="1" i="0" u="none" strike="noStrike" kern="1200" cap="none" spc="0" normalizeH="0" baseline="0" noProof="0" dirty="0" err="1"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Bài</a:t>
            </a:r>
            <a:r>
              <a:rPr kumimoji="0" lang="en-US" sz="4800" b="1" i="0" u="none" strike="noStrike" kern="1200" cap="none" spc="0" normalizeH="0" noProof="0" dirty="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 4. </a:t>
            </a:r>
            <a:r>
              <a:rPr kumimoji="0" lang="vi-VN" sz="4800" b="1" i="0" u="none" strike="noStrike" kern="1200" cap="none" spc="0" normalizeH="0" baseline="0" noProof="0" dirty="0" smtClean="0">
                <a:ln>
                  <a:noFill/>
                </a:ln>
                <a:solidFill>
                  <a:srgbClr val="FF0000"/>
                </a:solidFill>
                <a:effectLst/>
                <a:uLnTx/>
                <a:uFillTx/>
                <a:latin typeface="#9Slide05 Brannboll Ny" panose="02000000000000000000" pitchFamily="2" charset="0"/>
                <a:ea typeface="+mn-ea"/>
                <a:cs typeface="Times New Roman" panose="02020603050405020304" pitchFamily="18" charset="0"/>
              </a:rPr>
              <a:t>GÓC </a:t>
            </a:r>
            <a:r>
              <a:rPr kumimoji="0" lang="vi-VN" sz="48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anose="02020603050405020304" pitchFamily="18" charset="0"/>
              </a:rPr>
              <a:t>CHIA SẺ</a:t>
            </a:r>
            <a:endParaRPr kumimoji="0" lang="ru-RU"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2" name="Group 121">
            <a:extLst>
              <a:ext uri="{FF2B5EF4-FFF2-40B4-BE49-F238E27FC236}">
                <a16:creationId xmlns:a16="http://schemas.microsoft.com/office/drawing/2014/main" id="{CC34A2D8-BA29-DAB6-ADD7-3B166FA68E32}"/>
              </a:ext>
            </a:extLst>
          </p:cNvPr>
          <p:cNvGraphicFramePr>
            <a:graphicFrameLocks noGrp="1"/>
          </p:cNvGraphicFramePr>
          <p:nvPr>
            <p:extLst>
              <p:ext uri="{D42A27DB-BD31-4B8C-83A1-F6EECF244321}">
                <p14:modId xmlns:p14="http://schemas.microsoft.com/office/powerpoint/2010/main" val="4209876987"/>
              </p:ext>
            </p:extLst>
          </p:nvPr>
        </p:nvGraphicFramePr>
        <p:xfrm>
          <a:off x="119922" y="2601074"/>
          <a:ext cx="12072078" cy="4159009"/>
        </p:xfrm>
        <a:graphic>
          <a:graphicData uri="http://schemas.openxmlformats.org/drawingml/2006/table">
            <a:tbl>
              <a:tblPr/>
              <a:tblGrid>
                <a:gridCol w="1404420">
                  <a:extLst>
                    <a:ext uri="{9D8B030D-6E8A-4147-A177-3AD203B41FA5}">
                      <a16:colId xmlns:a16="http://schemas.microsoft.com/office/drawing/2014/main" val="3091365886"/>
                    </a:ext>
                  </a:extLst>
                </a:gridCol>
                <a:gridCol w="5338063">
                  <a:extLst>
                    <a:ext uri="{9D8B030D-6E8A-4147-A177-3AD203B41FA5}">
                      <a16:colId xmlns:a16="http://schemas.microsoft.com/office/drawing/2014/main" val="222529699"/>
                    </a:ext>
                  </a:extLst>
                </a:gridCol>
                <a:gridCol w="5329595">
                  <a:extLst>
                    <a:ext uri="{9D8B030D-6E8A-4147-A177-3AD203B41FA5}">
                      <a16:colId xmlns:a16="http://schemas.microsoft.com/office/drawing/2014/main" val="3014525523"/>
                    </a:ext>
                  </a:extLst>
                </a:gridCol>
              </a:tblGrid>
              <a:tr h="570568">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ctr" latinLnBrk="0" hangingPunct="1">
                        <a:lnSpc>
                          <a:spcPct val="100000"/>
                        </a:lnSpc>
                        <a:spcBef>
                          <a:spcPct val="0"/>
                        </a:spcBef>
                        <a:spcAft>
                          <a:spcPct val="0"/>
                        </a:spcAft>
                        <a:buClrTx/>
                        <a:buSzTx/>
                        <a:buFontTx/>
                        <a:buNone/>
                        <a:tabLst/>
                      </a:pPr>
                      <a:r>
                        <a:rPr kumimoji="0" lang="vi-VN" altLang="en-US" sz="2400" b="1" i="0" u="none" strike="noStrike" cap="none" normalizeH="0" baseline="0" dirty="0">
                          <a:ln>
                            <a:noFill/>
                          </a:ln>
                          <a:solidFill>
                            <a:schemeClr val="tx1"/>
                          </a:solidFill>
                          <a:effectLst/>
                          <a:latin typeface="Arial Unicode MS" pitchFamily="34" charset="-128"/>
                          <a:ea typeface="Arial Unicode MS" pitchFamily="34" charset="-128"/>
                        </a:rPr>
                        <a:t>Đối tượng </a:t>
                      </a:r>
                      <a:endParaRPr kumimoji="0" lang="en-US" altLang="en-US" sz="2400" b="1" i="0" u="none" strike="noStrike" cap="none" normalizeH="0" baseline="0" dirty="0">
                        <a:ln>
                          <a:noFill/>
                        </a:ln>
                        <a:solidFill>
                          <a:schemeClr val="tx1"/>
                        </a:solidFill>
                        <a:effectLst/>
                        <a:latin typeface="Arial Unicode MS" pitchFamily="34" charset="-128"/>
                        <a:ea typeface="Arial Unicode MS" pitchFamily="34"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ctr" latinLnBrk="0" hangingPunct="1">
                        <a:lnSpc>
                          <a:spcPct val="100000"/>
                        </a:lnSpc>
                        <a:spcBef>
                          <a:spcPct val="0"/>
                        </a:spcBef>
                        <a:spcAft>
                          <a:spcPct val="0"/>
                        </a:spcAft>
                        <a:buClrTx/>
                        <a:buSzTx/>
                        <a:buFontTx/>
                        <a:buNone/>
                        <a:tabLst/>
                      </a:pPr>
                      <a:r>
                        <a:rPr kumimoji="0" lang="vi-VN" altLang="ko-KR" sz="2400" b="0" i="0" u="none" strike="noStrike" cap="none" normalizeH="0" baseline="0">
                          <a:ln>
                            <a:noFill/>
                          </a:ln>
                          <a:solidFill>
                            <a:schemeClr val="tx1"/>
                          </a:solidFill>
                          <a:effectLst/>
                          <a:latin typeface="Arial" panose="020B0604020202020204" pitchFamily="34" charset="0"/>
                          <a:cs typeface="Arial" panose="020B0604020202020204" pitchFamily="34" charset="0"/>
                        </a:rPr>
                        <a:t>Lời nói</a:t>
                      </a:r>
                      <a:endPar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ctr" latinLnBrk="0" hangingPunct="1">
                        <a:lnSpc>
                          <a:spcPct val="100000"/>
                        </a:lnSpc>
                        <a:spcBef>
                          <a:spcPct val="0"/>
                        </a:spcBef>
                        <a:spcAft>
                          <a:spcPct val="0"/>
                        </a:spcAft>
                        <a:buClrTx/>
                        <a:buSzTx/>
                        <a:buFontTx/>
                        <a:buNone/>
                        <a:tabLst/>
                      </a:pPr>
                      <a:r>
                        <a:rPr kumimoji="0" lang="vi-VN" altLang="ko-K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Việc làm</a:t>
                      </a: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3852685400"/>
                  </a:ext>
                </a:extLst>
              </a:tr>
              <a:tr h="912908">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base" latinLnBrk="0" hangingPunct="1">
                        <a:lnSpc>
                          <a:spcPct val="90000"/>
                        </a:lnSpc>
                        <a:spcBef>
                          <a:spcPts val="1200"/>
                        </a:spcBef>
                        <a:spcAft>
                          <a:spcPts val="200"/>
                        </a:spcAft>
                        <a:buClr>
                          <a:schemeClr val="accent1"/>
                        </a:buClr>
                        <a:buSzPct val="100000"/>
                        <a:buFont typeface="Calibri" panose="020F0502020204030204" pitchFamily="34" charset="0"/>
                        <a:buNone/>
                        <a:tabLst/>
                      </a:pPr>
                      <a:r>
                        <a:rPr kumimoji="0" lang="vi-VN" altLang="en-US" sz="2400" b="1" i="0" u="none" strike="noStrike" cap="none" normalizeH="0" baseline="0" dirty="0">
                          <a:ln>
                            <a:noFill/>
                          </a:ln>
                          <a:solidFill>
                            <a:srgbClr val="000000"/>
                          </a:solidFill>
                          <a:effectLst/>
                          <a:latin typeface="Arial Unicode MS" pitchFamily="34" charset="-128"/>
                          <a:ea typeface="Arial Unicode MS" pitchFamily="34" charset="-128"/>
                          <a:cs typeface="Times New Roman" panose="02020603050405020304" pitchFamily="18" charset="0"/>
                        </a:rPr>
                        <a:t>Người trong gia đình</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976548348"/>
                  </a:ext>
                </a:extLst>
              </a:tr>
              <a:tr h="594341">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base" latinLnBrk="0" hangingPunct="1">
                        <a:lnSpc>
                          <a:spcPct val="90000"/>
                        </a:lnSpc>
                        <a:spcBef>
                          <a:spcPts val="1200"/>
                        </a:spcBef>
                        <a:spcAft>
                          <a:spcPts val="200"/>
                        </a:spcAft>
                        <a:buClr>
                          <a:schemeClr val="accent1"/>
                        </a:buClr>
                        <a:buSzPct val="100000"/>
                        <a:buFont typeface="Calibri" panose="020F0502020204030204" pitchFamily="34" charset="0"/>
                        <a:buNone/>
                        <a:tabLst/>
                      </a:pPr>
                      <a:r>
                        <a:rPr kumimoji="0" lang="vi-VN" altLang="en-US" sz="2400" b="1" i="0" u="none" strike="noStrike" cap="none" normalizeH="0" baseline="0" dirty="0">
                          <a:ln>
                            <a:noFill/>
                          </a:ln>
                          <a:solidFill>
                            <a:srgbClr val="000000"/>
                          </a:solidFill>
                          <a:effectLst/>
                          <a:latin typeface="Arial Unicode MS" pitchFamily="34" charset="-128"/>
                          <a:ea typeface="Arial Unicode MS" pitchFamily="34" charset="-128"/>
                          <a:cs typeface="Times New Roman" panose="02020603050405020304" pitchFamily="18" charset="0"/>
                        </a:rPr>
                        <a:t>Bạn bè</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960884447"/>
                  </a:ext>
                </a:extLst>
              </a:tr>
              <a:tr h="912908">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base" latinLnBrk="0" hangingPunct="1">
                        <a:lnSpc>
                          <a:spcPct val="90000"/>
                        </a:lnSpc>
                        <a:spcBef>
                          <a:spcPts val="1200"/>
                        </a:spcBef>
                        <a:spcAft>
                          <a:spcPts val="200"/>
                        </a:spcAft>
                        <a:buClr>
                          <a:schemeClr val="accent1"/>
                        </a:buClr>
                        <a:buSzPct val="100000"/>
                        <a:buFont typeface="Calibri" panose="020F0502020204030204" pitchFamily="34" charset="0"/>
                        <a:buNone/>
                        <a:tabLst/>
                      </a:pPr>
                      <a:r>
                        <a:rPr kumimoji="0" lang="vi-VN" altLang="en-US" sz="2400" b="1" i="0" u="none" strike="noStrike" cap="none" normalizeH="0" baseline="0" dirty="0">
                          <a:ln>
                            <a:noFill/>
                          </a:ln>
                          <a:solidFill>
                            <a:srgbClr val="000000"/>
                          </a:solidFill>
                          <a:effectLst/>
                          <a:latin typeface="Arial Unicode MS" pitchFamily="34" charset="-128"/>
                          <a:ea typeface="Arial Unicode MS" pitchFamily="34" charset="-128"/>
                          <a:cs typeface="Times New Roman" panose="02020603050405020304" pitchFamily="18" charset="0"/>
                        </a:rPr>
                        <a:t>Thầy, cô giáo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757827952"/>
                  </a:ext>
                </a:extLst>
              </a:tr>
              <a:tr h="594341">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ctr" defTabSz="457200" rtl="0" eaLnBrk="1" fontAlgn="base" latinLnBrk="0" hangingPunct="1">
                        <a:lnSpc>
                          <a:spcPct val="90000"/>
                        </a:lnSpc>
                        <a:spcBef>
                          <a:spcPts val="1200"/>
                        </a:spcBef>
                        <a:spcAft>
                          <a:spcPts val="200"/>
                        </a:spcAft>
                        <a:buClr>
                          <a:schemeClr val="accent1"/>
                        </a:buClr>
                        <a:buSzPct val="100000"/>
                        <a:buFont typeface="Calibri" panose="020F0502020204030204" pitchFamily="34" charset="0"/>
                        <a:buNone/>
                        <a:tabLst/>
                      </a:pPr>
                      <a:r>
                        <a:rPr kumimoji="0" lang="vi-VN" altLang="en-US" sz="2400" b="1" i="0" u="none" strike="noStrike" cap="none" normalizeH="0" baseline="0" dirty="0">
                          <a:ln>
                            <a:noFill/>
                          </a:ln>
                          <a:solidFill>
                            <a:srgbClr val="000000"/>
                          </a:solidFill>
                          <a:effectLst/>
                          <a:latin typeface="Arial Unicode MS" pitchFamily="34" charset="-128"/>
                          <a:ea typeface="Arial Unicode MS" pitchFamily="34" charset="-128"/>
                          <a:cs typeface="Times New Roman" panose="02020603050405020304" pitchFamily="18" charset="0"/>
                        </a:rPr>
                        <a:t>Người khác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lvl1pPr marL="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defRPr sz="1800" kern="1200">
                          <a:solidFill>
                            <a:srgbClr val="404040"/>
                          </a:solidFill>
                          <a:latin typeface="Calibri" panose="020F0502020204030204" pitchFamily="34" charset="0"/>
                        </a:defRPr>
                      </a:lvl1pPr>
                      <a:lvl2pPr marL="457200" algn="l" defTabSz="914400" rtl="0" eaLnBrk="1" latinLnBrk="0" hangingPunct="1">
                        <a:lnSpc>
                          <a:spcPct val="90000"/>
                        </a:lnSpc>
                        <a:spcBef>
                          <a:spcPts val="200"/>
                        </a:spcBef>
                        <a:spcAft>
                          <a:spcPts val="400"/>
                        </a:spcAft>
                        <a:buClr>
                          <a:schemeClr val="accent1"/>
                        </a:buClr>
                        <a:buFont typeface="Calibri" panose="020F0502020204030204" pitchFamily="34" charset="0"/>
                        <a:defRPr sz="1600" kern="1200">
                          <a:solidFill>
                            <a:srgbClr val="404040"/>
                          </a:solidFill>
                          <a:latin typeface="Calibri" panose="020F0502020204030204" pitchFamily="34" charset="0"/>
                        </a:defRPr>
                      </a:lvl2pPr>
                      <a:lvl3pPr marL="9144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3pPr>
                      <a:lvl4pPr marL="13716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4pPr>
                      <a:lvl5pPr marL="1828800" algn="l" defTabSz="914400" rtl="0" eaLnBrk="1"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5pPr>
                      <a:lvl6pPr marL="22860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6pPr>
                      <a:lvl7pPr marL="27432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7pPr>
                      <a:lvl8pPr marL="32004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8pPr>
                      <a:lvl9pPr marL="3657600" algn="l" defTabSz="457200" rtl="0" eaLnBrk="1" fontAlgn="base" latinLnBrk="0" hangingPunct="1">
                        <a:lnSpc>
                          <a:spcPct val="90000"/>
                        </a:lnSpc>
                        <a:spcBef>
                          <a:spcPts val="200"/>
                        </a:spcBef>
                        <a:spcAft>
                          <a:spcPts val="400"/>
                        </a:spcAft>
                        <a:buClr>
                          <a:schemeClr val="accent1"/>
                        </a:buClr>
                        <a:buFont typeface="Calibri" panose="020F0502020204030204" pitchFamily="34" charset="0"/>
                        <a:defRPr sz="1200" kern="1200">
                          <a:solidFill>
                            <a:srgbClr val="404040"/>
                          </a:solidFill>
                          <a:latin typeface="Calibri" panose="020F0502020204030204" pitchFamily="34" charset="0"/>
                        </a:defRPr>
                      </a:lvl9pPr>
                    </a:lstStyle>
                    <a:p>
                      <a:pPr marL="0" marR="0" lvl="0" indent="0" algn="l" defTabSz="457200" rtl="0" eaLnBrk="1" fontAlgn="ctr"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extLst>
                  <a:ext uri="{0D108BD9-81ED-4DB2-BD59-A6C34878D82A}">
                    <a16:rowId xmlns:a16="http://schemas.microsoft.com/office/drawing/2014/main" val="1461224827"/>
                  </a:ext>
                </a:extLst>
              </a:tr>
            </a:tbl>
          </a:graphicData>
        </a:graphic>
      </p:graphicFrame>
      <p:sp>
        <p:nvSpPr>
          <p:cNvPr id="6" name="TextBox 5">
            <a:extLst>
              <a:ext uri="{FF2B5EF4-FFF2-40B4-BE49-F238E27FC236}">
                <a16:creationId xmlns:a16="http://schemas.microsoft.com/office/drawing/2014/main" id="{F52CD8A1-4C38-DC6E-4223-797FE6DB3B7C}"/>
              </a:ext>
            </a:extLst>
          </p:cNvPr>
          <p:cNvSpPr txBox="1"/>
          <p:nvPr/>
        </p:nvSpPr>
        <p:spPr>
          <a:xfrm>
            <a:off x="409366" y="989673"/>
            <a:ext cx="8008427" cy="1569660"/>
          </a:xfrm>
          <a:prstGeom prst="rect">
            <a:avLst/>
          </a:prstGeom>
          <a:noFill/>
        </p:spPr>
        <p:txBody>
          <a:bodyPr wrap="square">
            <a:spAutoFit/>
          </a:bodyPr>
          <a:lstStyle/>
          <a:p>
            <a:r>
              <a:rPr lang="vi-VN" sz="3200" b="0" i="0" dirty="0">
                <a:solidFill>
                  <a:srgbClr val="0070C0"/>
                </a:solidFill>
                <a:effectLst/>
                <a:latin typeface="+mj-lt"/>
              </a:rPr>
              <a:t>Trong cuộc sống, em đã thể hiện sự quan tâm, cảm thông và chia sẻ như thế nào? Hãy chia sẻ theo gợi ý dưới đây:</a:t>
            </a:r>
            <a:endParaRPr lang="en-US" sz="3200" dirty="0">
              <a:solidFill>
                <a:srgbClr val="0070C0"/>
              </a:solidFill>
              <a:latin typeface="+mj-lt"/>
            </a:endParaRPr>
          </a:p>
        </p:txBody>
      </p:sp>
    </p:spTree>
    <p:extLst>
      <p:ext uri="{BB962C8B-B14F-4D97-AF65-F5344CB8AC3E}">
        <p14:creationId xmlns:p14="http://schemas.microsoft.com/office/powerpoint/2010/main" val="25217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Picture 238">
            <a:extLst>
              <a:ext uri="{FF2B5EF4-FFF2-40B4-BE49-F238E27FC236}">
                <a16:creationId xmlns:a16="http://schemas.microsoft.com/office/drawing/2014/main" id="{4830F3D8-04A8-F518-001E-658005030E3D}"/>
              </a:ext>
            </a:extLst>
          </p:cNvPr>
          <p:cNvPicPr>
            <a:picLocks noChangeAspect="1"/>
          </p:cNvPicPr>
          <p:nvPr/>
        </p:nvPicPr>
        <p:blipFill>
          <a:blip r:embed="rId2"/>
          <a:stretch>
            <a:fillRect/>
          </a:stretch>
        </p:blipFill>
        <p:spPr>
          <a:xfrm>
            <a:off x="9015095" y="4569580"/>
            <a:ext cx="2972215" cy="2249044"/>
          </a:xfrm>
          <a:prstGeom prst="rect">
            <a:avLst/>
          </a:prstGeom>
        </p:spPr>
      </p:pic>
      <p:pic>
        <p:nvPicPr>
          <p:cNvPr id="6" name="Picture 2">
            <a:extLst>
              <a:ext uri="{FF2B5EF4-FFF2-40B4-BE49-F238E27FC236}">
                <a16:creationId xmlns:a16="http://schemas.microsoft.com/office/drawing/2014/main" id="{6B00C247-0AA5-A6F9-5231-041580161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9" y="-55414"/>
            <a:ext cx="1695058" cy="1451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图片 2">
            <a:extLst>
              <a:ext uri="{FF2B5EF4-FFF2-40B4-BE49-F238E27FC236}">
                <a16:creationId xmlns:a16="http://schemas.microsoft.com/office/drawing/2014/main" id="{480884CC-6375-116C-F69D-E206B5DA3E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2741" y="-242109"/>
            <a:ext cx="1694696" cy="2161906"/>
          </a:xfrm>
          <a:prstGeom prst="rect">
            <a:avLst/>
          </a:prstGeom>
        </p:spPr>
      </p:pic>
      <p:grpSp>
        <p:nvGrpSpPr>
          <p:cNvPr id="8" name="组合 2">
            <a:extLst>
              <a:ext uri="{FF2B5EF4-FFF2-40B4-BE49-F238E27FC236}">
                <a16:creationId xmlns:a16="http://schemas.microsoft.com/office/drawing/2014/main" id="{78E19121-CFF9-71A0-16E6-C7AC01600597}"/>
              </a:ext>
            </a:extLst>
          </p:cNvPr>
          <p:cNvGrpSpPr/>
          <p:nvPr/>
        </p:nvGrpSpPr>
        <p:grpSpPr>
          <a:xfrm>
            <a:off x="328080" y="464458"/>
            <a:ext cx="6189445" cy="4676840"/>
            <a:chOff x="1949253" y="1558657"/>
            <a:chExt cx="3271491" cy="2378659"/>
          </a:xfrm>
        </p:grpSpPr>
        <p:grpSp>
          <p:nvGrpSpPr>
            <p:cNvPr id="9" name="组合 135">
              <a:extLst>
                <a:ext uri="{FF2B5EF4-FFF2-40B4-BE49-F238E27FC236}">
                  <a16:creationId xmlns:a16="http://schemas.microsoft.com/office/drawing/2014/main" id="{1C6476C6-D20D-DC1C-EAD6-A7593E3845AC}"/>
                </a:ext>
              </a:extLst>
            </p:cNvPr>
            <p:cNvGrpSpPr/>
            <p:nvPr/>
          </p:nvGrpSpPr>
          <p:grpSpPr>
            <a:xfrm>
              <a:off x="1949253" y="1558657"/>
              <a:ext cx="3271491" cy="2378659"/>
              <a:chOff x="3246438" y="928501"/>
              <a:chExt cx="5711825" cy="4818250"/>
            </a:xfrm>
            <a:solidFill>
              <a:srgbClr val="000000"/>
            </a:solidFill>
          </p:grpSpPr>
          <p:sp>
            <p:nvSpPr>
              <p:cNvPr id="11" name="Freeform 5">
                <a:extLst>
                  <a:ext uri="{FF2B5EF4-FFF2-40B4-BE49-F238E27FC236}">
                    <a16:creationId xmlns:a16="http://schemas.microsoft.com/office/drawing/2014/main" id="{66930BDD-49DC-17D2-BAB2-FD17711727A5}"/>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 name="Freeform 6">
                <a:extLst>
                  <a:ext uri="{FF2B5EF4-FFF2-40B4-BE49-F238E27FC236}">
                    <a16:creationId xmlns:a16="http://schemas.microsoft.com/office/drawing/2014/main" id="{37446C3B-E267-31FE-CCBB-73967BCF96FA}"/>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 name="Freeform 7">
                <a:extLst>
                  <a:ext uri="{FF2B5EF4-FFF2-40B4-BE49-F238E27FC236}">
                    <a16:creationId xmlns:a16="http://schemas.microsoft.com/office/drawing/2014/main" id="{8EA5A4D4-A8A7-A00F-BFC2-1EDEB2DB0E98}"/>
                  </a:ext>
                </a:extLst>
              </p:cNvPr>
              <p:cNvSpPr/>
              <p:nvPr/>
            </p:nvSpPr>
            <p:spPr bwMode="auto">
              <a:xfrm>
                <a:off x="5292726" y="928501"/>
                <a:ext cx="2541588" cy="1155887"/>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 name="Freeform 8">
                <a:extLst>
                  <a:ext uri="{FF2B5EF4-FFF2-40B4-BE49-F238E27FC236}">
                    <a16:creationId xmlns:a16="http://schemas.microsoft.com/office/drawing/2014/main" id="{7C7DB47E-B9C2-E704-C889-C8D4BCDDE2B1}"/>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 name="Freeform 9">
                <a:extLst>
                  <a:ext uri="{FF2B5EF4-FFF2-40B4-BE49-F238E27FC236}">
                    <a16:creationId xmlns:a16="http://schemas.microsoft.com/office/drawing/2014/main" id="{A0092602-6537-DB48-DCEC-DA7A207973DA}"/>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 name="Freeform 10">
                <a:extLst>
                  <a:ext uri="{FF2B5EF4-FFF2-40B4-BE49-F238E27FC236}">
                    <a16:creationId xmlns:a16="http://schemas.microsoft.com/office/drawing/2014/main" id="{C0C4AF66-18CF-D072-46FA-CA8BC0D92DA7}"/>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 name="Freeform 11">
                <a:extLst>
                  <a:ext uri="{FF2B5EF4-FFF2-40B4-BE49-F238E27FC236}">
                    <a16:creationId xmlns:a16="http://schemas.microsoft.com/office/drawing/2014/main" id="{8EEAEE4B-C1FB-2F34-7D74-0EFE15E1CBD2}"/>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grpSp>
            <p:nvGrpSpPr>
              <p:cNvPr id="18" name="组合 143">
                <a:extLst>
                  <a:ext uri="{FF2B5EF4-FFF2-40B4-BE49-F238E27FC236}">
                    <a16:creationId xmlns:a16="http://schemas.microsoft.com/office/drawing/2014/main" id="{77A6892E-09D4-C21D-72DF-CE284D560CB0}"/>
                  </a:ext>
                </a:extLst>
              </p:cNvPr>
              <p:cNvGrpSpPr/>
              <p:nvPr/>
            </p:nvGrpSpPr>
            <p:grpSpPr>
              <a:xfrm>
                <a:off x="3517901" y="1225551"/>
                <a:ext cx="5260975" cy="4090987"/>
                <a:chOff x="3517901" y="1225551"/>
                <a:chExt cx="5260975" cy="4090987"/>
              </a:xfrm>
              <a:grpFill/>
            </p:grpSpPr>
            <p:sp>
              <p:nvSpPr>
                <p:cNvPr id="19" name="Freeform 12">
                  <a:extLst>
                    <a:ext uri="{FF2B5EF4-FFF2-40B4-BE49-F238E27FC236}">
                      <a16:creationId xmlns:a16="http://schemas.microsoft.com/office/drawing/2014/main" id="{A333CF6B-4495-52BA-5818-C26E6377482D}"/>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0" name="Freeform 13">
                  <a:extLst>
                    <a:ext uri="{FF2B5EF4-FFF2-40B4-BE49-F238E27FC236}">
                      <a16:creationId xmlns:a16="http://schemas.microsoft.com/office/drawing/2014/main" id="{F44113A0-E375-2192-EEE3-7CF1C01079FA}"/>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1" name="Freeform 14">
                  <a:extLst>
                    <a:ext uri="{FF2B5EF4-FFF2-40B4-BE49-F238E27FC236}">
                      <a16:creationId xmlns:a16="http://schemas.microsoft.com/office/drawing/2014/main" id="{581359C4-15CC-4B27-8970-43B29AEAFEB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2" name="Freeform 15">
                  <a:extLst>
                    <a:ext uri="{FF2B5EF4-FFF2-40B4-BE49-F238E27FC236}">
                      <a16:creationId xmlns:a16="http://schemas.microsoft.com/office/drawing/2014/main" id="{78629626-FCF2-A166-91DA-C1AC3A3C325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3" name="Freeform 16">
                  <a:extLst>
                    <a:ext uri="{FF2B5EF4-FFF2-40B4-BE49-F238E27FC236}">
                      <a16:creationId xmlns:a16="http://schemas.microsoft.com/office/drawing/2014/main" id="{3AF96962-E462-CDEB-90B4-59A8A05B4B53}"/>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4" name="Freeform 17">
                  <a:extLst>
                    <a:ext uri="{FF2B5EF4-FFF2-40B4-BE49-F238E27FC236}">
                      <a16:creationId xmlns:a16="http://schemas.microsoft.com/office/drawing/2014/main" id="{4DFFA5D2-8C60-69B2-A368-837FF0B1386D}"/>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5" name="Freeform 18">
                  <a:extLst>
                    <a:ext uri="{FF2B5EF4-FFF2-40B4-BE49-F238E27FC236}">
                      <a16:creationId xmlns:a16="http://schemas.microsoft.com/office/drawing/2014/main" id="{2BD9C818-26CA-B5D1-1770-2C7D41551EA1}"/>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6" name="Freeform 19">
                  <a:extLst>
                    <a:ext uri="{FF2B5EF4-FFF2-40B4-BE49-F238E27FC236}">
                      <a16:creationId xmlns:a16="http://schemas.microsoft.com/office/drawing/2014/main" id="{8EEBE6EA-467F-FC89-1280-7F54E0751FC9}"/>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7" name="Freeform 20">
                  <a:extLst>
                    <a:ext uri="{FF2B5EF4-FFF2-40B4-BE49-F238E27FC236}">
                      <a16:creationId xmlns:a16="http://schemas.microsoft.com/office/drawing/2014/main" id="{0C276200-AE4D-466D-A4E6-1241D0BC7373}"/>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8" name="Freeform 21">
                  <a:extLst>
                    <a:ext uri="{FF2B5EF4-FFF2-40B4-BE49-F238E27FC236}">
                      <a16:creationId xmlns:a16="http://schemas.microsoft.com/office/drawing/2014/main" id="{9CA6FB3B-905C-945A-B430-2EB2E4F984A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29" name="Freeform 22">
                  <a:extLst>
                    <a:ext uri="{FF2B5EF4-FFF2-40B4-BE49-F238E27FC236}">
                      <a16:creationId xmlns:a16="http://schemas.microsoft.com/office/drawing/2014/main" id="{C4B595F8-7513-B137-D738-7881F6D6E50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0" name="Freeform 23">
                  <a:extLst>
                    <a:ext uri="{FF2B5EF4-FFF2-40B4-BE49-F238E27FC236}">
                      <a16:creationId xmlns:a16="http://schemas.microsoft.com/office/drawing/2014/main" id="{A30CF49C-FC66-303B-B63C-D56FAF83312A}"/>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1" name="Freeform 24">
                  <a:extLst>
                    <a:ext uri="{FF2B5EF4-FFF2-40B4-BE49-F238E27FC236}">
                      <a16:creationId xmlns:a16="http://schemas.microsoft.com/office/drawing/2014/main" id="{6DEABAEB-2936-AC08-B6C0-CB6E3A074AB1}"/>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2" name="Freeform 25">
                  <a:extLst>
                    <a:ext uri="{FF2B5EF4-FFF2-40B4-BE49-F238E27FC236}">
                      <a16:creationId xmlns:a16="http://schemas.microsoft.com/office/drawing/2014/main" id="{E6141AF1-9875-BDD8-8C49-4F060A6A64CA}"/>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3" name="Freeform 26">
                  <a:extLst>
                    <a:ext uri="{FF2B5EF4-FFF2-40B4-BE49-F238E27FC236}">
                      <a16:creationId xmlns:a16="http://schemas.microsoft.com/office/drawing/2014/main" id="{47F25DEC-AE4E-1FE0-6E98-BF29D38C7CBD}"/>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4" name="Freeform 27">
                  <a:extLst>
                    <a:ext uri="{FF2B5EF4-FFF2-40B4-BE49-F238E27FC236}">
                      <a16:creationId xmlns:a16="http://schemas.microsoft.com/office/drawing/2014/main" id="{404B4185-ACC5-4CED-7368-AC252888783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5" name="Freeform 28">
                  <a:extLst>
                    <a:ext uri="{FF2B5EF4-FFF2-40B4-BE49-F238E27FC236}">
                      <a16:creationId xmlns:a16="http://schemas.microsoft.com/office/drawing/2014/main" id="{EA87B7E4-10E6-E8EF-CC16-90ABB9CC2081}"/>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6" name="Freeform 29">
                  <a:extLst>
                    <a:ext uri="{FF2B5EF4-FFF2-40B4-BE49-F238E27FC236}">
                      <a16:creationId xmlns:a16="http://schemas.microsoft.com/office/drawing/2014/main" id="{B780C755-84C0-93A0-FBD6-5649D376CF5E}"/>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7" name="Freeform 30">
                  <a:extLst>
                    <a:ext uri="{FF2B5EF4-FFF2-40B4-BE49-F238E27FC236}">
                      <a16:creationId xmlns:a16="http://schemas.microsoft.com/office/drawing/2014/main" id="{ABEE8339-253F-E2B3-1CD2-BE1D8977DECE}"/>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8" name="Freeform 31">
                  <a:extLst>
                    <a:ext uri="{FF2B5EF4-FFF2-40B4-BE49-F238E27FC236}">
                      <a16:creationId xmlns:a16="http://schemas.microsoft.com/office/drawing/2014/main" id="{771CCC26-431D-C111-9B83-32D7F75660E4}"/>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39" name="Freeform 32">
                  <a:extLst>
                    <a:ext uri="{FF2B5EF4-FFF2-40B4-BE49-F238E27FC236}">
                      <a16:creationId xmlns:a16="http://schemas.microsoft.com/office/drawing/2014/main" id="{7FF977A5-B584-92C7-80A3-4AA180B7BC98}"/>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0" name="Freeform 33">
                  <a:extLst>
                    <a:ext uri="{FF2B5EF4-FFF2-40B4-BE49-F238E27FC236}">
                      <a16:creationId xmlns:a16="http://schemas.microsoft.com/office/drawing/2014/main" id="{B0A3A48B-B832-1E8D-4E30-793534A46AE7}"/>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1" name="Freeform 34">
                  <a:extLst>
                    <a:ext uri="{FF2B5EF4-FFF2-40B4-BE49-F238E27FC236}">
                      <a16:creationId xmlns:a16="http://schemas.microsoft.com/office/drawing/2014/main" id="{64F1CC78-BE96-2993-C9BD-1CE5B9F567CE}"/>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2" name="Freeform 35">
                  <a:extLst>
                    <a:ext uri="{FF2B5EF4-FFF2-40B4-BE49-F238E27FC236}">
                      <a16:creationId xmlns:a16="http://schemas.microsoft.com/office/drawing/2014/main" id="{D6B7E1E9-A9E0-3475-535E-0448A53E33E4}"/>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3" name="Freeform 36">
                  <a:extLst>
                    <a:ext uri="{FF2B5EF4-FFF2-40B4-BE49-F238E27FC236}">
                      <a16:creationId xmlns:a16="http://schemas.microsoft.com/office/drawing/2014/main" id="{DF53EBA0-CA96-F696-3D7A-A7D20C54FB6B}"/>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4" name="Freeform 37">
                  <a:extLst>
                    <a:ext uri="{FF2B5EF4-FFF2-40B4-BE49-F238E27FC236}">
                      <a16:creationId xmlns:a16="http://schemas.microsoft.com/office/drawing/2014/main" id="{44191186-C2FB-068F-439F-EC52A321E26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5" name="Freeform 38">
                  <a:extLst>
                    <a:ext uri="{FF2B5EF4-FFF2-40B4-BE49-F238E27FC236}">
                      <a16:creationId xmlns:a16="http://schemas.microsoft.com/office/drawing/2014/main" id="{438598B7-4DBB-B169-7C02-0FAC39CFC603}"/>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6" name="Freeform 39">
                  <a:extLst>
                    <a:ext uri="{FF2B5EF4-FFF2-40B4-BE49-F238E27FC236}">
                      <a16:creationId xmlns:a16="http://schemas.microsoft.com/office/drawing/2014/main" id="{45A3EAA0-5C8E-90E7-D1A4-0C24669D6FF8}"/>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7" name="Freeform 40">
                  <a:extLst>
                    <a:ext uri="{FF2B5EF4-FFF2-40B4-BE49-F238E27FC236}">
                      <a16:creationId xmlns:a16="http://schemas.microsoft.com/office/drawing/2014/main" id="{DB43C61B-2498-A78E-7946-E122ED56143A}"/>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8" name="Freeform 41">
                  <a:extLst>
                    <a:ext uri="{FF2B5EF4-FFF2-40B4-BE49-F238E27FC236}">
                      <a16:creationId xmlns:a16="http://schemas.microsoft.com/office/drawing/2014/main" id="{29FB110A-2A49-12DD-06C3-7A75C14ECFA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49" name="Freeform 42">
                  <a:extLst>
                    <a:ext uri="{FF2B5EF4-FFF2-40B4-BE49-F238E27FC236}">
                      <a16:creationId xmlns:a16="http://schemas.microsoft.com/office/drawing/2014/main" id="{0F6029DE-EE6B-50FE-1C8A-A5D6B44AE3D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0" name="Freeform 43">
                  <a:extLst>
                    <a:ext uri="{FF2B5EF4-FFF2-40B4-BE49-F238E27FC236}">
                      <a16:creationId xmlns:a16="http://schemas.microsoft.com/office/drawing/2014/main" id="{3D0A7D80-9362-30C3-70EC-1B0560E018B9}"/>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1" name="Freeform 44">
                  <a:extLst>
                    <a:ext uri="{FF2B5EF4-FFF2-40B4-BE49-F238E27FC236}">
                      <a16:creationId xmlns:a16="http://schemas.microsoft.com/office/drawing/2014/main" id="{94F0BBB5-8B95-6742-2603-1B02FBB60EE6}"/>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2" name="Freeform 45">
                  <a:extLst>
                    <a:ext uri="{FF2B5EF4-FFF2-40B4-BE49-F238E27FC236}">
                      <a16:creationId xmlns:a16="http://schemas.microsoft.com/office/drawing/2014/main" id="{1363DA7B-22CD-DBBE-23F9-ADBC44C81E68}"/>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3" name="Freeform 46">
                  <a:extLst>
                    <a:ext uri="{FF2B5EF4-FFF2-40B4-BE49-F238E27FC236}">
                      <a16:creationId xmlns:a16="http://schemas.microsoft.com/office/drawing/2014/main" id="{F01F730F-2C5C-DEBA-E5A2-7856E6B9E20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4" name="Freeform 47">
                  <a:extLst>
                    <a:ext uri="{FF2B5EF4-FFF2-40B4-BE49-F238E27FC236}">
                      <a16:creationId xmlns:a16="http://schemas.microsoft.com/office/drawing/2014/main" id="{D3D63432-D614-9493-77C6-ED26164AF061}"/>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5" name="Freeform 48">
                  <a:extLst>
                    <a:ext uri="{FF2B5EF4-FFF2-40B4-BE49-F238E27FC236}">
                      <a16:creationId xmlns:a16="http://schemas.microsoft.com/office/drawing/2014/main" id="{0FE3FE32-85C8-D8ED-8CBA-FB2CE837DDC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6" name="Freeform 49">
                  <a:extLst>
                    <a:ext uri="{FF2B5EF4-FFF2-40B4-BE49-F238E27FC236}">
                      <a16:creationId xmlns:a16="http://schemas.microsoft.com/office/drawing/2014/main" id="{56B4F2E6-C728-E6CD-1530-040D8C4963F6}"/>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7" name="Freeform 50">
                  <a:extLst>
                    <a:ext uri="{FF2B5EF4-FFF2-40B4-BE49-F238E27FC236}">
                      <a16:creationId xmlns:a16="http://schemas.microsoft.com/office/drawing/2014/main" id="{6D6C74EE-75AB-AAAF-A2A9-988673C81837}"/>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8" name="Freeform 51">
                  <a:extLst>
                    <a:ext uri="{FF2B5EF4-FFF2-40B4-BE49-F238E27FC236}">
                      <a16:creationId xmlns:a16="http://schemas.microsoft.com/office/drawing/2014/main" id="{EBC80484-663F-B7EB-4864-DD0DA6E4924A}"/>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59" name="Freeform 52">
                  <a:extLst>
                    <a:ext uri="{FF2B5EF4-FFF2-40B4-BE49-F238E27FC236}">
                      <a16:creationId xmlns:a16="http://schemas.microsoft.com/office/drawing/2014/main" id="{60640485-12B8-9D54-AEC8-92943BD29794}"/>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0" name="Freeform 53">
                  <a:extLst>
                    <a:ext uri="{FF2B5EF4-FFF2-40B4-BE49-F238E27FC236}">
                      <a16:creationId xmlns:a16="http://schemas.microsoft.com/office/drawing/2014/main" id="{AFB3D056-0E75-379D-62F1-11055C53A6EC}"/>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1" name="Freeform 54">
                  <a:extLst>
                    <a:ext uri="{FF2B5EF4-FFF2-40B4-BE49-F238E27FC236}">
                      <a16:creationId xmlns:a16="http://schemas.microsoft.com/office/drawing/2014/main" id="{E2E80013-5754-D7CE-AD93-BD9C018D906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2" name="Freeform 55">
                  <a:extLst>
                    <a:ext uri="{FF2B5EF4-FFF2-40B4-BE49-F238E27FC236}">
                      <a16:creationId xmlns:a16="http://schemas.microsoft.com/office/drawing/2014/main" id="{BD2054B2-E00B-CB13-DA72-B5BA7354420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3" name="Freeform 56">
                  <a:extLst>
                    <a:ext uri="{FF2B5EF4-FFF2-40B4-BE49-F238E27FC236}">
                      <a16:creationId xmlns:a16="http://schemas.microsoft.com/office/drawing/2014/main" id="{686C3B7F-F9B6-68A3-96AD-607895D13C8A}"/>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4" name="Freeform 57">
                  <a:extLst>
                    <a:ext uri="{FF2B5EF4-FFF2-40B4-BE49-F238E27FC236}">
                      <a16:creationId xmlns:a16="http://schemas.microsoft.com/office/drawing/2014/main" id="{44011014-4F13-1CC1-8DB1-E36124240F4B}"/>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5" name="Freeform 58">
                  <a:extLst>
                    <a:ext uri="{FF2B5EF4-FFF2-40B4-BE49-F238E27FC236}">
                      <a16:creationId xmlns:a16="http://schemas.microsoft.com/office/drawing/2014/main" id="{DC134FBD-4B25-70E4-5007-75149C2ED38F}"/>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6" name="Freeform 59">
                  <a:extLst>
                    <a:ext uri="{FF2B5EF4-FFF2-40B4-BE49-F238E27FC236}">
                      <a16:creationId xmlns:a16="http://schemas.microsoft.com/office/drawing/2014/main" id="{762FBB49-52A7-8F6A-E220-ED8CCA62565A}"/>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7" name="Freeform 60">
                  <a:extLst>
                    <a:ext uri="{FF2B5EF4-FFF2-40B4-BE49-F238E27FC236}">
                      <a16:creationId xmlns:a16="http://schemas.microsoft.com/office/drawing/2014/main" id="{963B5E6A-5D08-22A4-411D-3800C17A569F}"/>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8" name="Freeform 61">
                  <a:extLst>
                    <a:ext uri="{FF2B5EF4-FFF2-40B4-BE49-F238E27FC236}">
                      <a16:creationId xmlns:a16="http://schemas.microsoft.com/office/drawing/2014/main" id="{34E2887C-D56E-2E2A-C8D3-61F10853CEF5}"/>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69" name="Freeform 62">
                  <a:extLst>
                    <a:ext uri="{FF2B5EF4-FFF2-40B4-BE49-F238E27FC236}">
                      <a16:creationId xmlns:a16="http://schemas.microsoft.com/office/drawing/2014/main" id="{2A13050F-04FA-34DF-8CF1-B05093E987E1}"/>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0" name="Freeform 63">
                  <a:extLst>
                    <a:ext uri="{FF2B5EF4-FFF2-40B4-BE49-F238E27FC236}">
                      <a16:creationId xmlns:a16="http://schemas.microsoft.com/office/drawing/2014/main" id="{2F6E185A-A647-A334-F667-12C37F4366CB}"/>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1" name="Freeform 64">
                  <a:extLst>
                    <a:ext uri="{FF2B5EF4-FFF2-40B4-BE49-F238E27FC236}">
                      <a16:creationId xmlns:a16="http://schemas.microsoft.com/office/drawing/2014/main" id="{F8C743C5-76F4-8FFE-3363-2BEAE6DD0EF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2" name="Freeform 65">
                  <a:extLst>
                    <a:ext uri="{FF2B5EF4-FFF2-40B4-BE49-F238E27FC236}">
                      <a16:creationId xmlns:a16="http://schemas.microsoft.com/office/drawing/2014/main" id="{ABFF7115-FCC1-365D-05DA-4846DA68D3FB}"/>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3" name="Freeform 66">
                  <a:extLst>
                    <a:ext uri="{FF2B5EF4-FFF2-40B4-BE49-F238E27FC236}">
                      <a16:creationId xmlns:a16="http://schemas.microsoft.com/office/drawing/2014/main" id="{30CC682F-5DED-8B5C-B71A-A531CB41575A}"/>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4" name="Freeform 67">
                  <a:extLst>
                    <a:ext uri="{FF2B5EF4-FFF2-40B4-BE49-F238E27FC236}">
                      <a16:creationId xmlns:a16="http://schemas.microsoft.com/office/drawing/2014/main" id="{A6436353-B7ED-321B-885D-863E4859E1B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5" name="Freeform 68">
                  <a:extLst>
                    <a:ext uri="{FF2B5EF4-FFF2-40B4-BE49-F238E27FC236}">
                      <a16:creationId xmlns:a16="http://schemas.microsoft.com/office/drawing/2014/main" id="{F33EDD2B-30A3-8FB6-EE05-11034B419A28}"/>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6" name="Freeform 69">
                  <a:extLst>
                    <a:ext uri="{FF2B5EF4-FFF2-40B4-BE49-F238E27FC236}">
                      <a16:creationId xmlns:a16="http://schemas.microsoft.com/office/drawing/2014/main" id="{ABB117DD-7C1B-2F59-B124-EC645AF5F11D}"/>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7" name="Freeform 70">
                  <a:extLst>
                    <a:ext uri="{FF2B5EF4-FFF2-40B4-BE49-F238E27FC236}">
                      <a16:creationId xmlns:a16="http://schemas.microsoft.com/office/drawing/2014/main" id="{487390DF-FAB1-824F-CECC-7706FE3763DC}"/>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8" name="Freeform 71">
                  <a:extLst>
                    <a:ext uri="{FF2B5EF4-FFF2-40B4-BE49-F238E27FC236}">
                      <a16:creationId xmlns:a16="http://schemas.microsoft.com/office/drawing/2014/main" id="{5BB42E26-F854-A2FE-34C2-30E6638053F9}"/>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79" name="Freeform 72">
                  <a:extLst>
                    <a:ext uri="{FF2B5EF4-FFF2-40B4-BE49-F238E27FC236}">
                      <a16:creationId xmlns:a16="http://schemas.microsoft.com/office/drawing/2014/main" id="{0A7E1806-8E4E-433D-C5CD-2D4290DC4C39}"/>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0" name="Freeform 73">
                  <a:extLst>
                    <a:ext uri="{FF2B5EF4-FFF2-40B4-BE49-F238E27FC236}">
                      <a16:creationId xmlns:a16="http://schemas.microsoft.com/office/drawing/2014/main" id="{DFC67E6D-42C8-8693-9F3B-BEED544C92AF}"/>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1" name="Freeform 74">
                  <a:extLst>
                    <a:ext uri="{FF2B5EF4-FFF2-40B4-BE49-F238E27FC236}">
                      <a16:creationId xmlns:a16="http://schemas.microsoft.com/office/drawing/2014/main" id="{9DA23AA8-2540-1B7F-283F-793626988112}"/>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2" name="Freeform 75">
                  <a:extLst>
                    <a:ext uri="{FF2B5EF4-FFF2-40B4-BE49-F238E27FC236}">
                      <a16:creationId xmlns:a16="http://schemas.microsoft.com/office/drawing/2014/main" id="{D4AFB50E-EC52-893B-56DF-9C8BC735D028}"/>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3" name="Freeform 76">
                  <a:extLst>
                    <a:ext uri="{FF2B5EF4-FFF2-40B4-BE49-F238E27FC236}">
                      <a16:creationId xmlns:a16="http://schemas.microsoft.com/office/drawing/2014/main" id="{69BC8090-D011-7363-2ABD-DDA82B9E2853}"/>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4" name="Freeform 77">
                  <a:extLst>
                    <a:ext uri="{FF2B5EF4-FFF2-40B4-BE49-F238E27FC236}">
                      <a16:creationId xmlns:a16="http://schemas.microsoft.com/office/drawing/2014/main" id="{79D48669-F45B-967C-0F0E-ADD76E89B320}"/>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5" name="Freeform 78">
                  <a:extLst>
                    <a:ext uri="{FF2B5EF4-FFF2-40B4-BE49-F238E27FC236}">
                      <a16:creationId xmlns:a16="http://schemas.microsoft.com/office/drawing/2014/main" id="{8E3D052B-A4D8-52DF-1965-C5CA11078FE7}"/>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6" name="Freeform 79">
                  <a:extLst>
                    <a:ext uri="{FF2B5EF4-FFF2-40B4-BE49-F238E27FC236}">
                      <a16:creationId xmlns:a16="http://schemas.microsoft.com/office/drawing/2014/main" id="{071BA091-BFF2-9D6A-40E7-89BCD15CEC17}"/>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7" name="Freeform 80">
                  <a:extLst>
                    <a:ext uri="{FF2B5EF4-FFF2-40B4-BE49-F238E27FC236}">
                      <a16:creationId xmlns:a16="http://schemas.microsoft.com/office/drawing/2014/main" id="{F8D94979-BCD0-546E-C403-A97916198BB7}"/>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8" name="Freeform 81">
                  <a:extLst>
                    <a:ext uri="{FF2B5EF4-FFF2-40B4-BE49-F238E27FC236}">
                      <a16:creationId xmlns:a16="http://schemas.microsoft.com/office/drawing/2014/main" id="{DFCCB16D-A720-6F48-8DE8-1BF7E36065E0}"/>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89" name="Freeform 82">
                  <a:extLst>
                    <a:ext uri="{FF2B5EF4-FFF2-40B4-BE49-F238E27FC236}">
                      <a16:creationId xmlns:a16="http://schemas.microsoft.com/office/drawing/2014/main" id="{8CADD813-1AF8-A550-F9AC-B5BB6697E5F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0" name="Freeform 83">
                  <a:extLst>
                    <a:ext uri="{FF2B5EF4-FFF2-40B4-BE49-F238E27FC236}">
                      <a16:creationId xmlns:a16="http://schemas.microsoft.com/office/drawing/2014/main" id="{60201452-5261-6100-EFCB-83EBFC6C3C64}"/>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1" name="Freeform 84">
                  <a:extLst>
                    <a:ext uri="{FF2B5EF4-FFF2-40B4-BE49-F238E27FC236}">
                      <a16:creationId xmlns:a16="http://schemas.microsoft.com/office/drawing/2014/main" id="{289E8168-C772-AE8D-44E2-23CFFC726D6A}"/>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2" name="Freeform 85">
                  <a:extLst>
                    <a:ext uri="{FF2B5EF4-FFF2-40B4-BE49-F238E27FC236}">
                      <a16:creationId xmlns:a16="http://schemas.microsoft.com/office/drawing/2014/main" id="{1617BC2C-4FE7-DF6B-AE0F-3E46401AE89A}"/>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3" name="Freeform 86">
                  <a:extLst>
                    <a:ext uri="{FF2B5EF4-FFF2-40B4-BE49-F238E27FC236}">
                      <a16:creationId xmlns:a16="http://schemas.microsoft.com/office/drawing/2014/main" id="{D64C00E4-1268-9F3F-5E66-CCCC533CA1C3}"/>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4" name="Freeform 87">
                  <a:extLst>
                    <a:ext uri="{FF2B5EF4-FFF2-40B4-BE49-F238E27FC236}">
                      <a16:creationId xmlns:a16="http://schemas.microsoft.com/office/drawing/2014/main" id="{B4E86F95-BA14-8F64-6C1A-7EE172D42753}"/>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5" name="Freeform 88">
                  <a:extLst>
                    <a:ext uri="{FF2B5EF4-FFF2-40B4-BE49-F238E27FC236}">
                      <a16:creationId xmlns:a16="http://schemas.microsoft.com/office/drawing/2014/main" id="{BD427D71-8058-DE3D-7B08-E89295A3CC87}"/>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6" name="Freeform 89">
                  <a:extLst>
                    <a:ext uri="{FF2B5EF4-FFF2-40B4-BE49-F238E27FC236}">
                      <a16:creationId xmlns:a16="http://schemas.microsoft.com/office/drawing/2014/main" id="{A5E7CCA0-32F9-B811-4058-E2E6A36E1267}"/>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7" name="Freeform 90">
                  <a:extLst>
                    <a:ext uri="{FF2B5EF4-FFF2-40B4-BE49-F238E27FC236}">
                      <a16:creationId xmlns:a16="http://schemas.microsoft.com/office/drawing/2014/main" id="{E23E6490-ECD2-B2B9-F4A3-31BA2C366EC2}"/>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8" name="Freeform 91">
                  <a:extLst>
                    <a:ext uri="{FF2B5EF4-FFF2-40B4-BE49-F238E27FC236}">
                      <a16:creationId xmlns:a16="http://schemas.microsoft.com/office/drawing/2014/main" id="{5CC1D91B-D003-291C-D133-CE01D44B491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99" name="Freeform 92">
                  <a:extLst>
                    <a:ext uri="{FF2B5EF4-FFF2-40B4-BE49-F238E27FC236}">
                      <a16:creationId xmlns:a16="http://schemas.microsoft.com/office/drawing/2014/main" id="{7F4DDCAF-1302-ADC7-1C3E-2A3A3F53E6E9}"/>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grpSp>
        </p:grpSp>
        <p:sp>
          <p:nvSpPr>
            <p:cNvPr id="10" name="文本框 49">
              <a:extLst>
                <a:ext uri="{FF2B5EF4-FFF2-40B4-BE49-F238E27FC236}">
                  <a16:creationId xmlns:a16="http://schemas.microsoft.com/office/drawing/2014/main" id="{871FF529-991A-7D34-D356-EC2C1E6C2E40}"/>
                </a:ext>
              </a:extLst>
            </p:cNvPr>
            <p:cNvSpPr txBox="1">
              <a:spLocks noChangeArrowheads="1"/>
            </p:cNvSpPr>
            <p:nvPr/>
          </p:nvSpPr>
          <p:spPr bwMode="auto">
            <a:xfrm>
              <a:off x="2163390" y="2078139"/>
              <a:ext cx="2867724" cy="14384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342900" marR="0" lvl="0" indent="-342900" defTabSz="914400" eaLnBrk="1" fontAlgn="auto" latinLnBrk="0" hangingPunct="1">
                <a:lnSpc>
                  <a:spcPct val="127000"/>
                </a:lnSpc>
                <a:spcBef>
                  <a:spcPts val="1000"/>
                </a:spcBef>
                <a:spcAft>
                  <a:spcPts val="0"/>
                </a:spcAft>
                <a:buClrTx/>
                <a:buSzTx/>
                <a:buFont typeface="+mj-lt"/>
                <a:buAutoNum type="arabicPeriod"/>
                <a:tabLst>
                  <a:tab pos="241300" algn="l"/>
                </a:tabLst>
                <a:defRPr/>
              </a:pPr>
              <a:r>
                <a:rPr lang="vi-VN" b="1" i="0" dirty="0">
                  <a:solidFill>
                    <a:srgbClr val="0070C0"/>
                  </a:solidFill>
                  <a:effectLst/>
                  <a:latin typeface="+mj-lt"/>
                </a:rPr>
                <a:t>Sưu tầm và kể về một tấm gương biết quan tâm, cảm thông và chia sẻ với người khác mà em biết. Em học tập được điều gì từ tấm gương đó?</a:t>
              </a:r>
              <a:endParaRPr kumimoji="0" lang="en-US" b="1" i="0" u="none" strike="noStrike" kern="0" cap="none" spc="0" normalizeH="0" baseline="0" noProof="0" dirty="0">
                <a:ln>
                  <a:noFill/>
                </a:ln>
                <a:solidFill>
                  <a:srgbClr val="0070C0"/>
                </a:solidFill>
                <a:effectLst/>
                <a:uLnTx/>
                <a:uFillTx/>
                <a:latin typeface="+mj-lt"/>
                <a:cs typeface="Times New Roman" panose="02020603050405020304" pitchFamily="18" charset="0"/>
              </a:endParaRPr>
            </a:p>
          </p:txBody>
        </p:sp>
      </p:grpSp>
      <p:grpSp>
        <p:nvGrpSpPr>
          <p:cNvPr id="100" name="组合 3">
            <a:extLst>
              <a:ext uri="{FF2B5EF4-FFF2-40B4-BE49-F238E27FC236}">
                <a16:creationId xmlns:a16="http://schemas.microsoft.com/office/drawing/2014/main" id="{40CDCEB8-C245-1F20-6BB6-93ECE8BD597D}"/>
              </a:ext>
            </a:extLst>
          </p:cNvPr>
          <p:cNvGrpSpPr/>
          <p:nvPr/>
        </p:nvGrpSpPr>
        <p:grpSpPr>
          <a:xfrm>
            <a:off x="5875068" y="1723562"/>
            <a:ext cx="6570616" cy="4303465"/>
            <a:chOff x="7522624" y="1711467"/>
            <a:chExt cx="2698523" cy="1980244"/>
          </a:xfrm>
        </p:grpSpPr>
        <p:grpSp>
          <p:nvGrpSpPr>
            <p:cNvPr id="101" name="组合 225">
              <a:extLst>
                <a:ext uri="{FF2B5EF4-FFF2-40B4-BE49-F238E27FC236}">
                  <a16:creationId xmlns:a16="http://schemas.microsoft.com/office/drawing/2014/main" id="{588DF07C-2F51-04CE-1E9C-32274D2FDA15}"/>
                </a:ext>
              </a:extLst>
            </p:cNvPr>
            <p:cNvGrpSpPr/>
            <p:nvPr/>
          </p:nvGrpSpPr>
          <p:grpSpPr>
            <a:xfrm flipH="1">
              <a:off x="7522624" y="1711467"/>
              <a:ext cx="2698523" cy="1980244"/>
              <a:chOff x="3246438" y="1068388"/>
              <a:chExt cx="5711825" cy="4678363"/>
            </a:xfrm>
            <a:solidFill>
              <a:srgbClr val="000000"/>
            </a:solidFill>
          </p:grpSpPr>
          <p:sp>
            <p:nvSpPr>
              <p:cNvPr id="103" name="Freeform 5">
                <a:extLst>
                  <a:ext uri="{FF2B5EF4-FFF2-40B4-BE49-F238E27FC236}">
                    <a16:creationId xmlns:a16="http://schemas.microsoft.com/office/drawing/2014/main" id="{B4966081-6D3A-339A-5F75-BAC8AE3DD063}"/>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04" name="Freeform 6">
                <a:extLst>
                  <a:ext uri="{FF2B5EF4-FFF2-40B4-BE49-F238E27FC236}">
                    <a16:creationId xmlns:a16="http://schemas.microsoft.com/office/drawing/2014/main" id="{14A9D0F3-DEEC-EBE0-B953-3517BEAE5B8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05" name="Freeform 7">
                <a:extLst>
                  <a:ext uri="{FF2B5EF4-FFF2-40B4-BE49-F238E27FC236}">
                    <a16:creationId xmlns:a16="http://schemas.microsoft.com/office/drawing/2014/main" id="{18D212D9-4B3F-4E1F-5CB3-48CD7FF1889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06" name="Freeform 8">
                <a:extLst>
                  <a:ext uri="{FF2B5EF4-FFF2-40B4-BE49-F238E27FC236}">
                    <a16:creationId xmlns:a16="http://schemas.microsoft.com/office/drawing/2014/main" id="{0C322C33-EF54-C7A3-680A-A884394DC96E}"/>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07" name="Freeform 9">
                <a:extLst>
                  <a:ext uri="{FF2B5EF4-FFF2-40B4-BE49-F238E27FC236}">
                    <a16:creationId xmlns:a16="http://schemas.microsoft.com/office/drawing/2014/main" id="{D886E7CD-B25F-C57D-D29B-F6B95FC655CE}"/>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08" name="Freeform 10">
                <a:extLst>
                  <a:ext uri="{FF2B5EF4-FFF2-40B4-BE49-F238E27FC236}">
                    <a16:creationId xmlns:a16="http://schemas.microsoft.com/office/drawing/2014/main" id="{51060EE4-1447-9A20-294C-25CB3F7776C0}"/>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09" name="Freeform 11">
                <a:extLst>
                  <a:ext uri="{FF2B5EF4-FFF2-40B4-BE49-F238E27FC236}">
                    <a16:creationId xmlns:a16="http://schemas.microsoft.com/office/drawing/2014/main" id="{A6628B0F-3441-ACB0-9BDB-AE97D21A3D05}"/>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grpSp>
            <p:nvGrpSpPr>
              <p:cNvPr id="110" name="组合 233">
                <a:extLst>
                  <a:ext uri="{FF2B5EF4-FFF2-40B4-BE49-F238E27FC236}">
                    <a16:creationId xmlns:a16="http://schemas.microsoft.com/office/drawing/2014/main" id="{A1D3C9C2-8E70-E252-90D7-94CE03AFBCD1}"/>
                  </a:ext>
                </a:extLst>
              </p:cNvPr>
              <p:cNvGrpSpPr/>
              <p:nvPr/>
            </p:nvGrpSpPr>
            <p:grpSpPr>
              <a:xfrm>
                <a:off x="3517901" y="1225551"/>
                <a:ext cx="5260975" cy="4090987"/>
                <a:chOff x="3517901" y="1225551"/>
                <a:chExt cx="5260975" cy="4090987"/>
              </a:xfrm>
              <a:grpFill/>
            </p:grpSpPr>
            <p:sp>
              <p:nvSpPr>
                <p:cNvPr id="111" name="Freeform 12">
                  <a:extLst>
                    <a:ext uri="{FF2B5EF4-FFF2-40B4-BE49-F238E27FC236}">
                      <a16:creationId xmlns:a16="http://schemas.microsoft.com/office/drawing/2014/main" id="{96646BB9-7500-4117-76FA-11CB56A7A00C}"/>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2" name="Freeform 13">
                  <a:extLst>
                    <a:ext uri="{FF2B5EF4-FFF2-40B4-BE49-F238E27FC236}">
                      <a16:creationId xmlns:a16="http://schemas.microsoft.com/office/drawing/2014/main" id="{EC428EE9-2A93-61E5-459A-B2B7A34C9C5E}"/>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3" name="Freeform 14">
                  <a:extLst>
                    <a:ext uri="{FF2B5EF4-FFF2-40B4-BE49-F238E27FC236}">
                      <a16:creationId xmlns:a16="http://schemas.microsoft.com/office/drawing/2014/main" id="{370EFDB9-6F96-9BDC-7D47-1F79A487C3A9}"/>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4" name="Freeform 15">
                  <a:extLst>
                    <a:ext uri="{FF2B5EF4-FFF2-40B4-BE49-F238E27FC236}">
                      <a16:creationId xmlns:a16="http://schemas.microsoft.com/office/drawing/2014/main" id="{2D9A77BD-9ABC-368F-C01F-366E11E78F94}"/>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5" name="Freeform 16">
                  <a:extLst>
                    <a:ext uri="{FF2B5EF4-FFF2-40B4-BE49-F238E27FC236}">
                      <a16:creationId xmlns:a16="http://schemas.microsoft.com/office/drawing/2014/main" id="{E40FCE03-A132-0FB2-E365-217B1A4A7BE6}"/>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6" name="Freeform 17">
                  <a:extLst>
                    <a:ext uri="{FF2B5EF4-FFF2-40B4-BE49-F238E27FC236}">
                      <a16:creationId xmlns:a16="http://schemas.microsoft.com/office/drawing/2014/main" id="{9E5E5696-451D-F10D-E515-D5176B92CD51}"/>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7" name="Freeform 18">
                  <a:extLst>
                    <a:ext uri="{FF2B5EF4-FFF2-40B4-BE49-F238E27FC236}">
                      <a16:creationId xmlns:a16="http://schemas.microsoft.com/office/drawing/2014/main" id="{B17F247F-340B-22BD-2C80-77EF98712A8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8" name="Freeform 19">
                  <a:extLst>
                    <a:ext uri="{FF2B5EF4-FFF2-40B4-BE49-F238E27FC236}">
                      <a16:creationId xmlns:a16="http://schemas.microsoft.com/office/drawing/2014/main" id="{51F6FD5E-2923-E74A-8095-1FB914E61C7B}"/>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19" name="Freeform 20">
                  <a:extLst>
                    <a:ext uri="{FF2B5EF4-FFF2-40B4-BE49-F238E27FC236}">
                      <a16:creationId xmlns:a16="http://schemas.microsoft.com/office/drawing/2014/main" id="{8DC643CF-BD19-7D61-1F68-B992F1A3C2A5}"/>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0" name="Freeform 21">
                  <a:extLst>
                    <a:ext uri="{FF2B5EF4-FFF2-40B4-BE49-F238E27FC236}">
                      <a16:creationId xmlns:a16="http://schemas.microsoft.com/office/drawing/2014/main" id="{905A176F-FA7F-E965-914A-F17E7DBA1D15}"/>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1" name="Freeform 22">
                  <a:extLst>
                    <a:ext uri="{FF2B5EF4-FFF2-40B4-BE49-F238E27FC236}">
                      <a16:creationId xmlns:a16="http://schemas.microsoft.com/office/drawing/2014/main" id="{D64E71C0-C7A4-DE49-1555-EF8F236E2844}"/>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2" name="Freeform 23">
                  <a:extLst>
                    <a:ext uri="{FF2B5EF4-FFF2-40B4-BE49-F238E27FC236}">
                      <a16:creationId xmlns:a16="http://schemas.microsoft.com/office/drawing/2014/main" id="{F4146600-618D-BBE2-2E07-E61E6704DD67}"/>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3" name="Freeform 24">
                  <a:extLst>
                    <a:ext uri="{FF2B5EF4-FFF2-40B4-BE49-F238E27FC236}">
                      <a16:creationId xmlns:a16="http://schemas.microsoft.com/office/drawing/2014/main" id="{0CC14DCF-1C8A-8DB2-27A4-31DF93D65FE5}"/>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4" name="Freeform 25">
                  <a:extLst>
                    <a:ext uri="{FF2B5EF4-FFF2-40B4-BE49-F238E27FC236}">
                      <a16:creationId xmlns:a16="http://schemas.microsoft.com/office/drawing/2014/main" id="{D3360423-34C3-D3CA-F111-8452EA2828B6}"/>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5" name="Freeform 26">
                  <a:extLst>
                    <a:ext uri="{FF2B5EF4-FFF2-40B4-BE49-F238E27FC236}">
                      <a16:creationId xmlns:a16="http://schemas.microsoft.com/office/drawing/2014/main" id="{40B13118-892F-4924-119D-A6B35969A141}"/>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6" name="Freeform 27">
                  <a:extLst>
                    <a:ext uri="{FF2B5EF4-FFF2-40B4-BE49-F238E27FC236}">
                      <a16:creationId xmlns:a16="http://schemas.microsoft.com/office/drawing/2014/main" id="{B4C0BE36-7AE7-B109-C85D-AA3FEF780384}"/>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7" name="Freeform 28">
                  <a:extLst>
                    <a:ext uri="{FF2B5EF4-FFF2-40B4-BE49-F238E27FC236}">
                      <a16:creationId xmlns:a16="http://schemas.microsoft.com/office/drawing/2014/main" id="{A503868A-7F7F-D11B-4392-D415C56205C7}"/>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8" name="Freeform 29">
                  <a:extLst>
                    <a:ext uri="{FF2B5EF4-FFF2-40B4-BE49-F238E27FC236}">
                      <a16:creationId xmlns:a16="http://schemas.microsoft.com/office/drawing/2014/main" id="{16AA4A93-2132-917C-D253-AA159EF4317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29" name="Freeform 30">
                  <a:extLst>
                    <a:ext uri="{FF2B5EF4-FFF2-40B4-BE49-F238E27FC236}">
                      <a16:creationId xmlns:a16="http://schemas.microsoft.com/office/drawing/2014/main" id="{B9F53C9B-F0A3-93F4-D031-B3724E9D3363}"/>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0" name="Freeform 31">
                  <a:extLst>
                    <a:ext uri="{FF2B5EF4-FFF2-40B4-BE49-F238E27FC236}">
                      <a16:creationId xmlns:a16="http://schemas.microsoft.com/office/drawing/2014/main" id="{63AF3385-5818-0DDA-88AA-6DC269C3FC0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1" name="Freeform 32">
                  <a:extLst>
                    <a:ext uri="{FF2B5EF4-FFF2-40B4-BE49-F238E27FC236}">
                      <a16:creationId xmlns:a16="http://schemas.microsoft.com/office/drawing/2014/main" id="{35CC1A1F-6813-2306-5C2C-DB2A93D04C53}"/>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2" name="Freeform 33">
                  <a:extLst>
                    <a:ext uri="{FF2B5EF4-FFF2-40B4-BE49-F238E27FC236}">
                      <a16:creationId xmlns:a16="http://schemas.microsoft.com/office/drawing/2014/main" id="{ED78D899-BA0D-05BF-474D-B3673A3C26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3" name="Freeform 34">
                  <a:extLst>
                    <a:ext uri="{FF2B5EF4-FFF2-40B4-BE49-F238E27FC236}">
                      <a16:creationId xmlns:a16="http://schemas.microsoft.com/office/drawing/2014/main" id="{26F61EB0-EEAA-B9F8-D45F-F304348005B9}"/>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4" name="Freeform 35">
                  <a:extLst>
                    <a:ext uri="{FF2B5EF4-FFF2-40B4-BE49-F238E27FC236}">
                      <a16:creationId xmlns:a16="http://schemas.microsoft.com/office/drawing/2014/main" id="{B28C1078-996F-DB51-6764-BDD5A0A5CA7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5" name="Freeform 36">
                  <a:extLst>
                    <a:ext uri="{FF2B5EF4-FFF2-40B4-BE49-F238E27FC236}">
                      <a16:creationId xmlns:a16="http://schemas.microsoft.com/office/drawing/2014/main" id="{AFF51C01-8EA4-38F7-C115-24F54306181E}"/>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6" name="Freeform 37">
                  <a:extLst>
                    <a:ext uri="{FF2B5EF4-FFF2-40B4-BE49-F238E27FC236}">
                      <a16:creationId xmlns:a16="http://schemas.microsoft.com/office/drawing/2014/main" id="{9E3EEE16-7029-2341-9068-FA9695CDD7CD}"/>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7" name="Freeform 38">
                  <a:extLst>
                    <a:ext uri="{FF2B5EF4-FFF2-40B4-BE49-F238E27FC236}">
                      <a16:creationId xmlns:a16="http://schemas.microsoft.com/office/drawing/2014/main" id="{4FDEE36F-C178-6DD9-9F7F-D54B123E48CF}"/>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8" name="Freeform 39">
                  <a:extLst>
                    <a:ext uri="{FF2B5EF4-FFF2-40B4-BE49-F238E27FC236}">
                      <a16:creationId xmlns:a16="http://schemas.microsoft.com/office/drawing/2014/main" id="{3C6903E0-4016-9321-9134-1BFFFC6D7117}"/>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39" name="Freeform 40">
                  <a:extLst>
                    <a:ext uri="{FF2B5EF4-FFF2-40B4-BE49-F238E27FC236}">
                      <a16:creationId xmlns:a16="http://schemas.microsoft.com/office/drawing/2014/main" id="{130183B5-1762-5F98-4BAD-CD2AEC925B1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0" name="Freeform 41">
                  <a:extLst>
                    <a:ext uri="{FF2B5EF4-FFF2-40B4-BE49-F238E27FC236}">
                      <a16:creationId xmlns:a16="http://schemas.microsoft.com/office/drawing/2014/main" id="{B3B777ED-DB66-F724-D271-4B6FDEB0450B}"/>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1" name="Freeform 42">
                  <a:extLst>
                    <a:ext uri="{FF2B5EF4-FFF2-40B4-BE49-F238E27FC236}">
                      <a16:creationId xmlns:a16="http://schemas.microsoft.com/office/drawing/2014/main" id="{C568059D-9F72-12AD-DEB8-3B2CDE43F2A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2" name="Freeform 43">
                  <a:extLst>
                    <a:ext uri="{FF2B5EF4-FFF2-40B4-BE49-F238E27FC236}">
                      <a16:creationId xmlns:a16="http://schemas.microsoft.com/office/drawing/2014/main" id="{77CFE569-A549-D74E-3871-9F12BE4BB8D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3" name="Freeform 44">
                  <a:extLst>
                    <a:ext uri="{FF2B5EF4-FFF2-40B4-BE49-F238E27FC236}">
                      <a16:creationId xmlns:a16="http://schemas.microsoft.com/office/drawing/2014/main" id="{7956A898-4B18-F9FD-26CD-B4D4F4672968}"/>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4" name="Freeform 45">
                  <a:extLst>
                    <a:ext uri="{FF2B5EF4-FFF2-40B4-BE49-F238E27FC236}">
                      <a16:creationId xmlns:a16="http://schemas.microsoft.com/office/drawing/2014/main" id="{EA9DD783-3635-6E06-5984-C2B78A51C06F}"/>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5" name="Freeform 46">
                  <a:extLst>
                    <a:ext uri="{FF2B5EF4-FFF2-40B4-BE49-F238E27FC236}">
                      <a16:creationId xmlns:a16="http://schemas.microsoft.com/office/drawing/2014/main" id="{65DC18E8-73C7-9B4E-6F46-359002F957F3}"/>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6" name="Freeform 47">
                  <a:extLst>
                    <a:ext uri="{FF2B5EF4-FFF2-40B4-BE49-F238E27FC236}">
                      <a16:creationId xmlns:a16="http://schemas.microsoft.com/office/drawing/2014/main" id="{C6311052-DF7F-6CDC-B12A-99F3CB048517}"/>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7" name="Freeform 48">
                  <a:extLst>
                    <a:ext uri="{FF2B5EF4-FFF2-40B4-BE49-F238E27FC236}">
                      <a16:creationId xmlns:a16="http://schemas.microsoft.com/office/drawing/2014/main" id="{87ED4585-8FD6-6237-8608-67A785CB359E}"/>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8" name="Freeform 49">
                  <a:extLst>
                    <a:ext uri="{FF2B5EF4-FFF2-40B4-BE49-F238E27FC236}">
                      <a16:creationId xmlns:a16="http://schemas.microsoft.com/office/drawing/2014/main" id="{126ACFC9-FACC-5435-F002-A6A51492EBA2}"/>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49" name="Freeform 50">
                  <a:extLst>
                    <a:ext uri="{FF2B5EF4-FFF2-40B4-BE49-F238E27FC236}">
                      <a16:creationId xmlns:a16="http://schemas.microsoft.com/office/drawing/2014/main" id="{03A22C0B-C8CA-AD2E-B5C2-5F35729B18A9}"/>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0" name="Freeform 51">
                  <a:extLst>
                    <a:ext uri="{FF2B5EF4-FFF2-40B4-BE49-F238E27FC236}">
                      <a16:creationId xmlns:a16="http://schemas.microsoft.com/office/drawing/2014/main" id="{D9A75A5E-3C66-D899-8C78-EE124FC28FE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1" name="Freeform 52">
                  <a:extLst>
                    <a:ext uri="{FF2B5EF4-FFF2-40B4-BE49-F238E27FC236}">
                      <a16:creationId xmlns:a16="http://schemas.microsoft.com/office/drawing/2014/main" id="{18635797-8D32-2405-B0EE-8022B7677BEB}"/>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2" name="Freeform 53">
                  <a:extLst>
                    <a:ext uri="{FF2B5EF4-FFF2-40B4-BE49-F238E27FC236}">
                      <a16:creationId xmlns:a16="http://schemas.microsoft.com/office/drawing/2014/main" id="{D6380748-D84B-4A77-5C7E-D05D7844AB1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3" name="Freeform 54">
                  <a:extLst>
                    <a:ext uri="{FF2B5EF4-FFF2-40B4-BE49-F238E27FC236}">
                      <a16:creationId xmlns:a16="http://schemas.microsoft.com/office/drawing/2014/main" id="{CA76B958-D660-4E7A-2B2D-2274622F6AD4}"/>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4" name="Freeform 55">
                  <a:extLst>
                    <a:ext uri="{FF2B5EF4-FFF2-40B4-BE49-F238E27FC236}">
                      <a16:creationId xmlns:a16="http://schemas.microsoft.com/office/drawing/2014/main" id="{38F67C49-A4B0-2E38-21B6-EC938048B253}"/>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5" name="Freeform 56">
                  <a:extLst>
                    <a:ext uri="{FF2B5EF4-FFF2-40B4-BE49-F238E27FC236}">
                      <a16:creationId xmlns:a16="http://schemas.microsoft.com/office/drawing/2014/main" id="{AA448871-D5A2-90F6-83E1-B51637BD09DB}"/>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6" name="Freeform 57">
                  <a:extLst>
                    <a:ext uri="{FF2B5EF4-FFF2-40B4-BE49-F238E27FC236}">
                      <a16:creationId xmlns:a16="http://schemas.microsoft.com/office/drawing/2014/main" id="{CD602208-416A-B7FE-5380-52565AEE4BB6}"/>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7" name="Freeform 58">
                  <a:extLst>
                    <a:ext uri="{FF2B5EF4-FFF2-40B4-BE49-F238E27FC236}">
                      <a16:creationId xmlns:a16="http://schemas.microsoft.com/office/drawing/2014/main" id="{0D33419F-3BEF-BBE4-2F4A-6C3269BDC5F8}"/>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8" name="Freeform 59">
                  <a:extLst>
                    <a:ext uri="{FF2B5EF4-FFF2-40B4-BE49-F238E27FC236}">
                      <a16:creationId xmlns:a16="http://schemas.microsoft.com/office/drawing/2014/main" id="{C2BC4720-AD81-A5E7-C761-4B5DC611FDE6}"/>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59" name="Freeform 60">
                  <a:extLst>
                    <a:ext uri="{FF2B5EF4-FFF2-40B4-BE49-F238E27FC236}">
                      <a16:creationId xmlns:a16="http://schemas.microsoft.com/office/drawing/2014/main" id="{DB7D2FA0-9968-7EA7-9AC4-B63F47804B36}"/>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0" name="Freeform 61">
                  <a:extLst>
                    <a:ext uri="{FF2B5EF4-FFF2-40B4-BE49-F238E27FC236}">
                      <a16:creationId xmlns:a16="http://schemas.microsoft.com/office/drawing/2014/main" id="{8A748AA8-638E-11C5-57AC-7D9E92680293}"/>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1" name="Freeform 62">
                  <a:extLst>
                    <a:ext uri="{FF2B5EF4-FFF2-40B4-BE49-F238E27FC236}">
                      <a16:creationId xmlns:a16="http://schemas.microsoft.com/office/drawing/2014/main" id="{63CBA68A-1FD0-3DB4-AC45-0FFC9C76363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2" name="Freeform 63">
                  <a:extLst>
                    <a:ext uri="{FF2B5EF4-FFF2-40B4-BE49-F238E27FC236}">
                      <a16:creationId xmlns:a16="http://schemas.microsoft.com/office/drawing/2014/main" id="{B697EDD7-4986-6661-49E9-856331825369}"/>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3" name="Freeform 64">
                  <a:extLst>
                    <a:ext uri="{FF2B5EF4-FFF2-40B4-BE49-F238E27FC236}">
                      <a16:creationId xmlns:a16="http://schemas.microsoft.com/office/drawing/2014/main" id="{3419FB10-F3D4-DEC3-36B8-82C7B50C5CAC}"/>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4" name="Freeform 65">
                  <a:extLst>
                    <a:ext uri="{FF2B5EF4-FFF2-40B4-BE49-F238E27FC236}">
                      <a16:creationId xmlns:a16="http://schemas.microsoft.com/office/drawing/2014/main" id="{AD11B35B-B088-9B59-DCCE-4F8092EAB7C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5" name="Freeform 66">
                  <a:extLst>
                    <a:ext uri="{FF2B5EF4-FFF2-40B4-BE49-F238E27FC236}">
                      <a16:creationId xmlns:a16="http://schemas.microsoft.com/office/drawing/2014/main" id="{88D0E06D-F766-2DEA-CC55-CC9BEB4C82C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6" name="Freeform 67">
                  <a:extLst>
                    <a:ext uri="{FF2B5EF4-FFF2-40B4-BE49-F238E27FC236}">
                      <a16:creationId xmlns:a16="http://schemas.microsoft.com/office/drawing/2014/main" id="{66CDA21C-1F5E-6867-BDF2-1441F5E140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7" name="Freeform 68">
                  <a:extLst>
                    <a:ext uri="{FF2B5EF4-FFF2-40B4-BE49-F238E27FC236}">
                      <a16:creationId xmlns:a16="http://schemas.microsoft.com/office/drawing/2014/main" id="{F96F6726-FAFF-46D0-4E9E-86D56A218484}"/>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8" name="Freeform 69">
                  <a:extLst>
                    <a:ext uri="{FF2B5EF4-FFF2-40B4-BE49-F238E27FC236}">
                      <a16:creationId xmlns:a16="http://schemas.microsoft.com/office/drawing/2014/main" id="{0E8585E2-0274-AA8A-6615-337A38020C30}"/>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69" name="Freeform 70">
                  <a:extLst>
                    <a:ext uri="{FF2B5EF4-FFF2-40B4-BE49-F238E27FC236}">
                      <a16:creationId xmlns:a16="http://schemas.microsoft.com/office/drawing/2014/main" id="{CFB40ACA-39AC-91A3-9B5C-CACCEC1AB71E}"/>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0" name="Freeform 71">
                  <a:extLst>
                    <a:ext uri="{FF2B5EF4-FFF2-40B4-BE49-F238E27FC236}">
                      <a16:creationId xmlns:a16="http://schemas.microsoft.com/office/drawing/2014/main" id="{D3C80352-4B49-1848-95C9-63411C6A31C0}"/>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1" name="Freeform 72">
                  <a:extLst>
                    <a:ext uri="{FF2B5EF4-FFF2-40B4-BE49-F238E27FC236}">
                      <a16:creationId xmlns:a16="http://schemas.microsoft.com/office/drawing/2014/main" id="{4920004F-3C26-A2BA-FB2C-291F8A7F0005}"/>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2" name="Freeform 73">
                  <a:extLst>
                    <a:ext uri="{FF2B5EF4-FFF2-40B4-BE49-F238E27FC236}">
                      <a16:creationId xmlns:a16="http://schemas.microsoft.com/office/drawing/2014/main" id="{F7AEE2D4-E9FD-3386-B81A-E61CB7950A7E}"/>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3" name="Freeform 74">
                  <a:extLst>
                    <a:ext uri="{FF2B5EF4-FFF2-40B4-BE49-F238E27FC236}">
                      <a16:creationId xmlns:a16="http://schemas.microsoft.com/office/drawing/2014/main" id="{4900B5D9-D6D3-882E-251A-CB3AB18EB222}"/>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4" name="Freeform 75">
                  <a:extLst>
                    <a:ext uri="{FF2B5EF4-FFF2-40B4-BE49-F238E27FC236}">
                      <a16:creationId xmlns:a16="http://schemas.microsoft.com/office/drawing/2014/main" id="{F5845C5D-327E-901D-35B4-6DE52C95E075}"/>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5" name="Freeform 76">
                  <a:extLst>
                    <a:ext uri="{FF2B5EF4-FFF2-40B4-BE49-F238E27FC236}">
                      <a16:creationId xmlns:a16="http://schemas.microsoft.com/office/drawing/2014/main" id="{F2ACAB19-C24E-296F-C166-D4A0AED91C3A}"/>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6" name="Freeform 77">
                  <a:extLst>
                    <a:ext uri="{FF2B5EF4-FFF2-40B4-BE49-F238E27FC236}">
                      <a16:creationId xmlns:a16="http://schemas.microsoft.com/office/drawing/2014/main" id="{7FC41DAA-5AA4-0A00-ECD9-D0E6663D4665}"/>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7" name="Freeform 78">
                  <a:extLst>
                    <a:ext uri="{FF2B5EF4-FFF2-40B4-BE49-F238E27FC236}">
                      <a16:creationId xmlns:a16="http://schemas.microsoft.com/office/drawing/2014/main" id="{E924EA30-2FDA-5843-1DF1-5D76F679BFBE}"/>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8" name="Freeform 79">
                  <a:extLst>
                    <a:ext uri="{FF2B5EF4-FFF2-40B4-BE49-F238E27FC236}">
                      <a16:creationId xmlns:a16="http://schemas.microsoft.com/office/drawing/2014/main" id="{B77B71EF-0979-C887-DA73-527B8A2C047F}"/>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79" name="Freeform 80">
                  <a:extLst>
                    <a:ext uri="{FF2B5EF4-FFF2-40B4-BE49-F238E27FC236}">
                      <a16:creationId xmlns:a16="http://schemas.microsoft.com/office/drawing/2014/main" id="{6E9D89ED-4764-4D70-E769-18BAE4F2C619}"/>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0" name="Freeform 81">
                  <a:extLst>
                    <a:ext uri="{FF2B5EF4-FFF2-40B4-BE49-F238E27FC236}">
                      <a16:creationId xmlns:a16="http://schemas.microsoft.com/office/drawing/2014/main" id="{DE340C27-513E-1779-A30E-1E85671446C7}"/>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1" name="Freeform 82">
                  <a:extLst>
                    <a:ext uri="{FF2B5EF4-FFF2-40B4-BE49-F238E27FC236}">
                      <a16:creationId xmlns:a16="http://schemas.microsoft.com/office/drawing/2014/main" id="{D8764600-43BA-6AEC-7CFE-03F204928AE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2" name="Freeform 83">
                  <a:extLst>
                    <a:ext uri="{FF2B5EF4-FFF2-40B4-BE49-F238E27FC236}">
                      <a16:creationId xmlns:a16="http://schemas.microsoft.com/office/drawing/2014/main" id="{A66319F0-F948-86D6-A59B-50677880E83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3" name="Freeform 84">
                  <a:extLst>
                    <a:ext uri="{FF2B5EF4-FFF2-40B4-BE49-F238E27FC236}">
                      <a16:creationId xmlns:a16="http://schemas.microsoft.com/office/drawing/2014/main" id="{DDD493BB-9BEE-6875-A1ED-7E7965497C29}"/>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4" name="Freeform 85">
                  <a:extLst>
                    <a:ext uri="{FF2B5EF4-FFF2-40B4-BE49-F238E27FC236}">
                      <a16:creationId xmlns:a16="http://schemas.microsoft.com/office/drawing/2014/main" id="{5F3227A6-A801-D11D-E913-9E5DB8BE101C}"/>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5" name="Freeform 86">
                  <a:extLst>
                    <a:ext uri="{FF2B5EF4-FFF2-40B4-BE49-F238E27FC236}">
                      <a16:creationId xmlns:a16="http://schemas.microsoft.com/office/drawing/2014/main" id="{23C0B0DD-35E7-4322-6B8E-869122B82360}"/>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6" name="Freeform 87">
                  <a:extLst>
                    <a:ext uri="{FF2B5EF4-FFF2-40B4-BE49-F238E27FC236}">
                      <a16:creationId xmlns:a16="http://schemas.microsoft.com/office/drawing/2014/main" id="{9CB4C46E-0D8B-6F24-2348-45DA16ECD646}"/>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7" name="Freeform 88">
                  <a:extLst>
                    <a:ext uri="{FF2B5EF4-FFF2-40B4-BE49-F238E27FC236}">
                      <a16:creationId xmlns:a16="http://schemas.microsoft.com/office/drawing/2014/main" id="{D091DD88-FDBE-31E5-B664-00F34749E1A2}"/>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8" name="Freeform 89">
                  <a:extLst>
                    <a:ext uri="{FF2B5EF4-FFF2-40B4-BE49-F238E27FC236}">
                      <a16:creationId xmlns:a16="http://schemas.microsoft.com/office/drawing/2014/main" id="{D80A4602-D7D7-06EB-7532-0F9DB819282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89" name="Freeform 90">
                  <a:extLst>
                    <a:ext uri="{FF2B5EF4-FFF2-40B4-BE49-F238E27FC236}">
                      <a16:creationId xmlns:a16="http://schemas.microsoft.com/office/drawing/2014/main" id="{C88A54C6-433F-6462-EF66-45AB09E14AEE}"/>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90" name="Freeform 91">
                  <a:extLst>
                    <a:ext uri="{FF2B5EF4-FFF2-40B4-BE49-F238E27FC236}">
                      <a16:creationId xmlns:a16="http://schemas.microsoft.com/office/drawing/2014/main" id="{5B2074FF-85E8-607D-9927-11EE9C8AA683}"/>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sp>
              <p:nvSpPr>
                <p:cNvPr id="191" name="Freeform 92">
                  <a:extLst>
                    <a:ext uri="{FF2B5EF4-FFF2-40B4-BE49-F238E27FC236}">
                      <a16:creationId xmlns:a16="http://schemas.microsoft.com/office/drawing/2014/main" id="{9E568247-1187-9259-AEB5-4D80EC5596EB}"/>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srgbClr val="0070C0"/>
                    </a:solidFill>
                    <a:effectLst/>
                    <a:uLnTx/>
                    <a:uFillTx/>
                    <a:latin typeface="方正静蕾简体" panose="02000000000000000000" pitchFamily="2" charset="-122"/>
                    <a:ea typeface="方正静蕾简体" panose="02000000000000000000" pitchFamily="2" charset="-122"/>
                  </a:endParaRPr>
                </a:p>
              </p:txBody>
            </p:sp>
          </p:grpSp>
        </p:grpSp>
        <p:sp>
          <p:nvSpPr>
            <p:cNvPr id="102" name="文本框 49">
              <a:extLst>
                <a:ext uri="{FF2B5EF4-FFF2-40B4-BE49-F238E27FC236}">
                  <a16:creationId xmlns:a16="http://schemas.microsoft.com/office/drawing/2014/main" id="{A27477B4-02A5-E7AC-511E-8A36D5F043F5}"/>
                </a:ext>
              </a:extLst>
            </p:cNvPr>
            <p:cNvSpPr txBox="1">
              <a:spLocks noChangeArrowheads="1"/>
            </p:cNvSpPr>
            <p:nvPr/>
          </p:nvSpPr>
          <p:spPr bwMode="auto">
            <a:xfrm>
              <a:off x="7877377" y="2161971"/>
              <a:ext cx="2221357" cy="973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defTabSz="914400" eaLnBrk="1" fontAlgn="auto" latinLnBrk="0" hangingPunct="1">
                <a:lnSpc>
                  <a:spcPct val="127000"/>
                </a:lnSpc>
                <a:spcBef>
                  <a:spcPts val="1000"/>
                </a:spcBef>
                <a:spcAft>
                  <a:spcPts val="0"/>
                </a:spcAft>
                <a:buClrTx/>
                <a:buSzTx/>
                <a:buFont typeface="Arial" panose="020B0604020202020204" pitchFamily="34" charset="0"/>
                <a:buNone/>
                <a:tabLst>
                  <a:tab pos="241300" algn="l"/>
                </a:tabLst>
                <a:defRPr/>
              </a:pPr>
              <a:r>
                <a:rPr lang="en-US" sz="3200" b="1" i="0" dirty="0" err="1">
                  <a:solidFill>
                    <a:srgbClr val="0070C0"/>
                  </a:solidFill>
                  <a:effectLst/>
                  <a:latin typeface="#9Slide05 Brannboll Ny" panose="02000000000000000000" pitchFamily="2" charset="0"/>
                </a:rPr>
                <a:t>Em</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hãy</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tìm</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hiểu</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về</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một</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bạn</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có</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hoàn</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cảnh</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khó</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khăn</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và</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lập</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kế</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hoạch</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giúp</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đỡ</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bạn</a:t>
              </a:r>
              <a:r>
                <a:rPr lang="en-US" sz="3200" b="1" i="0" dirty="0">
                  <a:solidFill>
                    <a:srgbClr val="0070C0"/>
                  </a:solidFill>
                  <a:effectLst/>
                  <a:latin typeface="#9Slide05 Brannboll Ny" panose="02000000000000000000" pitchFamily="2" charset="0"/>
                </a:rPr>
                <a:t> </a:t>
              </a:r>
              <a:r>
                <a:rPr lang="en-US" sz="3200" b="1" i="0" dirty="0" err="1">
                  <a:solidFill>
                    <a:srgbClr val="0070C0"/>
                  </a:solidFill>
                  <a:effectLst/>
                  <a:latin typeface="#9Slide05 Brannboll Ny" panose="02000000000000000000" pitchFamily="2" charset="0"/>
                </a:rPr>
                <a:t>đó</a:t>
              </a:r>
              <a:r>
                <a:rPr lang="en-US" sz="3200" b="1" i="0" dirty="0">
                  <a:solidFill>
                    <a:srgbClr val="0070C0"/>
                  </a:solidFill>
                  <a:effectLst/>
                  <a:latin typeface="#9Slide05 Brannboll Ny" panose="02000000000000000000" pitchFamily="2" charset="0"/>
                </a:rPr>
                <a:t>.</a:t>
              </a:r>
              <a:endParaRPr kumimoji="0" lang="en-US" sz="3200" b="1" i="0" u="none" strike="noStrike" kern="0" cap="none" spc="0" normalizeH="0" baseline="0" noProof="0" dirty="0">
                <a:ln>
                  <a:noFill/>
                </a:ln>
                <a:solidFill>
                  <a:srgbClr val="0070C0"/>
                </a:solidFill>
                <a:effectLst/>
                <a:uLnTx/>
                <a:uFillTx/>
                <a:latin typeface="#9Slide05 Brannboll Ny" panose="02000000000000000000" pitchFamily="2" charset="0"/>
                <a:ea typeface="Calibri" panose="020F0502020204030204" pitchFamily="34" charset="0"/>
                <a:cs typeface="Arial" panose="020B0604020202020204" pitchFamily="34" charset="0"/>
              </a:endParaRPr>
            </a:p>
          </p:txBody>
        </p:sp>
      </p:grpSp>
      <p:grpSp>
        <p:nvGrpSpPr>
          <p:cNvPr id="192" name="组合 452">
            <a:extLst>
              <a:ext uri="{FF2B5EF4-FFF2-40B4-BE49-F238E27FC236}">
                <a16:creationId xmlns:a16="http://schemas.microsoft.com/office/drawing/2014/main" id="{BD6C6EF4-2399-4C2D-4EB4-B0357BFD6624}"/>
              </a:ext>
            </a:extLst>
          </p:cNvPr>
          <p:cNvGrpSpPr/>
          <p:nvPr/>
        </p:nvGrpSpPr>
        <p:grpSpPr>
          <a:xfrm>
            <a:off x="4173882" y="4415049"/>
            <a:ext cx="3005355" cy="2437862"/>
            <a:chOff x="4427538" y="954088"/>
            <a:chExt cx="3333750" cy="3729038"/>
          </a:xfrm>
        </p:grpSpPr>
        <p:sp>
          <p:nvSpPr>
            <p:cNvPr id="193" name="Freeform 5">
              <a:extLst>
                <a:ext uri="{FF2B5EF4-FFF2-40B4-BE49-F238E27FC236}">
                  <a16:creationId xmlns:a16="http://schemas.microsoft.com/office/drawing/2014/main" id="{51AECBD4-733D-AA56-400B-EBC204CFDEA7}"/>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ea typeface="SimSun" panose="02010600030101010101" pitchFamily="2" charset="-122"/>
              </a:endParaRPr>
            </a:p>
          </p:txBody>
        </p:sp>
        <p:sp>
          <p:nvSpPr>
            <p:cNvPr id="194" name="Freeform 6">
              <a:extLst>
                <a:ext uri="{FF2B5EF4-FFF2-40B4-BE49-F238E27FC236}">
                  <a16:creationId xmlns:a16="http://schemas.microsoft.com/office/drawing/2014/main" id="{225962CD-A7AE-337C-6D76-C8EF14D435C3}"/>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195" name="Freeform 7">
              <a:extLst>
                <a:ext uri="{FF2B5EF4-FFF2-40B4-BE49-F238E27FC236}">
                  <a16:creationId xmlns:a16="http://schemas.microsoft.com/office/drawing/2014/main" id="{F73E81D5-1AA5-F15C-7F74-277CE99856DA}"/>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196" name="Freeform 8">
              <a:extLst>
                <a:ext uri="{FF2B5EF4-FFF2-40B4-BE49-F238E27FC236}">
                  <a16:creationId xmlns:a16="http://schemas.microsoft.com/office/drawing/2014/main" id="{C2E5BA6D-C2D0-2479-09E7-0A560D9BA425}"/>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197" name="Freeform 9">
              <a:extLst>
                <a:ext uri="{FF2B5EF4-FFF2-40B4-BE49-F238E27FC236}">
                  <a16:creationId xmlns:a16="http://schemas.microsoft.com/office/drawing/2014/main" id="{B49860AB-720C-577B-61F0-F4DF1531EB52}"/>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198" name="Freeform 10">
              <a:extLst>
                <a:ext uri="{FF2B5EF4-FFF2-40B4-BE49-F238E27FC236}">
                  <a16:creationId xmlns:a16="http://schemas.microsoft.com/office/drawing/2014/main" id="{8C6A2AB4-D54D-4D19-4547-7C7521DE3A57}"/>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199" name="Freeform 11">
              <a:extLst>
                <a:ext uri="{FF2B5EF4-FFF2-40B4-BE49-F238E27FC236}">
                  <a16:creationId xmlns:a16="http://schemas.microsoft.com/office/drawing/2014/main" id="{73157C23-FF59-C287-1369-22BD083CA2C2}"/>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0" name="Freeform 12">
              <a:extLst>
                <a:ext uri="{FF2B5EF4-FFF2-40B4-BE49-F238E27FC236}">
                  <a16:creationId xmlns:a16="http://schemas.microsoft.com/office/drawing/2014/main" id="{AE9DF93C-5951-940A-A8E5-A5F9D162362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1" name="Freeform 13">
              <a:extLst>
                <a:ext uri="{FF2B5EF4-FFF2-40B4-BE49-F238E27FC236}">
                  <a16:creationId xmlns:a16="http://schemas.microsoft.com/office/drawing/2014/main" id="{E73DC4C0-8328-8C0E-CC01-AFDD1BAED12C}"/>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2" name="Freeform 14">
              <a:extLst>
                <a:ext uri="{FF2B5EF4-FFF2-40B4-BE49-F238E27FC236}">
                  <a16:creationId xmlns:a16="http://schemas.microsoft.com/office/drawing/2014/main" id="{706F5760-A998-F05F-91F5-4EA7B10B46D1}"/>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3" name="Freeform 15">
              <a:extLst>
                <a:ext uri="{FF2B5EF4-FFF2-40B4-BE49-F238E27FC236}">
                  <a16:creationId xmlns:a16="http://schemas.microsoft.com/office/drawing/2014/main" id="{A7F347C6-D583-1F85-AFD5-4F335C2CE92B}"/>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4" name="Freeform 16">
              <a:extLst>
                <a:ext uri="{FF2B5EF4-FFF2-40B4-BE49-F238E27FC236}">
                  <a16:creationId xmlns:a16="http://schemas.microsoft.com/office/drawing/2014/main" id="{51782788-317A-8794-07C3-8ECF6B669594}"/>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5" name="Freeform 17">
              <a:extLst>
                <a:ext uri="{FF2B5EF4-FFF2-40B4-BE49-F238E27FC236}">
                  <a16:creationId xmlns:a16="http://schemas.microsoft.com/office/drawing/2014/main" id="{87F2B0EE-79A4-480D-6596-A9545A42320F}"/>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6" name="Freeform 18">
              <a:extLst>
                <a:ext uri="{FF2B5EF4-FFF2-40B4-BE49-F238E27FC236}">
                  <a16:creationId xmlns:a16="http://schemas.microsoft.com/office/drawing/2014/main" id="{7DE6ACF5-4201-A2A6-C353-34BF5597C5F9}"/>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7" name="Freeform 19">
              <a:extLst>
                <a:ext uri="{FF2B5EF4-FFF2-40B4-BE49-F238E27FC236}">
                  <a16:creationId xmlns:a16="http://schemas.microsoft.com/office/drawing/2014/main" id="{E692CFF2-566B-DEF1-EB0E-203034E0031A}"/>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8" name="Freeform 20">
              <a:extLst>
                <a:ext uri="{FF2B5EF4-FFF2-40B4-BE49-F238E27FC236}">
                  <a16:creationId xmlns:a16="http://schemas.microsoft.com/office/drawing/2014/main" id="{742EFB92-820F-AD18-9604-B6943167A7AB}"/>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09" name="Freeform 21">
              <a:extLst>
                <a:ext uri="{FF2B5EF4-FFF2-40B4-BE49-F238E27FC236}">
                  <a16:creationId xmlns:a16="http://schemas.microsoft.com/office/drawing/2014/main" id="{0F0DE693-421E-7902-F660-6E496BCD282E}"/>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0" name="Freeform 22">
              <a:extLst>
                <a:ext uri="{FF2B5EF4-FFF2-40B4-BE49-F238E27FC236}">
                  <a16:creationId xmlns:a16="http://schemas.microsoft.com/office/drawing/2014/main" id="{02CE4008-C5C3-50B0-E0AF-F124380B5B4F}"/>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1" name="Freeform 23">
              <a:extLst>
                <a:ext uri="{FF2B5EF4-FFF2-40B4-BE49-F238E27FC236}">
                  <a16:creationId xmlns:a16="http://schemas.microsoft.com/office/drawing/2014/main" id="{E1B1F6A5-6359-B874-D401-0BEDF2256D3E}"/>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2" name="Freeform 24">
              <a:extLst>
                <a:ext uri="{FF2B5EF4-FFF2-40B4-BE49-F238E27FC236}">
                  <a16:creationId xmlns:a16="http://schemas.microsoft.com/office/drawing/2014/main" id="{920F1758-E648-B656-C01F-1149B728F184}"/>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3" name="Freeform 25">
              <a:extLst>
                <a:ext uri="{FF2B5EF4-FFF2-40B4-BE49-F238E27FC236}">
                  <a16:creationId xmlns:a16="http://schemas.microsoft.com/office/drawing/2014/main" id="{A426ACE7-EBA1-1DF5-EB2A-855F236E9452}"/>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4" name="Freeform 26">
              <a:extLst>
                <a:ext uri="{FF2B5EF4-FFF2-40B4-BE49-F238E27FC236}">
                  <a16:creationId xmlns:a16="http://schemas.microsoft.com/office/drawing/2014/main" id="{D6F6449C-E9CE-578D-6959-9557DBFC9445}"/>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5" name="Freeform 27">
              <a:extLst>
                <a:ext uri="{FF2B5EF4-FFF2-40B4-BE49-F238E27FC236}">
                  <a16:creationId xmlns:a16="http://schemas.microsoft.com/office/drawing/2014/main" id="{34FC6D5C-196C-A47E-9E80-D278039EAE6E}"/>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6" name="Freeform 28">
              <a:extLst>
                <a:ext uri="{FF2B5EF4-FFF2-40B4-BE49-F238E27FC236}">
                  <a16:creationId xmlns:a16="http://schemas.microsoft.com/office/drawing/2014/main" id="{E90C8A72-5BE6-7039-38F0-EF15B10AB4F2}"/>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7" name="Freeform 29">
              <a:extLst>
                <a:ext uri="{FF2B5EF4-FFF2-40B4-BE49-F238E27FC236}">
                  <a16:creationId xmlns:a16="http://schemas.microsoft.com/office/drawing/2014/main" id="{F5B708BB-91B5-0873-9302-D2014B086DDA}"/>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8" name="Freeform 30">
              <a:extLst>
                <a:ext uri="{FF2B5EF4-FFF2-40B4-BE49-F238E27FC236}">
                  <a16:creationId xmlns:a16="http://schemas.microsoft.com/office/drawing/2014/main" id="{DEFC46FA-2DB0-509F-96CB-3A026BA95485}"/>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19" name="Freeform 31">
              <a:extLst>
                <a:ext uri="{FF2B5EF4-FFF2-40B4-BE49-F238E27FC236}">
                  <a16:creationId xmlns:a16="http://schemas.microsoft.com/office/drawing/2014/main" id="{9CC53A4F-06AD-F342-5D81-12414056BF58}"/>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0" name="Freeform 32">
              <a:extLst>
                <a:ext uri="{FF2B5EF4-FFF2-40B4-BE49-F238E27FC236}">
                  <a16:creationId xmlns:a16="http://schemas.microsoft.com/office/drawing/2014/main" id="{35A30361-15DC-A842-FE35-D2F95FCCB54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FFBF53">
                <a:lumMod val="60000"/>
                <a:lumOff val="40000"/>
              </a:srgbClr>
            </a:solidFill>
            <a:ln>
              <a:noFill/>
            </a:ln>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1" name="Freeform 33">
              <a:extLst>
                <a:ext uri="{FF2B5EF4-FFF2-40B4-BE49-F238E27FC236}">
                  <a16:creationId xmlns:a16="http://schemas.microsoft.com/office/drawing/2014/main" id="{06316D94-FADA-A7F7-A101-0A00F38C8AA9}"/>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2" name="Freeform 34">
              <a:extLst>
                <a:ext uri="{FF2B5EF4-FFF2-40B4-BE49-F238E27FC236}">
                  <a16:creationId xmlns:a16="http://schemas.microsoft.com/office/drawing/2014/main" id="{35852C13-EE9F-B447-E3FD-BFF21FDF536C}"/>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3" name="Freeform 35">
              <a:extLst>
                <a:ext uri="{FF2B5EF4-FFF2-40B4-BE49-F238E27FC236}">
                  <a16:creationId xmlns:a16="http://schemas.microsoft.com/office/drawing/2014/main" id="{BD1D30E0-C919-2D24-914B-81B39B97D7D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4" name="Freeform 36">
              <a:extLst>
                <a:ext uri="{FF2B5EF4-FFF2-40B4-BE49-F238E27FC236}">
                  <a16:creationId xmlns:a16="http://schemas.microsoft.com/office/drawing/2014/main" id="{6C78F654-45B3-7A74-2DAE-C9E9B647E30D}"/>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5" name="Freeform 37">
              <a:extLst>
                <a:ext uri="{FF2B5EF4-FFF2-40B4-BE49-F238E27FC236}">
                  <a16:creationId xmlns:a16="http://schemas.microsoft.com/office/drawing/2014/main" id="{6E6FF788-5321-DB21-2DE9-960F6CA021EA}"/>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6" name="Freeform 38">
              <a:extLst>
                <a:ext uri="{FF2B5EF4-FFF2-40B4-BE49-F238E27FC236}">
                  <a16:creationId xmlns:a16="http://schemas.microsoft.com/office/drawing/2014/main" id="{08F5F75E-578C-A078-08E0-94DD181C4954}"/>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7" name="Freeform 39">
              <a:extLst>
                <a:ext uri="{FF2B5EF4-FFF2-40B4-BE49-F238E27FC236}">
                  <a16:creationId xmlns:a16="http://schemas.microsoft.com/office/drawing/2014/main" id="{823CF790-6EC8-12A9-3AF0-FB45101BE122}"/>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8" name="Freeform 40">
              <a:extLst>
                <a:ext uri="{FF2B5EF4-FFF2-40B4-BE49-F238E27FC236}">
                  <a16:creationId xmlns:a16="http://schemas.microsoft.com/office/drawing/2014/main" id="{536C489F-5E64-6839-5535-6CF6DA98CCBF}"/>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29" name="Freeform 41">
              <a:extLst>
                <a:ext uri="{FF2B5EF4-FFF2-40B4-BE49-F238E27FC236}">
                  <a16:creationId xmlns:a16="http://schemas.microsoft.com/office/drawing/2014/main" id="{60CD7C13-C647-65C1-E0CD-D1B62CD10B59}"/>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30" name="Freeform 42">
              <a:extLst>
                <a:ext uri="{FF2B5EF4-FFF2-40B4-BE49-F238E27FC236}">
                  <a16:creationId xmlns:a16="http://schemas.microsoft.com/office/drawing/2014/main" id="{29111EEA-C747-24CD-CC8B-FD5984023B1B}"/>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31" name="Freeform 43">
              <a:extLst>
                <a:ext uri="{FF2B5EF4-FFF2-40B4-BE49-F238E27FC236}">
                  <a16:creationId xmlns:a16="http://schemas.microsoft.com/office/drawing/2014/main" id="{AB25E0F2-CCB0-4239-6186-0EF1FBB13868}"/>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32" name="Freeform 44">
              <a:extLst>
                <a:ext uri="{FF2B5EF4-FFF2-40B4-BE49-F238E27FC236}">
                  <a16:creationId xmlns:a16="http://schemas.microsoft.com/office/drawing/2014/main" id="{D1902EAF-9DF0-0243-E492-900C6CF8FBF5}"/>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33" name="Freeform 45">
              <a:extLst>
                <a:ext uri="{FF2B5EF4-FFF2-40B4-BE49-F238E27FC236}">
                  <a16:creationId xmlns:a16="http://schemas.microsoft.com/office/drawing/2014/main" id="{04EA2BEB-7952-125B-2934-2CA48C0B85C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sp>
          <p:nvSpPr>
            <p:cNvPr id="234" name="Freeform 46">
              <a:extLst>
                <a:ext uri="{FF2B5EF4-FFF2-40B4-BE49-F238E27FC236}">
                  <a16:creationId xmlns:a16="http://schemas.microsoft.com/office/drawing/2014/main" id="{A2F7D437-BDC5-3AB6-65AD-3005D3AA69C8}"/>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a typeface="SimSun" panose="02010600030101010101" pitchFamily="2" charset="-122"/>
              </a:endParaRPr>
            </a:p>
          </p:txBody>
        </p:sp>
      </p:grpSp>
      <p:sp>
        <p:nvSpPr>
          <p:cNvPr id="235" name="TextBox 234">
            <a:extLst>
              <a:ext uri="{FF2B5EF4-FFF2-40B4-BE49-F238E27FC236}">
                <a16:creationId xmlns:a16="http://schemas.microsoft.com/office/drawing/2014/main" id="{530B9A26-66F2-51CC-1A4D-B2ADAD807736}"/>
              </a:ext>
            </a:extLst>
          </p:cNvPr>
          <p:cNvSpPr txBox="1"/>
          <p:nvPr/>
        </p:nvSpPr>
        <p:spPr>
          <a:xfrm>
            <a:off x="2935814" y="-81393"/>
            <a:ext cx="7388974" cy="76944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4400" b="1" i="0" u="none" strike="noStrike" kern="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400" b="1" i="0" u="none" strike="noStrike" kern="0" cap="none" spc="0" normalizeH="0" baseline="0" noProof="0" dirty="0">
              <a:ln>
                <a:noFill/>
              </a:ln>
              <a:solidFill>
                <a:srgbClr val="000000"/>
              </a:solidFill>
              <a:effectLst/>
              <a:uLnTx/>
              <a:uFillTx/>
            </a:endParaRPr>
          </a:p>
        </p:txBody>
      </p:sp>
    </p:spTree>
    <p:extLst>
      <p:ext uri="{BB962C8B-B14F-4D97-AF65-F5344CB8AC3E}">
        <p14:creationId xmlns:p14="http://schemas.microsoft.com/office/powerpoint/2010/main" val="376224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92"/>
                                        </p:tgtEl>
                                        <p:attrNameLst>
                                          <p:attrName>style.visibility</p:attrName>
                                        </p:attrNameLst>
                                      </p:cBhvr>
                                      <p:to>
                                        <p:strVal val="visible"/>
                                      </p:to>
                                    </p:set>
                                    <p:animEffect transition="in" filter="randombar(horizontal)">
                                      <p:cBhvr>
                                        <p:cTn id="13" dur="750"/>
                                        <p:tgtEl>
                                          <p:spTgt spid="192"/>
                                        </p:tgtEl>
                                      </p:cBhvr>
                                    </p:animEffect>
                                  </p:childTnLst>
                                </p:cTn>
                              </p:par>
                            </p:childTnLst>
                          </p:cTn>
                        </p:par>
                        <p:par>
                          <p:cTn id="14" fill="hold">
                            <p:stCondLst>
                              <p:cond delay="1750"/>
                            </p:stCondLst>
                            <p:childTnLst>
                              <p:par>
                                <p:cTn id="15" presetID="10"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fade">
                                      <p:cBhvr>
                                        <p:cTn id="2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32">
            <a:extLst>
              <a:ext uri="{FF2B5EF4-FFF2-40B4-BE49-F238E27FC236}">
                <a16:creationId xmlns:a16="http://schemas.microsoft.com/office/drawing/2014/main" id="{6B1B11EE-22B9-FBD9-51C0-2CA76ED31E6F}"/>
              </a:ext>
            </a:extLst>
          </p:cNvPr>
          <p:cNvSpPr txBox="1"/>
          <p:nvPr/>
        </p:nvSpPr>
        <p:spPr>
          <a:xfrm>
            <a:off x="144380" y="0"/>
            <a:ext cx="12047620" cy="1200329"/>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prstClr val="black"/>
                </a:solidFill>
                <a:effectLst/>
                <a:uLnTx/>
                <a:uFillTx/>
                <a:latin typeface="Times New Roman" panose="02020603050405020304" pitchFamily="18" charset="0"/>
              </a:rPr>
              <a:t>Em hãy đọc câu chuyện, quan sát các bức tranh dưới đây và trả lời câu hỏi.</a:t>
            </a:r>
          </a:p>
        </p:txBody>
      </p:sp>
      <p:pic>
        <p:nvPicPr>
          <p:cNvPr id="4" name="Picture 4">
            <a:extLst>
              <a:ext uri="{FF2B5EF4-FFF2-40B4-BE49-F238E27FC236}">
                <a16:creationId xmlns:a16="http://schemas.microsoft.com/office/drawing/2014/main" id="{F4E4DC25-3732-7B3C-3BBD-B7FB90CCF0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6" y="1200328"/>
            <a:ext cx="11059885" cy="5657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49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 calcmode="lin" valueType="num">
                                      <p:cBhvr>
                                        <p:cTn id="9" dur="750" fill="hold"/>
                                        <p:tgtEl>
                                          <p:spTgt spid="2"/>
                                        </p:tgtEl>
                                        <p:attrNameLst>
                                          <p:attrName>style.rotation</p:attrName>
                                        </p:attrNameLst>
                                      </p:cBhvr>
                                      <p:tavLst>
                                        <p:tav tm="0">
                                          <p:val>
                                            <p:fltVal val="90"/>
                                          </p:val>
                                        </p:tav>
                                        <p:tav tm="100000">
                                          <p:val>
                                            <p:fltVal val="0"/>
                                          </p:val>
                                        </p:tav>
                                      </p:tavLst>
                                    </p:anim>
                                    <p:animEffect transition="in" filter="fade">
                                      <p:cBhvr>
                                        <p:cTn id="10" dur="75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2132" y="815086"/>
            <a:ext cx="2724112" cy="2323316"/>
          </a:xfrm>
          <a:prstGeom prst="rect">
            <a:avLst/>
          </a:prstGeom>
          <a:solidFill>
            <a:srgbClr val="FFCCFF"/>
          </a:solidFill>
        </p:spPr>
      </p:pic>
      <p:sp>
        <p:nvSpPr>
          <p:cNvPr id="7" name="TextBox 6"/>
          <p:cNvSpPr txBox="1"/>
          <p:nvPr/>
        </p:nvSpPr>
        <p:spPr>
          <a:xfrm>
            <a:off x="0" y="141413"/>
            <a:ext cx="2719847" cy="584775"/>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FF"/>
                </a:solidFill>
                <a:effectLst/>
                <a:uLnTx/>
                <a:uFillTx/>
                <a:latin typeface="微软雅黑"/>
                <a:ea typeface="微软雅黑"/>
                <a:cs typeface="+mn-cs"/>
              </a:rPr>
              <a:t>TEAM WORK</a:t>
            </a: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2" y="225491"/>
            <a:ext cx="6861975" cy="744568"/>
          </a:xfrm>
          <a:prstGeom prst="roundRect">
            <a:avLst/>
          </a:prstGeom>
          <a:solidFill>
            <a:schemeClr val="accent6">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9Slide05 Brannboll Ny" panose="02000000000000000000" pitchFamily="2" charset="0"/>
                <a:ea typeface="Times New Roman" panose="02020603050405020304" pitchFamily="18" charset="0"/>
                <a:cs typeface="Times New Roman" pitchFamily="18" charset="0"/>
              </a:rPr>
              <a:t>PHIẾU BÀI TẬP (THẢO LUẬN 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rPr>
              <a:t> </a:t>
            </a:r>
            <a:endPar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endParaRPr>
          </a:p>
        </p:txBody>
      </p:sp>
      <p:sp>
        <p:nvSpPr>
          <p:cNvPr id="10" name="Rectangle 9"/>
          <p:cNvSpPr/>
          <p:nvPr/>
        </p:nvSpPr>
        <p:spPr>
          <a:xfrm>
            <a:off x="2724112" y="1099627"/>
            <a:ext cx="9467888" cy="4524315"/>
          </a:xfrm>
          <a:prstGeom prst="rect">
            <a:avLst/>
          </a:prstGeom>
        </p:spPr>
        <p:txBody>
          <a:bodyPr wrap="square">
            <a:spAutoFit/>
          </a:bodyPr>
          <a:lstStyle/>
          <a:p>
            <a:r>
              <a:rPr lang="vi-VN" altLang="en-US" sz="3600" dirty="0">
                <a:solidFill>
                  <a:srgbClr val="0000FF"/>
                </a:solidFill>
                <a:latin typeface="#9Slide05 Brannboll Ny" panose="02000000000000000000" pitchFamily="2" charset="0"/>
                <a:ea typeface="Arial Unicode MS" pitchFamily="34" charset="-128"/>
              </a:rPr>
              <a:t>1. </a:t>
            </a:r>
            <a:r>
              <a:rPr lang="en-US" altLang="en-US" sz="3600" dirty="0" err="1" smtClean="0">
                <a:solidFill>
                  <a:srgbClr val="0000FF"/>
                </a:solidFill>
                <a:latin typeface="#9Slide05 Brannboll Ny" panose="02000000000000000000" pitchFamily="2" charset="0"/>
                <a:ea typeface="Arial Unicode MS" pitchFamily="34" charset="-128"/>
              </a:rPr>
              <a:t>Nêu</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các</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biểu</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hiện</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của</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sự</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quan</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tâm</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cảm</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thông</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và</a:t>
            </a:r>
            <a:r>
              <a:rPr lang="en-US" altLang="en-US" sz="3600" dirty="0" smtClean="0">
                <a:solidFill>
                  <a:srgbClr val="0000FF"/>
                </a:solidFill>
                <a:latin typeface="#9Slide05 Brannboll Ny" panose="02000000000000000000" pitchFamily="2" charset="0"/>
                <a:ea typeface="Arial Unicode MS" pitchFamily="34" charset="-128"/>
              </a:rPr>
              <a:t> chia </a:t>
            </a:r>
            <a:r>
              <a:rPr lang="en-US" altLang="en-US" sz="3600" dirty="0" err="1" smtClean="0">
                <a:solidFill>
                  <a:srgbClr val="0000FF"/>
                </a:solidFill>
                <a:latin typeface="#9Slide05 Brannboll Ny" panose="02000000000000000000" pitchFamily="2" charset="0"/>
                <a:ea typeface="Arial Unicode MS" pitchFamily="34" charset="-128"/>
              </a:rPr>
              <a:t>sẻ</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trong</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câu</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chuyện</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Chiếc</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băng</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gạc</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cho</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trái</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tim</a:t>
            </a:r>
            <a:r>
              <a:rPr lang="en-US" altLang="en-US" sz="3600" dirty="0" smtClean="0">
                <a:solidFill>
                  <a:srgbClr val="0000FF"/>
                </a:solidFill>
                <a:latin typeface="#9Slide05 Brannboll Ny" panose="02000000000000000000" pitchFamily="2" charset="0"/>
                <a:ea typeface="Arial Unicode MS" pitchFamily="34" charset="-128"/>
              </a:rPr>
              <a:t> tan </a:t>
            </a:r>
            <a:r>
              <a:rPr lang="en-US" altLang="en-US" sz="3600" dirty="0" err="1" smtClean="0">
                <a:solidFill>
                  <a:srgbClr val="0000FF"/>
                </a:solidFill>
                <a:latin typeface="#9Slide05 Brannboll Ny" panose="02000000000000000000" pitchFamily="2" charset="0"/>
                <a:ea typeface="Arial Unicode MS" pitchFamily="34" charset="-128"/>
              </a:rPr>
              <a:t>vỡ</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và</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những</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bức</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tranh</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trên</a:t>
            </a:r>
            <a:r>
              <a:rPr lang="en-US" altLang="en-US" sz="3600" dirty="0" smtClean="0">
                <a:solidFill>
                  <a:srgbClr val="0000FF"/>
                </a:solidFill>
                <a:latin typeface="#9Slide05 Brannboll Ny" panose="02000000000000000000" pitchFamily="2" charset="0"/>
                <a:ea typeface="Arial Unicode MS" pitchFamily="34" charset="-128"/>
              </a:rPr>
              <a:t>.</a:t>
            </a:r>
          </a:p>
          <a:p>
            <a:r>
              <a:rPr lang="vi-VN" altLang="en-US" sz="3600" dirty="0" smtClean="0">
                <a:solidFill>
                  <a:srgbClr val="0000FF"/>
                </a:solidFill>
                <a:latin typeface="#9Slide05 Brannboll Ny" panose="02000000000000000000" pitchFamily="2" charset="0"/>
                <a:ea typeface="Arial Unicode MS" pitchFamily="34" charset="-128"/>
              </a:rPr>
              <a:t>2.</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Trong</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các</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bức</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tranh</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trên</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hành</a:t>
            </a:r>
            <a:r>
              <a:rPr lang="en-US" altLang="en-US" sz="3600" dirty="0" smtClean="0">
                <a:solidFill>
                  <a:srgbClr val="0000FF"/>
                </a:solidFill>
                <a:latin typeface="#9Slide05 Brannboll Ny" panose="02000000000000000000" pitchFamily="2" charset="0"/>
                <a:ea typeface="Arial Unicode MS" pitchFamily="34" charset="-128"/>
              </a:rPr>
              <a:t> vi </a:t>
            </a:r>
            <a:r>
              <a:rPr lang="en-US" altLang="en-US" sz="3600" dirty="0" err="1" smtClean="0">
                <a:solidFill>
                  <a:srgbClr val="0000FF"/>
                </a:solidFill>
                <a:latin typeface="#9Slide05 Brannboll Ny" panose="02000000000000000000" pitchFamily="2" charset="0"/>
                <a:ea typeface="Arial Unicode MS" pitchFamily="34" charset="-128"/>
              </a:rPr>
              <a:t>nào</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chưa</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thể</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hiện</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sự</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quan</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tâm</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cảm</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thông</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và</a:t>
            </a:r>
            <a:r>
              <a:rPr lang="en-US" altLang="en-US" sz="3600" dirty="0" smtClean="0">
                <a:solidFill>
                  <a:srgbClr val="0000FF"/>
                </a:solidFill>
                <a:latin typeface="#9Slide05 Brannboll Ny" panose="02000000000000000000" pitchFamily="2" charset="0"/>
                <a:ea typeface="Arial Unicode MS" pitchFamily="34" charset="-128"/>
              </a:rPr>
              <a:t> chia </a:t>
            </a:r>
            <a:r>
              <a:rPr lang="en-US" altLang="en-US" sz="3600" dirty="0" err="1" smtClean="0">
                <a:solidFill>
                  <a:srgbClr val="0000FF"/>
                </a:solidFill>
                <a:latin typeface="#9Slide05 Brannboll Ny" panose="02000000000000000000" pitchFamily="2" charset="0"/>
                <a:ea typeface="Arial Unicode MS" pitchFamily="34" charset="-128"/>
              </a:rPr>
              <a:t>sẻ</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Em</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có</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suy</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nghĩ</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gì</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về</a:t>
            </a:r>
            <a:r>
              <a:rPr lang="en-US" altLang="en-US" sz="3600" dirty="0" smtClean="0">
                <a:solidFill>
                  <a:srgbClr val="0000FF"/>
                </a:solidFill>
                <a:latin typeface="#9Slide05 Brannboll Ny" panose="02000000000000000000" pitchFamily="2" charset="0"/>
                <a:ea typeface="Arial Unicode MS" pitchFamily="34" charset="-128"/>
              </a:rPr>
              <a:t> </a:t>
            </a:r>
            <a:r>
              <a:rPr lang="en-US" altLang="en-US" sz="3600" dirty="0" err="1" smtClean="0">
                <a:solidFill>
                  <a:srgbClr val="0000FF"/>
                </a:solidFill>
                <a:latin typeface="#9Slide05 Brannboll Ny" panose="02000000000000000000" pitchFamily="2" charset="0"/>
                <a:ea typeface="Arial Unicode MS" pitchFamily="34" charset="-128"/>
              </a:rPr>
              <a:t>hành</a:t>
            </a:r>
            <a:r>
              <a:rPr lang="en-US" altLang="en-US" sz="3600" dirty="0" smtClean="0">
                <a:solidFill>
                  <a:srgbClr val="0000FF"/>
                </a:solidFill>
                <a:latin typeface="#9Slide05 Brannboll Ny" panose="02000000000000000000" pitchFamily="2" charset="0"/>
                <a:ea typeface="Arial Unicode MS" pitchFamily="34" charset="-128"/>
              </a:rPr>
              <a:t> vi </a:t>
            </a:r>
            <a:r>
              <a:rPr lang="en-US" altLang="en-US" sz="3600" dirty="0" err="1" smtClean="0">
                <a:solidFill>
                  <a:srgbClr val="0000FF"/>
                </a:solidFill>
                <a:latin typeface="#9Slide05 Brannboll Ny" panose="02000000000000000000" pitchFamily="2" charset="0"/>
                <a:ea typeface="Arial Unicode MS" pitchFamily="34" charset="-128"/>
              </a:rPr>
              <a:t>đó</a:t>
            </a:r>
            <a:r>
              <a:rPr lang="en-US" altLang="en-US" sz="3600" dirty="0" smtClean="0">
                <a:solidFill>
                  <a:srgbClr val="0000FF"/>
                </a:solidFill>
                <a:latin typeface="#9Slide05 Brannboll Ny" panose="02000000000000000000" pitchFamily="2" charset="0"/>
                <a:ea typeface="Arial Unicode MS" pitchFamily="34" charset="-128"/>
              </a:rPr>
              <a:t>?</a:t>
            </a:r>
          </a:p>
          <a:p>
            <a:r>
              <a:rPr lang="vi-VN" altLang="en-US" sz="3600" dirty="0" smtClean="0">
                <a:solidFill>
                  <a:srgbClr val="0000FF"/>
                </a:solidFill>
                <a:latin typeface="#9Slide05 Brannboll Ny" panose="02000000000000000000" pitchFamily="2" charset="0"/>
                <a:ea typeface="Arial Unicode MS" pitchFamily="34" charset="-128"/>
              </a:rPr>
              <a:t>3</a:t>
            </a:r>
            <a:r>
              <a:rPr lang="vi-VN"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Em</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hãy</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kể</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thêm</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môt</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số</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biểu</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hiện</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khác</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của</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sự</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quan</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tâm</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cảm</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thông</a:t>
            </a:r>
            <a:r>
              <a:rPr lang="en-US" altLang="en-US" sz="3600" dirty="0">
                <a:solidFill>
                  <a:srgbClr val="0000FF"/>
                </a:solidFill>
                <a:latin typeface="#9Slide05 Brannboll Ny" panose="02000000000000000000" pitchFamily="2" charset="0"/>
                <a:ea typeface="Arial Unicode MS" pitchFamily="34" charset="-128"/>
              </a:rPr>
              <a:t> </a:t>
            </a:r>
            <a:r>
              <a:rPr lang="en-US" altLang="en-US" sz="3600" dirty="0" err="1">
                <a:solidFill>
                  <a:srgbClr val="0000FF"/>
                </a:solidFill>
                <a:latin typeface="#9Slide05 Brannboll Ny" panose="02000000000000000000" pitchFamily="2" charset="0"/>
                <a:ea typeface="Arial Unicode MS" pitchFamily="34" charset="-128"/>
              </a:rPr>
              <a:t>và</a:t>
            </a:r>
            <a:r>
              <a:rPr lang="en-US" altLang="en-US" sz="3600" dirty="0">
                <a:solidFill>
                  <a:srgbClr val="0000FF"/>
                </a:solidFill>
                <a:latin typeface="#9Slide05 Brannboll Ny" panose="02000000000000000000" pitchFamily="2" charset="0"/>
                <a:ea typeface="Arial Unicode MS" pitchFamily="34" charset="-128"/>
              </a:rPr>
              <a:t> chia </a:t>
            </a:r>
            <a:r>
              <a:rPr lang="en-US" altLang="en-US" sz="3600" dirty="0" err="1">
                <a:solidFill>
                  <a:srgbClr val="0000FF"/>
                </a:solidFill>
                <a:latin typeface="#9Slide05 Brannboll Ny" panose="02000000000000000000" pitchFamily="2" charset="0"/>
                <a:ea typeface="Arial Unicode MS" pitchFamily="34" charset="-128"/>
              </a:rPr>
              <a:t>sẻ</a:t>
            </a:r>
            <a:r>
              <a:rPr lang="en-US" altLang="en-US" sz="3600" dirty="0">
                <a:solidFill>
                  <a:srgbClr val="0000FF"/>
                </a:solidFill>
                <a:latin typeface="#9Slide05 Brannboll Ny" panose="02000000000000000000" pitchFamily="2" charset="0"/>
                <a:ea typeface="Arial Unicode MS" pitchFamily="34" charset="-128"/>
              </a:rPr>
              <a:t>.</a:t>
            </a:r>
          </a:p>
        </p:txBody>
      </p:sp>
    </p:spTree>
    <p:extLst>
      <p:ext uri="{BB962C8B-B14F-4D97-AF65-F5344CB8AC3E}">
        <p14:creationId xmlns:p14="http://schemas.microsoft.com/office/powerpoint/2010/main" val="99618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C672E29A-EDC4-4258-B722-631E27FFAF2B}"/>
              </a:ext>
            </a:extLst>
          </p:cNvPr>
          <p:cNvSpPr>
            <a:spLocks noChangeArrowheads="1"/>
          </p:cNvSpPr>
          <p:nvPr/>
        </p:nvSpPr>
        <p:spPr bwMode="gray">
          <a:xfrm>
            <a:off x="4325257" y="287336"/>
            <a:ext cx="3567659"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a:t>
            </a:r>
            <a:r>
              <a:rPr lang="en-US" altLang="en-US" sz="2400" b="1" kern="0" dirty="0" smtClean="0">
                <a:solidFill>
                  <a:srgbClr val="FFFF00"/>
                </a:solidFill>
                <a:latin typeface="Times New Roman" panose="02020603050405020304" pitchFamily="18" charset="0"/>
                <a:cs typeface="Times New Roman" panose="02020603050405020304" pitchFamily="18" charset="0"/>
              </a:rPr>
              <a:t>CẶP ĐÔI</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7" name="Hộp Văn bản 32">
            <a:extLst>
              <a:ext uri="{FF2B5EF4-FFF2-40B4-BE49-F238E27FC236}">
                <a16:creationId xmlns:a16="http://schemas.microsoft.com/office/drawing/2014/main" id="{97EFA3F3-F1D0-CCFA-38A9-6705496B525C}"/>
              </a:ext>
            </a:extLst>
          </p:cNvPr>
          <p:cNvSpPr txBox="1"/>
          <p:nvPr/>
        </p:nvSpPr>
        <p:spPr>
          <a:xfrm>
            <a:off x="1640395" y="1325087"/>
            <a:ext cx="8272006" cy="523220"/>
          </a:xfrm>
          <a:prstGeom prst="rect">
            <a:avLst/>
          </a:prstGeom>
          <a:solidFill>
            <a:schemeClr val="accent4">
              <a:lumMod val="20000"/>
              <a:lumOff val="80000"/>
            </a:schemeClr>
          </a:solidFill>
        </p:spPr>
        <p:txBody>
          <a:bodyPr wrap="square" rtlCol="0">
            <a:spAutoFit/>
          </a:bodyPr>
          <a:lstStyle/>
          <a:p>
            <a:pPr defTabSz="457200"/>
            <a:r>
              <a:rPr lang="en-US" sz="2800" b="1" dirty="0" smtClean="0">
                <a:solidFill>
                  <a:prstClr val="black"/>
                </a:solidFill>
                <a:latin typeface="Times New Roman" panose="02020603050405020304" pitchFamily="18" charset="0"/>
              </a:rPr>
              <a:t>HS</a:t>
            </a:r>
            <a:r>
              <a:rPr lang="vi-VN" sz="2800" b="1" dirty="0" smtClean="0">
                <a:solidFill>
                  <a:prstClr val="black"/>
                </a:solidFill>
                <a:latin typeface="Times New Roman" panose="02020603050405020304" pitchFamily="18" charset="0"/>
              </a:rPr>
              <a:t> </a:t>
            </a:r>
            <a:r>
              <a:rPr lang="vi-VN" sz="2800" b="1" dirty="0">
                <a:solidFill>
                  <a:prstClr val="black"/>
                </a:solidFill>
                <a:latin typeface="Times New Roman" panose="02020603050405020304" pitchFamily="18" charset="0"/>
              </a:rPr>
              <a:t>đọc các trường hợp </a:t>
            </a:r>
            <a:r>
              <a:rPr lang="en-US" sz="2800" b="1" dirty="0" err="1" smtClean="0">
                <a:solidFill>
                  <a:prstClr val="black"/>
                </a:solidFill>
                <a:latin typeface="Times New Roman" panose="02020603050405020304" pitchFamily="18" charset="0"/>
              </a:rPr>
              <a:t>trong</a:t>
            </a:r>
            <a:r>
              <a:rPr lang="en-US" sz="2800" b="1" dirty="0" smtClean="0">
                <a:solidFill>
                  <a:prstClr val="black"/>
                </a:solidFill>
                <a:latin typeface="Times New Roman" panose="02020603050405020304" pitchFamily="18" charset="0"/>
              </a:rPr>
              <a:t> SGK </a:t>
            </a:r>
            <a:r>
              <a:rPr lang="vi-VN" sz="2800" b="1" dirty="0" smtClean="0">
                <a:solidFill>
                  <a:prstClr val="black"/>
                </a:solidFill>
                <a:latin typeface="Times New Roman" panose="02020603050405020304" pitchFamily="18" charset="0"/>
              </a:rPr>
              <a:t>và </a:t>
            </a:r>
            <a:r>
              <a:rPr lang="vi-VN" sz="2800" b="1" dirty="0">
                <a:solidFill>
                  <a:prstClr val="black"/>
                </a:solidFill>
                <a:latin typeface="Times New Roman" panose="02020603050405020304" pitchFamily="18" charset="0"/>
              </a:rPr>
              <a:t>trả lời câu hỏi.</a:t>
            </a:r>
          </a:p>
        </p:txBody>
      </p:sp>
      <p:grpSp>
        <p:nvGrpSpPr>
          <p:cNvPr id="9" name="Group 8">
            <a:extLst>
              <a:ext uri="{FF2B5EF4-FFF2-40B4-BE49-F238E27FC236}">
                <a16:creationId xmlns:a16="http://schemas.microsoft.com/office/drawing/2014/main" id="{EA1B7E1A-0C1D-41FD-D244-44B1B7E784C7}"/>
              </a:ext>
            </a:extLst>
          </p:cNvPr>
          <p:cNvGrpSpPr/>
          <p:nvPr/>
        </p:nvGrpSpPr>
        <p:grpSpPr>
          <a:xfrm>
            <a:off x="9245600" y="779911"/>
            <a:ext cx="3252561" cy="6078089"/>
            <a:chOff x="8286614" y="0"/>
            <a:chExt cx="4166485" cy="6765160"/>
          </a:xfrm>
        </p:grpSpPr>
        <p:pic>
          <p:nvPicPr>
            <p:cNvPr id="10" name="图片 7">
              <a:extLst>
                <a:ext uri="{FF2B5EF4-FFF2-40B4-BE49-F238E27FC236}">
                  <a16:creationId xmlns:a16="http://schemas.microsoft.com/office/drawing/2014/main" id="{A45184D5-F5C0-9498-7E2C-8D4C34BCB03F}"/>
                </a:ext>
              </a:extLst>
            </p:cNvPr>
            <p:cNvPicPr>
              <a:picLocks noChangeAspect="1"/>
            </p:cNvPicPr>
            <p:nvPr/>
          </p:nvPicPr>
          <p:blipFill rotWithShape="1">
            <a:blip r:embed="rId2">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11" name="图片 8">
              <a:extLst>
                <a:ext uri="{FF2B5EF4-FFF2-40B4-BE49-F238E27FC236}">
                  <a16:creationId xmlns:a16="http://schemas.microsoft.com/office/drawing/2014/main" id="{BD77743A-C64B-6604-1CC4-05F700FCC7B8}"/>
                </a:ext>
              </a:extLst>
            </p:cNvPr>
            <p:cNvPicPr>
              <a:picLocks noChangeAspect="1"/>
            </p:cNvPicPr>
            <p:nvPr/>
          </p:nvPicPr>
          <p:blipFill rotWithShape="1">
            <a:blip r:embed="rId3">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2" name="Picture 2" descr="http://photos.myjoyonline.com/photos/news/201311/6579331693860_2001437840207.jpg">
              <a:extLst>
                <a:ext uri="{FF2B5EF4-FFF2-40B4-BE49-F238E27FC236}">
                  <a16:creationId xmlns:a16="http://schemas.microsoft.com/office/drawing/2014/main" id="{CA615BAD-48B7-79D5-DF5A-071814B3EF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6" name="Rectangle 4">
            <a:extLst>
              <a:ext uri="{FF2B5EF4-FFF2-40B4-BE49-F238E27FC236}">
                <a16:creationId xmlns:a16="http://schemas.microsoft.com/office/drawing/2014/main" id="{46A46F49-6453-99B1-FD63-98FE4469E0FB}"/>
              </a:ext>
            </a:extLst>
          </p:cNvPr>
          <p:cNvSpPr>
            <a:spLocks noChangeArrowheads="1"/>
          </p:cNvSpPr>
          <p:nvPr/>
        </p:nvSpPr>
        <p:spPr bwMode="auto">
          <a:xfrm>
            <a:off x="472088" y="2598720"/>
            <a:ext cx="1015082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defTabSz="457200" fontAlgn="base">
              <a:spcBef>
                <a:spcPct val="0"/>
              </a:spcBef>
              <a:spcAft>
                <a:spcPct val="0"/>
              </a:spcAft>
            </a:pP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a)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Trong</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các</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trường</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hợp</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trên</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sự</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quan</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tâm</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cảm</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thông</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và</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chia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sẻ</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đã</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mang</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lại</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điều</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gì</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a:t>
            </a:r>
          </a:p>
          <a:p>
            <a:pPr defTabSz="457200" fontAlgn="base">
              <a:spcBef>
                <a:spcPct val="0"/>
              </a:spcBef>
              <a:spcAft>
                <a:spcPct val="0"/>
              </a:spcAft>
            </a:pP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b) Theo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em</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vì</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sao</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phải</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quan</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tâm</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cảm</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thông</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và</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 chia </a:t>
            </a:r>
            <a:r>
              <a:rPr lang="en-US" altLang="en-US" sz="3600" dirty="0" err="1">
                <a:solidFill>
                  <a:srgbClr val="0000FF"/>
                </a:solidFill>
                <a:latin typeface="Times New Roman" panose="02020603050405020304" pitchFamily="18" charset="0"/>
                <a:ea typeface="Arial Unicode MS" pitchFamily="34" charset="-128"/>
                <a:cs typeface="Times New Roman" panose="02020603050405020304" pitchFamily="18" charset="0"/>
              </a:rPr>
              <a:t>sẻ</a:t>
            </a:r>
            <a:r>
              <a:rPr lang="en-US" altLang="en-US" sz="3600" dirty="0">
                <a:solidFill>
                  <a:srgbClr val="0000FF"/>
                </a:solidFill>
                <a:latin typeface="Times New Roman" panose="02020603050405020304" pitchFamily="18" charset="0"/>
                <a:ea typeface="Arial Unicode MS" pitchFamily="34" charset="-128"/>
                <a:cs typeface="Times New Roman" panose="02020603050405020304" pitchFamily="18" charset="0"/>
              </a:rPr>
              <a:t>?</a:t>
            </a:r>
          </a:p>
        </p:txBody>
      </p:sp>
    </p:spTree>
    <p:extLst>
      <p:ext uri="{BB962C8B-B14F-4D97-AF65-F5344CB8AC3E}">
        <p14:creationId xmlns:p14="http://schemas.microsoft.com/office/powerpoint/2010/main" val="351165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 calcmode="lin" valueType="num">
                                      <p:cBhvr>
                                        <p:cTn id="9" dur="750" fill="hold"/>
                                        <p:tgtEl>
                                          <p:spTgt spid="7"/>
                                        </p:tgtEl>
                                        <p:attrNameLst>
                                          <p:attrName>style.rotation</p:attrName>
                                        </p:attrNameLst>
                                      </p:cBhvr>
                                      <p:tavLst>
                                        <p:tav tm="0">
                                          <p:val>
                                            <p:fltVal val="90"/>
                                          </p:val>
                                        </p:tav>
                                        <p:tav tm="100000">
                                          <p:val>
                                            <p:fltVal val="0"/>
                                          </p:val>
                                        </p:tav>
                                      </p:tavLst>
                                    </p:anim>
                                    <p:animEffect transition="in" filter="fade">
                                      <p:cBhvr>
                                        <p:cTn id="10" dur="75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12D1318-AE53-42A3-934A-2280332EE595}"/>
              </a:ext>
            </a:extLst>
          </p:cNvPr>
          <p:cNvPicPr>
            <a:picLocks noChangeAspect="1"/>
          </p:cNvPicPr>
          <p:nvPr/>
        </p:nvPicPr>
        <p:blipFill>
          <a:blip r:embed="rId2"/>
          <a:stretch>
            <a:fillRect/>
          </a:stretch>
        </p:blipFill>
        <p:spPr>
          <a:xfrm>
            <a:off x="5183249" y="4000689"/>
            <a:ext cx="2766009" cy="2996494"/>
          </a:xfrm>
          <a:prstGeom prst="rect">
            <a:avLst/>
          </a:prstGeom>
        </p:spPr>
      </p:pic>
      <p:grpSp>
        <p:nvGrpSpPr>
          <p:cNvPr id="8" name="Group 7">
            <a:extLst>
              <a:ext uri="{FF2B5EF4-FFF2-40B4-BE49-F238E27FC236}">
                <a16:creationId xmlns:a16="http://schemas.microsoft.com/office/drawing/2014/main" id="{258AD40A-C92F-44AA-85C3-D26148449939}"/>
              </a:ext>
            </a:extLst>
          </p:cNvPr>
          <p:cNvGrpSpPr/>
          <p:nvPr/>
        </p:nvGrpSpPr>
        <p:grpSpPr>
          <a:xfrm>
            <a:off x="7704511" y="2203554"/>
            <a:ext cx="4898267" cy="4653164"/>
            <a:chOff x="8286614" y="0"/>
            <a:chExt cx="4166485" cy="6765160"/>
          </a:xfrm>
        </p:grpSpPr>
        <p:pic>
          <p:nvPicPr>
            <p:cNvPr id="9" name="图片 7">
              <a:extLst>
                <a:ext uri="{FF2B5EF4-FFF2-40B4-BE49-F238E27FC236}">
                  <a16:creationId xmlns:a16="http://schemas.microsoft.com/office/drawing/2014/main" id="{715DD89E-0FE5-4E93-ABB0-F99B8493DEF9}"/>
                </a:ext>
              </a:extLst>
            </p:cNvPr>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10" name="图片 8">
              <a:extLst>
                <a:ext uri="{FF2B5EF4-FFF2-40B4-BE49-F238E27FC236}">
                  <a16:creationId xmlns:a16="http://schemas.microsoft.com/office/drawing/2014/main" id="{BA2CA465-446A-4B61-86C8-CC8998E50870}"/>
                </a:ext>
              </a:extLst>
            </p:cNvPr>
            <p:cNvPicPr>
              <a:picLocks noChangeAspect="1"/>
            </p:cNvPicPr>
            <p:nvPr/>
          </p:nvPicPr>
          <p:blipFill rotWithShape="1">
            <a:blip r:embed="rId4">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a:extLst>
                <a:ext uri="{FF2B5EF4-FFF2-40B4-BE49-F238E27FC236}">
                  <a16:creationId xmlns:a16="http://schemas.microsoft.com/office/drawing/2014/main" id="{4161B3A1-4C97-422A-9CEE-D4253A1C4C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2" name="Text Box 11">
            <a:extLst>
              <a:ext uri="{FF2B5EF4-FFF2-40B4-BE49-F238E27FC236}">
                <a16:creationId xmlns:a16="http://schemas.microsoft.com/office/drawing/2014/main" id="{FFAD148C-6CFD-4117-A8EA-7D54CBEA8541}"/>
              </a:ext>
            </a:extLst>
          </p:cNvPr>
          <p:cNvSpPr txBox="1">
            <a:spLocks noChangeArrowheads="1"/>
          </p:cNvSpPr>
          <p:nvPr/>
        </p:nvSpPr>
        <p:spPr bwMode="auto">
          <a:xfrm>
            <a:off x="149903" y="1451"/>
            <a:ext cx="3970414" cy="830997"/>
          </a:xfrm>
          <a:prstGeom prst="rect">
            <a:avLst/>
          </a:prstGeom>
          <a:solidFill>
            <a:schemeClr val="accent2">
              <a:lumMod val="20000"/>
              <a:lumOff val="80000"/>
            </a:schemeClr>
          </a:solidFill>
          <a:ln w="57150">
            <a:solidFill>
              <a:schemeClr val="accent1"/>
            </a:solidFill>
          </a:ln>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l" defTabSz="457200" rtl="0" eaLnBrk="0" fontAlgn="auto" latinLnBrk="0" hangingPunct="0">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GÓC CHIA SẺ</a:t>
            </a:r>
            <a:endParaRPr kumimoji="0" lang="ru-RU" sz="4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4" name="Bong bóng Ý nghĩ: Hình đám mây 2">
            <a:extLst>
              <a:ext uri="{FF2B5EF4-FFF2-40B4-BE49-F238E27FC236}">
                <a16:creationId xmlns:a16="http://schemas.microsoft.com/office/drawing/2014/main" id="{1259B2C5-8CD7-DE98-B486-16B468060160}"/>
              </a:ext>
            </a:extLst>
          </p:cNvPr>
          <p:cNvSpPr/>
          <p:nvPr/>
        </p:nvSpPr>
        <p:spPr>
          <a:xfrm>
            <a:off x="0" y="832448"/>
            <a:ext cx="5979885" cy="4174981"/>
          </a:xfrm>
          <a:prstGeom prst="cloudCallout">
            <a:avLst>
              <a:gd name="adj1" fmla="val 46310"/>
              <a:gd name="adj2" fmla="val 66268"/>
            </a:avLst>
          </a:prstGeom>
          <a:solidFill>
            <a:schemeClr val="accent5">
              <a:lumMod val="20000"/>
              <a:lumOff val="80000"/>
            </a:schemeClr>
          </a:solidFill>
          <a:ln w="19050"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Theo em, những người không biết quan tâm, cảm thông và chia sẻ có đáng bị phê phán hay không? </a:t>
            </a:r>
            <a:r>
              <a:rPr kumimoji="0" lang="vi-VN" sz="3200" b="0" i="0" u="none" strike="noStrike" kern="0" cap="none" spc="0" normalizeH="0" baseline="0" noProof="0" dirty="0" err="1">
                <a:ln>
                  <a:noFill/>
                </a:ln>
                <a:solidFill>
                  <a:prstClr val="black"/>
                </a:solidFill>
                <a:effectLst/>
                <a:uLnTx/>
                <a:uFillTx/>
                <a:latin typeface="#9Slide05 Brannboll Ny" panose="02000000000000000000" pitchFamily="2" charset="0"/>
              </a:rPr>
              <a:t>Vì</a:t>
            </a: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 sao?</a:t>
            </a:r>
          </a:p>
        </p:txBody>
      </p:sp>
      <p:sp>
        <p:nvSpPr>
          <p:cNvPr id="15" name="Bong bóng Ý nghĩ: Hình đám mây 25">
            <a:extLst>
              <a:ext uri="{FF2B5EF4-FFF2-40B4-BE49-F238E27FC236}">
                <a16:creationId xmlns:a16="http://schemas.microsoft.com/office/drawing/2014/main" id="{80C9AC58-BC9F-3069-C75E-364C034AB290}"/>
              </a:ext>
            </a:extLst>
          </p:cNvPr>
          <p:cNvSpPr/>
          <p:nvPr/>
        </p:nvSpPr>
        <p:spPr>
          <a:xfrm>
            <a:off x="6118668" y="-104226"/>
            <a:ext cx="5190671" cy="4209141"/>
          </a:xfrm>
          <a:prstGeom prst="cloudCallout">
            <a:avLst>
              <a:gd name="adj1" fmla="val -56854"/>
              <a:gd name="adj2" fmla="val 95870"/>
            </a:avLst>
          </a:prstGeom>
          <a:solidFill>
            <a:schemeClr val="accent2">
              <a:lumMod val="20000"/>
              <a:lumOff val="80000"/>
            </a:schemeClr>
          </a:solidFill>
          <a:ln w="19050" cap="rnd" cmpd="sng" algn="ctr">
            <a:solidFill>
              <a:sysClr val="windowText" lastClr="000000"/>
            </a:solidFill>
            <a:prstDash val="solid"/>
          </a:ln>
          <a:effectLst/>
        </p:spPr>
        <p:txBody>
          <a:bodyPr rtlCol="0" anchor="ctr"/>
          <a:lstStyle/>
          <a:p>
            <a:pPr lvl="0" algn="ctr" defTabSz="457200">
              <a:defRPr/>
            </a:pP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Làm thế nào để luôn </a:t>
            </a:r>
            <a:r>
              <a:rPr lang="vi-VN" sz="3200" kern="0" dirty="0">
                <a:solidFill>
                  <a:prstClr val="black"/>
                </a:solidFill>
                <a:latin typeface="#9Slide05 Brannboll Ny" panose="02000000000000000000" pitchFamily="2" charset="0"/>
              </a:rPr>
              <a:t>biết quan tâm, cảm thông và chia sẻ </a:t>
            </a:r>
            <a:r>
              <a:rPr kumimoji="0" lang="vi-VN" sz="3200" b="0" i="0" u="none" strike="noStrike" kern="0" cap="none" spc="0" normalizeH="0" baseline="0" noProof="0" dirty="0" err="1">
                <a:ln>
                  <a:noFill/>
                </a:ln>
                <a:solidFill>
                  <a:prstClr val="black"/>
                </a:solidFill>
                <a:effectLst/>
                <a:uLnTx/>
                <a:uFillTx/>
                <a:latin typeface="#9Slide05 Brannboll Ny" panose="02000000000000000000" pitchFamily="2" charset="0"/>
              </a:rPr>
              <a:t>với</a:t>
            </a: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 </a:t>
            </a:r>
            <a:r>
              <a:rPr kumimoji="0" lang="vi-VN" sz="3200" b="0" i="0" u="none" strike="noStrike" kern="0" cap="none" spc="0" normalizeH="0" baseline="0" noProof="0" dirty="0" err="1">
                <a:ln>
                  <a:noFill/>
                </a:ln>
                <a:solidFill>
                  <a:prstClr val="black"/>
                </a:solidFill>
                <a:effectLst/>
                <a:uLnTx/>
                <a:uFillTx/>
                <a:latin typeface="#9Slide05 Brannboll Ny" panose="02000000000000000000" pitchFamily="2" charset="0"/>
              </a:rPr>
              <a:t>người</a:t>
            </a: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 thân, </a:t>
            </a:r>
            <a:r>
              <a:rPr kumimoji="0" lang="vi-VN" sz="3200" b="0" i="0" u="none" strike="noStrike" kern="0" cap="none" spc="0" normalizeH="0" baseline="0" noProof="0" dirty="0" err="1">
                <a:ln>
                  <a:noFill/>
                </a:ln>
                <a:solidFill>
                  <a:prstClr val="black"/>
                </a:solidFill>
                <a:effectLst/>
                <a:uLnTx/>
                <a:uFillTx/>
                <a:latin typeface="#9Slide05 Brannboll Ny" panose="02000000000000000000" pitchFamily="2" charset="0"/>
              </a:rPr>
              <a:t>thầy</a:t>
            </a: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 cô, </a:t>
            </a:r>
            <a:r>
              <a:rPr kumimoji="0" lang="vi-VN" sz="3200" b="0" i="0" u="none" strike="noStrike" kern="0" cap="none" spc="0" normalizeH="0" baseline="0" noProof="0" dirty="0" err="1">
                <a:ln>
                  <a:noFill/>
                </a:ln>
                <a:solidFill>
                  <a:prstClr val="black"/>
                </a:solidFill>
                <a:effectLst/>
                <a:uLnTx/>
                <a:uFillTx/>
                <a:latin typeface="#9Slide05 Brannboll Ny" panose="02000000000000000000" pitchFamily="2" charset="0"/>
              </a:rPr>
              <a:t>bạn</a:t>
            </a: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 </a:t>
            </a:r>
            <a:r>
              <a:rPr kumimoji="0" lang="vi-VN" sz="3200" b="0" i="0" u="none" strike="noStrike" kern="0" cap="none" spc="0" normalizeH="0" baseline="0" noProof="0" dirty="0" err="1">
                <a:ln>
                  <a:noFill/>
                </a:ln>
                <a:solidFill>
                  <a:prstClr val="black"/>
                </a:solidFill>
                <a:effectLst/>
                <a:uLnTx/>
                <a:uFillTx/>
                <a:latin typeface="#9Slide05 Brannboll Ny" panose="02000000000000000000" pitchFamily="2" charset="0"/>
              </a:rPr>
              <a:t>bè</a:t>
            </a:r>
            <a:r>
              <a:rPr kumimoji="0" lang="vi-VN" sz="3200" b="0" i="0" u="none" strike="noStrike" kern="0" cap="none" spc="0" normalizeH="0" baseline="0" noProof="0" dirty="0">
                <a:ln>
                  <a:noFill/>
                </a:ln>
                <a:solidFill>
                  <a:prstClr val="black"/>
                </a:solidFill>
                <a:effectLst/>
                <a:uLnTx/>
                <a:uFillTx/>
                <a:latin typeface="#9Slide05 Brannboll Ny" panose="02000000000000000000" pitchFamily="2" charset="0"/>
              </a:rPr>
              <a:t>?</a:t>
            </a:r>
          </a:p>
        </p:txBody>
      </p:sp>
    </p:spTree>
    <p:extLst>
      <p:ext uri="{BB962C8B-B14F-4D97-AF65-F5344CB8AC3E}">
        <p14:creationId xmlns:p14="http://schemas.microsoft.com/office/powerpoint/2010/main" val="242630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p:cNvSpPr/>
          <p:nvPr/>
        </p:nvSpPr>
        <p:spPr>
          <a:xfrm>
            <a:off x="3484603" y="4920701"/>
            <a:ext cx="8713444" cy="1912926"/>
          </a:xfrm>
          <a:prstGeom prst="rect">
            <a:avLst/>
          </a:prstGeom>
          <a:solidFill>
            <a:srgbClr val="DBFDD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Rectangle 73"/>
          <p:cNvSpPr/>
          <p:nvPr/>
        </p:nvSpPr>
        <p:spPr>
          <a:xfrm>
            <a:off x="4643552" y="3400575"/>
            <a:ext cx="7308069" cy="1408168"/>
          </a:xfrm>
          <a:prstGeom prst="rect">
            <a:avLst/>
          </a:prstGeom>
          <a:solidFill>
            <a:srgbClr val="F8F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457200">
              <a:defRPr/>
            </a:pPr>
            <a:r>
              <a:rPr lang="vi-VN" sz="2800" dirty="0">
                <a:solidFill>
                  <a:srgbClr val="000000"/>
                </a:solidFill>
                <a:latin typeface="Times New Roman" panose="02020603050405020304" pitchFamily="18" charset="0"/>
                <a:ea typeface="微软雅黑"/>
                <a:cs typeface="Times New Roman" panose="02020603050405020304" pitchFamily="18" charset="0"/>
              </a:rPr>
              <a:t>Mỗi người sẽ cỏ động lực vượt qua khó khăn, thử </a:t>
            </a:r>
            <a:r>
              <a:rPr lang="vi-VN" sz="2800" dirty="0" smtClean="0">
                <a:solidFill>
                  <a:srgbClr val="000000"/>
                </a:solidFill>
                <a:latin typeface="Times New Roman" panose="02020603050405020304" pitchFamily="18" charset="0"/>
                <a:ea typeface="微软雅黑"/>
                <a:cs typeface="Times New Roman" panose="02020603050405020304" pitchFamily="18" charset="0"/>
              </a:rPr>
              <a:t>thách…</a:t>
            </a:r>
            <a:r>
              <a:rPr lang="en-US" sz="2800" dirty="0" smtClean="0">
                <a:solidFill>
                  <a:srgbClr val="000000"/>
                </a:solidFill>
                <a:latin typeface="Times New Roman" panose="02020603050405020304" pitchFamily="18" charset="0"/>
                <a:ea typeface="微软雅黑"/>
                <a:cs typeface="Times New Roman" panose="02020603050405020304" pitchFamily="18" charset="0"/>
              </a:rPr>
              <a:t>.</a:t>
            </a:r>
            <a:endParaRPr lang="vi-VN" sz="2800" dirty="0">
              <a:solidFill>
                <a:srgbClr val="000000"/>
              </a:solidFill>
              <a:latin typeface="Times New Roman" panose="02020603050405020304" pitchFamily="18" charset="0"/>
              <a:ea typeface="微软雅黑"/>
              <a:cs typeface="Times New Roman" panose="02020603050405020304" pitchFamily="18" charset="0"/>
            </a:endParaRPr>
          </a:p>
        </p:txBody>
      </p:sp>
      <p:grpSp>
        <p:nvGrpSpPr>
          <p:cNvPr id="27" name="Group 26"/>
          <p:cNvGrpSpPr/>
          <p:nvPr/>
        </p:nvGrpSpPr>
        <p:grpSpPr>
          <a:xfrm>
            <a:off x="3902731" y="32957"/>
            <a:ext cx="8158362" cy="1798715"/>
            <a:chOff x="752110" y="541866"/>
            <a:chExt cx="7301111" cy="1083733"/>
          </a:xfrm>
          <a:solidFill>
            <a:schemeClr val="accent5">
              <a:lumMod val="90000"/>
            </a:schemeClr>
          </a:solidFill>
          <a:scene3d>
            <a:camera prst="orthographicFront"/>
            <a:lightRig rig="threePt" dir="t">
              <a:rot lat="0" lon="0" rev="7500000"/>
            </a:lightRig>
          </a:scene3d>
        </p:grpSpPr>
        <p:sp>
          <p:nvSpPr>
            <p:cNvPr id="28" name="Rectangle 27"/>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9" name="TextBox 28"/>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93" y="766780"/>
            <a:ext cx="3502114" cy="4456679"/>
          </a:xfrm>
          <a:prstGeom prst="rect">
            <a:avLst/>
          </a:prstGeom>
        </p:spPr>
      </p:pic>
      <p:sp>
        <p:nvSpPr>
          <p:cNvPr id="67" name="TextBox 66"/>
          <p:cNvSpPr txBox="1"/>
          <p:nvPr/>
        </p:nvSpPr>
        <p:spPr>
          <a:xfrm>
            <a:off x="4067516" y="5317343"/>
            <a:ext cx="7792973" cy="954107"/>
          </a:xfrm>
          <a:prstGeom prst="rect">
            <a:avLst/>
          </a:prstGeom>
          <a:noFill/>
          <a:ln w="12700">
            <a:noFill/>
          </a:ln>
        </p:spPr>
        <p:txBody>
          <a:bodyPr wrap="square" rtlCol="0">
            <a:spAutoFit/>
          </a:bodyPr>
          <a:lstStyle/>
          <a:p>
            <a:pPr lvl="0" algn="just" defTabSz="457200">
              <a:defRPr/>
            </a:pPr>
            <a:r>
              <a:rPr lang="en-US" sz="2800" dirty="0">
                <a:solidFill>
                  <a:srgbClr val="000000"/>
                </a:solidFill>
                <a:latin typeface="Times New Roman" panose="02020603050405020304" pitchFamily="18" charset="0"/>
                <a:ea typeface="微软雅黑"/>
                <a:cs typeface="Times New Roman" panose="02020603050405020304" pitchFamily="18" charset="0"/>
              </a:rPr>
              <a:t>C</a:t>
            </a:r>
            <a:r>
              <a:rPr lang="vi-VN" sz="2800" dirty="0" smtClean="0">
                <a:solidFill>
                  <a:srgbClr val="000000"/>
                </a:solidFill>
                <a:latin typeface="Times New Roman" panose="02020603050405020304" pitchFamily="18" charset="0"/>
                <a:ea typeface="微软雅黑"/>
                <a:cs typeface="Times New Roman" panose="02020603050405020304" pitchFamily="18" charset="0"/>
              </a:rPr>
              <a:t>ần </a:t>
            </a:r>
            <a:r>
              <a:rPr lang="vi-VN" sz="2800" dirty="0">
                <a:solidFill>
                  <a:srgbClr val="000000"/>
                </a:solidFill>
                <a:latin typeface="Times New Roman" panose="02020603050405020304" pitchFamily="18" charset="0"/>
                <a:ea typeface="微软雅黑"/>
                <a:cs typeface="Times New Roman" panose="02020603050405020304" pitchFamily="18" charset="0"/>
              </a:rPr>
              <a:t>quan sát, lắng nghe, đặt mình vào vị trí của người khác và luôn sẵn sàng giúp đỡ </a:t>
            </a:r>
            <a:r>
              <a:rPr lang="vi-VN" sz="2800" dirty="0" smtClean="0">
                <a:solidFill>
                  <a:srgbClr val="000000"/>
                </a:solidFill>
                <a:latin typeface="Times New Roman" panose="02020603050405020304" pitchFamily="18" charset="0"/>
                <a:ea typeface="微软雅黑"/>
                <a:cs typeface="Times New Roman" panose="02020603050405020304" pitchFamily="18" charset="0"/>
              </a:rPr>
              <a:t>họ…</a:t>
            </a:r>
            <a:r>
              <a:rPr lang="en-US" sz="2800" dirty="0" smtClean="0">
                <a:solidFill>
                  <a:srgbClr val="000000"/>
                </a:solidFill>
                <a:latin typeface="Times New Roman" panose="02020603050405020304" pitchFamily="18" charset="0"/>
                <a:ea typeface="微软雅黑"/>
                <a:cs typeface="Times New Roman" panose="02020603050405020304" pitchFamily="18" charset="0"/>
              </a:rPr>
              <a:t>.</a:t>
            </a:r>
            <a:r>
              <a:rPr lang="vi-VN" sz="2800" dirty="0" smtClean="0">
                <a:solidFill>
                  <a:srgbClr val="000000"/>
                </a:solidFill>
                <a:latin typeface="Times New Roman" panose="02020603050405020304" pitchFamily="18" charset="0"/>
                <a:ea typeface="微软雅黑"/>
                <a:cs typeface="Times New Roman" panose="02020603050405020304" pitchFamily="18" charset="0"/>
              </a:rPr>
              <a:t> </a:t>
            </a:r>
            <a:endParaRPr lang="en-US" sz="2800" dirty="0">
              <a:solidFill>
                <a:srgbClr val="000000"/>
              </a:solidFill>
              <a:latin typeface="Times New Roman" panose="02020603050405020304" pitchFamily="18" charset="0"/>
              <a:ea typeface="微软雅黑"/>
              <a:cs typeface="Times New Roman" panose="02020603050405020304" pitchFamily="18" charset="0"/>
            </a:endParaRPr>
          </a:p>
        </p:txBody>
      </p:sp>
      <p:grpSp>
        <p:nvGrpSpPr>
          <p:cNvPr id="48" name="Group 47"/>
          <p:cNvGrpSpPr/>
          <p:nvPr/>
        </p:nvGrpSpPr>
        <p:grpSpPr>
          <a:xfrm>
            <a:off x="4583384" y="3416928"/>
            <a:ext cx="7520578" cy="1419932"/>
            <a:chOff x="752110" y="541866"/>
            <a:chExt cx="7301111" cy="1083733"/>
          </a:xfrm>
          <a:noFill/>
          <a:scene3d>
            <a:camera prst="orthographicFront"/>
            <a:lightRig rig="threePt" dir="t">
              <a:rot lat="0" lon="0" rev="7500000"/>
            </a:lightRig>
          </a:scene3d>
        </p:grpSpPr>
        <p:sp>
          <p:nvSpPr>
            <p:cNvPr id="49" name="Rectangle 48"/>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0" name="TextBox 49"/>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42" name="Group 41"/>
          <p:cNvGrpSpPr/>
          <p:nvPr/>
        </p:nvGrpSpPr>
        <p:grpSpPr>
          <a:xfrm>
            <a:off x="4620505" y="1933129"/>
            <a:ext cx="7509578" cy="1293762"/>
            <a:chOff x="752110" y="541866"/>
            <a:chExt cx="7301111" cy="1083733"/>
          </a:xfrm>
          <a:solidFill>
            <a:srgbClr val="FFCCFF"/>
          </a:solidFill>
          <a:scene3d>
            <a:camera prst="orthographicFront"/>
            <a:lightRig rig="threePt" dir="t">
              <a:rot lat="0" lon="0" rev="7500000"/>
            </a:lightRig>
          </a:scene3d>
        </p:grpSpPr>
        <p:sp>
          <p:nvSpPr>
            <p:cNvPr id="43" name="Rectangle 42"/>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4" name="TextBox 43"/>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45" name="TextBox 44"/>
          <p:cNvSpPr txBox="1"/>
          <p:nvPr/>
        </p:nvSpPr>
        <p:spPr>
          <a:xfrm>
            <a:off x="4750808" y="2078382"/>
            <a:ext cx="7421326" cy="1014380"/>
          </a:xfrm>
          <a:prstGeom prst="rect">
            <a:avLst/>
          </a:prstGeom>
          <a:noFill/>
          <a:ln>
            <a:noFill/>
          </a:ln>
        </p:spPr>
        <p:txBody>
          <a:bodyPr wrap="square" rtlCol="0">
            <a:spAutoFit/>
          </a:bodyPr>
          <a:lstStyle/>
          <a:p>
            <a:pPr>
              <a:lnSpc>
                <a:spcPct val="107000"/>
              </a:lnSpc>
              <a:spcAft>
                <a:spcPts val="800"/>
              </a:spcAft>
            </a:pPr>
            <a:r>
              <a:rPr lang="en-US" sz="2800" dirty="0" err="1">
                <a:solidFill>
                  <a:srgbClr val="FF0000"/>
                </a:solidFill>
                <a:latin typeface="Times New Roman" panose="02020603050405020304" pitchFamily="18" charset="0"/>
                <a:ea typeface="Droid Sans"/>
                <a:cs typeface="Times New Roman" panose="02020603050405020304" pitchFamily="18" charset="0"/>
              </a:rPr>
              <a:t>Lắng</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nghe</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động</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viên</a:t>
            </a:r>
            <a:r>
              <a:rPr lang="en-US" sz="2800" dirty="0">
                <a:solidFill>
                  <a:srgbClr val="FF0000"/>
                </a:solidFill>
                <a:latin typeface="Times New Roman" panose="02020603050405020304" pitchFamily="18" charset="0"/>
                <a:ea typeface="Droid Sans"/>
                <a:cs typeface="Times New Roman" panose="02020603050405020304" pitchFamily="18" charset="0"/>
              </a:rPr>
              <a:t>, an </a:t>
            </a:r>
            <a:r>
              <a:rPr lang="en-US" sz="2800" dirty="0" err="1">
                <a:solidFill>
                  <a:srgbClr val="FF0000"/>
                </a:solidFill>
                <a:latin typeface="Times New Roman" panose="02020603050405020304" pitchFamily="18" charset="0"/>
                <a:ea typeface="Droid Sans"/>
                <a:cs typeface="Times New Roman" panose="02020603050405020304" pitchFamily="18" charset="0"/>
              </a:rPr>
              <a:t>ủi</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nhắn</a:t>
            </a:r>
            <a:r>
              <a:rPr lang="en-US" sz="2800" dirty="0">
                <a:solidFill>
                  <a:srgbClr val="FF0000"/>
                </a:solidFill>
                <a:latin typeface="Times New Roman" panose="02020603050405020304" pitchFamily="18" charset="0"/>
                <a:ea typeface="Droid Sans"/>
                <a:cs typeface="Times New Roman" panose="02020603050405020304" pitchFamily="18" charset="0"/>
              </a:rPr>
              <a:t> tin, </a:t>
            </a:r>
            <a:r>
              <a:rPr lang="en-US" sz="2800" dirty="0" err="1">
                <a:solidFill>
                  <a:srgbClr val="FF0000"/>
                </a:solidFill>
                <a:latin typeface="Times New Roman" panose="02020603050405020304" pitchFamily="18" charset="0"/>
                <a:ea typeface="Droid Sans"/>
                <a:cs typeface="Times New Roman" panose="02020603050405020304" pitchFamily="18" charset="0"/>
              </a:rPr>
              <a:t>gọi</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điện</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hỏi</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err="1">
                <a:solidFill>
                  <a:srgbClr val="FF0000"/>
                </a:solidFill>
                <a:latin typeface="Times New Roman" panose="02020603050405020304" pitchFamily="18" charset="0"/>
                <a:ea typeface="Droid Sans"/>
                <a:cs typeface="Times New Roman" panose="02020603050405020304" pitchFamily="18" charset="0"/>
              </a:rPr>
              <a:t>thăm</a:t>
            </a:r>
            <a:r>
              <a:rPr lang="en-US" sz="2800" dirty="0">
                <a:solidFill>
                  <a:srgbClr val="FF0000"/>
                </a:solidFill>
                <a:latin typeface="Times New Roman" panose="02020603050405020304" pitchFamily="18" charset="0"/>
                <a:ea typeface="Droid Sans"/>
                <a:cs typeface="Times New Roman" panose="02020603050405020304" pitchFamily="18" charset="0"/>
              </a:rPr>
              <a:t>. </a:t>
            </a:r>
            <a:r>
              <a:rPr lang="en-US" sz="2800" dirty="0" smtClean="0">
                <a:solidFill>
                  <a:srgbClr val="FF0000"/>
                </a:solidFill>
                <a:latin typeface="Times New Roman" panose="02020603050405020304" pitchFamily="18" charset="0"/>
                <a:ea typeface="Droid Sans"/>
                <a:cs typeface="Times New Roman" panose="02020603050405020304" pitchFamily="18" charset="0"/>
              </a:rPr>
              <a:t>….</a:t>
            </a:r>
            <a:endParaRPr lang="vi-VN" sz="2800" dirty="0">
              <a:solidFill>
                <a:srgbClr val="FF0000"/>
              </a:solidFill>
              <a:latin typeface="Times New Roman" panose="02020603050405020304" pitchFamily="18" charset="0"/>
              <a:ea typeface="Droid Sans"/>
              <a:cs typeface="Times New Roman" panose="02020603050405020304" pitchFamily="18" charset="0"/>
            </a:endParaRPr>
          </a:p>
        </p:txBody>
      </p:sp>
      <p:sp>
        <p:nvSpPr>
          <p:cNvPr id="35" name="Block Arc 34"/>
          <p:cNvSpPr/>
          <p:nvPr/>
        </p:nvSpPr>
        <p:spPr>
          <a:xfrm>
            <a:off x="-1503430" y="-20991"/>
            <a:ext cx="5784815" cy="7059815"/>
          </a:xfrm>
          <a:prstGeom prst="blockArc">
            <a:avLst>
              <a:gd name="adj1" fmla="val 18900000"/>
              <a:gd name="adj2" fmla="val 2700000"/>
              <a:gd name="adj3" fmla="val 369"/>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Oval 10"/>
          <p:cNvSpPr/>
          <p:nvPr/>
        </p:nvSpPr>
        <p:spPr>
          <a:xfrm>
            <a:off x="2202873" y="5260973"/>
            <a:ext cx="1513819" cy="1494383"/>
          </a:xfrm>
          <a:prstGeom prst="ellipse">
            <a:avLst/>
          </a:prstGeom>
          <a:solidFill>
            <a:srgbClr val="FFFF0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Oval 21"/>
          <p:cNvSpPr/>
          <p:nvPr/>
        </p:nvSpPr>
        <p:spPr>
          <a:xfrm>
            <a:off x="3322967" y="3613537"/>
            <a:ext cx="1299684" cy="1371893"/>
          </a:xfrm>
          <a:prstGeom prst="ellipse">
            <a:avLst/>
          </a:prstGeom>
          <a:solidFill>
            <a:srgbClr val="FFFF0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6" name="Oval 25"/>
          <p:cNvSpPr/>
          <p:nvPr/>
        </p:nvSpPr>
        <p:spPr>
          <a:xfrm>
            <a:off x="3387180" y="1899683"/>
            <a:ext cx="1405679" cy="1540171"/>
          </a:xfrm>
          <a:prstGeom prst="ellipse">
            <a:avLst/>
          </a:prstGeom>
          <a:solidFill>
            <a:srgbClr val="FFFF0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2605319" y="104931"/>
            <a:ext cx="1242419" cy="1354666"/>
          </a:xfrm>
          <a:prstGeom prst="ellipse">
            <a:avLst/>
          </a:prstGeom>
          <a:solidFill>
            <a:srgbClr val="FFFF0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6" name="TextBox 5"/>
          <p:cNvSpPr txBox="1"/>
          <p:nvPr/>
        </p:nvSpPr>
        <p:spPr>
          <a:xfrm>
            <a:off x="336975" y="1899683"/>
            <a:ext cx="2248872" cy="2554545"/>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Quan tâm, cảm thông và chia sẻ</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6" name="TextBox 15"/>
          <p:cNvSpPr txBox="1"/>
          <p:nvPr/>
        </p:nvSpPr>
        <p:spPr>
          <a:xfrm>
            <a:off x="3407439" y="2284559"/>
            <a:ext cx="106352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Biểu</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hiện</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a:t>
            </a:r>
          </a:p>
        </p:txBody>
      </p:sp>
      <p:sp>
        <p:nvSpPr>
          <p:cNvPr id="36" name="TextBox 35"/>
          <p:cNvSpPr txBox="1"/>
          <p:nvPr/>
        </p:nvSpPr>
        <p:spPr>
          <a:xfrm>
            <a:off x="2908791" y="305103"/>
            <a:ext cx="115162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Khái</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niệm</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p>
        </p:txBody>
      </p:sp>
      <p:sp>
        <p:nvSpPr>
          <p:cNvPr id="46" name="TextBox 45"/>
          <p:cNvSpPr txBox="1"/>
          <p:nvPr/>
        </p:nvSpPr>
        <p:spPr>
          <a:xfrm>
            <a:off x="3369808" y="3812334"/>
            <a:ext cx="161217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Ý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nghĩa</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a:t>
            </a:r>
          </a:p>
        </p:txBody>
      </p:sp>
      <p:sp>
        <p:nvSpPr>
          <p:cNvPr id="47" name="TextBox 46"/>
          <p:cNvSpPr txBox="1"/>
          <p:nvPr/>
        </p:nvSpPr>
        <p:spPr>
          <a:xfrm>
            <a:off x="2202874" y="5525706"/>
            <a:ext cx="168445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Cách</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rèn</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luyện</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p>
        </p:txBody>
      </p:sp>
      <p:cxnSp>
        <p:nvCxnSpPr>
          <p:cNvPr id="3" name="Straight Arrow Connector 2"/>
          <p:cNvCxnSpPr/>
          <p:nvPr/>
        </p:nvCxnSpPr>
        <p:spPr bwMode="auto">
          <a:xfrm>
            <a:off x="2004432" y="1015282"/>
            <a:ext cx="1515287" cy="3076073"/>
          </a:xfrm>
          <a:prstGeom prst="straightConnector1">
            <a:avLst/>
          </a:prstGeom>
          <a:noFill/>
          <a:ln>
            <a:noFill/>
            <a:tailEnd type="triangle"/>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 name="Straight Arrow Connector 7"/>
          <p:cNvCxnSpPr>
            <a:stCxn id="6" idx="3"/>
          </p:cNvCxnSpPr>
          <p:nvPr/>
        </p:nvCxnSpPr>
        <p:spPr bwMode="auto">
          <a:xfrm flipV="1">
            <a:off x="2585847" y="1555558"/>
            <a:ext cx="524216" cy="1621398"/>
          </a:xfrm>
          <a:prstGeom prst="straightConnector1">
            <a:avLst/>
          </a:prstGeom>
          <a:noFill/>
          <a:ln>
            <a:noFill/>
            <a:tailEnd type="triangle"/>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 name="TextBox 9"/>
          <p:cNvSpPr txBox="1"/>
          <p:nvPr/>
        </p:nvSpPr>
        <p:spPr>
          <a:xfrm>
            <a:off x="3969283" y="-37880"/>
            <a:ext cx="7891206" cy="1384995"/>
          </a:xfrm>
          <a:prstGeom prst="rect">
            <a:avLst/>
          </a:prstGeom>
          <a:noFill/>
        </p:spPr>
        <p:txBody>
          <a:bodyPr wrap="square" rtlCol="0">
            <a:spAutoFit/>
          </a:bodyPr>
          <a:lstStyle/>
          <a:p>
            <a:r>
              <a:rPr lang="vi-VN" sz="2800" dirty="0" smtClean="0"/>
              <a:t>là </a:t>
            </a:r>
            <a:r>
              <a:rPr lang="vi-VN" sz="2800" dirty="0"/>
              <a:t>sự chăm </a:t>
            </a:r>
            <a:r>
              <a:rPr lang="vi-VN" sz="2800" dirty="0" smtClean="0"/>
              <a:t>sóc</a:t>
            </a:r>
            <a:r>
              <a:rPr lang="en-US" sz="2800" dirty="0" smtClean="0"/>
              <a:t>, </a:t>
            </a:r>
            <a:r>
              <a:rPr lang="en-US" sz="2800" dirty="0" err="1" smtClean="0"/>
              <a:t>tình</a:t>
            </a:r>
            <a:r>
              <a:rPr lang="en-US" sz="2800" dirty="0" smtClean="0"/>
              <a:t> </a:t>
            </a:r>
            <a:r>
              <a:rPr lang="vi-VN" sz="2800" dirty="0" smtClean="0"/>
              <a:t>cảm </a:t>
            </a:r>
            <a:r>
              <a:rPr lang="vi-VN" sz="2800" dirty="0"/>
              <a:t>chân thành</a:t>
            </a:r>
            <a:r>
              <a:rPr lang="vi-VN" sz="2800" dirty="0" smtClean="0"/>
              <a:t>;, </a:t>
            </a:r>
            <a:r>
              <a:rPr lang="vi-VN" sz="2800" dirty="0"/>
              <a:t>nhận biết và thấu hiểu cảm </a:t>
            </a:r>
            <a:r>
              <a:rPr lang="vi-VN" sz="2800" dirty="0" smtClean="0"/>
              <a:t>xúc; </a:t>
            </a:r>
            <a:r>
              <a:rPr lang="vi-VN" sz="2800" dirty="0"/>
              <a:t>san sẻ, giúp đỡ trao gửi nhiều điều tốt </a:t>
            </a:r>
            <a:r>
              <a:rPr lang="vi-VN" sz="2800" dirty="0" smtClean="0"/>
              <a:t>đẹp</a:t>
            </a:r>
            <a:endParaRPr lang="vi-VN" sz="2800" dirty="0"/>
          </a:p>
        </p:txBody>
      </p:sp>
    </p:spTree>
    <p:extLst>
      <p:ext uri="{BB962C8B-B14F-4D97-AF65-F5344CB8AC3E}">
        <p14:creationId xmlns:p14="http://schemas.microsoft.com/office/powerpoint/2010/main" val="293026871"/>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circle(in)">
                                      <p:cBhvr>
                                        <p:cTn id="10" dur="20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500"/>
                                        <p:tgtEl>
                                          <p:spTgt spid="36"/>
                                        </p:tgtEl>
                                      </p:cBhvr>
                                    </p:animEffect>
                                  </p:childTnLst>
                                </p:cTn>
                              </p:par>
                              <p:par>
                                <p:cTn id="23" presetID="16" presetClass="entr" presetSubtype="21"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par>
                                <p:cTn id="26" presetID="45"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2000"/>
                                        <p:tgtEl>
                                          <p:spTgt spid="27"/>
                                        </p:tgtEl>
                                      </p:cBhvr>
                                    </p:animEffect>
                                    <p:anim calcmode="lin" valueType="num">
                                      <p:cBhvr>
                                        <p:cTn id="29" dur="2000" fill="hold"/>
                                        <p:tgtEl>
                                          <p:spTgt spid="27"/>
                                        </p:tgtEl>
                                        <p:attrNameLst>
                                          <p:attrName>ppt_w</p:attrName>
                                        </p:attrNameLst>
                                      </p:cBhvr>
                                      <p:tavLst>
                                        <p:tav tm="0" fmla="#ppt_w*sin(2.5*pi*$)">
                                          <p:val>
                                            <p:fltVal val="0"/>
                                          </p:val>
                                        </p:tav>
                                        <p:tav tm="100000">
                                          <p:val>
                                            <p:fltVal val="1"/>
                                          </p:val>
                                        </p:tav>
                                      </p:tavLst>
                                    </p:anim>
                                    <p:anim calcmode="lin" valueType="num">
                                      <p:cBhvr>
                                        <p:cTn id="30" dur="20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Vertical)">
                                      <p:cBhvr>
                                        <p:cTn id="35" dur="500"/>
                                        <p:tgtEl>
                                          <p:spTgt spid="16"/>
                                        </p:tgtEl>
                                      </p:cBhvr>
                                    </p:animEffect>
                                  </p:childTnLst>
                                </p:cTn>
                              </p:par>
                              <p:par>
                                <p:cTn id="36" presetID="16" presetClass="entr" presetSubtype="21" fill="hold"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barn(inVertical)">
                                      <p:cBhvr>
                                        <p:cTn id="38" dur="500"/>
                                        <p:tgtEl>
                                          <p:spTgt spid="26"/>
                                        </p:tgtEl>
                                      </p:cBhvr>
                                    </p:animEffect>
                                  </p:childTnLst>
                                </p:cTn>
                              </p:par>
                              <p:par>
                                <p:cTn id="39" presetID="45"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2000"/>
                                        <p:tgtEl>
                                          <p:spTgt spid="45"/>
                                        </p:tgtEl>
                                      </p:cBhvr>
                                    </p:animEffect>
                                    <p:anim calcmode="lin" valueType="num">
                                      <p:cBhvr>
                                        <p:cTn id="42" dur="2000" fill="hold"/>
                                        <p:tgtEl>
                                          <p:spTgt spid="45"/>
                                        </p:tgtEl>
                                        <p:attrNameLst>
                                          <p:attrName>ppt_w</p:attrName>
                                        </p:attrNameLst>
                                      </p:cBhvr>
                                      <p:tavLst>
                                        <p:tav tm="0" fmla="#ppt_w*sin(2.5*pi*$)">
                                          <p:val>
                                            <p:fltVal val="0"/>
                                          </p:val>
                                        </p:tav>
                                        <p:tav tm="100000">
                                          <p:val>
                                            <p:fltVal val="1"/>
                                          </p:val>
                                        </p:tav>
                                      </p:tavLst>
                                    </p:anim>
                                    <p:anim calcmode="lin" valueType="num">
                                      <p:cBhvr>
                                        <p:cTn id="43" dur="2000" fill="hold"/>
                                        <p:tgtEl>
                                          <p:spTgt spid="45"/>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fade">
                                      <p:cBhvr>
                                        <p:cTn id="46" dur="2000"/>
                                        <p:tgtEl>
                                          <p:spTgt spid="42"/>
                                        </p:tgtEl>
                                      </p:cBhvr>
                                    </p:animEffect>
                                    <p:anim calcmode="lin" valueType="num">
                                      <p:cBhvr>
                                        <p:cTn id="47" dur="2000" fill="hold"/>
                                        <p:tgtEl>
                                          <p:spTgt spid="42"/>
                                        </p:tgtEl>
                                        <p:attrNameLst>
                                          <p:attrName>ppt_w</p:attrName>
                                        </p:attrNameLst>
                                      </p:cBhvr>
                                      <p:tavLst>
                                        <p:tav tm="0" fmla="#ppt_w*sin(2.5*pi*$)">
                                          <p:val>
                                            <p:fltVal val="0"/>
                                          </p:val>
                                        </p:tav>
                                        <p:tav tm="100000">
                                          <p:val>
                                            <p:fltVal val="1"/>
                                          </p:val>
                                        </p:tav>
                                      </p:tavLst>
                                    </p:anim>
                                    <p:anim calcmode="lin" valueType="num">
                                      <p:cBhvr>
                                        <p:cTn id="48" dur="2000" fill="hold"/>
                                        <p:tgtEl>
                                          <p:spTgt spid="42"/>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barn(inVertical)">
                                      <p:cBhvr>
                                        <p:cTn id="53" dur="500"/>
                                        <p:tgtEl>
                                          <p:spTgt spid="22"/>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barn(inVertical)">
                                      <p:cBhvr>
                                        <p:cTn id="56" dur="500"/>
                                        <p:tgtEl>
                                          <p:spTgt spid="46"/>
                                        </p:tgtEl>
                                      </p:cBhvr>
                                    </p:animEffect>
                                  </p:childTnLst>
                                </p:cTn>
                              </p:par>
                              <p:par>
                                <p:cTn id="57" presetID="45"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fade">
                                      <p:cBhvr>
                                        <p:cTn id="59" dur="2000"/>
                                        <p:tgtEl>
                                          <p:spTgt spid="48"/>
                                        </p:tgtEl>
                                      </p:cBhvr>
                                    </p:animEffect>
                                    <p:anim calcmode="lin" valueType="num">
                                      <p:cBhvr>
                                        <p:cTn id="60" dur="2000" fill="hold"/>
                                        <p:tgtEl>
                                          <p:spTgt spid="48"/>
                                        </p:tgtEl>
                                        <p:attrNameLst>
                                          <p:attrName>ppt_w</p:attrName>
                                        </p:attrNameLst>
                                      </p:cBhvr>
                                      <p:tavLst>
                                        <p:tav tm="0" fmla="#ppt_w*sin(2.5*pi*$)">
                                          <p:val>
                                            <p:fltVal val="0"/>
                                          </p:val>
                                        </p:tav>
                                        <p:tav tm="100000">
                                          <p:val>
                                            <p:fltVal val="1"/>
                                          </p:val>
                                        </p:tav>
                                      </p:tavLst>
                                    </p:anim>
                                    <p:anim calcmode="lin" valueType="num">
                                      <p:cBhvr>
                                        <p:cTn id="61" dur="2000" fill="hold"/>
                                        <p:tgtEl>
                                          <p:spTgt spid="48"/>
                                        </p:tgtEl>
                                        <p:attrNameLst>
                                          <p:attrName>ppt_h</p:attrName>
                                        </p:attrNameLst>
                                      </p:cBhvr>
                                      <p:tavLst>
                                        <p:tav tm="0">
                                          <p:val>
                                            <p:strVal val="#ppt_h"/>
                                          </p:val>
                                        </p:tav>
                                        <p:tav tm="100000">
                                          <p:val>
                                            <p:strVal val="#ppt_h"/>
                                          </p:val>
                                        </p:tav>
                                      </p:tavLst>
                                    </p:anim>
                                  </p:childTnLst>
                                </p:cTn>
                              </p:par>
                              <p:par>
                                <p:cTn id="62" presetID="45" presetClass="entr" presetSubtype="0" fill="hold" grpId="0" nodeType="withEffect">
                                  <p:stCondLst>
                                    <p:cond delay="0"/>
                                  </p:stCondLst>
                                  <p:childTnLst>
                                    <p:set>
                                      <p:cBhvr>
                                        <p:cTn id="63" dur="1" fill="hold">
                                          <p:stCondLst>
                                            <p:cond delay="0"/>
                                          </p:stCondLst>
                                        </p:cTn>
                                        <p:tgtEl>
                                          <p:spTgt spid="74"/>
                                        </p:tgtEl>
                                        <p:attrNameLst>
                                          <p:attrName>style.visibility</p:attrName>
                                        </p:attrNameLst>
                                      </p:cBhvr>
                                      <p:to>
                                        <p:strVal val="visible"/>
                                      </p:to>
                                    </p:set>
                                    <p:animEffect transition="in" filter="fade">
                                      <p:cBhvr>
                                        <p:cTn id="64" dur="2000"/>
                                        <p:tgtEl>
                                          <p:spTgt spid="74"/>
                                        </p:tgtEl>
                                      </p:cBhvr>
                                    </p:animEffect>
                                    <p:anim calcmode="lin" valueType="num">
                                      <p:cBhvr>
                                        <p:cTn id="65" dur="2000" fill="hold"/>
                                        <p:tgtEl>
                                          <p:spTgt spid="74"/>
                                        </p:tgtEl>
                                        <p:attrNameLst>
                                          <p:attrName>ppt_w</p:attrName>
                                        </p:attrNameLst>
                                      </p:cBhvr>
                                      <p:tavLst>
                                        <p:tav tm="0" fmla="#ppt_w*sin(2.5*pi*$)">
                                          <p:val>
                                            <p:fltVal val="0"/>
                                          </p:val>
                                        </p:tav>
                                        <p:tav tm="100000">
                                          <p:val>
                                            <p:fltVal val="1"/>
                                          </p:val>
                                        </p:tav>
                                      </p:tavLst>
                                    </p:anim>
                                    <p:anim calcmode="lin" valueType="num">
                                      <p:cBhvr>
                                        <p:cTn id="66" dur="2000" fill="hold"/>
                                        <p:tgtEl>
                                          <p:spTgt spid="74"/>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barn(inVertical)">
                                      <p:cBhvr>
                                        <p:cTn id="71" dur="500"/>
                                        <p:tgtEl>
                                          <p:spTgt spid="47"/>
                                        </p:tgtEl>
                                      </p:cBhvr>
                                    </p:animEffect>
                                  </p:childTnLst>
                                </p:cTn>
                              </p:par>
                              <p:par>
                                <p:cTn id="72" presetID="16" presetClass="entr" presetSubtype="21" fill="hold" nodeType="with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barn(inVertical)">
                                      <p:cBhvr>
                                        <p:cTn id="74" dur="500"/>
                                        <p:tgtEl>
                                          <p:spTgt spid="11"/>
                                        </p:tgtEl>
                                      </p:cBhvr>
                                    </p:animEffect>
                                  </p:childTnLst>
                                </p:cTn>
                              </p:par>
                              <p:par>
                                <p:cTn id="75" presetID="45" presetClass="entr" presetSubtype="0" fill="hold" grpId="0" nodeType="withEffect">
                                  <p:stCondLst>
                                    <p:cond delay="0"/>
                                  </p:stCondLst>
                                  <p:childTnLst>
                                    <p:set>
                                      <p:cBhvr>
                                        <p:cTn id="76" dur="1" fill="hold">
                                          <p:stCondLst>
                                            <p:cond delay="0"/>
                                          </p:stCondLst>
                                        </p:cTn>
                                        <p:tgtEl>
                                          <p:spTgt spid="77"/>
                                        </p:tgtEl>
                                        <p:attrNameLst>
                                          <p:attrName>style.visibility</p:attrName>
                                        </p:attrNameLst>
                                      </p:cBhvr>
                                      <p:to>
                                        <p:strVal val="visible"/>
                                      </p:to>
                                    </p:set>
                                    <p:animEffect transition="in" filter="fade">
                                      <p:cBhvr>
                                        <p:cTn id="77" dur="2000"/>
                                        <p:tgtEl>
                                          <p:spTgt spid="77"/>
                                        </p:tgtEl>
                                      </p:cBhvr>
                                    </p:animEffect>
                                    <p:anim calcmode="lin" valueType="num">
                                      <p:cBhvr>
                                        <p:cTn id="78" dur="2000" fill="hold"/>
                                        <p:tgtEl>
                                          <p:spTgt spid="77"/>
                                        </p:tgtEl>
                                        <p:attrNameLst>
                                          <p:attrName>ppt_w</p:attrName>
                                        </p:attrNameLst>
                                      </p:cBhvr>
                                      <p:tavLst>
                                        <p:tav tm="0" fmla="#ppt_w*sin(2.5*pi*$)">
                                          <p:val>
                                            <p:fltVal val="0"/>
                                          </p:val>
                                        </p:tav>
                                        <p:tav tm="100000">
                                          <p:val>
                                            <p:fltVal val="1"/>
                                          </p:val>
                                        </p:tav>
                                      </p:tavLst>
                                    </p:anim>
                                    <p:anim calcmode="lin" valueType="num">
                                      <p:cBhvr>
                                        <p:cTn id="79" dur="2000" fill="hold"/>
                                        <p:tgtEl>
                                          <p:spTgt spid="77"/>
                                        </p:tgtEl>
                                        <p:attrNameLst>
                                          <p:attrName>ppt_h</p:attrName>
                                        </p:attrNameLst>
                                      </p:cBhvr>
                                      <p:tavLst>
                                        <p:tav tm="0">
                                          <p:val>
                                            <p:strVal val="#ppt_h"/>
                                          </p:val>
                                        </p:tav>
                                        <p:tav tm="100000">
                                          <p:val>
                                            <p:strVal val="#ppt_h"/>
                                          </p:val>
                                        </p:tav>
                                      </p:tavLst>
                                    </p:anim>
                                  </p:childTnLst>
                                </p:cTn>
                              </p:par>
                              <p:par>
                                <p:cTn id="80" presetID="45" presetClass="entr" presetSubtype="0" fill="hold" grpId="0" nodeType="withEffect">
                                  <p:stCondLst>
                                    <p:cond delay="0"/>
                                  </p:stCondLst>
                                  <p:childTnLst>
                                    <p:set>
                                      <p:cBhvr>
                                        <p:cTn id="81" dur="1" fill="hold">
                                          <p:stCondLst>
                                            <p:cond delay="0"/>
                                          </p:stCondLst>
                                        </p:cTn>
                                        <p:tgtEl>
                                          <p:spTgt spid="67"/>
                                        </p:tgtEl>
                                        <p:attrNameLst>
                                          <p:attrName>style.visibility</p:attrName>
                                        </p:attrNameLst>
                                      </p:cBhvr>
                                      <p:to>
                                        <p:strVal val="visible"/>
                                      </p:to>
                                    </p:set>
                                    <p:animEffect transition="in" filter="fade">
                                      <p:cBhvr>
                                        <p:cTn id="82" dur="2000"/>
                                        <p:tgtEl>
                                          <p:spTgt spid="67"/>
                                        </p:tgtEl>
                                      </p:cBhvr>
                                    </p:animEffect>
                                    <p:anim calcmode="lin" valueType="num">
                                      <p:cBhvr>
                                        <p:cTn id="83" dur="2000" fill="hold"/>
                                        <p:tgtEl>
                                          <p:spTgt spid="67"/>
                                        </p:tgtEl>
                                        <p:attrNameLst>
                                          <p:attrName>ppt_w</p:attrName>
                                        </p:attrNameLst>
                                      </p:cBhvr>
                                      <p:tavLst>
                                        <p:tav tm="0" fmla="#ppt_w*sin(2.5*pi*$)">
                                          <p:val>
                                            <p:fltVal val="0"/>
                                          </p:val>
                                        </p:tav>
                                        <p:tav tm="100000">
                                          <p:val>
                                            <p:fltVal val="1"/>
                                          </p:val>
                                        </p:tav>
                                      </p:tavLst>
                                    </p:anim>
                                    <p:anim calcmode="lin" valueType="num">
                                      <p:cBhvr>
                                        <p:cTn id="84" dur="2000" fill="hold"/>
                                        <p:tgtEl>
                                          <p:spTgt spid="6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4" grpId="0" animBg="1"/>
      <p:bldP spid="67" grpId="0"/>
      <p:bldP spid="45" grpId="0"/>
      <p:bldP spid="6" grpId="0" animBg="1"/>
      <p:bldP spid="16" grpId="0"/>
      <p:bldP spid="36" grpId="0"/>
      <p:bldP spid="46" grpId="0"/>
      <p:bldP spid="4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1C4FB4C7-3DF7-C0D8-077D-61E78FD37889}"/>
              </a:ext>
            </a:extLst>
          </p:cNvPr>
          <p:cNvSpPr>
            <a:spLocks noChangeArrowheads="1"/>
          </p:cNvSpPr>
          <p:nvPr/>
        </p:nvSpPr>
        <p:spPr bwMode="auto">
          <a:xfrm>
            <a:off x="189821" y="214981"/>
            <a:ext cx="5858783"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457200" fontAlgn="base">
              <a:spcBef>
                <a:spcPct val="0"/>
              </a:spcBef>
              <a:spcAft>
                <a:spcPct val="0"/>
              </a:spcAft>
            </a:pPr>
            <a:r>
              <a:rPr lang="en-US" altLang="en-US" sz="3500" b="1" dirty="0">
                <a:latin typeface="Times New Roman" panose="02020603050405020304" pitchFamily="18" charset="0"/>
                <a:ea typeface="Arial Unicode MS" pitchFamily="34" charset="-128"/>
                <a:cs typeface="Times New Roman" panose="02020603050405020304" pitchFamily="18" charset="0"/>
              </a:rPr>
              <a:t>BÀI TẬP 1</a:t>
            </a:r>
            <a:r>
              <a:rPr lang="vi-VN" altLang="en-US" sz="3500" b="1" dirty="0" smtClean="0">
                <a:latin typeface="Times New Roman" panose="02020603050405020304" pitchFamily="18" charset="0"/>
                <a:ea typeface="Arial Unicode MS" pitchFamily="34" charset="-128"/>
                <a:cs typeface="Times New Roman" panose="02020603050405020304" pitchFamily="18" charset="0"/>
              </a:rPr>
              <a:t>:</a:t>
            </a:r>
            <a:r>
              <a:rPr lang="en-US" altLang="en-US" sz="3500" b="1" dirty="0" smtClean="0">
                <a:latin typeface="Times New Roman" panose="02020603050405020304" pitchFamily="18" charset="0"/>
                <a:ea typeface="Arial Unicode MS" pitchFamily="34" charset="-128"/>
                <a:cs typeface="Times New Roman" panose="02020603050405020304" pitchFamily="18" charset="0"/>
              </a:rPr>
              <a:t> (SGK. </a:t>
            </a:r>
            <a:r>
              <a:rPr lang="en-US" altLang="en-US" sz="3500" b="1" dirty="0" err="1" smtClean="0">
                <a:latin typeface="Times New Roman" panose="02020603050405020304" pitchFamily="18" charset="0"/>
                <a:ea typeface="Arial Unicode MS" pitchFamily="34" charset="-128"/>
                <a:cs typeface="Times New Roman" panose="02020603050405020304" pitchFamily="18" charset="0"/>
              </a:rPr>
              <a:t>Trang</a:t>
            </a:r>
            <a:r>
              <a:rPr lang="en-US" altLang="en-US" sz="3500" b="1" dirty="0" smtClean="0">
                <a:latin typeface="Times New Roman" panose="02020603050405020304" pitchFamily="18" charset="0"/>
                <a:ea typeface="Arial Unicode MS" pitchFamily="34" charset="-128"/>
                <a:cs typeface="Times New Roman" panose="02020603050405020304" pitchFamily="18" charset="0"/>
              </a:rPr>
              <a:t> 12)</a:t>
            </a:r>
            <a:r>
              <a:rPr lang="vi-VN" altLang="en-US" sz="3500" b="1" dirty="0" smtClean="0">
                <a:latin typeface="Times New Roman" panose="02020603050405020304" pitchFamily="18" charset="0"/>
                <a:ea typeface="Arial Unicode MS" pitchFamily="34" charset="-128"/>
                <a:cs typeface="Times New Roman" panose="02020603050405020304" pitchFamily="18" charset="0"/>
              </a:rPr>
              <a:t> </a:t>
            </a:r>
            <a:endParaRPr lang="vi-VN" altLang="en-US" sz="3500" b="1" dirty="0">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1758615934"/>
      </p:ext>
    </p:extLst>
  </p:cSld>
  <p:clrMapOvr>
    <a:masterClrMapping/>
  </p:clrMapOvr>
  <p:transition>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F3C7-327E-AD2E-AC42-3BA93152B8F0}"/>
              </a:ext>
            </a:extLst>
          </p:cNvPr>
          <p:cNvSpPr txBox="1">
            <a:spLocks/>
          </p:cNvSpPr>
          <p:nvPr/>
        </p:nvSpPr>
        <p:spPr bwMode="auto">
          <a:xfrm>
            <a:off x="342900" y="203200"/>
            <a:ext cx="9454243" cy="546100"/>
          </a:xfrm>
          <a:prstGeom prst="rect">
            <a:avLst/>
          </a:prstGeom>
          <a:solidFill>
            <a:schemeClr val="accent2">
              <a:lumMod val="20000"/>
              <a:lumOff val="80000"/>
            </a:schemeClr>
          </a:solidFill>
          <a:ln w="25400" cap="flat">
            <a:noFill/>
            <a:prstDash val="dash"/>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vi-VN" altLang="en-US" sz="2800" b="1" i="0" u="none" strike="noStrike" kern="1200" cap="none" spc="0" normalizeH="0" baseline="0" noProof="0" dirty="0">
                <a:ln>
                  <a:noFill/>
                </a:ln>
                <a:solidFill>
                  <a:srgbClr val="FF0000"/>
                </a:solidFill>
                <a:effectLst/>
                <a:uLnTx/>
                <a:uFillTx/>
                <a:ea typeface="Arial Unicode MS" pitchFamily="34" charset="-128"/>
                <a:cs typeface="+mj-cs"/>
              </a:rPr>
              <a:t>Bài tập 2: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Em</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có</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nhận</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xét</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gì</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về</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việc</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hành</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vi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của</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các</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 </a:t>
            </a:r>
            <a:r>
              <a:rPr kumimoji="0" lang="vi-VN" altLang="en-US" sz="2800" b="1" i="0" u="none" strike="noStrike" kern="1200" cap="none" spc="0" normalizeH="0" baseline="0" noProof="0" dirty="0">
                <a:ln>
                  <a:noFill/>
                </a:ln>
                <a:solidFill>
                  <a:srgbClr val="FF0000"/>
                </a:solidFill>
                <a:effectLst/>
                <a:uLnTx/>
                <a:uFillTx/>
                <a:ea typeface="Arial Unicode MS" pitchFamily="34" charset="-128"/>
                <a:cs typeface="+mj-cs"/>
              </a:rPr>
              <a:t>bạn </a:t>
            </a:r>
            <a:r>
              <a:rPr kumimoji="0" lang="en-US" altLang="en-US" sz="2800" b="1" i="0" u="none" strike="noStrike" kern="1200" cap="none" spc="0" normalizeH="0" baseline="0" noProof="0" dirty="0" err="1">
                <a:ln>
                  <a:noFill/>
                </a:ln>
                <a:solidFill>
                  <a:srgbClr val="FF0000"/>
                </a:solidFill>
                <a:effectLst/>
                <a:uLnTx/>
                <a:uFillTx/>
                <a:ea typeface="Arial Unicode MS" pitchFamily="34" charset="-128"/>
                <a:cs typeface="+mj-cs"/>
              </a:rPr>
              <a:t>sau</a:t>
            </a:r>
            <a:r>
              <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rPr>
              <a:t>?</a:t>
            </a:r>
            <a:r>
              <a:rPr kumimoji="0" lang="vi-VN" altLang="en-US" sz="2800" b="1" i="0" u="none" strike="noStrike" kern="1200" cap="none" spc="0" normalizeH="0" baseline="0" noProof="0" dirty="0">
                <a:ln>
                  <a:noFill/>
                </a:ln>
                <a:solidFill>
                  <a:srgbClr val="FF0000"/>
                </a:solidFill>
                <a:effectLst/>
                <a:uLnTx/>
                <a:uFillTx/>
                <a:ea typeface="Arial Unicode MS" pitchFamily="34" charset="-128"/>
                <a:cs typeface="+mj-cs"/>
              </a:rPr>
              <a:t> </a:t>
            </a:r>
            <a:endParaRPr kumimoji="0" lang="en-US" altLang="en-US" sz="2800" b="1" i="0" u="none" strike="noStrike" kern="1200" cap="none" spc="0" normalizeH="0" baseline="0" noProof="0" dirty="0">
              <a:ln>
                <a:noFill/>
              </a:ln>
              <a:solidFill>
                <a:srgbClr val="FF0000"/>
              </a:solidFill>
              <a:effectLst/>
              <a:uLnTx/>
              <a:uFillTx/>
              <a:ea typeface="Arial Unicode MS" pitchFamily="34" charset="-128"/>
              <a:cs typeface="+mj-cs"/>
            </a:endParaRPr>
          </a:p>
        </p:txBody>
      </p:sp>
      <p:sp>
        <p:nvSpPr>
          <p:cNvPr id="3" name="Snip Single Corner Rectangle 26">
            <a:extLst>
              <a:ext uri="{FF2B5EF4-FFF2-40B4-BE49-F238E27FC236}">
                <a16:creationId xmlns:a16="http://schemas.microsoft.com/office/drawing/2014/main" id="{2F85D15C-A9E6-BC91-7829-A1BCA519149A}"/>
              </a:ext>
            </a:extLst>
          </p:cNvPr>
          <p:cNvSpPr/>
          <p:nvPr/>
        </p:nvSpPr>
        <p:spPr>
          <a:xfrm flipV="1">
            <a:off x="486635" y="1201525"/>
            <a:ext cx="5272778" cy="1760537"/>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rgbClr val="C0504D"/>
          </a:solidFill>
          <a:ln w="3175" cap="flat" cmpd="sng" algn="ctr">
            <a:noFill/>
            <a:prstDash val="solid"/>
            <a:miter lim="800000"/>
          </a:ln>
          <a:effectLst>
            <a:outerShdw blurRad="50800" dist="508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4" name="Pentagon 27">
            <a:extLst>
              <a:ext uri="{FF2B5EF4-FFF2-40B4-BE49-F238E27FC236}">
                <a16:creationId xmlns:a16="http://schemas.microsoft.com/office/drawing/2014/main" id="{90A8AEAE-3ED4-20CF-45D7-E2CA8379A426}"/>
              </a:ext>
            </a:extLst>
          </p:cNvPr>
          <p:cNvSpPr/>
          <p:nvPr/>
        </p:nvSpPr>
        <p:spPr>
          <a:xfrm rot="5400000" flipV="1">
            <a:off x="4254500" y="1721644"/>
            <a:ext cx="2049462" cy="9906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rgbClr val="C0504D">
              <a:lumMod val="20000"/>
              <a:lumOff val="80000"/>
            </a:srgbClr>
          </a:solidFill>
          <a:ln w="3175" cap="flat" cmpd="sng" algn="ctr">
            <a:noFill/>
            <a:prstDash val="solid"/>
            <a:miter lim="800000"/>
          </a:ln>
          <a:effectLst>
            <a:outerShdw blurRad="50800" dist="508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3E18A43A-8A94-8FE1-D2C0-421D9DFDC0C8}"/>
              </a:ext>
            </a:extLst>
          </p:cNvPr>
          <p:cNvCxnSpPr/>
          <p:nvPr/>
        </p:nvCxnSpPr>
        <p:spPr>
          <a:xfrm>
            <a:off x="527050" y="2819400"/>
            <a:ext cx="3663950" cy="0"/>
          </a:xfrm>
          <a:prstGeom prst="line">
            <a:avLst/>
          </a:prstGeom>
          <a:noFill/>
          <a:ln w="38100" cap="flat" cmpd="sng" algn="ctr">
            <a:solidFill>
              <a:srgbClr val="C0504D">
                <a:lumMod val="20000"/>
                <a:lumOff val="80000"/>
              </a:srgbClr>
            </a:solidFill>
            <a:prstDash val="solid"/>
            <a:miter lim="800000"/>
          </a:ln>
          <a:effectLst/>
        </p:spPr>
      </p:cxnSp>
      <p:sp>
        <p:nvSpPr>
          <p:cNvPr id="7" name="Snip Single Corner Rectangle 26">
            <a:extLst>
              <a:ext uri="{FF2B5EF4-FFF2-40B4-BE49-F238E27FC236}">
                <a16:creationId xmlns:a16="http://schemas.microsoft.com/office/drawing/2014/main" id="{39064799-0EAD-182E-E1FF-2EAC4CF4C3AF}"/>
              </a:ext>
            </a:extLst>
          </p:cNvPr>
          <p:cNvSpPr/>
          <p:nvPr/>
        </p:nvSpPr>
        <p:spPr>
          <a:xfrm flipH="1" flipV="1">
            <a:off x="6199188" y="1243013"/>
            <a:ext cx="5434012" cy="1735137"/>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rgbClr val="9BBB59"/>
          </a:solidFill>
          <a:ln w="3175" cap="flat" cmpd="sng" algn="ctr">
            <a:noFill/>
            <a:prstDash val="solid"/>
            <a:miter lim="800000"/>
          </a:ln>
          <a:effectLst>
            <a:outerShdw blurRad="50800" dist="508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8" name="Pentagon 27">
            <a:extLst>
              <a:ext uri="{FF2B5EF4-FFF2-40B4-BE49-F238E27FC236}">
                <a16:creationId xmlns:a16="http://schemas.microsoft.com/office/drawing/2014/main" id="{614E98DD-3EB3-FF10-8831-C0CB0F774740}"/>
              </a:ext>
            </a:extLst>
          </p:cNvPr>
          <p:cNvSpPr/>
          <p:nvPr/>
        </p:nvSpPr>
        <p:spPr>
          <a:xfrm rot="16200000" flipH="1" flipV="1">
            <a:off x="5663407" y="1769269"/>
            <a:ext cx="2049462" cy="9906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rgbClr val="9BBB59">
              <a:lumMod val="20000"/>
              <a:lumOff val="80000"/>
            </a:srgbClr>
          </a:solidFill>
          <a:ln w="3175" cap="flat" cmpd="sng" algn="ctr">
            <a:noFill/>
            <a:prstDash val="solid"/>
            <a:miter lim="800000"/>
          </a:ln>
          <a:effectLst>
            <a:outerShdw blurRad="50800" dist="508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E403528E-8255-DED4-35A3-C980BA98EACA}"/>
              </a:ext>
            </a:extLst>
          </p:cNvPr>
          <p:cNvCxnSpPr/>
          <p:nvPr/>
        </p:nvCxnSpPr>
        <p:spPr>
          <a:xfrm flipH="1">
            <a:off x="7605713" y="2819400"/>
            <a:ext cx="4065587" cy="0"/>
          </a:xfrm>
          <a:prstGeom prst="line">
            <a:avLst/>
          </a:prstGeom>
          <a:noFill/>
          <a:ln w="38100" cap="flat" cmpd="sng" algn="ctr">
            <a:solidFill>
              <a:srgbClr val="9BBB59">
                <a:lumMod val="20000"/>
                <a:lumOff val="80000"/>
              </a:srgbClr>
            </a:solidFill>
            <a:prstDash val="solid"/>
            <a:miter lim="800000"/>
          </a:ln>
          <a:effectLst/>
        </p:spPr>
      </p:cxnSp>
      <p:sp>
        <p:nvSpPr>
          <p:cNvPr id="10" name="Snip Single Corner Rectangle 26">
            <a:extLst>
              <a:ext uri="{FF2B5EF4-FFF2-40B4-BE49-F238E27FC236}">
                <a16:creationId xmlns:a16="http://schemas.microsoft.com/office/drawing/2014/main" id="{C7A90AB1-8DB8-368A-A541-1A3DBD26AA65}"/>
              </a:ext>
            </a:extLst>
          </p:cNvPr>
          <p:cNvSpPr/>
          <p:nvPr/>
        </p:nvSpPr>
        <p:spPr>
          <a:xfrm>
            <a:off x="486635" y="3359151"/>
            <a:ext cx="5712553" cy="3489324"/>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rgbClr val="4BACC6"/>
          </a:solidFill>
          <a:ln w="3175" cap="flat" cmpd="sng" algn="ctr">
            <a:noFill/>
            <a:prstDash val="solid"/>
            <a:miter lim="800000"/>
          </a:ln>
          <a:effectLst>
            <a:outerShdw blurRad="50800" dist="50800" dir="16200000"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1" name="Pentagon 27">
            <a:extLst>
              <a:ext uri="{FF2B5EF4-FFF2-40B4-BE49-F238E27FC236}">
                <a16:creationId xmlns:a16="http://schemas.microsoft.com/office/drawing/2014/main" id="{C471EF8F-04E0-2378-FE16-B822F10754F7}"/>
              </a:ext>
            </a:extLst>
          </p:cNvPr>
          <p:cNvSpPr/>
          <p:nvPr/>
        </p:nvSpPr>
        <p:spPr>
          <a:xfrm rot="16200000">
            <a:off x="3789910" y="4469359"/>
            <a:ext cx="3786682" cy="990599"/>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rgbClr val="4BACC6">
              <a:lumMod val="20000"/>
              <a:lumOff val="80000"/>
            </a:srgbClr>
          </a:solidFill>
          <a:ln w="3175" cap="flat" cmpd="sng" algn="ctr">
            <a:noFill/>
            <a:prstDash val="solid"/>
            <a:miter lim="800000"/>
          </a:ln>
          <a:effectLst>
            <a:outerShdw blurRad="50800" dist="50800" dir="16200000"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2" name="Snip Single Corner Rectangle 26">
            <a:extLst>
              <a:ext uri="{FF2B5EF4-FFF2-40B4-BE49-F238E27FC236}">
                <a16:creationId xmlns:a16="http://schemas.microsoft.com/office/drawing/2014/main" id="{EACA38AD-6740-6659-1673-E5C2671C0095}"/>
              </a:ext>
            </a:extLst>
          </p:cNvPr>
          <p:cNvSpPr/>
          <p:nvPr/>
        </p:nvSpPr>
        <p:spPr>
          <a:xfrm flipH="1">
            <a:off x="6199188" y="3289297"/>
            <a:ext cx="5472112" cy="3559177"/>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rgbClr val="8064A2"/>
          </a:solidFill>
          <a:ln w="3175" cap="flat" cmpd="sng" algn="ctr">
            <a:noFill/>
            <a:prstDash val="solid"/>
            <a:miter lim="800000"/>
          </a:ln>
          <a:effectLst>
            <a:outerShdw blurRad="50800" dist="50800" dir="16200000"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13" name="Pentagon 27">
            <a:extLst>
              <a:ext uri="{FF2B5EF4-FFF2-40B4-BE49-F238E27FC236}">
                <a16:creationId xmlns:a16="http://schemas.microsoft.com/office/drawing/2014/main" id="{81FDF193-B9B4-5274-311E-94459CDB0C8A}"/>
              </a:ext>
            </a:extLst>
          </p:cNvPr>
          <p:cNvSpPr/>
          <p:nvPr/>
        </p:nvSpPr>
        <p:spPr>
          <a:xfrm rot="5400000" flipH="1">
            <a:off x="4908551" y="4573586"/>
            <a:ext cx="3559174" cy="9906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rgbClr val="8064A2">
              <a:lumMod val="20000"/>
              <a:lumOff val="80000"/>
            </a:srgbClr>
          </a:solidFill>
          <a:ln w="3175" cap="flat" cmpd="sng" algn="ctr">
            <a:noFill/>
            <a:prstDash val="solid"/>
            <a:miter lim="800000"/>
          </a:ln>
          <a:effectLst>
            <a:outerShdw blurRad="50800" dist="50800" dir="16200000"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cxnSp>
        <p:nvCxnSpPr>
          <p:cNvPr id="14" name="Straight Connector 13">
            <a:extLst>
              <a:ext uri="{FF2B5EF4-FFF2-40B4-BE49-F238E27FC236}">
                <a16:creationId xmlns:a16="http://schemas.microsoft.com/office/drawing/2014/main" id="{B016CB49-83FC-DC03-D386-B4A01F9AF24F}"/>
              </a:ext>
            </a:extLst>
          </p:cNvPr>
          <p:cNvCxnSpPr/>
          <p:nvPr/>
        </p:nvCxnSpPr>
        <p:spPr>
          <a:xfrm>
            <a:off x="471552" y="3418277"/>
            <a:ext cx="3638550" cy="12700"/>
          </a:xfrm>
          <a:prstGeom prst="line">
            <a:avLst/>
          </a:prstGeom>
          <a:noFill/>
          <a:ln w="38100" cap="flat" cmpd="sng" algn="ctr">
            <a:solidFill>
              <a:srgbClr val="4BACC6">
                <a:lumMod val="20000"/>
                <a:lumOff val="80000"/>
              </a:srgbClr>
            </a:solidFill>
            <a:prstDash val="solid"/>
            <a:miter lim="800000"/>
          </a:ln>
          <a:effectLst/>
        </p:spPr>
      </p:cxnSp>
      <p:cxnSp>
        <p:nvCxnSpPr>
          <p:cNvPr id="15" name="Straight Connector 14">
            <a:extLst>
              <a:ext uri="{FF2B5EF4-FFF2-40B4-BE49-F238E27FC236}">
                <a16:creationId xmlns:a16="http://schemas.microsoft.com/office/drawing/2014/main" id="{DE078637-5CB1-2028-1C23-B08F7EC56B38}"/>
              </a:ext>
            </a:extLst>
          </p:cNvPr>
          <p:cNvCxnSpPr/>
          <p:nvPr/>
        </p:nvCxnSpPr>
        <p:spPr>
          <a:xfrm flipH="1">
            <a:off x="7724776" y="3429000"/>
            <a:ext cx="4027487" cy="0"/>
          </a:xfrm>
          <a:prstGeom prst="line">
            <a:avLst/>
          </a:prstGeom>
          <a:noFill/>
          <a:ln w="38100" cap="flat" cmpd="sng" algn="ctr">
            <a:solidFill>
              <a:srgbClr val="8064A2">
                <a:lumMod val="20000"/>
                <a:lumOff val="80000"/>
              </a:srgbClr>
            </a:solidFill>
            <a:prstDash val="solid"/>
            <a:miter lim="800000"/>
          </a:ln>
          <a:effectLst/>
        </p:spPr>
      </p:cxnSp>
      <p:sp>
        <p:nvSpPr>
          <p:cNvPr id="17" name="Text Box 3">
            <a:extLst>
              <a:ext uri="{FF2B5EF4-FFF2-40B4-BE49-F238E27FC236}">
                <a16:creationId xmlns:a16="http://schemas.microsoft.com/office/drawing/2014/main" id="{2B775B2B-723B-2372-41A4-62EF5FF7BF90}"/>
              </a:ext>
            </a:extLst>
          </p:cNvPr>
          <p:cNvSpPr txBox="1">
            <a:spLocks noChangeArrowheads="1"/>
          </p:cNvSpPr>
          <p:nvPr/>
        </p:nvSpPr>
        <p:spPr bwMode="ltGray">
          <a:xfrm>
            <a:off x="558800" y="1262063"/>
            <a:ext cx="3970338" cy="1378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95000"/>
              </a:lnSpc>
              <a:spcBef>
                <a:spcPct val="0"/>
              </a:spcBef>
              <a:spcAft>
                <a:spcPts val="800"/>
              </a:spcAft>
              <a:buClrTx/>
              <a:buSzTx/>
              <a:buFontTx/>
              <a:buNone/>
              <a:tabLst/>
              <a:defRPr/>
            </a:pPr>
            <a:r>
              <a:rPr kumimoji="0" lang="vi-VN" altLang="en-US"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Mặc dù rất yêu quý ông bà nhưng H rất ít khi gọi điện thoại về hỏi thăm vì cho rằng như thế là không cần thiết</a:t>
            </a:r>
            <a:endParaRPr kumimoji="0" lang="en-US" altLang="en-US"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TextBox 1">
            <a:extLst>
              <a:ext uri="{FF2B5EF4-FFF2-40B4-BE49-F238E27FC236}">
                <a16:creationId xmlns:a16="http://schemas.microsoft.com/office/drawing/2014/main" id="{93FD3B09-64E1-FFCC-4AF7-547823C60273}"/>
              </a:ext>
            </a:extLst>
          </p:cNvPr>
          <p:cNvSpPr txBox="1">
            <a:spLocks noChangeArrowheads="1"/>
          </p:cNvSpPr>
          <p:nvPr/>
        </p:nvSpPr>
        <p:spPr bwMode="auto">
          <a:xfrm>
            <a:off x="4777218" y="2141538"/>
            <a:ext cx="37061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C0504D"/>
                </a:solidFill>
                <a:latin typeface="Arial" panose="020B0604020202020204" pitchFamily="34" charset="0"/>
              </a:rPr>
              <a:t>a</a:t>
            </a:r>
            <a:endParaRPr kumimoji="0" lang="en-US" altLang="en-US" sz="2600" b="1" i="0" u="none" strike="noStrike" kern="1200" cap="none" spc="0" normalizeH="0" baseline="0" noProof="0" dirty="0">
              <a:ln>
                <a:noFill/>
              </a:ln>
              <a:solidFill>
                <a:srgbClr val="C0504D"/>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990188B0-3817-1D2D-512E-B76FB6F01882}"/>
              </a:ext>
            </a:extLst>
          </p:cNvPr>
          <p:cNvSpPr txBox="1"/>
          <p:nvPr/>
        </p:nvSpPr>
        <p:spPr>
          <a:xfrm>
            <a:off x="6494013" y="2141538"/>
            <a:ext cx="388248" cy="492443"/>
          </a:xfrm>
          <a:prstGeom prst="rect">
            <a:avLst/>
          </a:prstGeom>
          <a:noFill/>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DA8282"/>
                </a:solidFill>
                <a:latin typeface="Arial" panose="020B0604020202020204" pitchFamily="34" charset="0"/>
              </a:rPr>
              <a:t>b</a:t>
            </a:r>
            <a:endParaRPr kumimoji="0" lang="en-US" altLang="en-US" sz="2600" b="1" i="0" u="none" strike="noStrike" kern="1200" cap="none" spc="0" normalizeH="0" baseline="0" noProof="0" dirty="0">
              <a:ln>
                <a:noFill/>
              </a:ln>
              <a:solidFill>
                <a:srgbClr val="DA8282"/>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88738FF0-DDF5-AEC2-7ADA-DC06BE943361}"/>
              </a:ext>
            </a:extLst>
          </p:cNvPr>
          <p:cNvSpPr txBox="1"/>
          <p:nvPr/>
        </p:nvSpPr>
        <p:spPr>
          <a:xfrm>
            <a:off x="5490007" y="4596692"/>
            <a:ext cx="370615" cy="492443"/>
          </a:xfrm>
          <a:prstGeom prst="rect">
            <a:avLst/>
          </a:prstGeom>
          <a:noFill/>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55CBAC"/>
                </a:solidFill>
                <a:latin typeface="Arial" panose="020B0604020202020204" pitchFamily="34" charset="0"/>
              </a:rPr>
              <a:t>c</a:t>
            </a:r>
            <a:endParaRPr kumimoji="0" lang="en-US" altLang="en-US" sz="2600" b="1" i="0" u="none" strike="noStrike" kern="1200" cap="none" spc="0" normalizeH="0" baseline="0" noProof="0" dirty="0">
              <a:ln>
                <a:noFill/>
              </a:ln>
              <a:solidFill>
                <a:srgbClr val="55CBAC"/>
              </a:solidFill>
              <a:effectLst/>
              <a:uLnTx/>
              <a:uFillTx/>
              <a:latin typeface="Arial" panose="020B0604020202020204" pitchFamily="34" charset="0"/>
              <a:ea typeface="+mn-ea"/>
              <a:cs typeface="Arial" panose="020B0604020202020204" pitchFamily="34" charset="0"/>
            </a:endParaRPr>
          </a:p>
        </p:txBody>
      </p:sp>
      <p:sp>
        <p:nvSpPr>
          <p:cNvPr id="21" name="TextBox 20">
            <a:extLst>
              <a:ext uri="{FF2B5EF4-FFF2-40B4-BE49-F238E27FC236}">
                <a16:creationId xmlns:a16="http://schemas.microsoft.com/office/drawing/2014/main" id="{95DEE8DD-382B-B76B-C69E-E7C8643990B0}"/>
              </a:ext>
            </a:extLst>
          </p:cNvPr>
          <p:cNvSpPr txBox="1"/>
          <p:nvPr/>
        </p:nvSpPr>
        <p:spPr>
          <a:xfrm>
            <a:off x="6471790" y="4475708"/>
            <a:ext cx="388248" cy="492443"/>
          </a:xfrm>
          <a:prstGeom prst="rect">
            <a:avLst/>
          </a:prstGeom>
          <a:noFill/>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F5BB17"/>
                </a:solidFill>
                <a:latin typeface="Arial" panose="020B0604020202020204" pitchFamily="34" charset="0"/>
              </a:rPr>
              <a:t>d</a:t>
            </a:r>
            <a:endParaRPr kumimoji="0" lang="en-US" altLang="en-US" sz="2600" b="1" i="0" u="none" strike="noStrike" kern="1200" cap="none" spc="0" normalizeH="0" baseline="0" noProof="0" dirty="0">
              <a:ln>
                <a:noFill/>
              </a:ln>
              <a:solidFill>
                <a:srgbClr val="F5BB17"/>
              </a:solidFill>
              <a:effectLst/>
              <a:uLnTx/>
              <a:uFillTx/>
              <a:latin typeface="Arial" panose="020B0604020202020204" pitchFamily="34" charset="0"/>
              <a:ea typeface="+mn-ea"/>
              <a:cs typeface="Arial" panose="020B0604020202020204" pitchFamily="34" charset="0"/>
            </a:endParaRPr>
          </a:p>
        </p:txBody>
      </p:sp>
      <p:sp>
        <p:nvSpPr>
          <p:cNvPr id="22" name="Rectangle 71">
            <a:extLst>
              <a:ext uri="{FF2B5EF4-FFF2-40B4-BE49-F238E27FC236}">
                <a16:creationId xmlns:a16="http://schemas.microsoft.com/office/drawing/2014/main" id="{1584F697-913A-6232-87C4-E79005D12248}"/>
              </a:ext>
            </a:extLst>
          </p:cNvPr>
          <p:cNvSpPr>
            <a:spLocks noChangeArrowheads="1"/>
          </p:cNvSpPr>
          <p:nvPr/>
        </p:nvSpPr>
        <p:spPr bwMode="auto">
          <a:xfrm>
            <a:off x="7400925" y="1490703"/>
            <a:ext cx="435133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vi-VN" altLang="en-US" sz="2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Thấy hoàn cảnh bác hàng xóng khó khăn, M xin mẹ rau và gạo mang sang biếu bác.</a:t>
            </a:r>
          </a:p>
        </p:txBody>
      </p:sp>
      <p:sp>
        <p:nvSpPr>
          <p:cNvPr id="23" name="Rectangle 72">
            <a:extLst>
              <a:ext uri="{FF2B5EF4-FFF2-40B4-BE49-F238E27FC236}">
                <a16:creationId xmlns:a16="http://schemas.microsoft.com/office/drawing/2014/main" id="{8243B488-63DF-FA15-A839-79324E5F3431}"/>
              </a:ext>
            </a:extLst>
          </p:cNvPr>
          <p:cNvSpPr>
            <a:spLocks noChangeArrowheads="1"/>
          </p:cNvSpPr>
          <p:nvPr/>
        </p:nvSpPr>
        <p:spPr bwMode="auto">
          <a:xfrm>
            <a:off x="7439028" y="4056717"/>
            <a:ext cx="413385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lvl="0" defTabSz="457200" fontAlgn="base">
              <a:spcBef>
                <a:spcPct val="0"/>
              </a:spcBef>
              <a:spcAft>
                <a:spcPct val="0"/>
              </a:spcAft>
            </a:pPr>
            <a:r>
              <a:rPr lang="vi-VN" sz="2800" dirty="0">
                <a:solidFill>
                  <a:schemeClr val="bg1"/>
                </a:solidFill>
                <a:latin typeface="+mj-lt"/>
              </a:rPr>
              <a:t>Trên đường đi học về, thấy một bạn bị bắt nạt, T định dừng lại can ngăn nhưng A kéo tay bảo “Thôi...".</a:t>
            </a:r>
            <a:endParaRPr kumimoji="0" lang="vi-VN" altLang="en-US" sz="2800" b="0" i="0" u="none" strike="noStrike" kern="1200" cap="none" spc="0" normalizeH="0" baseline="0" noProof="0" dirty="0">
              <a:ln>
                <a:noFill/>
              </a:ln>
              <a:solidFill>
                <a:schemeClr val="bg1"/>
              </a:solidFill>
              <a:effectLst/>
              <a:uLnTx/>
              <a:uFillTx/>
              <a:latin typeface="+mj-lt"/>
              <a:cs typeface="Arial" panose="020B0604020202020204" pitchFamily="34" charset="0"/>
            </a:endParaRPr>
          </a:p>
        </p:txBody>
      </p:sp>
      <p:sp>
        <p:nvSpPr>
          <p:cNvPr id="24" name="Rectangle 73">
            <a:extLst>
              <a:ext uri="{FF2B5EF4-FFF2-40B4-BE49-F238E27FC236}">
                <a16:creationId xmlns:a16="http://schemas.microsoft.com/office/drawing/2014/main" id="{C10EC4FE-7AD0-87C3-9D7B-2B6F30DD4004}"/>
              </a:ext>
            </a:extLst>
          </p:cNvPr>
          <p:cNvSpPr>
            <a:spLocks noChangeArrowheads="1"/>
          </p:cNvSpPr>
          <p:nvPr/>
        </p:nvSpPr>
        <p:spPr bwMode="auto">
          <a:xfrm>
            <a:off x="520699" y="3380125"/>
            <a:ext cx="4263232"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lvl="0" algn="just" defTabSz="457200" fontAlgn="base">
              <a:spcBef>
                <a:spcPct val="0"/>
              </a:spcBef>
              <a:spcAft>
                <a:spcPct val="0"/>
              </a:spcAft>
            </a:pPr>
            <a:r>
              <a:rPr lang="vi-VN" sz="2200" dirty="0">
                <a:solidFill>
                  <a:schemeClr val="bg1"/>
                </a:solidFill>
                <a:latin typeface="+mj-lt"/>
              </a:rPr>
              <a:t>Thỉnh thoảng, K lại mượn V mấy thứ lặt vặt như cục tẩy, bút chì, … Thấy vậy, C ngạc nhiên hỏi: “Cậu cũng có những thứ đó, sao phải mượn của V làm gì?”. K đáp: "Nhà V ở cạnh nhà mình, V rất mặc cảm về hoàn cảnh khó khăn của bản thân, nên tớ làm như vậy để bạn ấy có nhờ gì tớ thì cũng sẽ thấy thoải mái hơn."</a:t>
            </a:r>
            <a:endParaRPr kumimoji="0" lang="vi-VN" altLang="en-US" sz="2200" b="0" i="0" u="none" strike="noStrike" kern="1200" cap="none" spc="0" normalizeH="0" baseline="0" noProof="0" dirty="0">
              <a:ln>
                <a:noFill/>
              </a:ln>
              <a:solidFill>
                <a:schemeClr val="bg1"/>
              </a:solidFill>
              <a:effectLst/>
              <a:uLnTx/>
              <a:uFillTx/>
              <a:latin typeface="+mj-lt"/>
              <a:cs typeface="Arial" panose="020B0604020202020204" pitchFamily="34" charset="0"/>
            </a:endParaRPr>
          </a:p>
        </p:txBody>
      </p:sp>
    </p:spTree>
    <p:extLst>
      <p:ext uri="{BB962C8B-B14F-4D97-AF65-F5344CB8AC3E}">
        <p14:creationId xmlns:p14="http://schemas.microsoft.com/office/powerpoint/2010/main" val="216900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linds(horizontal)">
                                      <p:cBhvr>
                                        <p:cTn id="21" dur="500"/>
                                        <p:tgtEl>
                                          <p:spTgt spid="1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linds(horizontal)">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par>
                                <p:cTn id="30" presetID="3" presetClass="entr" presetSubtype="1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par>
                                <p:cTn id="33" presetID="3" presetClass="entr" presetSubtype="1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linds(horizontal)">
                                      <p:cBhvr>
                                        <p:cTn id="38" dur="500"/>
                                        <p:tgtEl>
                                          <p:spTgt spid="19"/>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linds(horizont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ppt_x"/>
                                          </p:val>
                                        </p:tav>
                                        <p:tav tm="100000">
                                          <p:val>
                                            <p:strVal val="#ppt_x"/>
                                          </p:val>
                                        </p:tav>
                                      </p:tavLst>
                                    </p:anim>
                                    <p:anim calcmode="lin" valueType="num">
                                      <p:cBhvr additive="base">
                                        <p:cTn id="47" dur="500" fill="hold"/>
                                        <p:tgtEl>
                                          <p:spTgt spid="13"/>
                                        </p:tgtEl>
                                        <p:attrNameLst>
                                          <p:attrName>ppt_y</p:attrName>
                                        </p:attrNameLst>
                                      </p:cBhvr>
                                      <p:tavLst>
                                        <p:tav tm="0">
                                          <p:val>
                                            <p:strVal val="1+#ppt_h/2"/>
                                          </p:val>
                                        </p:tav>
                                        <p:tav tm="100000">
                                          <p:val>
                                            <p:strVal val="#ppt_y"/>
                                          </p:val>
                                        </p:tav>
                                      </p:tavLst>
                                    </p:anim>
                                  </p:childTnLst>
                                </p:cTn>
                              </p:par>
                              <p:par>
                                <p:cTn id="48" presetID="3" presetClass="entr" presetSubtype="1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linds(horizontal)">
                                      <p:cBhvr>
                                        <p:cTn id="50" dur="500"/>
                                        <p:tgtEl>
                                          <p:spTgt spid="12"/>
                                        </p:tgtEl>
                                      </p:cBhvr>
                                    </p:animEffect>
                                  </p:childTnLst>
                                </p:cTn>
                              </p:par>
                              <p:par>
                                <p:cTn id="51" presetID="3" presetClass="entr" presetSubtype="1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linds(horizontal)">
                                      <p:cBhvr>
                                        <p:cTn id="53" dur="500"/>
                                        <p:tgtEl>
                                          <p:spTgt spid="15"/>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blinds(horizontal)">
                                      <p:cBhvr>
                                        <p:cTn id="56" dur="500"/>
                                        <p:tgtEl>
                                          <p:spTgt spid="21"/>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blinds(horizontal)">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additive="base">
                                        <p:cTn id="64" dur="500" fill="hold"/>
                                        <p:tgtEl>
                                          <p:spTgt spid="11"/>
                                        </p:tgtEl>
                                        <p:attrNameLst>
                                          <p:attrName>ppt_x</p:attrName>
                                        </p:attrNameLst>
                                      </p:cBhvr>
                                      <p:tavLst>
                                        <p:tav tm="0">
                                          <p:val>
                                            <p:strVal val="#ppt_x"/>
                                          </p:val>
                                        </p:tav>
                                        <p:tav tm="100000">
                                          <p:val>
                                            <p:strVal val="#ppt_x"/>
                                          </p:val>
                                        </p:tav>
                                      </p:tavLst>
                                    </p:anim>
                                    <p:anim calcmode="lin" valueType="num">
                                      <p:cBhvr additive="base">
                                        <p:cTn id="65" dur="500" fill="hold"/>
                                        <p:tgtEl>
                                          <p:spTgt spid="11"/>
                                        </p:tgtEl>
                                        <p:attrNameLst>
                                          <p:attrName>ppt_y</p:attrName>
                                        </p:attrNameLst>
                                      </p:cBhvr>
                                      <p:tavLst>
                                        <p:tav tm="0">
                                          <p:val>
                                            <p:strVal val="1+#ppt_h/2"/>
                                          </p:val>
                                        </p:tav>
                                        <p:tav tm="100000">
                                          <p:val>
                                            <p:strVal val="#ppt_y"/>
                                          </p:val>
                                        </p:tav>
                                      </p:tavLst>
                                    </p:anim>
                                  </p:childTnLst>
                                </p:cTn>
                              </p:par>
                              <p:par>
                                <p:cTn id="66" presetID="3" presetClass="entr" presetSubtype="10" fill="hold" nodeType="with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blinds(horizontal)">
                                      <p:cBhvr>
                                        <p:cTn id="68" dur="500"/>
                                        <p:tgtEl>
                                          <p:spTgt spid="10"/>
                                        </p:tgtEl>
                                      </p:cBhvr>
                                    </p:animEffect>
                                  </p:childTnLst>
                                </p:cTn>
                              </p:par>
                              <p:par>
                                <p:cTn id="69" presetID="3" presetClass="entr" presetSubtype="10" fill="hold" nodeType="with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blinds(horizontal)">
                                      <p:cBhvr>
                                        <p:cTn id="71" dur="500"/>
                                        <p:tgtEl>
                                          <p:spTgt spid="14"/>
                                        </p:tgtEl>
                                      </p:cBhvr>
                                    </p:animEffect>
                                  </p:childTnLst>
                                </p:cTn>
                              </p:par>
                              <p:par>
                                <p:cTn id="72" presetID="3" presetClass="entr" presetSubtype="10"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blinds(horizontal)">
                                      <p:cBhvr>
                                        <p:cTn id="74" dur="500"/>
                                        <p:tgtEl>
                                          <p:spTgt spid="20"/>
                                        </p:tgtEl>
                                      </p:cBhvr>
                                    </p:animEffect>
                                  </p:childTnLst>
                                </p:cTn>
                              </p:par>
                              <p:par>
                                <p:cTn id="75" presetID="3" presetClass="entr" presetSubtype="1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blinds(horizontal)">
                                      <p:cBhvr>
                                        <p:cTn id="7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3" grpId="0" animBg="1"/>
      <p:bldP spid="17" grpId="0"/>
      <p:bldP spid="18" grpId="0"/>
      <p:bldP spid="19" grpId="0"/>
      <p:bldP spid="20" grpId="0"/>
      <p:bldP spid="21" grpId="0"/>
      <p:bldP spid="22" grpId="0"/>
      <p:bldP spid="23"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nip Single Corner Rectangle 26">
            <a:extLst>
              <a:ext uri="{FF2B5EF4-FFF2-40B4-BE49-F238E27FC236}">
                <a16:creationId xmlns:a16="http://schemas.microsoft.com/office/drawing/2014/main" id="{D5AD2F38-806A-13ED-8694-129EA603DD09}"/>
              </a:ext>
            </a:extLst>
          </p:cNvPr>
          <p:cNvSpPr/>
          <p:nvPr/>
        </p:nvSpPr>
        <p:spPr>
          <a:xfrm flipV="1">
            <a:off x="438150" y="1293812"/>
            <a:ext cx="5162550" cy="2211388"/>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chemeClr val="accent2"/>
          </a:solidFill>
          <a:ln w="3175">
            <a:noFill/>
          </a:ln>
          <a:effectLst>
            <a:outerShdw blurRad="508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3" name="Pentagon 27">
            <a:extLst>
              <a:ext uri="{FF2B5EF4-FFF2-40B4-BE49-F238E27FC236}">
                <a16:creationId xmlns:a16="http://schemas.microsoft.com/office/drawing/2014/main" id="{D63BE19C-197A-3538-8370-D6117C06CD04}"/>
              </a:ext>
            </a:extLst>
          </p:cNvPr>
          <p:cNvSpPr/>
          <p:nvPr/>
        </p:nvSpPr>
        <p:spPr>
          <a:xfrm rot="5400000" flipV="1">
            <a:off x="3923507" y="1667669"/>
            <a:ext cx="2049462" cy="13208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2">
              <a:lumMod val="20000"/>
              <a:lumOff val="80000"/>
            </a:schemeClr>
          </a:solidFill>
          <a:ln w="3175">
            <a:noFill/>
          </a:ln>
          <a:effectLst>
            <a:outerShdw blurRad="508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4" name="Isosceles Triangle 93">
            <a:extLst>
              <a:ext uri="{FF2B5EF4-FFF2-40B4-BE49-F238E27FC236}">
                <a16:creationId xmlns:a16="http://schemas.microsoft.com/office/drawing/2014/main" id="{A6E49ACB-31BE-027F-AA10-FA97E3BC848F}"/>
              </a:ext>
            </a:extLst>
          </p:cNvPr>
          <p:cNvSpPr/>
          <p:nvPr/>
        </p:nvSpPr>
        <p:spPr>
          <a:xfrm rot="16200000" flipV="1">
            <a:off x="4382294" y="1559719"/>
            <a:ext cx="258762" cy="273050"/>
          </a:xfrm>
          <a:prstGeom prst="triangle">
            <a:avLst/>
          </a:prstGeom>
          <a:solidFill>
            <a:schemeClr val="accent2">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1" name="Snip Single Corner Rectangle 26">
            <a:extLst>
              <a:ext uri="{FF2B5EF4-FFF2-40B4-BE49-F238E27FC236}">
                <a16:creationId xmlns:a16="http://schemas.microsoft.com/office/drawing/2014/main" id="{090DC8BF-1CFB-6866-B529-FE42D70D7DA3}"/>
              </a:ext>
            </a:extLst>
          </p:cNvPr>
          <p:cNvSpPr/>
          <p:nvPr/>
        </p:nvSpPr>
        <p:spPr>
          <a:xfrm flipH="1" flipV="1">
            <a:off x="6572250" y="1306513"/>
            <a:ext cx="5137150" cy="2116137"/>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chemeClr val="accent3"/>
          </a:solidFill>
          <a:ln w="3175">
            <a:noFill/>
          </a:ln>
          <a:effectLst>
            <a:outerShdw blurRad="508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13" name="Pentagon 27">
            <a:extLst>
              <a:ext uri="{FF2B5EF4-FFF2-40B4-BE49-F238E27FC236}">
                <a16:creationId xmlns:a16="http://schemas.microsoft.com/office/drawing/2014/main" id="{97BBBEFA-C0E9-84E6-5D4E-31C6C1ED5975}"/>
              </a:ext>
            </a:extLst>
          </p:cNvPr>
          <p:cNvSpPr/>
          <p:nvPr/>
        </p:nvSpPr>
        <p:spPr>
          <a:xfrm rot="16200000" flipH="1" flipV="1">
            <a:off x="6199982" y="1667669"/>
            <a:ext cx="2049462" cy="13208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3">
              <a:lumMod val="20000"/>
              <a:lumOff val="80000"/>
            </a:schemeClr>
          </a:solidFill>
          <a:ln w="3175">
            <a:noFill/>
          </a:ln>
          <a:effectLst>
            <a:outerShdw blurRad="50800" dist="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4" name="Isosceles Triangle 113">
            <a:extLst>
              <a:ext uri="{FF2B5EF4-FFF2-40B4-BE49-F238E27FC236}">
                <a16:creationId xmlns:a16="http://schemas.microsoft.com/office/drawing/2014/main" id="{7497764A-2CEA-7BCC-8616-7FF8B6B2700E}"/>
              </a:ext>
            </a:extLst>
          </p:cNvPr>
          <p:cNvSpPr/>
          <p:nvPr/>
        </p:nvSpPr>
        <p:spPr>
          <a:xfrm rot="5400000" flipH="1" flipV="1">
            <a:off x="7531894" y="1559719"/>
            <a:ext cx="258762" cy="273050"/>
          </a:xfrm>
          <a:prstGeom prst="triangle">
            <a:avLst/>
          </a:prstGeom>
          <a:solidFill>
            <a:schemeClr val="accent3">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7" name="Snip Single Corner Rectangle 26">
            <a:extLst>
              <a:ext uri="{FF2B5EF4-FFF2-40B4-BE49-F238E27FC236}">
                <a16:creationId xmlns:a16="http://schemas.microsoft.com/office/drawing/2014/main" id="{CF99E471-D307-F0D0-D79D-26EC85E1A59F}"/>
              </a:ext>
            </a:extLst>
          </p:cNvPr>
          <p:cNvSpPr/>
          <p:nvPr/>
        </p:nvSpPr>
        <p:spPr>
          <a:xfrm>
            <a:off x="425450" y="3986214"/>
            <a:ext cx="5175250" cy="2374900"/>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chemeClr val="accent5"/>
          </a:solidFill>
          <a:ln w="3175">
            <a:noFill/>
          </a:ln>
          <a:effectLst>
            <a:outerShdw blurRad="50800" dist="508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9" name="Pentagon 27">
            <a:extLst>
              <a:ext uri="{FF2B5EF4-FFF2-40B4-BE49-F238E27FC236}">
                <a16:creationId xmlns:a16="http://schemas.microsoft.com/office/drawing/2014/main" id="{6BACC312-8767-7B96-EB08-5EE6A8FE157A}"/>
              </a:ext>
            </a:extLst>
          </p:cNvPr>
          <p:cNvSpPr/>
          <p:nvPr/>
        </p:nvSpPr>
        <p:spPr>
          <a:xfrm rot="16200000">
            <a:off x="3923507" y="4677569"/>
            <a:ext cx="2049462" cy="13208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5">
              <a:lumMod val="20000"/>
              <a:lumOff val="80000"/>
            </a:schemeClr>
          </a:solidFill>
          <a:ln w="3175">
            <a:noFill/>
          </a:ln>
          <a:effectLst>
            <a:outerShdw blurRad="50800" dist="508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0" name="Isosceles Triangle 119">
            <a:extLst>
              <a:ext uri="{FF2B5EF4-FFF2-40B4-BE49-F238E27FC236}">
                <a16:creationId xmlns:a16="http://schemas.microsoft.com/office/drawing/2014/main" id="{7FB3B957-7D40-1204-63E4-477D831B9505}"/>
              </a:ext>
            </a:extLst>
          </p:cNvPr>
          <p:cNvSpPr/>
          <p:nvPr/>
        </p:nvSpPr>
        <p:spPr>
          <a:xfrm rot="5400000">
            <a:off x="4383087" y="5834063"/>
            <a:ext cx="257175" cy="273050"/>
          </a:xfrm>
          <a:prstGeom prst="triangle">
            <a:avLst/>
          </a:prstGeom>
          <a:solidFill>
            <a:schemeClr val="accent5">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3" name="Snip Single Corner Rectangle 26">
            <a:extLst>
              <a:ext uri="{FF2B5EF4-FFF2-40B4-BE49-F238E27FC236}">
                <a16:creationId xmlns:a16="http://schemas.microsoft.com/office/drawing/2014/main" id="{E1525EEE-AED8-AE6A-5FE1-15D12D4A2934}"/>
              </a:ext>
            </a:extLst>
          </p:cNvPr>
          <p:cNvSpPr/>
          <p:nvPr/>
        </p:nvSpPr>
        <p:spPr>
          <a:xfrm flipH="1">
            <a:off x="6637337" y="3944938"/>
            <a:ext cx="5200650" cy="2374899"/>
          </a:xfrm>
          <a:custGeom>
            <a:avLst/>
            <a:gdLst>
              <a:gd name="connsiteX0" fmla="*/ 0 w 2324107"/>
              <a:gd name="connsiteY0" fmla="*/ 0 h 804860"/>
              <a:gd name="connsiteX1" fmla="*/ 1921677 w 2324107"/>
              <a:gd name="connsiteY1" fmla="*/ 0 h 804860"/>
              <a:gd name="connsiteX2" fmla="*/ 2324107 w 2324107"/>
              <a:gd name="connsiteY2" fmla="*/ 402430 h 804860"/>
              <a:gd name="connsiteX3" fmla="*/ 2324107 w 2324107"/>
              <a:gd name="connsiteY3" fmla="*/ 804860 h 804860"/>
              <a:gd name="connsiteX4" fmla="*/ 0 w 2324107"/>
              <a:gd name="connsiteY4" fmla="*/ 804860 h 804860"/>
              <a:gd name="connsiteX5" fmla="*/ 0 w 2324107"/>
              <a:gd name="connsiteY5" fmla="*/ 0 h 804860"/>
              <a:gd name="connsiteX0" fmla="*/ 0 w 2324107"/>
              <a:gd name="connsiteY0" fmla="*/ 0 h 804860"/>
              <a:gd name="connsiteX1" fmla="*/ 1921677 w 2324107"/>
              <a:gd name="connsiteY1" fmla="*/ 0 h 804860"/>
              <a:gd name="connsiteX2" fmla="*/ 2324107 w 2324107"/>
              <a:gd name="connsiteY2" fmla="*/ 804860 h 804860"/>
              <a:gd name="connsiteX3" fmla="*/ 0 w 2324107"/>
              <a:gd name="connsiteY3" fmla="*/ 804860 h 804860"/>
              <a:gd name="connsiteX4" fmla="*/ 0 w 2324107"/>
              <a:gd name="connsiteY4" fmla="*/ 0 h 804860"/>
              <a:gd name="connsiteX0" fmla="*/ 0 w 2324107"/>
              <a:gd name="connsiteY0" fmla="*/ 4762 h 809622"/>
              <a:gd name="connsiteX1" fmla="*/ 1321602 w 2324107"/>
              <a:gd name="connsiteY1" fmla="*/ 0 h 809622"/>
              <a:gd name="connsiteX2" fmla="*/ 2324107 w 2324107"/>
              <a:gd name="connsiteY2" fmla="*/ 809622 h 809622"/>
              <a:gd name="connsiteX3" fmla="*/ 0 w 2324107"/>
              <a:gd name="connsiteY3" fmla="*/ 809622 h 809622"/>
              <a:gd name="connsiteX4" fmla="*/ 0 w 2324107"/>
              <a:gd name="connsiteY4" fmla="*/ 4762 h 809622"/>
              <a:gd name="connsiteX0" fmla="*/ 0 w 2309819"/>
              <a:gd name="connsiteY0" fmla="*/ 4762 h 809622"/>
              <a:gd name="connsiteX1" fmla="*/ 1321602 w 2309819"/>
              <a:gd name="connsiteY1" fmla="*/ 0 h 809622"/>
              <a:gd name="connsiteX2" fmla="*/ 2309819 w 2309819"/>
              <a:gd name="connsiteY2" fmla="*/ 809622 h 809622"/>
              <a:gd name="connsiteX3" fmla="*/ 0 w 2309819"/>
              <a:gd name="connsiteY3" fmla="*/ 809622 h 809622"/>
              <a:gd name="connsiteX4" fmla="*/ 0 w 2309819"/>
              <a:gd name="connsiteY4" fmla="*/ 4762 h 809622"/>
              <a:gd name="connsiteX0" fmla="*/ 0 w 2309819"/>
              <a:gd name="connsiteY0" fmla="*/ 0 h 804860"/>
              <a:gd name="connsiteX1" fmla="*/ 1623842 w 2309819"/>
              <a:gd name="connsiteY1" fmla="*/ 1588 h 804860"/>
              <a:gd name="connsiteX2" fmla="*/ 2309819 w 2309819"/>
              <a:gd name="connsiteY2" fmla="*/ 804860 h 804860"/>
              <a:gd name="connsiteX3" fmla="*/ 0 w 2309819"/>
              <a:gd name="connsiteY3" fmla="*/ 804860 h 804860"/>
              <a:gd name="connsiteX4" fmla="*/ 0 w 2309819"/>
              <a:gd name="connsiteY4" fmla="*/ 0 h 80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9819" h="804860">
                <a:moveTo>
                  <a:pt x="0" y="0"/>
                </a:moveTo>
                <a:lnTo>
                  <a:pt x="1623842" y="1588"/>
                </a:lnTo>
                <a:lnTo>
                  <a:pt x="2309819" y="804860"/>
                </a:lnTo>
                <a:lnTo>
                  <a:pt x="0" y="804860"/>
                </a:lnTo>
                <a:lnTo>
                  <a:pt x="0" y="0"/>
                </a:lnTo>
                <a:close/>
              </a:path>
            </a:pathLst>
          </a:custGeom>
          <a:solidFill>
            <a:schemeClr val="accent4"/>
          </a:solidFill>
          <a:ln w="3175">
            <a:noFill/>
          </a:ln>
          <a:effectLst>
            <a:outerShdw blurRad="50800" dist="508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5" name="Pentagon 27">
            <a:extLst>
              <a:ext uri="{FF2B5EF4-FFF2-40B4-BE49-F238E27FC236}">
                <a16:creationId xmlns:a16="http://schemas.microsoft.com/office/drawing/2014/main" id="{6FF9D048-4E22-25F9-F046-7FE1AA346ABD}"/>
              </a:ext>
            </a:extLst>
          </p:cNvPr>
          <p:cNvSpPr/>
          <p:nvPr/>
        </p:nvSpPr>
        <p:spPr>
          <a:xfrm rot="5400000" flipH="1">
            <a:off x="6199982" y="4677569"/>
            <a:ext cx="2049462" cy="13208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 fmla="*/ 0 w 1887538"/>
              <a:gd name="connsiteY0" fmla="*/ 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6" fmla="*/ 0 w 1887538"/>
              <a:gd name="connsiteY6" fmla="*/ 0 h 990600"/>
              <a:gd name="connsiteX0" fmla="*/ 0 w 1887538"/>
              <a:gd name="connsiteY0" fmla="*/ 990600 h 990600"/>
              <a:gd name="connsiteX1" fmla="*/ 807244 w 1887538"/>
              <a:gd name="connsiteY1" fmla="*/ 794 h 990600"/>
              <a:gd name="connsiteX2" fmla="*/ 1392238 w 1887538"/>
              <a:gd name="connsiteY2" fmla="*/ 0 h 990600"/>
              <a:gd name="connsiteX3" fmla="*/ 1887538 w 1887538"/>
              <a:gd name="connsiteY3" fmla="*/ 495300 h 990600"/>
              <a:gd name="connsiteX4" fmla="*/ 1392238 w 1887538"/>
              <a:gd name="connsiteY4" fmla="*/ 990600 h 990600"/>
              <a:gd name="connsiteX5" fmla="*/ 0 w 1887538"/>
              <a:gd name="connsiteY5" fmla="*/ 990600 h 990600"/>
              <a:gd name="connsiteX0" fmla="*/ 0 w 1894682"/>
              <a:gd name="connsiteY0" fmla="*/ 992982 h 992982"/>
              <a:gd name="connsiteX1" fmla="*/ 814388 w 1894682"/>
              <a:gd name="connsiteY1" fmla="*/ 794 h 992982"/>
              <a:gd name="connsiteX2" fmla="*/ 1399382 w 1894682"/>
              <a:gd name="connsiteY2" fmla="*/ 0 h 992982"/>
              <a:gd name="connsiteX3" fmla="*/ 1894682 w 1894682"/>
              <a:gd name="connsiteY3" fmla="*/ 495300 h 992982"/>
              <a:gd name="connsiteX4" fmla="*/ 1399382 w 1894682"/>
              <a:gd name="connsiteY4" fmla="*/ 990600 h 992982"/>
              <a:gd name="connsiteX5" fmla="*/ 0 w 1894682"/>
              <a:gd name="connsiteY5" fmla="*/ 992982 h 992982"/>
              <a:gd name="connsiteX0" fmla="*/ 0 w 1889920"/>
              <a:gd name="connsiteY0" fmla="*/ 990601 h 990601"/>
              <a:gd name="connsiteX1" fmla="*/ 809626 w 1889920"/>
              <a:gd name="connsiteY1" fmla="*/ 794 h 990601"/>
              <a:gd name="connsiteX2" fmla="*/ 1394620 w 1889920"/>
              <a:gd name="connsiteY2" fmla="*/ 0 h 990601"/>
              <a:gd name="connsiteX3" fmla="*/ 1889920 w 1889920"/>
              <a:gd name="connsiteY3" fmla="*/ 495300 h 990601"/>
              <a:gd name="connsiteX4" fmla="*/ 1394620 w 1889920"/>
              <a:gd name="connsiteY4" fmla="*/ 990600 h 990601"/>
              <a:gd name="connsiteX5" fmla="*/ 0 w 1889920"/>
              <a:gd name="connsiteY5" fmla="*/ 990601 h 99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508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6" name="Isosceles Triangle 125">
            <a:extLst>
              <a:ext uri="{FF2B5EF4-FFF2-40B4-BE49-F238E27FC236}">
                <a16:creationId xmlns:a16="http://schemas.microsoft.com/office/drawing/2014/main" id="{721B6F6D-CC52-F69F-3D3A-15F70B5A7B8C}"/>
              </a:ext>
            </a:extLst>
          </p:cNvPr>
          <p:cNvSpPr/>
          <p:nvPr/>
        </p:nvSpPr>
        <p:spPr>
          <a:xfrm rot="16200000" flipH="1">
            <a:off x="7532687" y="5834063"/>
            <a:ext cx="257175" cy="273050"/>
          </a:xfrm>
          <a:prstGeom prst="triangle">
            <a:avLst/>
          </a:prstGeom>
          <a:solidFill>
            <a:schemeClr val="accent4">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7294" name="Group 107">
            <a:extLst>
              <a:ext uri="{FF2B5EF4-FFF2-40B4-BE49-F238E27FC236}">
                <a16:creationId xmlns:a16="http://schemas.microsoft.com/office/drawing/2014/main" id="{0F118BD8-B821-7467-2450-E23C44E8FE65}"/>
              </a:ext>
            </a:extLst>
          </p:cNvPr>
          <p:cNvGrpSpPr>
            <a:grpSpLocks/>
          </p:cNvGrpSpPr>
          <p:nvPr/>
        </p:nvGrpSpPr>
        <p:grpSpPr bwMode="auto">
          <a:xfrm>
            <a:off x="2954338" y="3986213"/>
            <a:ext cx="1109662" cy="153987"/>
            <a:chOff x="2122604" y="3966591"/>
            <a:chExt cx="595196" cy="109537"/>
          </a:xfrm>
        </p:grpSpPr>
        <p:sp>
          <p:nvSpPr>
            <p:cNvPr id="37" name="Oval 36">
              <a:extLst>
                <a:ext uri="{FF2B5EF4-FFF2-40B4-BE49-F238E27FC236}">
                  <a16:creationId xmlns:a16="http://schemas.microsoft.com/office/drawing/2014/main" id="{3166A875-202B-1F75-6726-04BA09F14840}"/>
                </a:ext>
              </a:extLst>
            </p:cNvPr>
            <p:cNvSpPr/>
            <p:nvPr/>
          </p:nvSpPr>
          <p:spPr>
            <a:xfrm>
              <a:off x="2122604" y="3966591"/>
              <a:ext cx="108992" cy="109537"/>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9" name="Oval 128">
              <a:extLst>
                <a:ext uri="{FF2B5EF4-FFF2-40B4-BE49-F238E27FC236}">
                  <a16:creationId xmlns:a16="http://schemas.microsoft.com/office/drawing/2014/main" id="{C2978E7A-2EB1-83F3-5D11-BB4A6B5574EA}"/>
                </a:ext>
              </a:extLst>
            </p:cNvPr>
            <p:cNvSpPr/>
            <p:nvPr/>
          </p:nvSpPr>
          <p:spPr>
            <a:xfrm>
              <a:off x="2286091" y="3966591"/>
              <a:ext cx="108992" cy="109537"/>
            </a:xfrm>
            <a:prstGeom prst="ellipse">
              <a:avLst/>
            </a:prstGeom>
            <a:solidFill>
              <a:srgbClr val="8E8E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1" name="Oval 130">
              <a:extLst>
                <a:ext uri="{FF2B5EF4-FFF2-40B4-BE49-F238E27FC236}">
                  <a16:creationId xmlns:a16="http://schemas.microsoft.com/office/drawing/2014/main" id="{A20EEF22-3D6F-8963-6D98-2C811BF434E9}"/>
                </a:ext>
              </a:extLst>
            </p:cNvPr>
            <p:cNvSpPr/>
            <p:nvPr/>
          </p:nvSpPr>
          <p:spPr>
            <a:xfrm>
              <a:off x="2445321" y="3966591"/>
              <a:ext cx="104734" cy="1095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2" name="Oval 131">
              <a:extLst>
                <a:ext uri="{FF2B5EF4-FFF2-40B4-BE49-F238E27FC236}">
                  <a16:creationId xmlns:a16="http://schemas.microsoft.com/office/drawing/2014/main" id="{28BF258B-BD27-BAA7-EA20-352264E82E88}"/>
                </a:ext>
              </a:extLst>
            </p:cNvPr>
            <p:cNvSpPr/>
            <p:nvPr/>
          </p:nvSpPr>
          <p:spPr>
            <a:xfrm>
              <a:off x="2608808" y="3966591"/>
              <a:ext cx="108992" cy="109537"/>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1" name="Text Box 3">
            <a:extLst>
              <a:ext uri="{FF2B5EF4-FFF2-40B4-BE49-F238E27FC236}">
                <a16:creationId xmlns:a16="http://schemas.microsoft.com/office/drawing/2014/main" id="{EF0BD115-4794-CA9D-D0B2-EDD728389FB6}"/>
              </a:ext>
            </a:extLst>
          </p:cNvPr>
          <p:cNvSpPr txBox="1">
            <a:spLocks noChangeArrowheads="1"/>
          </p:cNvSpPr>
          <p:nvPr/>
        </p:nvSpPr>
        <p:spPr bwMode="ltGray">
          <a:xfrm>
            <a:off x="1439863" y="0"/>
            <a:ext cx="9077325" cy="598488"/>
          </a:xfrm>
          <a:prstGeom prst="rect">
            <a:avLst/>
          </a:prstGeom>
          <a:noFill/>
          <a:ln>
            <a:noFill/>
          </a:ln>
          <a:effec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95000"/>
              </a:lnSpc>
              <a:spcBef>
                <a:spcPct val="0"/>
              </a:spcBef>
              <a:spcAft>
                <a:spcPts val="800"/>
              </a:spcAft>
              <a:buClrTx/>
              <a:buSzTx/>
              <a:buFontTx/>
              <a:buNone/>
              <a:tabLst/>
              <a:defRPr/>
            </a:pPr>
            <a:r>
              <a:rPr kumimoji="0" lang="en-US" altLang="en-US" sz="3500" b="1" i="0" u="none" strike="noStrike" kern="1200" cap="none" spc="0" normalizeH="0" baseline="0" noProof="0">
                <a:ln>
                  <a:noFill/>
                </a:ln>
                <a:solidFill>
                  <a:prstClr val="white"/>
                </a:solidFill>
                <a:effectLst/>
                <a:uLnTx/>
                <a:uFillTx/>
                <a:latin typeface="Arial Unicode MS" pitchFamily="34" charset="-128"/>
                <a:ea typeface="Arial Unicode MS" pitchFamily="34" charset="-128"/>
                <a:cs typeface="Arial" panose="020B0604020202020204" pitchFamily="34" charset="0"/>
              </a:rPr>
              <a:t>Nhận xét hành </a:t>
            </a:r>
            <a:r>
              <a:rPr kumimoji="0" lang="vi-VN" altLang="en-US" sz="3500" b="1" i="0" u="none" strike="noStrike" kern="1200" cap="none" spc="0" normalizeH="0" baseline="0" noProof="0">
                <a:ln>
                  <a:noFill/>
                </a:ln>
                <a:solidFill>
                  <a:prstClr val="white"/>
                </a:solidFill>
                <a:effectLst/>
                <a:uLnTx/>
                <a:uFillTx/>
                <a:latin typeface="Arial Unicode MS" pitchFamily="34" charset="-128"/>
                <a:ea typeface="Arial Unicode MS" pitchFamily="34" charset="-128"/>
                <a:cs typeface="Arial" panose="020B0604020202020204" pitchFamily="34" charset="0"/>
              </a:rPr>
              <a:t>vi của các bạn dưới đây:</a:t>
            </a:r>
            <a:r>
              <a:rPr kumimoji="0" lang="vi-VN" altLang="en-US" sz="3500" b="0" i="0" u="none" strike="noStrike" kern="1200" cap="none" spc="0" normalizeH="0" baseline="0" noProof="0">
                <a:ln>
                  <a:noFill/>
                </a:ln>
                <a:solidFill>
                  <a:prstClr val="white"/>
                </a:solidFill>
                <a:effectLst/>
                <a:uLnTx/>
                <a:uFillTx/>
                <a:latin typeface="Arial Unicode MS" pitchFamily="34" charset="-128"/>
                <a:ea typeface="Arial Unicode MS" pitchFamily="34" charset="-128"/>
                <a:cs typeface="Arial" panose="020B0604020202020204" pitchFamily="34" charset="0"/>
              </a:rPr>
              <a:t> </a:t>
            </a:r>
            <a:endParaRPr kumimoji="0" lang="en-US" altLang="en-US" sz="3500" b="0" i="0" u="none" strike="noStrike" kern="1200" cap="none" spc="0" normalizeH="0" baseline="0" noProof="0">
              <a:ln>
                <a:noFill/>
              </a:ln>
              <a:solidFill>
                <a:prstClr val="white"/>
              </a:solidFill>
              <a:effectLst/>
              <a:uLnTx/>
              <a:uFillTx/>
              <a:latin typeface="Arial Unicode MS" pitchFamily="34" charset="-128"/>
              <a:ea typeface="Arial Unicode MS" pitchFamily="34" charset="-128"/>
              <a:cs typeface="Arial" panose="020B0604020202020204" pitchFamily="34" charset="0"/>
            </a:endParaRPr>
          </a:p>
        </p:txBody>
      </p:sp>
      <p:sp>
        <p:nvSpPr>
          <p:cNvPr id="97300" name="Text Box 3">
            <a:extLst>
              <a:ext uri="{FF2B5EF4-FFF2-40B4-BE49-F238E27FC236}">
                <a16:creationId xmlns:a16="http://schemas.microsoft.com/office/drawing/2014/main" id="{496E2B87-3147-64E6-EDF6-9BE465224A3D}"/>
              </a:ext>
            </a:extLst>
          </p:cNvPr>
          <p:cNvSpPr txBox="1">
            <a:spLocks noChangeArrowheads="1"/>
          </p:cNvSpPr>
          <p:nvPr/>
        </p:nvSpPr>
        <p:spPr bwMode="ltGray">
          <a:xfrm>
            <a:off x="8351859" y="4323431"/>
            <a:ext cx="3249613" cy="1700466"/>
          </a:xfrm>
          <a:prstGeom prst="rect">
            <a:avLst/>
          </a:prstGeom>
          <a:solidFill>
            <a:srgbClr val="FFFF00"/>
          </a:solidFill>
          <a:ln>
            <a:noFill/>
          </a:ln>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95000"/>
              </a:lnSpc>
              <a:spcBef>
                <a:spcPct val="0"/>
              </a:spcBef>
              <a:spcAft>
                <a:spcPts val="800"/>
              </a:spcAft>
              <a:buClrTx/>
              <a:buSzTx/>
              <a:buFontTx/>
              <a:buNone/>
              <a:tabLst/>
              <a:defRPr/>
            </a:pPr>
            <a:r>
              <a:rPr kumimoji="0" lang="vi-VN" altLang="ko-KR" sz="2200" b="0" i="0" u="none" strike="noStrike" kern="1200" cap="none" spc="0" normalizeH="0" baseline="0" noProof="0" dirty="0">
                <a:ln>
                  <a:noFill/>
                </a:ln>
                <a:effectLst/>
                <a:uLnTx/>
                <a:uFillTx/>
                <a:latin typeface="+mj-lt"/>
                <a:ea typeface="Arial Unicode MS" pitchFamily="34" charset="-128"/>
                <a:cs typeface="Arial" panose="020B0604020202020204" pitchFamily="34" charset="0"/>
              </a:rPr>
              <a:t>Việc làm của A thể hiện bạn chưa biết quan tâm, cảm thông và chia sẻ khi thấy người khác gặp hoàn cảnh khó khăn.</a:t>
            </a:r>
            <a:endParaRPr kumimoji="0" lang="en-US" altLang="en-US" sz="2200" b="0" i="0" u="none" strike="noStrike" kern="1200" cap="none" spc="0" normalizeH="0" baseline="0" noProof="0" dirty="0">
              <a:ln>
                <a:noFill/>
              </a:ln>
              <a:effectLst/>
              <a:uLnTx/>
              <a:uFillTx/>
              <a:latin typeface="+mj-lt"/>
              <a:ea typeface="Arial Unicode MS" pitchFamily="34" charset="-128"/>
              <a:cs typeface="Arial" panose="020B0604020202020204" pitchFamily="34" charset="0"/>
            </a:endParaRPr>
          </a:p>
        </p:txBody>
      </p:sp>
      <p:sp>
        <p:nvSpPr>
          <p:cNvPr id="97301" name="Text Box 3">
            <a:extLst>
              <a:ext uri="{FF2B5EF4-FFF2-40B4-BE49-F238E27FC236}">
                <a16:creationId xmlns:a16="http://schemas.microsoft.com/office/drawing/2014/main" id="{AD214DA7-3AFD-141E-2BC1-DBB1C8D37C02}"/>
              </a:ext>
            </a:extLst>
          </p:cNvPr>
          <p:cNvSpPr txBox="1">
            <a:spLocks noChangeArrowheads="1"/>
          </p:cNvSpPr>
          <p:nvPr/>
        </p:nvSpPr>
        <p:spPr bwMode="ltGray">
          <a:xfrm>
            <a:off x="7848600" y="1401763"/>
            <a:ext cx="3822700" cy="1378839"/>
          </a:xfrm>
          <a:prstGeom prst="rect">
            <a:avLst/>
          </a:prstGeom>
          <a:solidFill>
            <a:srgbClr val="FFFF00"/>
          </a:solidFill>
          <a:ln>
            <a:noFill/>
          </a:ln>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95000"/>
              </a:lnSpc>
              <a:spcBef>
                <a:spcPct val="0"/>
              </a:spcBef>
              <a:spcAft>
                <a:spcPts val="800"/>
              </a:spcAft>
              <a:buClrTx/>
              <a:buSzTx/>
              <a:buFontTx/>
              <a:buNone/>
              <a:tabLst/>
              <a:defRPr/>
            </a:pPr>
            <a:r>
              <a:rPr kumimoji="0" lang="vi-VN" altLang="ko-KR" sz="2200" b="0" i="0" u="none" strike="noStrike" kern="1200" cap="none" spc="0" normalizeH="0" baseline="0" noProof="0" dirty="0">
                <a:ln>
                  <a:noFill/>
                </a:ln>
                <a:solidFill>
                  <a:prstClr val="black"/>
                </a:solidFill>
                <a:effectLst/>
                <a:uLnTx/>
                <a:uFillTx/>
                <a:latin typeface="+mj-lt"/>
                <a:ea typeface="Arial Unicode MS" pitchFamily="34" charset="-128"/>
                <a:cs typeface="Arial" panose="020B0604020202020204" pitchFamily="34" charset="0"/>
              </a:rPr>
              <a:t>Việc làm của M thể hiện bạn rất biết </a:t>
            </a:r>
            <a:r>
              <a:rPr kumimoji="0" lang="vi-VN" altLang="ko-KR" sz="2200" b="0" i="0" u="none" strike="noStrike" kern="1200" cap="none" spc="0" normalizeH="0" baseline="0" noProof="0" dirty="0">
                <a:ln>
                  <a:noFill/>
                </a:ln>
                <a:effectLst/>
                <a:uLnTx/>
                <a:uFillTx/>
                <a:latin typeface="+mj-lt"/>
                <a:ea typeface="Arial Unicode MS" pitchFamily="34" charset="-128"/>
                <a:cs typeface="Arial" panose="020B0604020202020204" pitchFamily="34" charset="0"/>
              </a:rPr>
              <a:t>quan tâm</a:t>
            </a:r>
            <a:r>
              <a:rPr kumimoji="0" lang="vi-VN" altLang="ko-KR" sz="2200" b="0" i="0" u="none" strike="noStrike" kern="1200" cap="none" spc="0" normalizeH="0" baseline="0" noProof="0" dirty="0">
                <a:ln>
                  <a:noFill/>
                </a:ln>
                <a:solidFill>
                  <a:prstClr val="black"/>
                </a:solidFill>
                <a:effectLst/>
                <a:uLnTx/>
                <a:uFillTx/>
                <a:latin typeface="+mj-lt"/>
                <a:ea typeface="Arial Unicode MS" pitchFamily="34" charset="-128"/>
                <a:cs typeface="Arial" panose="020B0604020202020204" pitchFamily="34" charset="0"/>
              </a:rPr>
              <a:t>, cảm thông và chia sẻ với hoàn cảnh khó khăn của bác hàng xóm.</a:t>
            </a:r>
            <a:endParaRPr kumimoji="0" lang="en-US" altLang="en-US" sz="2200" b="0" i="0" u="none" strike="noStrike" kern="1200" cap="none" spc="0" normalizeH="0" baseline="0" noProof="0" dirty="0">
              <a:ln>
                <a:noFill/>
              </a:ln>
              <a:solidFill>
                <a:prstClr val="black"/>
              </a:solidFill>
              <a:effectLst/>
              <a:uLnTx/>
              <a:uFillTx/>
              <a:latin typeface="+mj-lt"/>
              <a:ea typeface="Arial Unicode MS" pitchFamily="34" charset="-128"/>
              <a:cs typeface="Arial" panose="020B0604020202020204" pitchFamily="34" charset="0"/>
            </a:endParaRPr>
          </a:p>
        </p:txBody>
      </p:sp>
      <p:sp>
        <p:nvSpPr>
          <p:cNvPr id="97302" name="TextBox 1">
            <a:extLst>
              <a:ext uri="{FF2B5EF4-FFF2-40B4-BE49-F238E27FC236}">
                <a16:creationId xmlns:a16="http://schemas.microsoft.com/office/drawing/2014/main" id="{CC719EE6-8E72-34F9-2BD2-F91F5E9F49C2}"/>
              </a:ext>
            </a:extLst>
          </p:cNvPr>
          <p:cNvSpPr txBox="1">
            <a:spLocks noChangeArrowheads="1"/>
          </p:cNvSpPr>
          <p:nvPr/>
        </p:nvSpPr>
        <p:spPr bwMode="auto">
          <a:xfrm>
            <a:off x="4739118" y="2205038"/>
            <a:ext cx="37061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63A537"/>
                </a:solidFill>
                <a:latin typeface="Arial" panose="020B0604020202020204" pitchFamily="34" charset="0"/>
              </a:rPr>
              <a:t>a</a:t>
            </a:r>
            <a:endParaRPr kumimoji="0" lang="en-US" altLang="en-US" sz="2600" b="1" i="0" strike="noStrike" kern="1200" cap="none" spc="0" normalizeH="0" baseline="0" noProof="0" dirty="0">
              <a:ln>
                <a:noFill/>
              </a:ln>
              <a:solidFill>
                <a:srgbClr val="63A537"/>
              </a:solidFill>
              <a:effectLst/>
              <a:uLnTx/>
              <a:uFillTx/>
              <a:latin typeface="Arial" panose="020B0604020202020204" pitchFamily="34" charset="0"/>
            </a:endParaRPr>
          </a:p>
        </p:txBody>
      </p:sp>
      <p:sp>
        <p:nvSpPr>
          <p:cNvPr id="38" name="TextBox 37">
            <a:extLst>
              <a:ext uri="{FF2B5EF4-FFF2-40B4-BE49-F238E27FC236}">
                <a16:creationId xmlns:a16="http://schemas.microsoft.com/office/drawing/2014/main" id="{F6C52346-5CB0-74EE-A97E-AA0B6CA56F42}"/>
              </a:ext>
            </a:extLst>
          </p:cNvPr>
          <p:cNvSpPr txBox="1"/>
          <p:nvPr/>
        </p:nvSpPr>
        <p:spPr>
          <a:xfrm>
            <a:off x="7030588" y="2205038"/>
            <a:ext cx="388248" cy="492443"/>
          </a:xfrm>
          <a:prstGeom prst="rect">
            <a:avLst/>
          </a:prstGeom>
          <a:noFill/>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DA8282"/>
                </a:solidFill>
                <a:latin typeface="Arial" panose="020B0604020202020204" pitchFamily="34" charset="0"/>
              </a:rPr>
              <a:t>b</a:t>
            </a:r>
            <a:endParaRPr kumimoji="0" lang="en-US" altLang="en-US" sz="2600" b="1" i="0" strike="noStrike" kern="1200" cap="none" spc="0" normalizeH="0" baseline="0" noProof="0" dirty="0">
              <a:ln>
                <a:noFill/>
              </a:ln>
              <a:solidFill>
                <a:srgbClr val="DA8282"/>
              </a:solidFill>
              <a:effectLst/>
              <a:uLnTx/>
              <a:uFillTx/>
              <a:latin typeface="Arial" panose="020B0604020202020204" pitchFamily="34" charset="0"/>
            </a:endParaRPr>
          </a:p>
        </p:txBody>
      </p:sp>
      <p:sp>
        <p:nvSpPr>
          <p:cNvPr id="39" name="TextBox 38">
            <a:extLst>
              <a:ext uri="{FF2B5EF4-FFF2-40B4-BE49-F238E27FC236}">
                <a16:creationId xmlns:a16="http://schemas.microsoft.com/office/drawing/2014/main" id="{21FD8F2B-A707-789D-F8C9-741A7521468C}"/>
              </a:ext>
            </a:extLst>
          </p:cNvPr>
          <p:cNvSpPr txBox="1"/>
          <p:nvPr/>
        </p:nvSpPr>
        <p:spPr>
          <a:xfrm>
            <a:off x="4739118" y="4887913"/>
            <a:ext cx="370615" cy="492443"/>
          </a:xfrm>
          <a:prstGeom prst="rect">
            <a:avLst/>
          </a:prstGeom>
          <a:noFill/>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55CBAC"/>
                </a:solidFill>
                <a:latin typeface="Arial" panose="020B0604020202020204" pitchFamily="34" charset="0"/>
              </a:rPr>
              <a:t>c</a:t>
            </a:r>
            <a:endParaRPr kumimoji="0" lang="en-US" altLang="en-US" sz="2600" b="1" i="0" strike="noStrike" kern="1200" cap="none" spc="0" normalizeH="0" baseline="0" noProof="0" dirty="0">
              <a:ln>
                <a:noFill/>
              </a:ln>
              <a:solidFill>
                <a:srgbClr val="55CBAC"/>
              </a:solidFill>
              <a:effectLst/>
              <a:uLnTx/>
              <a:uFillTx/>
              <a:latin typeface="Arial" panose="020B0604020202020204" pitchFamily="34" charset="0"/>
            </a:endParaRPr>
          </a:p>
        </p:txBody>
      </p:sp>
      <p:sp>
        <p:nvSpPr>
          <p:cNvPr id="40" name="TextBox 39">
            <a:extLst>
              <a:ext uri="{FF2B5EF4-FFF2-40B4-BE49-F238E27FC236}">
                <a16:creationId xmlns:a16="http://schemas.microsoft.com/office/drawing/2014/main" id="{910133AF-A440-29D9-4B15-70845883F73B}"/>
              </a:ext>
            </a:extLst>
          </p:cNvPr>
          <p:cNvSpPr txBox="1"/>
          <p:nvPr/>
        </p:nvSpPr>
        <p:spPr>
          <a:xfrm>
            <a:off x="7030588" y="4887913"/>
            <a:ext cx="388248" cy="492443"/>
          </a:xfrm>
          <a:prstGeom prst="rect">
            <a:avLst/>
          </a:prstGeom>
          <a:noFill/>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600" b="1" dirty="0">
                <a:solidFill>
                  <a:srgbClr val="F5BB17"/>
                </a:solidFill>
                <a:latin typeface="Arial" panose="020B0604020202020204" pitchFamily="34" charset="0"/>
              </a:rPr>
              <a:t>d</a:t>
            </a:r>
            <a:endParaRPr kumimoji="0" lang="en-US" altLang="en-US" sz="2600" b="1" i="0" strike="noStrike" kern="1200" cap="none" spc="0" normalizeH="0" baseline="0" noProof="0" dirty="0">
              <a:ln>
                <a:noFill/>
              </a:ln>
              <a:solidFill>
                <a:srgbClr val="F5BB17"/>
              </a:solidFill>
              <a:effectLst/>
              <a:uLnTx/>
              <a:uFillTx/>
              <a:latin typeface="Arial" panose="020B0604020202020204" pitchFamily="34" charset="0"/>
            </a:endParaRPr>
          </a:p>
        </p:txBody>
      </p:sp>
      <p:sp>
        <p:nvSpPr>
          <p:cNvPr id="97306" name="Rectangle 26">
            <a:extLst>
              <a:ext uri="{FF2B5EF4-FFF2-40B4-BE49-F238E27FC236}">
                <a16:creationId xmlns:a16="http://schemas.microsoft.com/office/drawing/2014/main" id="{1417655B-B9F2-0907-3372-66869818E6C2}"/>
              </a:ext>
            </a:extLst>
          </p:cNvPr>
          <p:cNvSpPr>
            <a:spLocks noChangeArrowheads="1"/>
          </p:cNvSpPr>
          <p:nvPr/>
        </p:nvSpPr>
        <p:spPr bwMode="auto">
          <a:xfrm>
            <a:off x="569913" y="1354138"/>
            <a:ext cx="3575050" cy="2139047"/>
          </a:xfrm>
          <a:prstGeom prst="rect">
            <a:avLst/>
          </a:prstGeom>
          <a:solidFill>
            <a:srgbClr val="FFFF00"/>
          </a:solidFill>
          <a:ln>
            <a:noFill/>
          </a:ln>
          <a:effectLst/>
          <a:extLst/>
        </p:spPr>
        <p:txBody>
          <a:bodyPr>
            <a:spAutoFit/>
          </a:bodyPr>
          <a:lstStyle/>
          <a:p>
            <a:pPr marL="0" marR="0" lvl="0" indent="0" algn="l" defTabSz="457200" rtl="0" eaLnBrk="1" fontAlgn="base" latinLnBrk="0" hangingPunct="1">
              <a:lnSpc>
                <a:spcPct val="95000"/>
              </a:lnSpc>
              <a:spcBef>
                <a:spcPct val="0"/>
              </a:spcBef>
              <a:spcAft>
                <a:spcPts val="800"/>
              </a:spcAft>
              <a:buClrTx/>
              <a:buSzTx/>
              <a:buFontTx/>
              <a:buNone/>
              <a:tabLst/>
              <a:defRPr/>
            </a:pPr>
            <a:r>
              <a:rPr kumimoji="0" lang="vi-VN" altLang="ko-KR" sz="2000" b="0" i="0" u="none" strike="noStrike" kern="1200" cap="none" spc="0" normalizeH="0" baseline="0" noProof="0" dirty="0">
                <a:ln>
                  <a:noFill/>
                </a:ln>
                <a:effectLst/>
                <a:uLnTx/>
                <a:uFillTx/>
                <a:latin typeface="+mj-lt"/>
                <a:ea typeface="맑은 고딕" panose="020B0503020000020004" pitchFamily="34" charset="-127"/>
                <a:cs typeface="Arial" panose="020B0604020202020204" pitchFamily="34" charset="0"/>
              </a:rPr>
              <a:t>Suy nghĩ và việc làm của H không đúng, bạn cần thường xuyên gọi điện hỏi thăm để thể hiện sự quan tâm với ông bà, ông bà sẽ rất vui vẻ và hạnh phúc khi H quan tâm và yêu thương ông bà.</a:t>
            </a:r>
            <a:endParaRPr kumimoji="0" lang="en-US" altLang="en-US" sz="2000" b="0" i="0" u="none" strike="noStrike" kern="1200" cap="none" spc="0" normalizeH="0" baseline="0" noProof="0" dirty="0">
              <a:ln>
                <a:noFill/>
              </a:ln>
              <a:effectLst/>
              <a:uLnTx/>
              <a:uFillTx/>
              <a:latin typeface="+mj-lt"/>
              <a:cs typeface="Arial" panose="020B0604020202020204" pitchFamily="34" charset="0"/>
            </a:endParaRPr>
          </a:p>
        </p:txBody>
      </p:sp>
      <p:sp>
        <p:nvSpPr>
          <p:cNvPr id="97307" name="Rectangle 27">
            <a:extLst>
              <a:ext uri="{FF2B5EF4-FFF2-40B4-BE49-F238E27FC236}">
                <a16:creationId xmlns:a16="http://schemas.microsoft.com/office/drawing/2014/main" id="{89AD6508-E3DA-A073-4ADF-F1B05DCF3D4B}"/>
              </a:ext>
            </a:extLst>
          </p:cNvPr>
          <p:cNvSpPr>
            <a:spLocks noChangeArrowheads="1"/>
          </p:cNvSpPr>
          <p:nvPr/>
        </p:nvSpPr>
        <p:spPr bwMode="auto">
          <a:xfrm>
            <a:off x="425450" y="4063206"/>
            <a:ext cx="3849685" cy="2123658"/>
          </a:xfrm>
          <a:prstGeom prst="rect">
            <a:avLst/>
          </a:prstGeom>
          <a:solidFill>
            <a:srgbClr val="FFFF00"/>
          </a:solidFill>
          <a:ln>
            <a:noFill/>
          </a:ln>
          <a:effectLst/>
          <a:extLst/>
        </p:spPr>
        <p:txBody>
          <a:bodyPr wrap="square" anchor="ctr">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vi-VN" altLang="ko-KR" sz="2200" b="0" i="0" u="none" strike="noStrike" kern="1200" cap="none" spc="0" normalizeH="0" baseline="0" noProof="0" dirty="0">
                <a:ln>
                  <a:noFill/>
                </a:ln>
                <a:effectLst/>
                <a:uLnTx/>
                <a:uFillTx/>
                <a:latin typeface="+mj-lt"/>
                <a:ea typeface="맑은 고딕" panose="020B0503020000020004" pitchFamily="34" charset="-127"/>
                <a:cs typeface="Arial" panose="020B0604020202020204" pitchFamily="34" charset="0"/>
              </a:rPr>
              <a:t>Việc làm của K thể hiện bạn không chỉ quan tâm, cảm thông và chia sẻ với hoàn cảnh khó khăn của bạn bè mà còn rất khéo léo khi thể hiện sự quan tâm, cảm thông và chia sẻ đó.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linds(horizontal)">
                                      <p:cBhvr>
                                        <p:cTn id="7" dur="500"/>
                                        <p:tgtEl>
                                          <p:spTgt spid="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blinds(horizontal)">
                                      <p:cBhvr>
                                        <p:cTn id="12" dur="500"/>
                                        <p:tgtEl>
                                          <p:spTgt spid="91"/>
                                        </p:tgtEl>
                                      </p:cBhvr>
                                    </p:animEffect>
                                  </p:childTnLst>
                                </p:cTn>
                              </p:par>
                              <p:par>
                                <p:cTn id="13" presetID="3" presetClass="entr" presetSubtype="10" fill="hold" nodeType="with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blinds(horizontal)">
                                      <p:cBhvr>
                                        <p:cTn id="15" dur="500"/>
                                        <p:tgtEl>
                                          <p:spTgt spid="93"/>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4"/>
                                        </p:tgtEl>
                                        <p:attrNameLst>
                                          <p:attrName>style.visibility</p:attrName>
                                        </p:attrNameLst>
                                      </p:cBhvr>
                                      <p:to>
                                        <p:strVal val="visible"/>
                                      </p:to>
                                    </p:set>
                                    <p:animEffect transition="in" filter="blinds(horizontal)">
                                      <p:cBhvr>
                                        <p:cTn id="18" dur="500"/>
                                        <p:tgtEl>
                                          <p:spTgt spid="9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97302"/>
                                        </p:tgtEl>
                                        <p:attrNameLst>
                                          <p:attrName>style.visibility</p:attrName>
                                        </p:attrNameLst>
                                      </p:cBhvr>
                                      <p:to>
                                        <p:strVal val="visible"/>
                                      </p:to>
                                    </p:set>
                                    <p:animEffect transition="in" filter="blinds(horizontal)">
                                      <p:cBhvr>
                                        <p:cTn id="21" dur="500"/>
                                        <p:tgtEl>
                                          <p:spTgt spid="9730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97306"/>
                                        </p:tgtEl>
                                        <p:attrNameLst>
                                          <p:attrName>style.visibility</p:attrName>
                                        </p:attrNameLst>
                                      </p:cBhvr>
                                      <p:to>
                                        <p:strVal val="visible"/>
                                      </p:to>
                                    </p:set>
                                    <p:animEffect transition="in" filter="blinds(horizontal)">
                                      <p:cBhvr>
                                        <p:cTn id="24" dur="500"/>
                                        <p:tgtEl>
                                          <p:spTgt spid="9730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111"/>
                                        </p:tgtEl>
                                        <p:attrNameLst>
                                          <p:attrName>style.visibility</p:attrName>
                                        </p:attrNameLst>
                                      </p:cBhvr>
                                      <p:to>
                                        <p:strVal val="visible"/>
                                      </p:to>
                                    </p:set>
                                    <p:animEffect transition="in" filter="blinds(horizontal)">
                                      <p:cBhvr>
                                        <p:cTn id="29" dur="500"/>
                                        <p:tgtEl>
                                          <p:spTgt spid="111"/>
                                        </p:tgtEl>
                                      </p:cBhvr>
                                    </p:animEffect>
                                  </p:childTnLst>
                                </p:cTn>
                              </p:par>
                              <p:par>
                                <p:cTn id="30" presetID="3" presetClass="entr" presetSubtype="10" fill="hold" nodeType="withEffect">
                                  <p:stCondLst>
                                    <p:cond delay="0"/>
                                  </p:stCondLst>
                                  <p:childTnLst>
                                    <p:set>
                                      <p:cBhvr>
                                        <p:cTn id="31" dur="1" fill="hold">
                                          <p:stCondLst>
                                            <p:cond delay="0"/>
                                          </p:stCondLst>
                                        </p:cTn>
                                        <p:tgtEl>
                                          <p:spTgt spid="113"/>
                                        </p:tgtEl>
                                        <p:attrNameLst>
                                          <p:attrName>style.visibility</p:attrName>
                                        </p:attrNameLst>
                                      </p:cBhvr>
                                      <p:to>
                                        <p:strVal val="visible"/>
                                      </p:to>
                                    </p:set>
                                    <p:animEffect transition="in" filter="blinds(horizontal)">
                                      <p:cBhvr>
                                        <p:cTn id="32" dur="500"/>
                                        <p:tgtEl>
                                          <p:spTgt spid="113"/>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14"/>
                                        </p:tgtEl>
                                        <p:attrNameLst>
                                          <p:attrName>style.visibility</p:attrName>
                                        </p:attrNameLst>
                                      </p:cBhvr>
                                      <p:to>
                                        <p:strVal val="visible"/>
                                      </p:to>
                                    </p:set>
                                    <p:animEffect transition="in" filter="blinds(horizontal)">
                                      <p:cBhvr>
                                        <p:cTn id="35" dur="500"/>
                                        <p:tgtEl>
                                          <p:spTgt spid="114"/>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97301"/>
                                        </p:tgtEl>
                                        <p:attrNameLst>
                                          <p:attrName>style.visibility</p:attrName>
                                        </p:attrNameLst>
                                      </p:cBhvr>
                                      <p:to>
                                        <p:strVal val="visible"/>
                                      </p:to>
                                    </p:set>
                                    <p:animEffect transition="in" filter="blinds(horizontal)">
                                      <p:cBhvr>
                                        <p:cTn id="38" dur="500"/>
                                        <p:tgtEl>
                                          <p:spTgt spid="97301"/>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blinds(horizontal)">
                                      <p:cBhvr>
                                        <p:cTn id="41" dur="500"/>
                                        <p:tgtEl>
                                          <p:spTgt spid="3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nodeType="clickEffect">
                                  <p:stCondLst>
                                    <p:cond delay="0"/>
                                  </p:stCondLst>
                                  <p:childTnLst>
                                    <p:set>
                                      <p:cBhvr>
                                        <p:cTn id="45" dur="1" fill="hold">
                                          <p:stCondLst>
                                            <p:cond delay="0"/>
                                          </p:stCondLst>
                                        </p:cTn>
                                        <p:tgtEl>
                                          <p:spTgt spid="123"/>
                                        </p:tgtEl>
                                        <p:attrNameLst>
                                          <p:attrName>style.visibility</p:attrName>
                                        </p:attrNameLst>
                                      </p:cBhvr>
                                      <p:to>
                                        <p:strVal val="visible"/>
                                      </p:to>
                                    </p:set>
                                    <p:animEffect transition="in" filter="blinds(horizontal)">
                                      <p:cBhvr>
                                        <p:cTn id="46" dur="500"/>
                                        <p:tgtEl>
                                          <p:spTgt spid="123"/>
                                        </p:tgtEl>
                                      </p:cBhvr>
                                    </p:animEffect>
                                  </p:childTnLst>
                                </p:cTn>
                              </p:par>
                              <p:par>
                                <p:cTn id="47" presetID="3" presetClass="entr" presetSubtype="10" fill="hold" nodeType="withEffect">
                                  <p:stCondLst>
                                    <p:cond delay="0"/>
                                  </p:stCondLst>
                                  <p:childTnLst>
                                    <p:set>
                                      <p:cBhvr>
                                        <p:cTn id="48" dur="1" fill="hold">
                                          <p:stCondLst>
                                            <p:cond delay="0"/>
                                          </p:stCondLst>
                                        </p:cTn>
                                        <p:tgtEl>
                                          <p:spTgt spid="125"/>
                                        </p:tgtEl>
                                        <p:attrNameLst>
                                          <p:attrName>style.visibility</p:attrName>
                                        </p:attrNameLst>
                                      </p:cBhvr>
                                      <p:to>
                                        <p:strVal val="visible"/>
                                      </p:to>
                                    </p:set>
                                    <p:animEffect transition="in" filter="blinds(horizontal)">
                                      <p:cBhvr>
                                        <p:cTn id="49" dur="500"/>
                                        <p:tgtEl>
                                          <p:spTgt spid="125"/>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26"/>
                                        </p:tgtEl>
                                        <p:attrNameLst>
                                          <p:attrName>style.visibility</p:attrName>
                                        </p:attrNameLst>
                                      </p:cBhvr>
                                      <p:to>
                                        <p:strVal val="visible"/>
                                      </p:to>
                                    </p:set>
                                    <p:animEffect transition="in" filter="blinds(horizontal)">
                                      <p:cBhvr>
                                        <p:cTn id="52" dur="500"/>
                                        <p:tgtEl>
                                          <p:spTgt spid="126"/>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blinds(horizontal)">
                                      <p:cBhvr>
                                        <p:cTn id="55" dur="500"/>
                                        <p:tgtEl>
                                          <p:spTgt spid="40"/>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97307"/>
                                        </p:tgtEl>
                                        <p:attrNameLst>
                                          <p:attrName>style.visibility</p:attrName>
                                        </p:attrNameLst>
                                      </p:cBhvr>
                                      <p:to>
                                        <p:strVal val="visible"/>
                                      </p:to>
                                    </p:set>
                                    <p:animEffect transition="in" filter="blinds(horizontal)">
                                      <p:cBhvr>
                                        <p:cTn id="58" dur="500"/>
                                        <p:tgtEl>
                                          <p:spTgt spid="97307"/>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117"/>
                                        </p:tgtEl>
                                        <p:attrNameLst>
                                          <p:attrName>style.visibility</p:attrName>
                                        </p:attrNameLst>
                                      </p:cBhvr>
                                      <p:to>
                                        <p:strVal val="visible"/>
                                      </p:to>
                                    </p:set>
                                    <p:animEffect transition="in" filter="blinds(horizontal)">
                                      <p:cBhvr>
                                        <p:cTn id="63" dur="500"/>
                                        <p:tgtEl>
                                          <p:spTgt spid="117"/>
                                        </p:tgtEl>
                                      </p:cBhvr>
                                    </p:animEffect>
                                  </p:childTnLst>
                                </p:cTn>
                              </p:par>
                              <p:par>
                                <p:cTn id="64" presetID="3" presetClass="entr" presetSubtype="10" fill="hold" nodeType="withEffect">
                                  <p:stCondLst>
                                    <p:cond delay="0"/>
                                  </p:stCondLst>
                                  <p:childTnLst>
                                    <p:set>
                                      <p:cBhvr>
                                        <p:cTn id="65" dur="1" fill="hold">
                                          <p:stCondLst>
                                            <p:cond delay="0"/>
                                          </p:stCondLst>
                                        </p:cTn>
                                        <p:tgtEl>
                                          <p:spTgt spid="119"/>
                                        </p:tgtEl>
                                        <p:attrNameLst>
                                          <p:attrName>style.visibility</p:attrName>
                                        </p:attrNameLst>
                                      </p:cBhvr>
                                      <p:to>
                                        <p:strVal val="visible"/>
                                      </p:to>
                                    </p:set>
                                    <p:animEffect transition="in" filter="blinds(horizontal)">
                                      <p:cBhvr>
                                        <p:cTn id="66" dur="500"/>
                                        <p:tgtEl>
                                          <p:spTgt spid="119"/>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120"/>
                                        </p:tgtEl>
                                        <p:attrNameLst>
                                          <p:attrName>style.visibility</p:attrName>
                                        </p:attrNameLst>
                                      </p:cBhvr>
                                      <p:to>
                                        <p:strVal val="visible"/>
                                      </p:to>
                                    </p:set>
                                    <p:animEffect transition="in" filter="blinds(horizontal)">
                                      <p:cBhvr>
                                        <p:cTn id="69" dur="500"/>
                                        <p:tgtEl>
                                          <p:spTgt spid="120"/>
                                        </p:tgtEl>
                                      </p:cBhvr>
                                    </p:animEffect>
                                  </p:childTnLst>
                                </p:cTn>
                              </p:par>
                              <p:par>
                                <p:cTn id="70" presetID="3" presetClass="entr" presetSubtype="10" fill="hold" nodeType="withEffect">
                                  <p:stCondLst>
                                    <p:cond delay="0"/>
                                  </p:stCondLst>
                                  <p:childTnLst>
                                    <p:set>
                                      <p:cBhvr>
                                        <p:cTn id="71" dur="1" fill="hold">
                                          <p:stCondLst>
                                            <p:cond delay="0"/>
                                          </p:stCondLst>
                                        </p:cTn>
                                        <p:tgtEl>
                                          <p:spTgt spid="97294"/>
                                        </p:tgtEl>
                                        <p:attrNameLst>
                                          <p:attrName>style.visibility</p:attrName>
                                        </p:attrNameLst>
                                      </p:cBhvr>
                                      <p:to>
                                        <p:strVal val="visible"/>
                                      </p:to>
                                    </p:set>
                                    <p:animEffect transition="in" filter="blinds(horizontal)">
                                      <p:cBhvr>
                                        <p:cTn id="72" dur="500"/>
                                        <p:tgtEl>
                                          <p:spTgt spid="97294"/>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97300"/>
                                        </p:tgtEl>
                                        <p:attrNameLst>
                                          <p:attrName>style.visibility</p:attrName>
                                        </p:attrNameLst>
                                      </p:cBhvr>
                                      <p:to>
                                        <p:strVal val="visible"/>
                                      </p:to>
                                    </p:set>
                                    <p:animEffect transition="in" filter="blinds(horizontal)">
                                      <p:cBhvr>
                                        <p:cTn id="75" dur="500"/>
                                        <p:tgtEl>
                                          <p:spTgt spid="97300"/>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blinds(horizontal)">
                                      <p:cBhvr>
                                        <p:cTn id="7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114" grpId="0" animBg="1"/>
      <p:bldP spid="120" grpId="0" animBg="1"/>
      <p:bldP spid="126" grpId="0" animBg="1"/>
      <p:bldP spid="31" grpId="0"/>
      <p:bldP spid="97300" grpId="0" animBg="1"/>
      <p:bldP spid="97301" grpId="0" animBg="1"/>
      <p:bldP spid="97302" grpId="0"/>
      <p:bldP spid="38" grpId="0"/>
      <p:bldP spid="39" grpId="0"/>
      <p:bldP spid="40" grpId="0"/>
      <p:bldP spid="97306" grpId="0" animBg="1"/>
      <p:bldP spid="9730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3518</TotalTime>
  <Words>941</Words>
  <Application>Microsoft Office PowerPoint</Application>
  <PresentationFormat>Widescreen</PresentationFormat>
  <Paragraphs>72</Paragraphs>
  <Slides>12</Slides>
  <Notes>1</Notes>
  <HiddenSlides>0</HiddenSlides>
  <MMClips>0</MMClips>
  <ScaleCrop>false</ScaleCrop>
  <HeadingPairs>
    <vt:vector size="6" baseType="variant">
      <vt:variant>
        <vt:lpstr>Fonts Used</vt:lpstr>
      </vt:variant>
      <vt:variant>
        <vt:i4>17</vt:i4>
      </vt:variant>
      <vt:variant>
        <vt:lpstr>Theme</vt:lpstr>
      </vt:variant>
      <vt:variant>
        <vt:i4>6</vt:i4>
      </vt:variant>
      <vt:variant>
        <vt:lpstr>Slide Titles</vt:lpstr>
      </vt:variant>
      <vt:variant>
        <vt:i4>12</vt:i4>
      </vt:variant>
    </vt:vector>
  </HeadingPairs>
  <TitlesOfParts>
    <vt:vector size="35" baseType="lpstr">
      <vt:lpstr>맑은 고딕</vt:lpstr>
      <vt:lpstr>Microsoft YaHei</vt:lpstr>
      <vt:lpstr>Microsoft YaHei</vt:lpstr>
      <vt:lpstr>SimSun</vt:lpstr>
      <vt:lpstr>SimSun</vt:lpstr>
      <vt:lpstr>#9Slide05 Brannboll Ny</vt:lpstr>
      <vt:lpstr>【苹果】迟暮朝朝醉晚灯</vt:lpstr>
      <vt:lpstr>Arial</vt:lpstr>
      <vt:lpstr>Arial Unicode MS</vt:lpstr>
      <vt:lpstr>Calibri</vt:lpstr>
      <vt:lpstr>Calibri Light</vt:lpstr>
      <vt:lpstr>Droid Sans</vt:lpstr>
      <vt:lpstr>inpin heiti</vt:lpstr>
      <vt:lpstr>ITC Avant Garde Std Bk</vt:lpstr>
      <vt:lpstr>SVN-Vanilla Daisy Pro</vt:lpstr>
      <vt:lpstr>Times New Roman</vt:lpstr>
      <vt:lpstr>方正静蕾简体</vt:lpstr>
      <vt:lpstr>Office Theme</vt:lpstr>
      <vt:lpstr>1_Office Theme</vt:lpstr>
      <vt:lpstr>1_Thiết kế: Thạch Trương Thảo (0987 039 863)</vt:lpstr>
      <vt:lpstr>2_Office Theme</vt:lpstr>
      <vt:lpstr>包图主题2</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Thị Ánh Tuyết</dc:creator>
  <cp:lastModifiedBy>Windows User</cp:lastModifiedBy>
  <cp:revision>144</cp:revision>
  <dcterms:created xsi:type="dcterms:W3CDTF">2022-08-19T13:42:05Z</dcterms:created>
  <dcterms:modified xsi:type="dcterms:W3CDTF">2024-02-26T10:20:59Z</dcterms:modified>
</cp:coreProperties>
</file>