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556" r:id="rId2"/>
    <p:sldMasterId id="2147488568" r:id="rId3"/>
    <p:sldMasterId id="2147488593" r:id="rId4"/>
    <p:sldMasterId id="2147488617" r:id="rId5"/>
  </p:sldMasterIdLst>
  <p:notesMasterIdLst>
    <p:notesMasterId r:id="rId19"/>
  </p:notesMasterIdLst>
  <p:sldIdLst>
    <p:sldId id="384" r:id="rId6"/>
    <p:sldId id="368" r:id="rId7"/>
    <p:sldId id="370" r:id="rId8"/>
    <p:sldId id="369" r:id="rId9"/>
    <p:sldId id="341" r:id="rId10"/>
    <p:sldId id="373" r:id="rId11"/>
    <p:sldId id="382" r:id="rId12"/>
    <p:sldId id="363" r:id="rId13"/>
    <p:sldId id="375" r:id="rId14"/>
    <p:sldId id="326" r:id="rId15"/>
    <p:sldId id="378" r:id="rId16"/>
    <p:sldId id="374" r:id="rId17"/>
    <p:sldId id="38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0" d="100"/>
          <a:sy n="70" d="100"/>
        </p:scale>
        <p:origin x="5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6CF7C2-0F41-473B-A5BA-A2CEBA212E5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D4C54890-C233-4FAD-9559-F6D164329BA5}">
      <dgm:prSet phldrT="[Text]" custT="1"/>
      <dgm:spPr>
        <a:solidFill>
          <a:srgbClr val="FF0000"/>
        </a:solidFill>
      </dgm:spPr>
      <dgm:t>
        <a:bodyPr/>
        <a:lstStyle/>
        <a:p>
          <a:r>
            <a:rPr lang="en-US" sz="3200" b="1" dirty="0" err="1" smtClean="0">
              <a:solidFill>
                <a:schemeClr val="bg2"/>
              </a:solidFill>
            </a:rPr>
            <a:t>Yêu</a:t>
          </a:r>
          <a:r>
            <a:rPr lang="en-US" sz="3200" b="1" dirty="0" smtClean="0">
              <a:solidFill>
                <a:schemeClr val="bg2"/>
              </a:solidFill>
            </a:rPr>
            <a:t> </a:t>
          </a:r>
          <a:r>
            <a:rPr lang="en-US" sz="3200" b="1" dirty="0" err="1" smtClean="0">
              <a:solidFill>
                <a:schemeClr val="bg2"/>
              </a:solidFill>
            </a:rPr>
            <a:t>thương</a:t>
          </a:r>
          <a:r>
            <a:rPr lang="en-US" sz="3200" b="1" dirty="0" smtClean="0">
              <a:solidFill>
                <a:schemeClr val="bg2"/>
              </a:solidFill>
            </a:rPr>
            <a:t> con </a:t>
          </a:r>
          <a:r>
            <a:rPr lang="en-US" sz="3200" b="1" dirty="0" err="1" smtClean="0">
              <a:solidFill>
                <a:schemeClr val="bg2"/>
              </a:solidFill>
            </a:rPr>
            <a:t>người</a:t>
          </a:r>
          <a:endParaRPr lang="en-US" sz="3200" b="1" dirty="0">
            <a:solidFill>
              <a:schemeClr val="bg2"/>
            </a:solidFill>
          </a:endParaRPr>
        </a:p>
      </dgm:t>
    </dgm:pt>
    <dgm:pt modelId="{582099F6-A769-43D1-87E9-569778461087}" type="parTrans" cxnId="{5A02AF63-9B62-440B-AE19-7ACEB886BAC7}">
      <dgm:prSet/>
      <dgm:spPr/>
      <dgm:t>
        <a:bodyPr/>
        <a:lstStyle/>
        <a:p>
          <a:endParaRPr lang="en-US"/>
        </a:p>
      </dgm:t>
    </dgm:pt>
    <dgm:pt modelId="{106D702B-951B-414B-BD4D-009F04741099}" type="sibTrans" cxnId="{5A02AF63-9B62-440B-AE19-7ACEB886BAC7}">
      <dgm:prSet/>
      <dgm:spPr/>
      <dgm:t>
        <a:bodyPr/>
        <a:lstStyle/>
        <a:p>
          <a:endParaRPr lang="en-US"/>
        </a:p>
      </dgm:t>
    </dgm:pt>
    <dgm:pt modelId="{9FF3C5D2-F169-4ADC-9A7A-454CCDAF7387}">
      <dgm:prSet phldrT="[Text]" custT="1"/>
      <dgm:spPr>
        <a:solidFill>
          <a:srgbClr val="00B0F0"/>
        </a:solidFill>
      </dgm:spPr>
      <dgm:t>
        <a:bodyPr/>
        <a:lstStyle/>
        <a:p>
          <a:r>
            <a:rPr lang="en-US" sz="3200" b="1" dirty="0" err="1" smtClean="0"/>
            <a:t>Khái</a:t>
          </a:r>
          <a:r>
            <a:rPr lang="en-US" sz="3200" b="1" dirty="0" smtClean="0"/>
            <a:t> </a:t>
          </a:r>
          <a:r>
            <a:rPr lang="en-US" sz="3200" b="1" dirty="0" err="1" smtClean="0"/>
            <a:t>niệm</a:t>
          </a:r>
          <a:endParaRPr lang="en-US" sz="3200" b="1" dirty="0"/>
        </a:p>
      </dgm:t>
    </dgm:pt>
    <dgm:pt modelId="{D67DDEED-30C0-4A64-B6FA-44D202756742}" type="parTrans" cxnId="{CF63926F-D863-47B3-AC25-F06C06F5EFA1}">
      <dgm:prSet/>
      <dgm:spPr/>
      <dgm:t>
        <a:bodyPr/>
        <a:lstStyle/>
        <a:p>
          <a:endParaRPr lang="en-US"/>
        </a:p>
      </dgm:t>
    </dgm:pt>
    <dgm:pt modelId="{491A047A-15A0-4AEB-82A7-51293CFF24EA}" type="sibTrans" cxnId="{CF63926F-D863-47B3-AC25-F06C06F5EFA1}">
      <dgm:prSet/>
      <dgm:spPr/>
      <dgm:t>
        <a:bodyPr/>
        <a:lstStyle/>
        <a:p>
          <a:endParaRPr lang="en-US"/>
        </a:p>
      </dgm:t>
    </dgm:pt>
    <dgm:pt modelId="{4143FE78-4C61-45C1-AC93-7E69EA07C1F3}">
      <dgm:prSet phldrT="[Text]" custT="1"/>
      <dgm:spPr>
        <a:solidFill>
          <a:srgbClr val="00B0F0"/>
        </a:solidFill>
      </dgm:spPr>
      <dgm:t>
        <a:bodyPr/>
        <a:lstStyle/>
        <a:p>
          <a:r>
            <a:rPr lang="en-US" sz="2800" dirty="0" err="1" smtClean="0"/>
            <a:t>Thế</a:t>
          </a:r>
          <a:r>
            <a:rPr lang="en-US" sz="2800" dirty="0" smtClean="0"/>
            <a:t> </a:t>
          </a:r>
          <a:r>
            <a:rPr lang="en-US" sz="2800" dirty="0" err="1" smtClean="0"/>
            <a:t>nào</a:t>
          </a:r>
          <a:r>
            <a:rPr lang="en-US" sz="2800" dirty="0" smtClean="0"/>
            <a:t> </a:t>
          </a:r>
          <a:r>
            <a:rPr lang="en-US" sz="2800" dirty="0" err="1" smtClean="0"/>
            <a:t>là</a:t>
          </a:r>
          <a:r>
            <a:rPr lang="en-US" sz="2800" dirty="0" smtClean="0"/>
            <a:t> </a:t>
          </a:r>
          <a:r>
            <a:rPr lang="en-US" sz="2800" dirty="0" err="1" smtClean="0"/>
            <a:t>yêu</a:t>
          </a:r>
          <a:r>
            <a:rPr lang="en-US" sz="2800" dirty="0" smtClean="0"/>
            <a:t> </a:t>
          </a:r>
          <a:r>
            <a:rPr lang="en-US" sz="2800" dirty="0" err="1" smtClean="0"/>
            <a:t>thương</a:t>
          </a:r>
          <a:r>
            <a:rPr lang="en-US" sz="2800" dirty="0" smtClean="0"/>
            <a:t> con </a:t>
          </a:r>
          <a:r>
            <a:rPr lang="en-US" sz="2800" dirty="0" err="1" smtClean="0"/>
            <a:t>ngươi</a:t>
          </a:r>
          <a:endParaRPr lang="en-US" sz="2800" dirty="0"/>
        </a:p>
      </dgm:t>
    </dgm:pt>
    <dgm:pt modelId="{AEF16086-3DF8-4F68-A3B1-19B150591CD0}" type="parTrans" cxnId="{C54106E3-E091-4B23-9C90-77C8174E3335}">
      <dgm:prSet/>
      <dgm:spPr/>
      <dgm:t>
        <a:bodyPr/>
        <a:lstStyle/>
        <a:p>
          <a:endParaRPr lang="en-US"/>
        </a:p>
      </dgm:t>
    </dgm:pt>
    <dgm:pt modelId="{81A71FCB-1DC4-459C-8405-FCC8315A145B}" type="sibTrans" cxnId="{C54106E3-E091-4B23-9C90-77C8174E3335}">
      <dgm:prSet/>
      <dgm:spPr/>
      <dgm:t>
        <a:bodyPr/>
        <a:lstStyle/>
        <a:p>
          <a:endParaRPr lang="en-US"/>
        </a:p>
      </dgm:t>
    </dgm:pt>
    <dgm:pt modelId="{BA7BFCDA-F944-4C52-B914-D1C576EC798B}">
      <dgm:prSet phldrT="[Text]" custT="1"/>
      <dgm:spPr>
        <a:solidFill>
          <a:srgbClr val="00B0F0"/>
        </a:solidFill>
      </dgm:spPr>
      <dgm:t>
        <a:bodyPr/>
        <a:lstStyle/>
        <a:p>
          <a:r>
            <a:rPr lang="en-US" sz="2800" dirty="0" err="1" smtClean="0"/>
            <a:t>Biểu</a:t>
          </a:r>
          <a:r>
            <a:rPr lang="en-US" sz="2800" dirty="0" smtClean="0"/>
            <a:t> </a:t>
          </a:r>
          <a:r>
            <a:rPr lang="en-US" sz="2800" dirty="0" err="1" smtClean="0"/>
            <a:t>hiện</a:t>
          </a:r>
          <a:endParaRPr lang="en-US" sz="2800" dirty="0"/>
        </a:p>
      </dgm:t>
    </dgm:pt>
    <dgm:pt modelId="{4952B5CD-4806-47AF-9432-25BCBA5FC23A}" type="parTrans" cxnId="{10EE562C-7DC4-402B-B582-3C5B503D1C47}">
      <dgm:prSet/>
      <dgm:spPr/>
      <dgm:t>
        <a:bodyPr/>
        <a:lstStyle/>
        <a:p>
          <a:endParaRPr lang="en-US"/>
        </a:p>
      </dgm:t>
    </dgm:pt>
    <dgm:pt modelId="{8F78E79A-9BF9-483E-952B-A5DABC8F7487}" type="sibTrans" cxnId="{10EE562C-7DC4-402B-B582-3C5B503D1C47}">
      <dgm:prSet/>
      <dgm:spPr/>
      <dgm:t>
        <a:bodyPr/>
        <a:lstStyle/>
        <a:p>
          <a:endParaRPr lang="en-US"/>
        </a:p>
      </dgm:t>
    </dgm:pt>
    <dgm:pt modelId="{CD91415D-A9AF-450C-BCE4-BE849895F432}">
      <dgm:prSet phldrT="[Text]" custT="1"/>
      <dgm:spPr>
        <a:solidFill>
          <a:srgbClr val="00B0F0"/>
        </a:solidFill>
      </dgm:spPr>
      <dgm:t>
        <a:bodyPr/>
        <a:lstStyle/>
        <a:p>
          <a:r>
            <a:rPr lang="en-US" sz="3200" b="1" dirty="0" err="1" smtClean="0"/>
            <a:t>Giá</a:t>
          </a:r>
          <a:r>
            <a:rPr lang="en-US" sz="3200" b="1" dirty="0" smtClean="0"/>
            <a:t> </a:t>
          </a:r>
          <a:r>
            <a:rPr lang="en-US" sz="3200" b="1" dirty="0" err="1" smtClean="0"/>
            <a:t>trị</a:t>
          </a:r>
          <a:r>
            <a:rPr lang="en-US" sz="3200" b="1" dirty="0" smtClean="0"/>
            <a:t> </a:t>
          </a:r>
          <a:r>
            <a:rPr lang="en-US" sz="3200" b="1" dirty="0" err="1" smtClean="0"/>
            <a:t>của</a:t>
          </a:r>
          <a:r>
            <a:rPr lang="en-US" sz="3200" b="1" dirty="0" smtClean="0"/>
            <a:t> </a:t>
          </a:r>
          <a:r>
            <a:rPr lang="en-US" sz="3200" b="1" dirty="0" err="1" smtClean="0"/>
            <a:t>tình</a:t>
          </a:r>
          <a:r>
            <a:rPr lang="en-US" sz="3200" b="1" dirty="0" smtClean="0"/>
            <a:t> </a:t>
          </a:r>
          <a:r>
            <a:rPr lang="en-US" sz="3200" b="1" dirty="0" err="1" smtClean="0"/>
            <a:t>yêu</a:t>
          </a:r>
          <a:r>
            <a:rPr lang="en-US" sz="3200" b="1" dirty="0" smtClean="0"/>
            <a:t> </a:t>
          </a:r>
          <a:r>
            <a:rPr lang="en-US" sz="3200" b="1" dirty="0" err="1" smtClean="0"/>
            <a:t>thương</a:t>
          </a:r>
          <a:r>
            <a:rPr lang="en-US" sz="3200" b="1" dirty="0" smtClean="0"/>
            <a:t> con </a:t>
          </a:r>
          <a:r>
            <a:rPr lang="en-US" sz="3200" b="1" dirty="0" err="1" smtClean="0"/>
            <a:t>người</a:t>
          </a:r>
          <a:endParaRPr lang="en-US" sz="3200" b="1" dirty="0"/>
        </a:p>
      </dgm:t>
    </dgm:pt>
    <dgm:pt modelId="{EDD9A8CA-4757-40E5-A9E1-3FE44BEB3370}" type="parTrans" cxnId="{66E8498A-D449-4CC3-A361-11DE3517E4AD}">
      <dgm:prSet/>
      <dgm:spPr/>
      <dgm:t>
        <a:bodyPr/>
        <a:lstStyle/>
        <a:p>
          <a:endParaRPr lang="en-US"/>
        </a:p>
      </dgm:t>
    </dgm:pt>
    <dgm:pt modelId="{7508F181-5F8C-4C06-845D-2C2DD630FFE3}" type="sibTrans" cxnId="{66E8498A-D449-4CC3-A361-11DE3517E4AD}">
      <dgm:prSet/>
      <dgm:spPr/>
      <dgm:t>
        <a:bodyPr/>
        <a:lstStyle/>
        <a:p>
          <a:endParaRPr lang="en-US"/>
        </a:p>
      </dgm:t>
    </dgm:pt>
    <dgm:pt modelId="{B1537CCC-F45F-48A9-8D0D-46D85909077D}" type="pres">
      <dgm:prSet presAssocID="{BB6CF7C2-0F41-473B-A5BA-A2CEBA212E52}" presName="diagram" presStyleCnt="0">
        <dgm:presLayoutVars>
          <dgm:chPref val="1"/>
          <dgm:dir/>
          <dgm:animOne val="branch"/>
          <dgm:animLvl val="lvl"/>
          <dgm:resizeHandles val="exact"/>
        </dgm:presLayoutVars>
      </dgm:prSet>
      <dgm:spPr/>
      <dgm:t>
        <a:bodyPr/>
        <a:lstStyle/>
        <a:p>
          <a:endParaRPr lang="en-US"/>
        </a:p>
      </dgm:t>
    </dgm:pt>
    <dgm:pt modelId="{D2BCB294-D4D2-4A6B-9589-9957DB0A65B4}" type="pres">
      <dgm:prSet presAssocID="{D4C54890-C233-4FAD-9559-F6D164329BA5}" presName="root1" presStyleCnt="0"/>
      <dgm:spPr/>
    </dgm:pt>
    <dgm:pt modelId="{A25DF59D-E592-4969-A9E4-D486810B29C4}" type="pres">
      <dgm:prSet presAssocID="{D4C54890-C233-4FAD-9559-F6D164329BA5}" presName="LevelOneTextNode" presStyleLbl="node0" presStyleIdx="0" presStyleCnt="1">
        <dgm:presLayoutVars>
          <dgm:chPref val="3"/>
        </dgm:presLayoutVars>
      </dgm:prSet>
      <dgm:spPr/>
      <dgm:t>
        <a:bodyPr/>
        <a:lstStyle/>
        <a:p>
          <a:endParaRPr lang="en-US"/>
        </a:p>
      </dgm:t>
    </dgm:pt>
    <dgm:pt modelId="{847F60CA-3DFB-4973-B1AD-052BB5B3993F}" type="pres">
      <dgm:prSet presAssocID="{D4C54890-C233-4FAD-9559-F6D164329BA5}" presName="level2hierChild" presStyleCnt="0"/>
      <dgm:spPr/>
    </dgm:pt>
    <dgm:pt modelId="{BD241FC7-24DF-4A87-A553-22DE413EE887}" type="pres">
      <dgm:prSet presAssocID="{D67DDEED-30C0-4A64-B6FA-44D202756742}" presName="conn2-1" presStyleLbl="parChTrans1D2" presStyleIdx="0" presStyleCnt="2"/>
      <dgm:spPr/>
      <dgm:t>
        <a:bodyPr/>
        <a:lstStyle/>
        <a:p>
          <a:endParaRPr lang="en-US"/>
        </a:p>
      </dgm:t>
    </dgm:pt>
    <dgm:pt modelId="{64CE76DB-93EC-4843-935B-7FB6B73850D8}" type="pres">
      <dgm:prSet presAssocID="{D67DDEED-30C0-4A64-B6FA-44D202756742}" presName="connTx" presStyleLbl="parChTrans1D2" presStyleIdx="0" presStyleCnt="2"/>
      <dgm:spPr/>
      <dgm:t>
        <a:bodyPr/>
        <a:lstStyle/>
        <a:p>
          <a:endParaRPr lang="en-US"/>
        </a:p>
      </dgm:t>
    </dgm:pt>
    <dgm:pt modelId="{C7871A87-18E2-4EAA-B5F8-D7AAF83FBD41}" type="pres">
      <dgm:prSet presAssocID="{9FF3C5D2-F169-4ADC-9A7A-454CCDAF7387}" presName="root2" presStyleCnt="0"/>
      <dgm:spPr/>
    </dgm:pt>
    <dgm:pt modelId="{0834513F-F916-47DE-8908-6BD7043328A3}" type="pres">
      <dgm:prSet presAssocID="{9FF3C5D2-F169-4ADC-9A7A-454CCDAF7387}" presName="LevelTwoTextNode" presStyleLbl="node2" presStyleIdx="0" presStyleCnt="2" custLinFactNeighborY="-84675">
        <dgm:presLayoutVars>
          <dgm:chPref val="3"/>
        </dgm:presLayoutVars>
      </dgm:prSet>
      <dgm:spPr/>
      <dgm:t>
        <a:bodyPr/>
        <a:lstStyle/>
        <a:p>
          <a:endParaRPr lang="en-US"/>
        </a:p>
      </dgm:t>
    </dgm:pt>
    <dgm:pt modelId="{50453AEF-EE99-424B-A598-D46D0B2B0C03}" type="pres">
      <dgm:prSet presAssocID="{9FF3C5D2-F169-4ADC-9A7A-454CCDAF7387}" presName="level3hierChild" presStyleCnt="0"/>
      <dgm:spPr/>
    </dgm:pt>
    <dgm:pt modelId="{ECEC7489-C2F0-4F3B-AAEC-30F98EBEACCF}" type="pres">
      <dgm:prSet presAssocID="{AEF16086-3DF8-4F68-A3B1-19B150591CD0}" presName="conn2-1" presStyleLbl="parChTrans1D3" presStyleIdx="0" presStyleCnt="2"/>
      <dgm:spPr/>
      <dgm:t>
        <a:bodyPr/>
        <a:lstStyle/>
        <a:p>
          <a:endParaRPr lang="en-US"/>
        </a:p>
      </dgm:t>
    </dgm:pt>
    <dgm:pt modelId="{F0B12AD1-4B11-400E-BF8D-6764B00E3B14}" type="pres">
      <dgm:prSet presAssocID="{AEF16086-3DF8-4F68-A3B1-19B150591CD0}" presName="connTx" presStyleLbl="parChTrans1D3" presStyleIdx="0" presStyleCnt="2"/>
      <dgm:spPr/>
      <dgm:t>
        <a:bodyPr/>
        <a:lstStyle/>
        <a:p>
          <a:endParaRPr lang="en-US"/>
        </a:p>
      </dgm:t>
    </dgm:pt>
    <dgm:pt modelId="{2C66684A-E82F-43B5-A342-A676FB9DB5A5}" type="pres">
      <dgm:prSet presAssocID="{4143FE78-4C61-45C1-AC93-7E69EA07C1F3}" presName="root2" presStyleCnt="0"/>
      <dgm:spPr/>
    </dgm:pt>
    <dgm:pt modelId="{65B29A56-2063-49E4-B1F7-1A1F67D0640D}" type="pres">
      <dgm:prSet presAssocID="{4143FE78-4C61-45C1-AC93-7E69EA07C1F3}" presName="LevelTwoTextNode" presStyleLbl="node3" presStyleIdx="0" presStyleCnt="2" custScaleY="160386" custLinFactNeighborX="1563" custLinFactNeighborY="-72146">
        <dgm:presLayoutVars>
          <dgm:chPref val="3"/>
        </dgm:presLayoutVars>
      </dgm:prSet>
      <dgm:spPr/>
      <dgm:t>
        <a:bodyPr/>
        <a:lstStyle/>
        <a:p>
          <a:endParaRPr lang="en-US"/>
        </a:p>
      </dgm:t>
    </dgm:pt>
    <dgm:pt modelId="{25E57F81-2745-4EB6-B07B-E1C493BC4285}" type="pres">
      <dgm:prSet presAssocID="{4143FE78-4C61-45C1-AC93-7E69EA07C1F3}" presName="level3hierChild" presStyleCnt="0"/>
      <dgm:spPr/>
    </dgm:pt>
    <dgm:pt modelId="{5741B000-989B-4F00-B851-3F886FAFD65A}" type="pres">
      <dgm:prSet presAssocID="{4952B5CD-4806-47AF-9432-25BCBA5FC23A}" presName="conn2-1" presStyleLbl="parChTrans1D3" presStyleIdx="1" presStyleCnt="2"/>
      <dgm:spPr/>
      <dgm:t>
        <a:bodyPr/>
        <a:lstStyle/>
        <a:p>
          <a:endParaRPr lang="en-US"/>
        </a:p>
      </dgm:t>
    </dgm:pt>
    <dgm:pt modelId="{710DA15E-2240-4988-AD3E-D5114042FABC}" type="pres">
      <dgm:prSet presAssocID="{4952B5CD-4806-47AF-9432-25BCBA5FC23A}" presName="connTx" presStyleLbl="parChTrans1D3" presStyleIdx="1" presStyleCnt="2"/>
      <dgm:spPr/>
      <dgm:t>
        <a:bodyPr/>
        <a:lstStyle/>
        <a:p>
          <a:endParaRPr lang="en-US"/>
        </a:p>
      </dgm:t>
    </dgm:pt>
    <dgm:pt modelId="{332F8791-58FE-45CA-9A84-1062C37CA61B}" type="pres">
      <dgm:prSet presAssocID="{BA7BFCDA-F944-4C52-B914-D1C576EC798B}" presName="root2" presStyleCnt="0"/>
      <dgm:spPr/>
    </dgm:pt>
    <dgm:pt modelId="{3F4A23C9-D44A-4486-BEAC-61E2F6F8B36A}" type="pres">
      <dgm:prSet presAssocID="{BA7BFCDA-F944-4C52-B914-D1C576EC798B}" presName="LevelTwoTextNode" presStyleLbl="node3" presStyleIdx="1" presStyleCnt="2" custScaleY="104740" custLinFactNeighborX="2556" custLinFactNeighborY="-30510">
        <dgm:presLayoutVars>
          <dgm:chPref val="3"/>
        </dgm:presLayoutVars>
      </dgm:prSet>
      <dgm:spPr/>
      <dgm:t>
        <a:bodyPr/>
        <a:lstStyle/>
        <a:p>
          <a:endParaRPr lang="en-US"/>
        </a:p>
      </dgm:t>
    </dgm:pt>
    <dgm:pt modelId="{102328E1-09BE-4ABF-8DB3-583A1F25E701}" type="pres">
      <dgm:prSet presAssocID="{BA7BFCDA-F944-4C52-B914-D1C576EC798B}" presName="level3hierChild" presStyleCnt="0"/>
      <dgm:spPr/>
    </dgm:pt>
    <dgm:pt modelId="{09731C37-8D24-410C-8FB5-1508A5186CC8}" type="pres">
      <dgm:prSet presAssocID="{EDD9A8CA-4757-40E5-A9E1-3FE44BEB3370}" presName="conn2-1" presStyleLbl="parChTrans1D2" presStyleIdx="1" presStyleCnt="2"/>
      <dgm:spPr/>
      <dgm:t>
        <a:bodyPr/>
        <a:lstStyle/>
        <a:p>
          <a:endParaRPr lang="en-US"/>
        </a:p>
      </dgm:t>
    </dgm:pt>
    <dgm:pt modelId="{D8D30402-4A1F-43E6-9530-37422EF7B707}" type="pres">
      <dgm:prSet presAssocID="{EDD9A8CA-4757-40E5-A9E1-3FE44BEB3370}" presName="connTx" presStyleLbl="parChTrans1D2" presStyleIdx="1" presStyleCnt="2"/>
      <dgm:spPr/>
      <dgm:t>
        <a:bodyPr/>
        <a:lstStyle/>
        <a:p>
          <a:endParaRPr lang="en-US"/>
        </a:p>
      </dgm:t>
    </dgm:pt>
    <dgm:pt modelId="{56284CBF-6D0B-4DD7-96DA-334745C1B134}" type="pres">
      <dgm:prSet presAssocID="{CD91415D-A9AF-450C-BCE4-BE849895F432}" presName="root2" presStyleCnt="0"/>
      <dgm:spPr/>
    </dgm:pt>
    <dgm:pt modelId="{01607837-788D-419F-8893-7DC91BC51593}" type="pres">
      <dgm:prSet presAssocID="{CD91415D-A9AF-450C-BCE4-BE849895F432}" presName="LevelTwoTextNode" presStyleLbl="node2" presStyleIdx="1" presStyleCnt="2" custScaleX="174239" custLinFactNeighborX="3195" custLinFactNeighborY="34507">
        <dgm:presLayoutVars>
          <dgm:chPref val="3"/>
        </dgm:presLayoutVars>
      </dgm:prSet>
      <dgm:spPr/>
      <dgm:t>
        <a:bodyPr/>
        <a:lstStyle/>
        <a:p>
          <a:endParaRPr lang="en-US"/>
        </a:p>
      </dgm:t>
    </dgm:pt>
    <dgm:pt modelId="{7C9A8C6C-D4CB-48B3-BF90-3785AD413E48}" type="pres">
      <dgm:prSet presAssocID="{CD91415D-A9AF-450C-BCE4-BE849895F432}" presName="level3hierChild" presStyleCnt="0"/>
      <dgm:spPr/>
    </dgm:pt>
  </dgm:ptLst>
  <dgm:cxnLst>
    <dgm:cxn modelId="{78B15CDD-4D3F-4C15-B621-F865C2A3DBBF}" type="presOf" srcId="{EDD9A8CA-4757-40E5-A9E1-3FE44BEB3370}" destId="{09731C37-8D24-410C-8FB5-1508A5186CC8}" srcOrd="0" destOrd="0" presId="urn:microsoft.com/office/officeart/2005/8/layout/hierarchy2"/>
    <dgm:cxn modelId="{110779DD-09CF-4FA5-9F39-FC89A0AFE600}" type="presOf" srcId="{EDD9A8CA-4757-40E5-A9E1-3FE44BEB3370}" destId="{D8D30402-4A1F-43E6-9530-37422EF7B707}" srcOrd="1" destOrd="0" presId="urn:microsoft.com/office/officeart/2005/8/layout/hierarchy2"/>
    <dgm:cxn modelId="{3B437182-4E0D-4874-8A03-DA612BF7DE01}" type="presOf" srcId="{D67DDEED-30C0-4A64-B6FA-44D202756742}" destId="{BD241FC7-24DF-4A87-A553-22DE413EE887}" srcOrd="0" destOrd="0" presId="urn:microsoft.com/office/officeart/2005/8/layout/hierarchy2"/>
    <dgm:cxn modelId="{00B76C2E-16C3-4F25-80D9-FE8D703F92EB}" type="presOf" srcId="{D67DDEED-30C0-4A64-B6FA-44D202756742}" destId="{64CE76DB-93EC-4843-935B-7FB6B73850D8}" srcOrd="1" destOrd="0" presId="urn:microsoft.com/office/officeart/2005/8/layout/hierarchy2"/>
    <dgm:cxn modelId="{839D19B0-0903-4320-AD29-B2A6F99493D2}" type="presOf" srcId="{4952B5CD-4806-47AF-9432-25BCBA5FC23A}" destId="{710DA15E-2240-4988-AD3E-D5114042FABC}" srcOrd="1" destOrd="0" presId="urn:microsoft.com/office/officeart/2005/8/layout/hierarchy2"/>
    <dgm:cxn modelId="{10EE562C-7DC4-402B-B582-3C5B503D1C47}" srcId="{9FF3C5D2-F169-4ADC-9A7A-454CCDAF7387}" destId="{BA7BFCDA-F944-4C52-B914-D1C576EC798B}" srcOrd="1" destOrd="0" parTransId="{4952B5CD-4806-47AF-9432-25BCBA5FC23A}" sibTransId="{8F78E79A-9BF9-483E-952B-A5DABC8F7487}"/>
    <dgm:cxn modelId="{61530D8A-8405-4DB9-A42B-ECDCB926400E}" type="presOf" srcId="{CD91415D-A9AF-450C-BCE4-BE849895F432}" destId="{01607837-788D-419F-8893-7DC91BC51593}" srcOrd="0" destOrd="0" presId="urn:microsoft.com/office/officeart/2005/8/layout/hierarchy2"/>
    <dgm:cxn modelId="{C54106E3-E091-4B23-9C90-77C8174E3335}" srcId="{9FF3C5D2-F169-4ADC-9A7A-454CCDAF7387}" destId="{4143FE78-4C61-45C1-AC93-7E69EA07C1F3}" srcOrd="0" destOrd="0" parTransId="{AEF16086-3DF8-4F68-A3B1-19B150591CD0}" sibTransId="{81A71FCB-1DC4-459C-8405-FCC8315A145B}"/>
    <dgm:cxn modelId="{66E8498A-D449-4CC3-A361-11DE3517E4AD}" srcId="{D4C54890-C233-4FAD-9559-F6D164329BA5}" destId="{CD91415D-A9AF-450C-BCE4-BE849895F432}" srcOrd="1" destOrd="0" parTransId="{EDD9A8CA-4757-40E5-A9E1-3FE44BEB3370}" sibTransId="{7508F181-5F8C-4C06-845D-2C2DD630FFE3}"/>
    <dgm:cxn modelId="{CD68093A-2A39-4836-9A3F-C22E642D974A}" type="presOf" srcId="{D4C54890-C233-4FAD-9559-F6D164329BA5}" destId="{A25DF59D-E592-4969-A9E4-D486810B29C4}" srcOrd="0" destOrd="0" presId="urn:microsoft.com/office/officeart/2005/8/layout/hierarchy2"/>
    <dgm:cxn modelId="{CF63926F-D863-47B3-AC25-F06C06F5EFA1}" srcId="{D4C54890-C233-4FAD-9559-F6D164329BA5}" destId="{9FF3C5D2-F169-4ADC-9A7A-454CCDAF7387}" srcOrd="0" destOrd="0" parTransId="{D67DDEED-30C0-4A64-B6FA-44D202756742}" sibTransId="{491A047A-15A0-4AEB-82A7-51293CFF24EA}"/>
    <dgm:cxn modelId="{F1C8279A-5C47-4A87-86D3-D105DD704BD6}" type="presOf" srcId="{BA7BFCDA-F944-4C52-B914-D1C576EC798B}" destId="{3F4A23C9-D44A-4486-BEAC-61E2F6F8B36A}" srcOrd="0" destOrd="0" presId="urn:microsoft.com/office/officeart/2005/8/layout/hierarchy2"/>
    <dgm:cxn modelId="{52B22B0A-DCBB-4A5A-8733-011470EF53F2}" type="presOf" srcId="{AEF16086-3DF8-4F68-A3B1-19B150591CD0}" destId="{ECEC7489-C2F0-4F3B-AAEC-30F98EBEACCF}" srcOrd="0" destOrd="0" presId="urn:microsoft.com/office/officeart/2005/8/layout/hierarchy2"/>
    <dgm:cxn modelId="{156BF34D-02DD-4431-940D-11C5B4493518}" type="presOf" srcId="{9FF3C5D2-F169-4ADC-9A7A-454CCDAF7387}" destId="{0834513F-F916-47DE-8908-6BD7043328A3}" srcOrd="0" destOrd="0" presId="urn:microsoft.com/office/officeart/2005/8/layout/hierarchy2"/>
    <dgm:cxn modelId="{5A02AF63-9B62-440B-AE19-7ACEB886BAC7}" srcId="{BB6CF7C2-0F41-473B-A5BA-A2CEBA212E52}" destId="{D4C54890-C233-4FAD-9559-F6D164329BA5}" srcOrd="0" destOrd="0" parTransId="{582099F6-A769-43D1-87E9-569778461087}" sibTransId="{106D702B-951B-414B-BD4D-009F04741099}"/>
    <dgm:cxn modelId="{6551FBF2-813B-427C-A226-061798102C25}" type="presOf" srcId="{4952B5CD-4806-47AF-9432-25BCBA5FC23A}" destId="{5741B000-989B-4F00-B851-3F886FAFD65A}" srcOrd="0" destOrd="0" presId="urn:microsoft.com/office/officeart/2005/8/layout/hierarchy2"/>
    <dgm:cxn modelId="{FD2E5ACA-BB85-40FF-B699-C3BDE49FCC96}" type="presOf" srcId="{BB6CF7C2-0F41-473B-A5BA-A2CEBA212E52}" destId="{B1537CCC-F45F-48A9-8D0D-46D85909077D}" srcOrd="0" destOrd="0" presId="urn:microsoft.com/office/officeart/2005/8/layout/hierarchy2"/>
    <dgm:cxn modelId="{7967345D-B0B6-41FA-89FA-694997418611}" type="presOf" srcId="{AEF16086-3DF8-4F68-A3B1-19B150591CD0}" destId="{F0B12AD1-4B11-400E-BF8D-6764B00E3B14}" srcOrd="1" destOrd="0" presId="urn:microsoft.com/office/officeart/2005/8/layout/hierarchy2"/>
    <dgm:cxn modelId="{1648FA54-96B0-40FE-9FF8-419912B94A3A}" type="presOf" srcId="{4143FE78-4C61-45C1-AC93-7E69EA07C1F3}" destId="{65B29A56-2063-49E4-B1F7-1A1F67D0640D}" srcOrd="0" destOrd="0" presId="urn:microsoft.com/office/officeart/2005/8/layout/hierarchy2"/>
    <dgm:cxn modelId="{4C552ACB-04F9-4CD6-970F-BF6479F7294A}" type="presParOf" srcId="{B1537CCC-F45F-48A9-8D0D-46D85909077D}" destId="{D2BCB294-D4D2-4A6B-9589-9957DB0A65B4}" srcOrd="0" destOrd="0" presId="urn:microsoft.com/office/officeart/2005/8/layout/hierarchy2"/>
    <dgm:cxn modelId="{7E04AB15-E23D-4E4E-A2E8-CA6D223A062A}" type="presParOf" srcId="{D2BCB294-D4D2-4A6B-9589-9957DB0A65B4}" destId="{A25DF59D-E592-4969-A9E4-D486810B29C4}" srcOrd="0" destOrd="0" presId="urn:microsoft.com/office/officeart/2005/8/layout/hierarchy2"/>
    <dgm:cxn modelId="{654EC0B6-76FF-4740-8340-7379E1190C64}" type="presParOf" srcId="{D2BCB294-D4D2-4A6B-9589-9957DB0A65B4}" destId="{847F60CA-3DFB-4973-B1AD-052BB5B3993F}" srcOrd="1" destOrd="0" presId="urn:microsoft.com/office/officeart/2005/8/layout/hierarchy2"/>
    <dgm:cxn modelId="{2A165045-F6E3-427B-9633-0AD0AD568708}" type="presParOf" srcId="{847F60CA-3DFB-4973-B1AD-052BB5B3993F}" destId="{BD241FC7-24DF-4A87-A553-22DE413EE887}" srcOrd="0" destOrd="0" presId="urn:microsoft.com/office/officeart/2005/8/layout/hierarchy2"/>
    <dgm:cxn modelId="{5DAF7075-B9AB-4A18-83AB-148EAB9AF076}" type="presParOf" srcId="{BD241FC7-24DF-4A87-A553-22DE413EE887}" destId="{64CE76DB-93EC-4843-935B-7FB6B73850D8}" srcOrd="0" destOrd="0" presId="urn:microsoft.com/office/officeart/2005/8/layout/hierarchy2"/>
    <dgm:cxn modelId="{9FB95A4A-670C-4324-9883-DFF426931CE4}" type="presParOf" srcId="{847F60CA-3DFB-4973-B1AD-052BB5B3993F}" destId="{C7871A87-18E2-4EAA-B5F8-D7AAF83FBD41}" srcOrd="1" destOrd="0" presId="urn:microsoft.com/office/officeart/2005/8/layout/hierarchy2"/>
    <dgm:cxn modelId="{F27AD60E-6C60-4BB2-A4B5-8BE84F43CE2C}" type="presParOf" srcId="{C7871A87-18E2-4EAA-B5F8-D7AAF83FBD41}" destId="{0834513F-F916-47DE-8908-6BD7043328A3}" srcOrd="0" destOrd="0" presId="urn:microsoft.com/office/officeart/2005/8/layout/hierarchy2"/>
    <dgm:cxn modelId="{A63FAD63-99BB-4340-94E5-BFD71DE1E478}" type="presParOf" srcId="{C7871A87-18E2-4EAA-B5F8-D7AAF83FBD41}" destId="{50453AEF-EE99-424B-A598-D46D0B2B0C03}" srcOrd="1" destOrd="0" presId="urn:microsoft.com/office/officeart/2005/8/layout/hierarchy2"/>
    <dgm:cxn modelId="{0DF929DB-54FC-4E83-91AD-2BA3DBE912C5}" type="presParOf" srcId="{50453AEF-EE99-424B-A598-D46D0B2B0C03}" destId="{ECEC7489-C2F0-4F3B-AAEC-30F98EBEACCF}" srcOrd="0" destOrd="0" presId="urn:microsoft.com/office/officeart/2005/8/layout/hierarchy2"/>
    <dgm:cxn modelId="{4802CA06-98F2-4112-A81E-294C9BC0DA8F}" type="presParOf" srcId="{ECEC7489-C2F0-4F3B-AAEC-30F98EBEACCF}" destId="{F0B12AD1-4B11-400E-BF8D-6764B00E3B14}" srcOrd="0" destOrd="0" presId="urn:microsoft.com/office/officeart/2005/8/layout/hierarchy2"/>
    <dgm:cxn modelId="{AA8143B0-2116-417F-B2C6-FA0FCEAB4841}" type="presParOf" srcId="{50453AEF-EE99-424B-A598-D46D0B2B0C03}" destId="{2C66684A-E82F-43B5-A342-A676FB9DB5A5}" srcOrd="1" destOrd="0" presId="urn:microsoft.com/office/officeart/2005/8/layout/hierarchy2"/>
    <dgm:cxn modelId="{45C095FA-D08C-4202-BD17-5236983E5653}" type="presParOf" srcId="{2C66684A-E82F-43B5-A342-A676FB9DB5A5}" destId="{65B29A56-2063-49E4-B1F7-1A1F67D0640D}" srcOrd="0" destOrd="0" presId="urn:microsoft.com/office/officeart/2005/8/layout/hierarchy2"/>
    <dgm:cxn modelId="{F467564B-9D7F-4F6B-94AF-64EAED5AD882}" type="presParOf" srcId="{2C66684A-E82F-43B5-A342-A676FB9DB5A5}" destId="{25E57F81-2745-4EB6-B07B-E1C493BC4285}" srcOrd="1" destOrd="0" presId="urn:microsoft.com/office/officeart/2005/8/layout/hierarchy2"/>
    <dgm:cxn modelId="{1D959FED-3C05-475B-9278-2AD95C920A1B}" type="presParOf" srcId="{50453AEF-EE99-424B-A598-D46D0B2B0C03}" destId="{5741B000-989B-4F00-B851-3F886FAFD65A}" srcOrd="2" destOrd="0" presId="urn:microsoft.com/office/officeart/2005/8/layout/hierarchy2"/>
    <dgm:cxn modelId="{DC6B6828-C6DD-4F42-A141-D56BC8290CE4}" type="presParOf" srcId="{5741B000-989B-4F00-B851-3F886FAFD65A}" destId="{710DA15E-2240-4988-AD3E-D5114042FABC}" srcOrd="0" destOrd="0" presId="urn:microsoft.com/office/officeart/2005/8/layout/hierarchy2"/>
    <dgm:cxn modelId="{BB9ED17B-1FB1-4BDD-A5B6-87B7B6E42CC5}" type="presParOf" srcId="{50453AEF-EE99-424B-A598-D46D0B2B0C03}" destId="{332F8791-58FE-45CA-9A84-1062C37CA61B}" srcOrd="3" destOrd="0" presId="urn:microsoft.com/office/officeart/2005/8/layout/hierarchy2"/>
    <dgm:cxn modelId="{9D120931-55B9-4D0A-B6B5-B14E5F090897}" type="presParOf" srcId="{332F8791-58FE-45CA-9A84-1062C37CA61B}" destId="{3F4A23C9-D44A-4486-BEAC-61E2F6F8B36A}" srcOrd="0" destOrd="0" presId="urn:microsoft.com/office/officeart/2005/8/layout/hierarchy2"/>
    <dgm:cxn modelId="{18477AF4-8DB5-4C49-B874-F938ADB4A0CF}" type="presParOf" srcId="{332F8791-58FE-45CA-9A84-1062C37CA61B}" destId="{102328E1-09BE-4ABF-8DB3-583A1F25E701}" srcOrd="1" destOrd="0" presId="urn:microsoft.com/office/officeart/2005/8/layout/hierarchy2"/>
    <dgm:cxn modelId="{28D743C8-5488-4779-9C7C-E0D28B85B93C}" type="presParOf" srcId="{847F60CA-3DFB-4973-B1AD-052BB5B3993F}" destId="{09731C37-8D24-410C-8FB5-1508A5186CC8}" srcOrd="2" destOrd="0" presId="urn:microsoft.com/office/officeart/2005/8/layout/hierarchy2"/>
    <dgm:cxn modelId="{1745AA73-511C-4C7C-9E51-1ED145DC9456}" type="presParOf" srcId="{09731C37-8D24-410C-8FB5-1508A5186CC8}" destId="{D8D30402-4A1F-43E6-9530-37422EF7B707}" srcOrd="0" destOrd="0" presId="urn:microsoft.com/office/officeart/2005/8/layout/hierarchy2"/>
    <dgm:cxn modelId="{E618D157-0EC7-44BC-9C54-7985D7EA6230}" type="presParOf" srcId="{847F60CA-3DFB-4973-B1AD-052BB5B3993F}" destId="{56284CBF-6D0B-4DD7-96DA-334745C1B134}" srcOrd="3" destOrd="0" presId="urn:microsoft.com/office/officeart/2005/8/layout/hierarchy2"/>
    <dgm:cxn modelId="{E67C8DB5-CF97-40A5-A9AD-6D13702CD168}" type="presParOf" srcId="{56284CBF-6D0B-4DD7-96DA-334745C1B134}" destId="{01607837-788D-419F-8893-7DC91BC51593}" srcOrd="0" destOrd="0" presId="urn:microsoft.com/office/officeart/2005/8/layout/hierarchy2"/>
    <dgm:cxn modelId="{70FFFE8C-3D69-427A-8046-85B88A2FFBC1}" type="presParOf" srcId="{56284CBF-6D0B-4DD7-96DA-334745C1B134}" destId="{7C9A8C6C-D4CB-48B3-BF90-3785AD413E48}"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DF59D-E592-4969-A9E4-D486810B29C4}">
      <dsp:nvSpPr>
        <dsp:cNvPr id="0" name=""/>
        <dsp:cNvSpPr/>
      </dsp:nvSpPr>
      <dsp:spPr>
        <a:xfrm>
          <a:off x="4999" y="2983996"/>
          <a:ext cx="2136316" cy="1068158"/>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err="1" smtClean="0">
              <a:solidFill>
                <a:schemeClr val="bg2"/>
              </a:solidFill>
            </a:rPr>
            <a:t>Yêu</a:t>
          </a:r>
          <a:r>
            <a:rPr lang="en-US" sz="3200" b="1" kern="1200" dirty="0" smtClean="0">
              <a:solidFill>
                <a:schemeClr val="bg2"/>
              </a:solidFill>
            </a:rPr>
            <a:t> </a:t>
          </a:r>
          <a:r>
            <a:rPr lang="en-US" sz="3200" b="1" kern="1200" dirty="0" err="1" smtClean="0">
              <a:solidFill>
                <a:schemeClr val="bg2"/>
              </a:solidFill>
            </a:rPr>
            <a:t>thương</a:t>
          </a:r>
          <a:r>
            <a:rPr lang="en-US" sz="3200" b="1" kern="1200" dirty="0" smtClean="0">
              <a:solidFill>
                <a:schemeClr val="bg2"/>
              </a:solidFill>
            </a:rPr>
            <a:t> con </a:t>
          </a:r>
          <a:r>
            <a:rPr lang="en-US" sz="3200" b="1" kern="1200" dirty="0" err="1" smtClean="0">
              <a:solidFill>
                <a:schemeClr val="bg2"/>
              </a:solidFill>
            </a:rPr>
            <a:t>người</a:t>
          </a:r>
          <a:endParaRPr lang="en-US" sz="3200" b="1" kern="1200" dirty="0">
            <a:solidFill>
              <a:schemeClr val="bg2"/>
            </a:solidFill>
          </a:endParaRPr>
        </a:p>
      </dsp:txBody>
      <dsp:txXfrm>
        <a:off x="36284" y="3015281"/>
        <a:ext cx="2073746" cy="1005588"/>
      </dsp:txXfrm>
    </dsp:sp>
    <dsp:sp modelId="{BD241FC7-24DF-4A87-A553-22DE413EE887}">
      <dsp:nvSpPr>
        <dsp:cNvPr id="0" name=""/>
        <dsp:cNvSpPr/>
      </dsp:nvSpPr>
      <dsp:spPr>
        <a:xfrm rot="17588325">
          <a:off x="1481281" y="2502418"/>
          <a:ext cx="2174594" cy="31653"/>
        </a:xfrm>
        <a:custGeom>
          <a:avLst/>
          <a:gdLst/>
          <a:ahLst/>
          <a:cxnLst/>
          <a:rect l="0" t="0" r="0" b="0"/>
          <a:pathLst>
            <a:path>
              <a:moveTo>
                <a:pt x="0" y="15826"/>
              </a:moveTo>
              <a:lnTo>
                <a:pt x="2174594" y="1582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2514213" y="2463880"/>
        <a:ext cx="108729" cy="108729"/>
      </dsp:txXfrm>
    </dsp:sp>
    <dsp:sp modelId="{0834513F-F916-47DE-8908-6BD7043328A3}">
      <dsp:nvSpPr>
        <dsp:cNvPr id="0" name=""/>
        <dsp:cNvSpPr/>
      </dsp:nvSpPr>
      <dsp:spPr>
        <a:xfrm>
          <a:off x="2995841" y="984335"/>
          <a:ext cx="2136316" cy="1068158"/>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err="1" smtClean="0"/>
            <a:t>Khái</a:t>
          </a:r>
          <a:r>
            <a:rPr lang="en-US" sz="3200" b="1" kern="1200" dirty="0" smtClean="0"/>
            <a:t> </a:t>
          </a:r>
          <a:r>
            <a:rPr lang="en-US" sz="3200" b="1" kern="1200" dirty="0" err="1" smtClean="0"/>
            <a:t>niệm</a:t>
          </a:r>
          <a:endParaRPr lang="en-US" sz="3200" b="1" kern="1200" dirty="0"/>
        </a:p>
      </dsp:txBody>
      <dsp:txXfrm>
        <a:off x="3027126" y="1015620"/>
        <a:ext cx="2073746" cy="1005588"/>
      </dsp:txXfrm>
    </dsp:sp>
    <dsp:sp modelId="{ECEC7489-C2F0-4F3B-AAEC-30F98EBEACCF}">
      <dsp:nvSpPr>
        <dsp:cNvPr id="0" name=""/>
        <dsp:cNvSpPr/>
      </dsp:nvSpPr>
      <dsp:spPr>
        <a:xfrm rot="19771850">
          <a:off x="5063299" y="1249749"/>
          <a:ext cx="997243" cy="31653"/>
        </a:xfrm>
        <a:custGeom>
          <a:avLst/>
          <a:gdLst/>
          <a:ahLst/>
          <a:cxnLst/>
          <a:rect l="0" t="0" r="0" b="0"/>
          <a:pathLst>
            <a:path>
              <a:moveTo>
                <a:pt x="0" y="15826"/>
              </a:moveTo>
              <a:lnTo>
                <a:pt x="997243" y="1582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536989" y="1240644"/>
        <a:ext cx="49862" cy="49862"/>
      </dsp:txXfrm>
    </dsp:sp>
    <dsp:sp modelId="{65B29A56-2063-49E4-B1F7-1A1F67D0640D}">
      <dsp:nvSpPr>
        <dsp:cNvPr id="0" name=""/>
        <dsp:cNvSpPr/>
      </dsp:nvSpPr>
      <dsp:spPr>
        <a:xfrm>
          <a:off x="5991683" y="156149"/>
          <a:ext cx="2136316" cy="1713175"/>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t>Thế</a:t>
          </a:r>
          <a:r>
            <a:rPr lang="en-US" sz="2800" kern="1200" dirty="0" smtClean="0"/>
            <a:t> </a:t>
          </a:r>
          <a:r>
            <a:rPr lang="en-US" sz="2800" kern="1200" dirty="0" err="1" smtClean="0"/>
            <a:t>nào</a:t>
          </a:r>
          <a:r>
            <a:rPr lang="en-US" sz="2800" kern="1200" dirty="0" smtClean="0"/>
            <a:t> </a:t>
          </a:r>
          <a:r>
            <a:rPr lang="en-US" sz="2800" kern="1200" dirty="0" err="1" smtClean="0"/>
            <a:t>là</a:t>
          </a:r>
          <a:r>
            <a:rPr lang="en-US" sz="2800" kern="1200" dirty="0" smtClean="0"/>
            <a:t> </a:t>
          </a:r>
          <a:r>
            <a:rPr lang="en-US" sz="2800" kern="1200" dirty="0" err="1" smtClean="0"/>
            <a:t>yêu</a:t>
          </a:r>
          <a:r>
            <a:rPr lang="en-US" sz="2800" kern="1200" dirty="0" smtClean="0"/>
            <a:t> </a:t>
          </a:r>
          <a:r>
            <a:rPr lang="en-US" sz="2800" kern="1200" dirty="0" err="1" smtClean="0"/>
            <a:t>thương</a:t>
          </a:r>
          <a:r>
            <a:rPr lang="en-US" sz="2800" kern="1200" dirty="0" smtClean="0"/>
            <a:t> con </a:t>
          </a:r>
          <a:r>
            <a:rPr lang="en-US" sz="2800" kern="1200" dirty="0" err="1" smtClean="0"/>
            <a:t>ngươi</a:t>
          </a:r>
          <a:endParaRPr lang="en-US" sz="2800" kern="1200" dirty="0"/>
        </a:p>
      </dsp:txBody>
      <dsp:txXfrm>
        <a:off x="6041860" y="206326"/>
        <a:ext cx="2035962" cy="1612821"/>
      </dsp:txXfrm>
    </dsp:sp>
    <dsp:sp modelId="{5741B000-989B-4F00-B851-3F886FAFD65A}">
      <dsp:nvSpPr>
        <dsp:cNvPr id="0" name=""/>
        <dsp:cNvSpPr/>
      </dsp:nvSpPr>
      <dsp:spPr>
        <a:xfrm rot="3626172">
          <a:off x="4690884" y="2260221"/>
          <a:ext cx="1742073" cy="31653"/>
        </a:xfrm>
        <a:custGeom>
          <a:avLst/>
          <a:gdLst/>
          <a:ahLst/>
          <a:cxnLst/>
          <a:rect l="0" t="0" r="0" b="0"/>
          <a:pathLst>
            <a:path>
              <a:moveTo>
                <a:pt x="0" y="15826"/>
              </a:moveTo>
              <a:lnTo>
                <a:pt x="1742073" y="1582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5518369" y="2232496"/>
        <a:ext cx="87103" cy="87103"/>
      </dsp:txXfrm>
    </dsp:sp>
    <dsp:sp modelId="{3F4A23C9-D44A-4486-BEAC-61E2F6F8B36A}">
      <dsp:nvSpPr>
        <dsp:cNvPr id="0" name=""/>
        <dsp:cNvSpPr/>
      </dsp:nvSpPr>
      <dsp:spPr>
        <a:xfrm>
          <a:off x="5991683" y="2474287"/>
          <a:ext cx="2136316" cy="1118788"/>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t>Biểu</a:t>
          </a:r>
          <a:r>
            <a:rPr lang="en-US" sz="2800" kern="1200" dirty="0" smtClean="0"/>
            <a:t> </a:t>
          </a:r>
          <a:r>
            <a:rPr lang="en-US" sz="2800" kern="1200" dirty="0" err="1" smtClean="0"/>
            <a:t>hiện</a:t>
          </a:r>
          <a:endParaRPr lang="en-US" sz="2800" kern="1200" dirty="0"/>
        </a:p>
      </dsp:txBody>
      <dsp:txXfrm>
        <a:off x="6024451" y="2507055"/>
        <a:ext cx="2070780" cy="1053252"/>
      </dsp:txXfrm>
    </dsp:sp>
    <dsp:sp modelId="{09731C37-8D24-410C-8FB5-1508A5186CC8}">
      <dsp:nvSpPr>
        <dsp:cNvPr id="0" name=""/>
        <dsp:cNvSpPr/>
      </dsp:nvSpPr>
      <dsp:spPr>
        <a:xfrm rot="3466343">
          <a:off x="1737518" y="4234142"/>
          <a:ext cx="1730375" cy="31653"/>
        </a:xfrm>
        <a:custGeom>
          <a:avLst/>
          <a:gdLst/>
          <a:ahLst/>
          <a:cxnLst/>
          <a:rect l="0" t="0" r="0" b="0"/>
          <a:pathLst>
            <a:path>
              <a:moveTo>
                <a:pt x="0" y="15826"/>
              </a:moveTo>
              <a:lnTo>
                <a:pt x="1730375" y="1582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559447" y="4206710"/>
        <a:ext cx="86518" cy="86518"/>
      </dsp:txXfrm>
    </dsp:sp>
    <dsp:sp modelId="{01607837-788D-419F-8893-7DC91BC51593}">
      <dsp:nvSpPr>
        <dsp:cNvPr id="0" name=""/>
        <dsp:cNvSpPr/>
      </dsp:nvSpPr>
      <dsp:spPr>
        <a:xfrm>
          <a:off x="3064097" y="4447784"/>
          <a:ext cx="3722295" cy="1068158"/>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err="1" smtClean="0"/>
            <a:t>Giá</a:t>
          </a:r>
          <a:r>
            <a:rPr lang="en-US" sz="3200" b="1" kern="1200" dirty="0" smtClean="0"/>
            <a:t> </a:t>
          </a:r>
          <a:r>
            <a:rPr lang="en-US" sz="3200" b="1" kern="1200" dirty="0" err="1" smtClean="0"/>
            <a:t>trị</a:t>
          </a:r>
          <a:r>
            <a:rPr lang="en-US" sz="3200" b="1" kern="1200" dirty="0" smtClean="0"/>
            <a:t> </a:t>
          </a:r>
          <a:r>
            <a:rPr lang="en-US" sz="3200" b="1" kern="1200" dirty="0" err="1" smtClean="0"/>
            <a:t>của</a:t>
          </a:r>
          <a:r>
            <a:rPr lang="en-US" sz="3200" b="1" kern="1200" dirty="0" smtClean="0"/>
            <a:t> </a:t>
          </a:r>
          <a:r>
            <a:rPr lang="en-US" sz="3200" b="1" kern="1200" dirty="0" err="1" smtClean="0"/>
            <a:t>tình</a:t>
          </a:r>
          <a:r>
            <a:rPr lang="en-US" sz="3200" b="1" kern="1200" dirty="0" smtClean="0"/>
            <a:t> </a:t>
          </a:r>
          <a:r>
            <a:rPr lang="en-US" sz="3200" b="1" kern="1200" dirty="0" err="1" smtClean="0"/>
            <a:t>yêu</a:t>
          </a:r>
          <a:r>
            <a:rPr lang="en-US" sz="3200" b="1" kern="1200" dirty="0" smtClean="0"/>
            <a:t> </a:t>
          </a:r>
          <a:r>
            <a:rPr lang="en-US" sz="3200" b="1" kern="1200" dirty="0" err="1" smtClean="0"/>
            <a:t>thương</a:t>
          </a:r>
          <a:r>
            <a:rPr lang="en-US" sz="3200" b="1" kern="1200" dirty="0" smtClean="0"/>
            <a:t> con </a:t>
          </a:r>
          <a:r>
            <a:rPr lang="en-US" sz="3200" b="1" kern="1200" dirty="0" err="1" smtClean="0"/>
            <a:t>người</a:t>
          </a:r>
          <a:endParaRPr lang="en-US" sz="3200" b="1" kern="1200" dirty="0"/>
        </a:p>
      </dsp:txBody>
      <dsp:txXfrm>
        <a:off x="3095382" y="4479069"/>
        <a:ext cx="3659725" cy="100558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26/02/2024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7CB125-156C-434B-9535-2869C4C617AA}"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B256A8-20A0-4F05-B1C2-72E4EB8A23F4}"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98DE059-884F-471B-88AB-59523B6A2712}"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A1C50F0-350E-491C-A10B-82378630CC2C}" type="datetimeFigureOut">
              <a:rPr lang="en-US">
                <a:solidFill>
                  <a:prstClr val="black">
                    <a:tint val="75000"/>
                  </a:prstClr>
                </a:solidFill>
              </a:rPr>
              <a:pPr>
                <a:defRPr/>
              </a:pPr>
              <a:t>26/02/2024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131F68D-8B5F-4C75-B60A-A9375820D23D}" type="datetimeFigureOut">
              <a:rPr lang="en-US">
                <a:solidFill>
                  <a:prstClr val="black">
                    <a:tint val="75000"/>
                  </a:prstClr>
                </a:solidFill>
              </a:rPr>
              <a:pPr>
                <a:defRPr/>
              </a:pPr>
              <a:t>26/02/2024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F0132F-27AD-4901-812E-8330D5487512}"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9447797-2723-4F4F-92BC-EDB395B2DE51}" type="datetimeFigureOut">
              <a:rPr lang="en-US">
                <a:solidFill>
                  <a:prstClr val="black">
                    <a:tint val="75000"/>
                  </a:prstClr>
                </a:solidFill>
              </a:rPr>
              <a:pPr>
                <a:defRPr/>
              </a:pPr>
              <a:t>26/02/2024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44F8D0-1DDF-499E-8A13-E9BC0133F056}" type="datetimeFigureOut">
              <a:rPr lang="en-US">
                <a:solidFill>
                  <a:prstClr val="black">
                    <a:tint val="75000"/>
                  </a:prstClr>
                </a:solidFill>
              </a:rPr>
              <a:pPr>
                <a:defRPr/>
              </a:pPr>
              <a:t>26/02/2024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BB8BB27-83D8-4859-BAF2-852A8B203EB5}" type="datetimeFigureOut">
              <a:rPr lang="en-US">
                <a:solidFill>
                  <a:prstClr val="black">
                    <a:tint val="75000"/>
                  </a:prstClr>
                </a:solidFill>
              </a:rPr>
              <a:pPr>
                <a:defRPr/>
              </a:pPr>
              <a:t>26/02/2024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8FC25-CFC4-474E-ABE2-F748F34389F9}" type="datetimeFigureOut">
              <a:rPr lang="en-US">
                <a:solidFill>
                  <a:prstClr val="black">
                    <a:tint val="75000"/>
                  </a:prstClr>
                </a:solidFill>
              </a:rPr>
              <a:pPr>
                <a:defRPr/>
              </a:pPr>
              <a:t>26/02/2024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318A5-9CC9-49A7-A7A2-C9A44FD5780A}"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D7A457-79E7-4135-831A-AC08BCFE32A8}"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536B1F-EE64-456B-AB98-4A02B7A93106}"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959922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9A78F58-097C-4905-A838-C2FB2C183D3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8815163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4558D4-B2A0-4B65-B6BE-D648FF7D8D57}"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781563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B9FCAB5-81DE-4729-A068-A841F71E24F5}"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866232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F0132F-27AD-4901-812E-8330D5487512}" type="datetimeFigureOut">
              <a:rPr lang="en-US" smtClean="0"/>
              <a:t>26/02/2024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9F68A17-69DE-45AE-86AE-1A2E227A0A1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1722487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7DC60F3-99DB-45AD-A455-E323D6CA23B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2738362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B79B089-770B-42E5-B4CD-326E205543F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5826450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6C8335F-0687-43BD-A92A-7A371260C737}"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7760568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DFFA2EA-8B08-4B9C-91E6-4D934162C94B}"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669194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8597FDC-5BDA-4662-8C51-29F729BA0F6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511164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693A02-23AA-4B53-BF99-BE41B251197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241898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F0132F-27AD-4901-812E-8330D5487512}" type="datetimeFigureOut">
              <a:rPr lang="en-US" smtClean="0"/>
              <a:t>26/02/2024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t>26/02/2024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26/02/2024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5C5C9BF-A721-41F1-92BD-FAD26F1849FF}"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endParaRPr lang="en-US" altLang="en-US">
              <a:solidFill>
                <a:prstClr val="black">
                  <a:tint val="75000"/>
                </a:prstClr>
              </a:solidFill>
              <a:latin typeface="Arial" panose="020B0604020202020204" pitchFamily="34"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n-US" altLang="en-US">
              <a:solidFill>
                <a:prstClr val="black">
                  <a:tint val="75000"/>
                </a:prstClr>
              </a:solidFill>
              <a:latin typeface="Arial"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6594CEC0-5F8F-41EE-8DE7-95573CECC4C2}" type="slidenum">
              <a:rPr lang="en-US" altLang="en-US" smtClean="0">
                <a:solidFill>
                  <a:prstClr val="black">
                    <a:tint val="75000"/>
                  </a:prstClr>
                </a:solidFill>
                <a:latin typeface="Arial" panose="020B0604020202020204" pitchFamily="34" charset="0"/>
              </a:rPr>
              <a:pPr fontAlgn="base">
                <a:spcBef>
                  <a:spcPct val="0"/>
                </a:spcBef>
                <a:spcAft>
                  <a:spcPct val="0"/>
                </a:spcAft>
              </a:pPr>
              <a:t>‹#›</a:t>
            </a:fld>
            <a:endParaRPr lang="en-US" altLang="en-US">
              <a:solidFill>
                <a:prstClr val="black">
                  <a:tint val="75000"/>
                </a:prstClr>
              </a:solidFill>
              <a:latin typeface="Arial" panose="020B0604020202020204" pitchFamily="34" charset="0"/>
            </a:endParaRPr>
          </a:p>
        </p:txBody>
      </p:sp>
    </p:spTree>
    <p:extLst>
      <p:ext uri="{BB962C8B-B14F-4D97-AF65-F5344CB8AC3E}">
        <p14:creationId xmlns:p14="http://schemas.microsoft.com/office/powerpoint/2010/main" val="3718176595"/>
      </p:ext>
    </p:extLst>
  </p:cSld>
  <p:clrMap bg1="lt1" tx1="dk1" bg2="lt2" tx2="dk2" accent1="accent1" accent2="accent2" accent3="accent3" accent4="accent4" accent5="accent5" accent6="accent6" hlink="hlink" folHlink="folHlink"/>
  <p:sldLayoutIdLst>
    <p:sldLayoutId id="2147488618" r:id="rId1"/>
    <p:sldLayoutId id="2147488619" r:id="rId2"/>
    <p:sldLayoutId id="2147488620" r:id="rId3"/>
    <p:sldLayoutId id="2147488621" r:id="rId4"/>
    <p:sldLayoutId id="2147488622" r:id="rId5"/>
    <p:sldLayoutId id="2147488623" r:id="rId6"/>
    <p:sldLayoutId id="2147488624" r:id="rId7"/>
    <p:sldLayoutId id="2147488625" r:id="rId8"/>
    <p:sldLayoutId id="2147488626" r:id="rId9"/>
    <p:sldLayoutId id="2147488627" r:id="rId10"/>
    <p:sldLayoutId id="21474886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36.xml"/><Relationship Id="rId6" Type="http://schemas.openxmlformats.org/officeDocument/2006/relationships/image" Target="../media/image27.emf"/><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8.png"/><Relationship Id="rId1" Type="http://schemas.openxmlformats.org/officeDocument/2006/relationships/slideLayout" Target="../slideLayouts/slideLayout24.xml"/><Relationship Id="rId6" Type="http://schemas.openxmlformats.org/officeDocument/2006/relationships/image" Target="../media/image4.png"/><Relationship Id="rId5" Type="http://schemas.openxmlformats.org/officeDocument/2006/relationships/image" Target="../media/image29.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9.png"/><Relationship Id="rId7" Type="http://schemas.openxmlformats.org/officeDocument/2006/relationships/diagramQuickStyle" Target="../diagrams/quickStyle1.xml"/><Relationship Id="rId2" Type="http://schemas.openxmlformats.org/officeDocument/2006/relationships/image" Target="../media/image18.png"/><Relationship Id="rId1" Type="http://schemas.openxmlformats.org/officeDocument/2006/relationships/slideLayout" Target="../slideLayouts/slideLayout5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55845" y="468762"/>
            <a:ext cx="9171295" cy="5700026"/>
          </a:xfrm>
          <a:prstGeom prst="rect">
            <a:avLst/>
          </a:prstGeom>
        </p:spPr>
      </p:pic>
    </p:spTree>
    <p:extLst>
      <p:ext uri="{BB962C8B-B14F-4D97-AF65-F5344CB8AC3E}">
        <p14:creationId xmlns:p14="http://schemas.microsoft.com/office/powerpoint/2010/main" val="1130881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Shape 77"/>
          <p:cNvPicPr/>
          <p:nvPr/>
        </p:nvPicPr>
        <p:blipFill>
          <a:blip r:embed="rId2"/>
          <a:stretch/>
        </p:blipFill>
        <p:spPr>
          <a:xfrm>
            <a:off x="0" y="1455146"/>
            <a:ext cx="3690104" cy="3785593"/>
          </a:xfrm>
          <a:prstGeom prst="rect">
            <a:avLst/>
          </a:prstGeom>
        </p:spPr>
      </p:pic>
      <p:sp>
        <p:nvSpPr>
          <p:cNvPr id="22" name="AutoShape 3"/>
          <p:cNvSpPr>
            <a:spLocks noChangeArrowheads="1"/>
          </p:cNvSpPr>
          <p:nvPr/>
        </p:nvSpPr>
        <p:spPr bwMode="gray">
          <a:xfrm>
            <a:off x="3844160" y="707512"/>
            <a:ext cx="3919994"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smtClean="0">
                <a:solidFill>
                  <a:srgbClr val="FFFF00"/>
                </a:solidFill>
                <a:latin typeface="Times New Roman" panose="02020603050405020304" pitchFamily="18" charset="0"/>
                <a:cs typeface="Times New Roman" panose="02020603050405020304" pitchFamily="18" charset="0"/>
              </a:rPr>
              <a:t>Ai </a:t>
            </a:r>
            <a:r>
              <a:rPr lang="en-US" altLang="en-US" sz="2400" b="1" kern="0" dirty="0" err="1" smtClean="0">
                <a:solidFill>
                  <a:srgbClr val="FFFF00"/>
                </a:solidFill>
                <a:latin typeface="Times New Roman" panose="02020603050405020304" pitchFamily="18" charset="0"/>
                <a:cs typeface="Times New Roman" panose="02020603050405020304" pitchFamily="18" charset="0"/>
              </a:rPr>
              <a:t>nhanh</a:t>
            </a:r>
            <a:r>
              <a:rPr lang="en-US" altLang="en-US" sz="2400" b="1" kern="0" dirty="0" smtClean="0">
                <a:solidFill>
                  <a:srgbClr val="FFFF00"/>
                </a:solidFill>
                <a:latin typeface="Times New Roman" panose="02020603050405020304" pitchFamily="18" charset="0"/>
                <a:cs typeface="Times New Roman" panose="02020603050405020304" pitchFamily="18" charset="0"/>
              </a:rPr>
              <a:t> </a:t>
            </a:r>
            <a:r>
              <a:rPr lang="en-US" altLang="en-US" sz="2400" b="1" kern="0" dirty="0" err="1" smtClean="0">
                <a:solidFill>
                  <a:srgbClr val="FFFF00"/>
                </a:solidFill>
                <a:latin typeface="Times New Roman" panose="02020603050405020304" pitchFamily="18" charset="0"/>
                <a:cs typeface="Times New Roman" panose="02020603050405020304" pitchFamily="18" charset="0"/>
              </a:rPr>
              <a:t>hơn</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657064494"/>
              </p:ext>
            </p:extLst>
          </p:nvPr>
        </p:nvGraphicFramePr>
        <p:xfrm>
          <a:off x="346607" y="5562039"/>
          <a:ext cx="2263820" cy="815340"/>
        </p:xfrm>
        <a:graphic>
          <a:graphicData uri="http://schemas.openxmlformats.org/drawingml/2006/table">
            <a:tbl>
              <a:tblPr>
                <a:tableStyleId>{5C22544A-7EE6-4342-B048-85BDC9FD1C3A}</a:tableStyleId>
              </a:tblPr>
              <a:tblGrid>
                <a:gridCol w="2263820">
                  <a:extLst>
                    <a:ext uri="{9D8B030D-6E8A-4147-A177-3AD203B41FA5}">
                      <a16:colId xmlns:a16="http://schemas.microsoft.com/office/drawing/2014/main" val="20000"/>
                    </a:ext>
                  </a:extLst>
                </a:gridCol>
              </a:tblGrid>
              <a:tr h="815340">
                <a:tc>
                  <a:txBody>
                    <a:bodyPr/>
                    <a:lstStyle/>
                    <a:p>
                      <a:pPr marL="190500" marR="0" indent="-190500" algn="just">
                        <a:lnSpc>
                          <a:spcPct val="115000"/>
                        </a:lnSpc>
                        <a:spcBef>
                          <a:spcPts val="0"/>
                        </a:spcBef>
                        <a:spcAft>
                          <a:spcPts val="0"/>
                        </a:spcAft>
                      </a:pPr>
                      <a:r>
                        <a:rPr lang="en-US" sz="2400" dirty="0" err="1" smtClean="0">
                          <a:effectLst/>
                          <a:latin typeface="#9Slide05 IcielSanelma" pitchFamily="2" charset="0"/>
                        </a:rPr>
                        <a:t>Tình</a:t>
                      </a:r>
                      <a:r>
                        <a:rPr lang="en-US" sz="2400" baseline="0" dirty="0" smtClean="0">
                          <a:effectLst/>
                          <a:latin typeface="#9Slide05 IcielSanelma" pitchFamily="2" charset="0"/>
                        </a:rPr>
                        <a:t> </a:t>
                      </a:r>
                      <a:r>
                        <a:rPr lang="en-US" sz="2400" baseline="0" dirty="0" err="1" smtClean="0">
                          <a:effectLst/>
                          <a:latin typeface="#9Slide05 IcielSanelma" pitchFamily="2" charset="0"/>
                        </a:rPr>
                        <a:t>huống</a:t>
                      </a:r>
                      <a:r>
                        <a:rPr lang="en-US" sz="2400" baseline="0" dirty="0" smtClean="0">
                          <a:effectLst/>
                          <a:latin typeface="#9Slide05 IcielSanelma" pitchFamily="2" charset="0"/>
                        </a:rPr>
                        <a:t> 1. </a:t>
                      </a:r>
                      <a:endParaRPr lang="en-US" sz="2400" dirty="0">
                        <a:effectLst/>
                        <a:latin typeface="#9Slide05 IcielSanelma" pitchFamily="2" charset="0"/>
                        <a:ea typeface="Arial" panose="020B0604020202020204" pitchFamily="34" charset="0"/>
                      </a:endParaRPr>
                    </a:p>
                  </a:txBody>
                  <a:tcPr marL="0" marR="0" marT="0" marB="0"/>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3058976" y="225768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5056188" y="3422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4155040" y="1486801"/>
            <a:ext cx="3298235" cy="3753939"/>
          </a:xfrm>
          <a:prstGeom prst="rect">
            <a:avLst/>
          </a:prstGeom>
        </p:spPr>
      </p:pic>
      <p:pic>
        <p:nvPicPr>
          <p:cNvPr id="4102" name="Picture 6" descr="Sóc Nhí - xem tranh - Họa sĩ nhí - Xem tranh - General hand protection  environmental because a planet green - clean - beautiful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8211" y="1371580"/>
            <a:ext cx="3803093" cy="419045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p:cNvGraphicFramePr>
            <a:graphicFrameLocks noGrp="1"/>
          </p:cNvGraphicFramePr>
          <p:nvPr>
            <p:extLst>
              <p:ext uri="{D42A27DB-BD31-4B8C-83A1-F6EECF244321}">
                <p14:modId xmlns:p14="http://schemas.microsoft.com/office/powerpoint/2010/main" val="2218679256"/>
              </p:ext>
            </p:extLst>
          </p:nvPr>
        </p:nvGraphicFramePr>
        <p:xfrm>
          <a:off x="1478516" y="154392"/>
          <a:ext cx="10242787" cy="420624"/>
        </p:xfrm>
        <a:graphic>
          <a:graphicData uri="http://schemas.openxmlformats.org/drawingml/2006/table">
            <a:tbl>
              <a:tblPr>
                <a:tableStyleId>{5C22544A-7EE6-4342-B048-85BDC9FD1C3A}</a:tableStyleId>
              </a:tblPr>
              <a:tblGrid>
                <a:gridCol w="10242787">
                  <a:extLst>
                    <a:ext uri="{9D8B030D-6E8A-4147-A177-3AD203B41FA5}">
                      <a16:colId xmlns:a16="http://schemas.microsoft.com/office/drawing/2014/main" val="20000"/>
                    </a:ext>
                  </a:extLst>
                </a:gridCol>
              </a:tblGrid>
              <a:tr h="205740">
                <a:tc>
                  <a:txBody>
                    <a:bodyPr/>
                    <a:lstStyle/>
                    <a:p>
                      <a:pPr marL="0" marR="0" algn="l">
                        <a:lnSpc>
                          <a:spcPct val="115000"/>
                        </a:lnSpc>
                        <a:spcBef>
                          <a:spcPts val="0"/>
                        </a:spcBef>
                        <a:spcAft>
                          <a:spcPts val="0"/>
                        </a:spcAft>
                      </a:pPr>
                      <a:r>
                        <a:rPr lang="vi-VN" sz="2400" b="1" dirty="0">
                          <a:solidFill>
                            <a:srgbClr val="FF0000"/>
                          </a:solidFill>
                          <a:effectLst/>
                          <a:latin typeface="#9Slide05 Israquella" pitchFamily="2" charset="0"/>
                        </a:rPr>
                        <a:t>Em đồng tình hoặc không đồng tình với việc làm của bạn nào dưới đây? Vì sao?</a:t>
                      </a:r>
                      <a:endParaRPr lang="en-US" sz="2400" b="1" dirty="0">
                        <a:solidFill>
                          <a:srgbClr val="FF0000"/>
                        </a:solidFill>
                        <a:effectLst/>
                        <a:latin typeface="#9Slide05 Israquella" pitchFamily="2" charset="0"/>
                        <a:ea typeface="Arial" panose="020B0604020202020204" pitchFamily="34" charset="0"/>
                      </a:endParaRPr>
                    </a:p>
                  </a:txBody>
                  <a:tcPr marL="0" marR="0" marT="0" marB="0"/>
                </a:tc>
                <a:extLst>
                  <a:ext uri="{0D108BD9-81ED-4DB2-BD59-A6C34878D82A}">
                    <a16:rowId xmlns:a16="http://schemas.microsoft.com/office/drawing/2014/main" val="10000"/>
                  </a:ext>
                </a:extLst>
              </a:tr>
            </a:tbl>
          </a:graphicData>
        </a:graphic>
      </p:graphicFrame>
      <p:sp>
        <p:nvSpPr>
          <p:cNvPr id="10" name="Rectangle 7"/>
          <p:cNvSpPr>
            <a:spLocks noChangeArrowheads="1"/>
          </p:cNvSpPr>
          <p:nvPr/>
        </p:nvSpPr>
        <p:spPr bwMode="auto">
          <a:xfrm>
            <a:off x="3292475" y="3898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474400729"/>
              </p:ext>
            </p:extLst>
          </p:nvPr>
        </p:nvGraphicFramePr>
        <p:xfrm>
          <a:off x="4552401" y="5573410"/>
          <a:ext cx="2263820" cy="815340"/>
        </p:xfrm>
        <a:graphic>
          <a:graphicData uri="http://schemas.openxmlformats.org/drawingml/2006/table">
            <a:tbl>
              <a:tblPr>
                <a:tableStyleId>{5C22544A-7EE6-4342-B048-85BDC9FD1C3A}</a:tableStyleId>
              </a:tblPr>
              <a:tblGrid>
                <a:gridCol w="2263820">
                  <a:extLst>
                    <a:ext uri="{9D8B030D-6E8A-4147-A177-3AD203B41FA5}">
                      <a16:colId xmlns:a16="http://schemas.microsoft.com/office/drawing/2014/main" val="20000"/>
                    </a:ext>
                  </a:extLst>
                </a:gridCol>
              </a:tblGrid>
              <a:tr h="815340">
                <a:tc>
                  <a:txBody>
                    <a:bodyPr/>
                    <a:lstStyle/>
                    <a:p>
                      <a:pPr marL="190500" marR="0" indent="-190500" algn="just">
                        <a:lnSpc>
                          <a:spcPct val="115000"/>
                        </a:lnSpc>
                        <a:spcBef>
                          <a:spcPts val="0"/>
                        </a:spcBef>
                        <a:spcAft>
                          <a:spcPts val="0"/>
                        </a:spcAft>
                      </a:pPr>
                      <a:r>
                        <a:rPr lang="en-US" sz="2400" dirty="0" err="1" smtClean="0">
                          <a:effectLst/>
                          <a:latin typeface="#9Slide05 IcielSanelma" pitchFamily="2" charset="0"/>
                        </a:rPr>
                        <a:t>Tình</a:t>
                      </a:r>
                      <a:r>
                        <a:rPr lang="en-US" sz="2400" baseline="0" dirty="0" smtClean="0">
                          <a:effectLst/>
                          <a:latin typeface="#9Slide05 IcielSanelma" pitchFamily="2" charset="0"/>
                        </a:rPr>
                        <a:t> </a:t>
                      </a:r>
                      <a:r>
                        <a:rPr lang="en-US" sz="2400" baseline="0" dirty="0" err="1" smtClean="0">
                          <a:effectLst/>
                          <a:latin typeface="#9Slide05 IcielSanelma" pitchFamily="2" charset="0"/>
                        </a:rPr>
                        <a:t>huống</a:t>
                      </a:r>
                      <a:r>
                        <a:rPr lang="en-US" sz="2400" baseline="0" dirty="0" smtClean="0">
                          <a:effectLst/>
                          <a:latin typeface="#9Slide05 IcielSanelma" pitchFamily="2" charset="0"/>
                        </a:rPr>
                        <a:t> 2. </a:t>
                      </a:r>
                      <a:endParaRPr lang="en-US" sz="2400" dirty="0">
                        <a:effectLst/>
                        <a:latin typeface="#9Slide05 IcielSanelma" pitchFamily="2" charset="0"/>
                        <a:ea typeface="Arial" panose="020B0604020202020204" pitchFamily="34" charset="0"/>
                      </a:endParaRPr>
                    </a:p>
                  </a:txBody>
                  <a:tcPr marL="0" marR="0" marT="0" marB="0"/>
                </a:tc>
                <a:extLst>
                  <a:ext uri="{0D108BD9-81ED-4DB2-BD59-A6C34878D82A}">
                    <a16:rowId xmlns:a16="http://schemas.microsoft.com/office/drawing/2014/main" val="10000"/>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716558918"/>
              </p:ext>
            </p:extLst>
          </p:nvPr>
        </p:nvGraphicFramePr>
        <p:xfrm>
          <a:off x="8867380" y="5562039"/>
          <a:ext cx="2263820" cy="815340"/>
        </p:xfrm>
        <a:graphic>
          <a:graphicData uri="http://schemas.openxmlformats.org/drawingml/2006/table">
            <a:tbl>
              <a:tblPr>
                <a:tableStyleId>{5C22544A-7EE6-4342-B048-85BDC9FD1C3A}</a:tableStyleId>
              </a:tblPr>
              <a:tblGrid>
                <a:gridCol w="2263820">
                  <a:extLst>
                    <a:ext uri="{9D8B030D-6E8A-4147-A177-3AD203B41FA5}">
                      <a16:colId xmlns:a16="http://schemas.microsoft.com/office/drawing/2014/main" val="20000"/>
                    </a:ext>
                  </a:extLst>
                </a:gridCol>
              </a:tblGrid>
              <a:tr h="815340">
                <a:tc>
                  <a:txBody>
                    <a:bodyPr/>
                    <a:lstStyle/>
                    <a:p>
                      <a:pPr marL="190500" marR="0" indent="-190500" algn="just">
                        <a:lnSpc>
                          <a:spcPct val="115000"/>
                        </a:lnSpc>
                        <a:spcBef>
                          <a:spcPts val="0"/>
                        </a:spcBef>
                        <a:spcAft>
                          <a:spcPts val="0"/>
                        </a:spcAft>
                      </a:pPr>
                      <a:r>
                        <a:rPr lang="en-US" sz="2400" dirty="0" err="1" smtClean="0">
                          <a:effectLst/>
                          <a:latin typeface="#9Slide05 IcielSanelma" pitchFamily="2" charset="0"/>
                        </a:rPr>
                        <a:t>Tình</a:t>
                      </a:r>
                      <a:r>
                        <a:rPr lang="en-US" sz="2400" baseline="0" dirty="0" smtClean="0">
                          <a:effectLst/>
                          <a:latin typeface="#9Slide05 IcielSanelma" pitchFamily="2" charset="0"/>
                        </a:rPr>
                        <a:t> </a:t>
                      </a:r>
                      <a:r>
                        <a:rPr lang="en-US" sz="2400" baseline="0" dirty="0" err="1" smtClean="0">
                          <a:effectLst/>
                          <a:latin typeface="#9Slide05 IcielSanelma" pitchFamily="2" charset="0"/>
                        </a:rPr>
                        <a:t>huống</a:t>
                      </a:r>
                      <a:r>
                        <a:rPr lang="en-US" sz="2400" baseline="0" dirty="0" smtClean="0">
                          <a:effectLst/>
                          <a:latin typeface="#9Slide05 IcielSanelma" pitchFamily="2" charset="0"/>
                        </a:rPr>
                        <a:t> 3. </a:t>
                      </a:r>
                      <a:endParaRPr lang="en-US" sz="2400" dirty="0">
                        <a:effectLst/>
                        <a:latin typeface="#9Slide05 IcielSanelma" pitchFamily="2" charset="0"/>
                        <a:ea typeface="Arial" panose="020B0604020202020204" pitchFamily="34" charset="0"/>
                      </a:endParaRPr>
                    </a:p>
                  </a:txBody>
                  <a:tcPr marL="0" marR="0" marT="0" marB="0"/>
                </a:tc>
                <a:extLst>
                  <a:ext uri="{0D108BD9-81ED-4DB2-BD59-A6C34878D82A}">
                    <a16:rowId xmlns:a16="http://schemas.microsoft.com/office/drawing/2014/main" val="10000"/>
                  </a:ext>
                </a:extLst>
              </a:tr>
            </a:tbl>
          </a:graphicData>
        </a:graphic>
      </p:graphicFrame>
      <p:sp>
        <p:nvSpPr>
          <p:cNvPr id="9" name="TextBox 8"/>
          <p:cNvSpPr txBox="1"/>
          <p:nvPr/>
        </p:nvSpPr>
        <p:spPr>
          <a:xfrm>
            <a:off x="301749" y="21896"/>
            <a:ext cx="1290738" cy="584775"/>
          </a:xfrm>
          <a:prstGeom prst="rect">
            <a:avLst/>
          </a:prstGeom>
          <a:noFill/>
        </p:spPr>
        <p:txBody>
          <a:bodyPr wrap="none" rtlCol="0">
            <a:spAutoFit/>
          </a:bodyPr>
          <a:lstStyle/>
          <a:p>
            <a:r>
              <a:rPr lang="en-US" sz="3200" b="1" dirty="0" err="1" smtClean="0">
                <a:solidFill>
                  <a:srgbClr val="0000FF"/>
                </a:solidFill>
                <a:latin typeface="Times" panose="02020603050405020304" pitchFamily="18" charset="0"/>
                <a:cs typeface="Times" panose="02020603050405020304" pitchFamily="18" charset="0"/>
              </a:rPr>
              <a:t>Bài</a:t>
            </a:r>
            <a:r>
              <a:rPr lang="en-US" sz="3200" b="1" dirty="0" smtClean="0">
                <a:solidFill>
                  <a:srgbClr val="0000FF"/>
                </a:solidFill>
                <a:latin typeface="Times" panose="02020603050405020304" pitchFamily="18" charset="0"/>
                <a:cs typeface="Times" panose="02020603050405020304" pitchFamily="18" charset="0"/>
              </a:rPr>
              <a:t> 2. </a:t>
            </a:r>
            <a:endParaRPr lang="en-US" sz="3200" b="1" dirty="0">
              <a:solidFill>
                <a:srgbClr val="0000FF"/>
              </a:solidFill>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180178003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54;p8"/>
          <p:cNvPicPr preferRelativeResize="0"/>
          <p:nvPr/>
        </p:nvPicPr>
        <p:blipFill rotWithShape="1">
          <a:blip r:embed="rId2">
            <a:alphaModFix/>
          </a:blip>
          <a:srcRect l="16992" t="-937" r="50159" b="17086"/>
          <a:stretch/>
        </p:blipFill>
        <p:spPr>
          <a:xfrm>
            <a:off x="5983378" y="930518"/>
            <a:ext cx="6588568" cy="6493863"/>
          </a:xfrm>
          <a:prstGeom prst="rect">
            <a:avLst/>
          </a:prstGeom>
          <a:noFill/>
          <a:ln>
            <a:noFill/>
          </a:ln>
        </p:spPr>
      </p:pic>
      <p:pic>
        <p:nvPicPr>
          <p:cNvPr id="7" name="Google Shape;164;p9"/>
          <p:cNvPicPr preferRelativeResize="0"/>
          <p:nvPr/>
        </p:nvPicPr>
        <p:blipFill rotWithShape="1">
          <a:blip r:embed="rId3">
            <a:alphaModFix/>
          </a:blip>
          <a:srcRect l="15285" t="10430" r="46645" b="11190"/>
          <a:stretch/>
        </p:blipFill>
        <p:spPr>
          <a:xfrm>
            <a:off x="-662442" y="1583091"/>
            <a:ext cx="6800573" cy="5636575"/>
          </a:xfrm>
          <a:prstGeom prst="rect">
            <a:avLst/>
          </a:prstGeom>
          <a:noFill/>
          <a:ln>
            <a:noFill/>
          </a:ln>
        </p:spPr>
      </p:pic>
      <p:sp>
        <p:nvSpPr>
          <p:cNvPr id="8" name="Snip Diagonal Corner Rectangle 7"/>
          <p:cNvSpPr/>
          <p:nvPr/>
        </p:nvSpPr>
        <p:spPr>
          <a:xfrm>
            <a:off x="957492" y="1242892"/>
            <a:ext cx="3251200" cy="70385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smtClean="0">
                <a:solidFill>
                  <a:prstClr val="black"/>
                </a:solidFill>
                <a:latin typeface="Times New Roman" panose="02020603050405020304" pitchFamily="18" charset="0"/>
                <a:cs typeface="Times New Roman" panose="02020603050405020304" pitchFamily="18" charset="0"/>
              </a:rPr>
              <a:t>TÌNH HUỐNG 1</a:t>
            </a:r>
          </a:p>
        </p:txBody>
      </p:sp>
      <p:sp>
        <p:nvSpPr>
          <p:cNvPr id="9" name="Snip Diagonal Corner Rectangle 8"/>
          <p:cNvSpPr/>
          <p:nvPr/>
        </p:nvSpPr>
        <p:spPr>
          <a:xfrm>
            <a:off x="7765617" y="1239402"/>
            <a:ext cx="3389746" cy="733271"/>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smtClean="0">
                <a:solidFill>
                  <a:prstClr val="black"/>
                </a:solidFill>
                <a:latin typeface="Times New Roman" panose="02020603050405020304" pitchFamily="18" charset="0"/>
                <a:cs typeface="Times New Roman" panose="02020603050405020304" pitchFamily="18" charset="0"/>
              </a:rPr>
              <a:t>TÌNH HUỐNG 2</a:t>
            </a:r>
          </a:p>
        </p:txBody>
      </p:sp>
      <p:pic>
        <p:nvPicPr>
          <p:cNvPr id="12" name="Picture 11"/>
          <p:cNvPicPr>
            <a:picLocks noChangeAspect="1"/>
          </p:cNvPicPr>
          <p:nvPr/>
        </p:nvPicPr>
        <p:blipFill>
          <a:blip r:embed="rId4"/>
          <a:stretch>
            <a:fillRect/>
          </a:stretch>
        </p:blipFill>
        <p:spPr>
          <a:xfrm>
            <a:off x="4111188" y="835237"/>
            <a:ext cx="2584200" cy="1344792"/>
          </a:xfrm>
          <a:prstGeom prst="ellipse">
            <a:avLst/>
          </a:prstGeom>
          <a:ln>
            <a:noFill/>
          </a:ln>
          <a:effectLst>
            <a:softEdge rad="112500"/>
          </a:effectLst>
        </p:spPr>
      </p:pic>
      <p:pic>
        <p:nvPicPr>
          <p:cNvPr id="13" name="Google Shape;155;p8"/>
          <p:cNvPicPr preferRelativeResize="0"/>
          <p:nvPr/>
        </p:nvPicPr>
        <p:blipFill rotWithShape="1">
          <a:blip r:embed="rId5">
            <a:alphaModFix/>
          </a:blip>
          <a:srcRect/>
          <a:stretch/>
        </p:blipFill>
        <p:spPr>
          <a:xfrm>
            <a:off x="2583092" y="5101383"/>
            <a:ext cx="1872954" cy="1719365"/>
          </a:xfrm>
          <a:prstGeom prst="rect">
            <a:avLst/>
          </a:prstGeom>
          <a:noFill/>
          <a:ln>
            <a:noFill/>
          </a:ln>
        </p:spPr>
      </p:pic>
      <p:pic>
        <p:nvPicPr>
          <p:cNvPr id="16" name="图片 6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3992" y="-134826"/>
            <a:ext cx="385859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7"/>
          <p:cNvSpPr txBox="1">
            <a:spLocks noChangeArrowheads="1"/>
          </p:cNvSpPr>
          <p:nvPr/>
        </p:nvSpPr>
        <p:spPr bwMode="auto">
          <a:xfrm>
            <a:off x="3473992" y="215693"/>
            <a:ext cx="4152790"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smtClean="0">
                <a:solidFill>
                  <a:srgbClr val="0070C0"/>
                </a:solidFill>
                <a:latin typeface="Times New Roman" panose="02020603050405020304" pitchFamily="18" charset="0"/>
                <a:cs typeface="Times New Roman" panose="02020603050405020304" pitchFamily="18" charset="0"/>
              </a:rPr>
              <a:t>XỬ LÍ TÌNH HUỐNG</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208060947"/>
              </p:ext>
            </p:extLst>
          </p:nvPr>
        </p:nvGraphicFramePr>
        <p:xfrm>
          <a:off x="541677" y="2546021"/>
          <a:ext cx="4971951" cy="2804160"/>
        </p:xfrm>
        <a:graphic>
          <a:graphicData uri="http://schemas.openxmlformats.org/drawingml/2006/table">
            <a:tbl>
              <a:tblPr>
                <a:tableStyleId>{5C22544A-7EE6-4342-B048-85BDC9FD1C3A}</a:tableStyleId>
              </a:tblPr>
              <a:tblGrid>
                <a:gridCol w="4971951">
                  <a:extLst>
                    <a:ext uri="{9D8B030D-6E8A-4147-A177-3AD203B41FA5}">
                      <a16:colId xmlns:a16="http://schemas.microsoft.com/office/drawing/2014/main" val="20000"/>
                    </a:ext>
                  </a:extLst>
                </a:gridCol>
              </a:tblGrid>
              <a:tr h="990600">
                <a:tc>
                  <a:txBody>
                    <a:bodyPr/>
                    <a:lstStyle/>
                    <a:p>
                      <a:pPr marL="203200" marR="0" indent="-203200" algn="just">
                        <a:lnSpc>
                          <a:spcPct val="115000"/>
                        </a:lnSpc>
                        <a:spcBef>
                          <a:spcPts val="0"/>
                        </a:spcBef>
                        <a:spcAft>
                          <a:spcPts val="0"/>
                        </a:spcAft>
                      </a:pPr>
                      <a:r>
                        <a:rPr lang="vi-VN" sz="3200" dirty="0">
                          <a:solidFill>
                            <a:srgbClr val="0000FF"/>
                          </a:solidFill>
                          <a:effectLst/>
                          <a:latin typeface="#9Slide05 IcielSanelma" pitchFamily="2" charset="0"/>
                        </a:rPr>
                        <a:t>Bố mẹ cho em tiền ủng hộ những người có hoàn cảnh khó khăn nhưng bạn rủ em dùng số tiền đó để chơi điện tử.</a:t>
                      </a:r>
                      <a:endParaRPr lang="en-US" sz="3200" dirty="0">
                        <a:solidFill>
                          <a:srgbClr val="0000FF"/>
                        </a:solidFill>
                        <a:effectLst/>
                        <a:latin typeface="#9Slide05 IcielSanelma" pitchFamily="2" charset="0"/>
                        <a:ea typeface="Arial" panose="020B0604020202020204" pitchFamily="34" charset="0"/>
                      </a:endParaRPr>
                    </a:p>
                  </a:txBody>
                  <a:tcPr marL="0" marR="0" marT="0" marB="0">
                    <a:no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5059363" y="3367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076937025"/>
              </p:ext>
            </p:extLst>
          </p:nvPr>
        </p:nvGraphicFramePr>
        <p:xfrm>
          <a:off x="6497461" y="2873478"/>
          <a:ext cx="5211709" cy="3364992"/>
        </p:xfrm>
        <a:graphic>
          <a:graphicData uri="http://schemas.openxmlformats.org/drawingml/2006/table">
            <a:tbl>
              <a:tblPr/>
              <a:tblGrid>
                <a:gridCol w="5211709">
                  <a:extLst>
                    <a:ext uri="{9D8B030D-6E8A-4147-A177-3AD203B41FA5}">
                      <a16:colId xmlns:a16="http://schemas.microsoft.com/office/drawing/2014/main" val="20000"/>
                    </a:ext>
                  </a:extLst>
                </a:gridCol>
              </a:tblGrid>
              <a:tr h="960120">
                <a:tc>
                  <a:txBody>
                    <a:bodyPr/>
                    <a:lstStyle/>
                    <a:p>
                      <a:pPr marL="190500" marR="0" indent="-190500" algn="just">
                        <a:lnSpc>
                          <a:spcPct val="115000"/>
                        </a:lnSpc>
                        <a:spcBef>
                          <a:spcPts val="0"/>
                        </a:spcBef>
                        <a:spcAft>
                          <a:spcPts val="0"/>
                        </a:spcAft>
                      </a:pPr>
                      <a:r>
                        <a:rPr lang="vi-VN" sz="3200" b="1" dirty="0">
                          <a:effectLst/>
                          <a:latin typeface="#9Slide05 Israquella" pitchFamily="2" charset="0"/>
                          <a:ea typeface="Arial" panose="020B0604020202020204" pitchFamily="34" charset="0"/>
                        </a:rPr>
                        <a:t>Gia đình bạn Hoa rất khó khăn, mẹ bạn bị bệnh hiểm nghèo. Lớp em tổ chức đi thăm, tặng quà, động viên Hoa nhưng một số bạn trong lớp không muốn tham gia.</a:t>
                      </a:r>
                      <a:endParaRPr lang="en-US" sz="3200" b="1" dirty="0">
                        <a:effectLst/>
                        <a:latin typeface="#9Slide05 Israquella" pitchFamily="2" charset="0"/>
                        <a:ea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2"/>
          <p:cNvSpPr>
            <a:spLocks noChangeArrowheads="1"/>
          </p:cNvSpPr>
          <p:nvPr/>
        </p:nvSpPr>
        <p:spPr bwMode="auto">
          <a:xfrm>
            <a:off x="6960671" y="30222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8" name="TextBox 17"/>
          <p:cNvSpPr txBox="1"/>
          <p:nvPr/>
        </p:nvSpPr>
        <p:spPr>
          <a:xfrm>
            <a:off x="301749" y="21896"/>
            <a:ext cx="1290738" cy="584775"/>
          </a:xfrm>
          <a:prstGeom prst="rect">
            <a:avLst/>
          </a:prstGeom>
          <a:noFill/>
        </p:spPr>
        <p:txBody>
          <a:bodyPr wrap="none" rtlCol="0">
            <a:spAutoFit/>
          </a:bodyPr>
          <a:lstStyle/>
          <a:p>
            <a:r>
              <a:rPr lang="en-US" sz="3200" b="1" dirty="0" err="1" smtClean="0">
                <a:solidFill>
                  <a:srgbClr val="0000FF"/>
                </a:solidFill>
                <a:latin typeface="Times" panose="02020603050405020304" pitchFamily="18" charset="0"/>
                <a:cs typeface="Times" panose="02020603050405020304" pitchFamily="18" charset="0"/>
              </a:rPr>
              <a:t>Bài</a:t>
            </a:r>
            <a:r>
              <a:rPr lang="en-US" sz="3200" b="1" dirty="0" smtClean="0">
                <a:solidFill>
                  <a:srgbClr val="0000FF"/>
                </a:solidFill>
                <a:latin typeface="Times" panose="02020603050405020304" pitchFamily="18" charset="0"/>
                <a:cs typeface="Times" panose="02020603050405020304" pitchFamily="18" charset="0"/>
              </a:rPr>
              <a:t> 3. </a:t>
            </a:r>
            <a:endParaRPr lang="en-US" sz="3200" b="1" dirty="0">
              <a:solidFill>
                <a:srgbClr val="0000FF"/>
              </a:solidFill>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111399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par>
                          <p:cTn id="26" fill="hold">
                            <p:stCondLst>
                              <p:cond delay="500"/>
                            </p:stCondLst>
                            <p:childTnLst>
                              <p:par>
                                <p:cTn id="27" presetID="53" presetClass="entr" presetSubtype="16"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5"/>
          <p:cNvSpPr>
            <a:spLocks noChangeArrowheads="1" noChangeShapeType="1" noTextEdit="1"/>
          </p:cNvSpPr>
          <p:nvPr/>
        </p:nvSpPr>
        <p:spPr bwMode="auto">
          <a:xfrm>
            <a:off x="2150029" y="86717"/>
            <a:ext cx="8667011" cy="2514600"/>
          </a:xfrm>
          <a:prstGeom prst="rect">
            <a:avLst/>
          </a:prstGeom>
        </p:spPr>
        <p:txBody>
          <a:bodyPr wrap="none" fromWordArt="1">
            <a:prstTxWarp prst="textPlain">
              <a:avLst>
                <a:gd name="adj" fmla="val 49875"/>
              </a:avLst>
            </a:prstTxWarp>
          </a:bodyPr>
          <a:lstStyle/>
          <a:p>
            <a:pPr algn="ctr" eaLnBrk="0" fontAlgn="base" hangingPunct="0">
              <a:spcBef>
                <a:spcPct val="0"/>
              </a:spcBef>
              <a:spcAft>
                <a:spcPct val="0"/>
              </a:spcAft>
            </a:pPr>
            <a:r>
              <a:rPr lang="vi-VN" sz="3600" b="1" i="1" kern="10" dirty="0">
                <a:ln w="9525">
                  <a:solidFill>
                    <a:srgbClr val="000000"/>
                  </a:solidFill>
                  <a:round/>
                  <a:headEnd/>
                  <a:tailEnd/>
                </a:ln>
                <a:solidFill>
                  <a:srgbClr val="0000FF"/>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Trò chơi </a:t>
            </a:r>
            <a:endParaRPr lang="en-US" sz="3600" b="1" i="1" kern="10" dirty="0" smtClean="0">
              <a:ln w="9525">
                <a:solidFill>
                  <a:srgbClr val="000000"/>
                </a:solidFill>
                <a:round/>
                <a:headEnd/>
                <a:tailEnd/>
              </a:ln>
              <a:solidFill>
                <a:srgbClr val="0000FF"/>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endParaRPr>
          </a:p>
          <a:p>
            <a:pPr algn="ctr" eaLnBrk="0" fontAlgn="base" hangingPunct="0">
              <a:spcBef>
                <a:spcPct val="0"/>
              </a:spcBef>
              <a:spcAft>
                <a:spcPct val="0"/>
              </a:spcAft>
            </a:pPr>
            <a:r>
              <a:rPr lang="vi-VN"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a:t>
            </a:r>
            <a:r>
              <a:rPr lang="en-US"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KÌ PHÙNG ĐỊCH THỦ</a:t>
            </a:r>
            <a:r>
              <a:rPr lang="vi-VN"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a:t>
            </a:r>
            <a:r>
              <a:rPr lang="en-US"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endParaRPr lang="en-US"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endParaRPr>
          </a:p>
        </p:txBody>
      </p:sp>
      <p:sp>
        <p:nvSpPr>
          <p:cNvPr id="6" name="Text Box 33"/>
          <p:cNvSpPr txBox="1">
            <a:spLocks noChangeArrowheads="1"/>
          </p:cNvSpPr>
          <p:nvPr/>
        </p:nvSpPr>
        <p:spPr bwMode="auto">
          <a:xfrm>
            <a:off x="1248159" y="2741644"/>
            <a:ext cx="9569669" cy="584775"/>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b="1" dirty="0" err="1">
                <a:solidFill>
                  <a:srgbClr val="FF00FF"/>
                </a:solidFill>
                <a:latin typeface="#9Slide05 Kathya" panose="02000000000000000000" pitchFamily="2" charset="0"/>
              </a:rPr>
              <a:t>Tìm</a:t>
            </a:r>
            <a:r>
              <a:rPr lang="en-US" altLang="en-US" b="1" dirty="0">
                <a:solidFill>
                  <a:srgbClr val="FF00FF"/>
                </a:solidFill>
                <a:latin typeface="#9Slide05 Kathya" panose="02000000000000000000" pitchFamily="2" charset="0"/>
              </a:rPr>
              <a:t> ca </a:t>
            </a:r>
            <a:r>
              <a:rPr lang="en-US" altLang="en-US" b="1" dirty="0" err="1">
                <a:solidFill>
                  <a:srgbClr val="FF00FF"/>
                </a:solidFill>
                <a:latin typeface="#9Slide05 Kathya" panose="02000000000000000000" pitchFamily="2" charset="0"/>
              </a:rPr>
              <a:t>dao</a:t>
            </a:r>
            <a:r>
              <a:rPr lang="en-US" altLang="en-US" b="1" dirty="0">
                <a:solidFill>
                  <a:srgbClr val="FF00FF"/>
                </a:solidFill>
                <a:latin typeface="#9Slide05 Kathya" panose="02000000000000000000" pitchFamily="2" charset="0"/>
              </a:rPr>
              <a:t>, </a:t>
            </a:r>
            <a:r>
              <a:rPr lang="en-US" altLang="en-US" b="1" dirty="0" err="1">
                <a:solidFill>
                  <a:srgbClr val="FF00FF"/>
                </a:solidFill>
                <a:latin typeface="#9Slide05 Kathya" panose="02000000000000000000" pitchFamily="2" charset="0"/>
              </a:rPr>
              <a:t>tục</a:t>
            </a:r>
            <a:r>
              <a:rPr lang="en-US" altLang="en-US" b="1" dirty="0">
                <a:solidFill>
                  <a:srgbClr val="FF00FF"/>
                </a:solidFill>
                <a:latin typeface="#9Slide05 Kathya" panose="02000000000000000000" pitchFamily="2" charset="0"/>
              </a:rPr>
              <a:t> </a:t>
            </a:r>
            <a:r>
              <a:rPr lang="en-US" altLang="en-US" b="1" dirty="0" err="1" smtClean="0">
                <a:solidFill>
                  <a:srgbClr val="FF00FF"/>
                </a:solidFill>
                <a:latin typeface="#9Slide05 Kathya" panose="02000000000000000000" pitchFamily="2" charset="0"/>
              </a:rPr>
              <a:t>ngữ</a:t>
            </a:r>
            <a:r>
              <a:rPr lang="en-US" altLang="en-US" b="1" dirty="0">
                <a:solidFill>
                  <a:srgbClr val="FF00FF"/>
                </a:solidFill>
                <a:latin typeface="#9Slide05 Kathya" panose="02000000000000000000" pitchFamily="2" charset="0"/>
              </a:rPr>
              <a:t> </a:t>
            </a:r>
            <a:r>
              <a:rPr lang="en-US" altLang="en-US" b="1" dirty="0" err="1" smtClean="0">
                <a:solidFill>
                  <a:srgbClr val="FF00FF"/>
                </a:solidFill>
                <a:latin typeface="#9Slide05 Kathya" panose="02000000000000000000" pitchFamily="2" charset="0"/>
              </a:rPr>
              <a:t>về</a:t>
            </a:r>
            <a:r>
              <a:rPr lang="en-US" altLang="en-US" b="1" dirty="0" smtClean="0">
                <a:solidFill>
                  <a:srgbClr val="FF00FF"/>
                </a:solidFill>
                <a:latin typeface="#9Slide05 Kathya" panose="02000000000000000000" pitchFamily="2" charset="0"/>
              </a:rPr>
              <a:t>  </a:t>
            </a:r>
            <a:r>
              <a:rPr lang="en-US" altLang="en-US" b="1" dirty="0" err="1" smtClean="0">
                <a:solidFill>
                  <a:srgbClr val="FF00FF"/>
                </a:solidFill>
                <a:latin typeface="#9Slide05 Kathya" panose="02000000000000000000" pitchFamily="2" charset="0"/>
              </a:rPr>
              <a:t>yêu</a:t>
            </a:r>
            <a:r>
              <a:rPr lang="en-US" altLang="en-US" b="1" dirty="0" smtClean="0">
                <a:solidFill>
                  <a:srgbClr val="FF00FF"/>
                </a:solidFill>
                <a:latin typeface="#9Slide05 Kathya" panose="02000000000000000000" pitchFamily="2" charset="0"/>
              </a:rPr>
              <a:t> </a:t>
            </a:r>
            <a:r>
              <a:rPr lang="en-US" altLang="en-US" b="1" dirty="0" err="1" smtClean="0">
                <a:solidFill>
                  <a:srgbClr val="FF00FF"/>
                </a:solidFill>
                <a:latin typeface="#9Slide05 Kathya" panose="02000000000000000000" pitchFamily="2" charset="0"/>
              </a:rPr>
              <a:t>thương</a:t>
            </a:r>
            <a:r>
              <a:rPr lang="en-US" altLang="en-US" b="1" dirty="0" smtClean="0">
                <a:solidFill>
                  <a:srgbClr val="FF00FF"/>
                </a:solidFill>
                <a:latin typeface="#9Slide05 Kathya" panose="02000000000000000000" pitchFamily="2" charset="0"/>
              </a:rPr>
              <a:t> con </a:t>
            </a:r>
            <a:r>
              <a:rPr lang="en-US" altLang="en-US" b="1" dirty="0" err="1" smtClean="0">
                <a:solidFill>
                  <a:srgbClr val="FF00FF"/>
                </a:solidFill>
                <a:latin typeface="#9Slide05 Kathya" panose="02000000000000000000" pitchFamily="2" charset="0"/>
              </a:rPr>
              <a:t>người</a:t>
            </a:r>
            <a:endParaRPr lang="en-US" altLang="en-US" b="1" dirty="0">
              <a:solidFill>
                <a:srgbClr val="FF00FF"/>
              </a:solidFill>
              <a:latin typeface="#9Slide05 Kathya" panose="02000000000000000000" pitchFamily="2" charset="0"/>
            </a:endParaRPr>
          </a:p>
        </p:txBody>
      </p:sp>
      <p:sp>
        <p:nvSpPr>
          <p:cNvPr id="7" name="Rectangle 6"/>
          <p:cNvSpPr/>
          <p:nvPr/>
        </p:nvSpPr>
        <p:spPr>
          <a:xfrm>
            <a:off x="2150029" y="3459310"/>
            <a:ext cx="7774007" cy="3108543"/>
          </a:xfrm>
          <a:prstGeom prst="rect">
            <a:avLst/>
          </a:prstGeom>
        </p:spPr>
        <p:txBody>
          <a:bodyPr wrap="square">
            <a:spAutoFit/>
          </a:bodyPr>
          <a:lstStyle/>
          <a:p>
            <a:r>
              <a:rPr lang="en-US" sz="2800" b="1" dirty="0">
                <a:solidFill>
                  <a:prstClr val="black"/>
                </a:solidFill>
                <a:latin typeface="Times" panose="02020603050405020304" pitchFamily="18" charset="0"/>
                <a:cs typeface="Times" panose="02020603050405020304" pitchFamily="18" charset="0"/>
              </a:rPr>
              <a:t>LUẬT CHƠI</a:t>
            </a:r>
            <a:r>
              <a:rPr lang="en-US" sz="2800" dirty="0">
                <a:solidFill>
                  <a:prstClr val="black"/>
                </a:solidFill>
                <a:latin typeface="Times" panose="02020603050405020304" pitchFamily="18" charset="0"/>
                <a:cs typeface="Times" panose="02020603050405020304" pitchFamily="18" charset="0"/>
              </a:rPr>
              <a:t>: </a:t>
            </a:r>
            <a:endParaRPr lang="en-US" sz="2800" dirty="0" smtClean="0">
              <a:solidFill>
                <a:prstClr val="black"/>
              </a:solidFill>
              <a:latin typeface="Times" panose="02020603050405020304" pitchFamily="18" charset="0"/>
              <a:cs typeface="Times" panose="02020603050405020304" pitchFamily="18" charset="0"/>
            </a:endParaRPr>
          </a:p>
          <a:p>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Số</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người</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tham</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gia</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cả</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lớp</a:t>
            </a:r>
            <a:endParaRPr lang="en-US" sz="2800" b="1" dirty="0" smtClean="0">
              <a:solidFill>
                <a:prstClr val="black"/>
              </a:solidFill>
              <a:latin typeface="Times" panose="02020603050405020304" pitchFamily="18" charset="0"/>
              <a:cs typeface="Times" panose="02020603050405020304" pitchFamily="18" charset="0"/>
            </a:endParaRPr>
          </a:p>
          <a:p>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Cách</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thức</a:t>
            </a:r>
            <a:r>
              <a:rPr lang="en-US" sz="2800" b="1" dirty="0" smtClean="0">
                <a:solidFill>
                  <a:prstClr val="black"/>
                </a:solidFill>
                <a:latin typeface="Times" panose="02020603050405020304" pitchFamily="18" charset="0"/>
                <a:cs typeface="Times" panose="02020603050405020304" pitchFamily="18" charset="0"/>
              </a:rPr>
              <a:t>: Chia </a:t>
            </a:r>
            <a:r>
              <a:rPr lang="en-US" sz="2800" b="1" dirty="0" err="1" smtClean="0">
                <a:solidFill>
                  <a:prstClr val="black"/>
                </a:solidFill>
                <a:latin typeface="Times" panose="02020603050405020304" pitchFamily="18" charset="0"/>
                <a:cs typeface="Times" panose="02020603050405020304" pitchFamily="18" charset="0"/>
              </a:rPr>
              <a:t>lớp</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làm</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hai</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đội</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theo</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dãy</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bàn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Lần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lượt</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đại</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diện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các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dãy</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đọc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câu</a:t>
            </a:r>
            <a:r>
              <a:rPr lang="en-US" sz="2800" b="1" dirty="0" smtClean="0">
                <a:solidFill>
                  <a:prstClr val="black"/>
                </a:solidFill>
                <a:latin typeface="Times" panose="02020603050405020304" pitchFamily="18" charset="0"/>
                <a:cs typeface="Times" panose="02020603050405020304" pitchFamily="18" charset="0"/>
              </a:rPr>
              <a:t> ca </a:t>
            </a:r>
            <a:r>
              <a:rPr lang="en-US" sz="2800" b="1" dirty="0" err="1" smtClean="0">
                <a:solidFill>
                  <a:prstClr val="black"/>
                </a:solidFill>
                <a:latin typeface="Times" panose="02020603050405020304" pitchFamily="18" charset="0"/>
                <a:cs typeface="Times" panose="02020603050405020304" pitchFamily="18" charset="0"/>
              </a:rPr>
              <a:t>dao</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tục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ngữ</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châm</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ngôn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về</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truyền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thống</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tốt</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đẹp</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Không</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được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đọc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lặp</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lại</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câu</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của</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người</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khác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Đến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lượt</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đội</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nào</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không</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đọc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được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sẽ</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bị</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loại</a:t>
            </a:r>
            <a:r>
              <a:rPr lang="en-US" sz="2800" b="1" dirty="0" smtClean="0">
                <a:solidFill>
                  <a:prstClr val="black"/>
                </a:solidFill>
                <a:latin typeface="Times" panose="02020603050405020304" pitchFamily="18" charset="0"/>
                <a:cs typeface="Times" panose="02020603050405020304" pitchFamily="18" charset="0"/>
              </a:rPr>
              <a:t>. </a:t>
            </a:r>
            <a:endParaRPr lang="en-US" sz="2800" b="1" dirty="0">
              <a:solidFill>
                <a:prstClr val="black"/>
              </a:solidFill>
              <a:latin typeface="Times" panose="02020603050405020304" pitchFamily="18" charset="0"/>
              <a:cs typeface="Times" panose="02020603050405020304" pitchFamily="18" charset="0"/>
            </a:endParaRPr>
          </a:p>
        </p:txBody>
      </p:sp>
      <p:pic>
        <p:nvPicPr>
          <p:cNvPr id="8" name="Picture 7"/>
          <p:cNvPicPr>
            <a:picLocks noChangeAspect="1"/>
          </p:cNvPicPr>
          <p:nvPr/>
        </p:nvPicPr>
        <p:blipFill>
          <a:blip r:embed="rId2"/>
          <a:stretch>
            <a:fillRect/>
          </a:stretch>
        </p:blipFill>
        <p:spPr>
          <a:xfrm>
            <a:off x="9842864" y="2498982"/>
            <a:ext cx="2516829" cy="4359018"/>
          </a:xfrm>
          <a:prstGeom prst="rect">
            <a:avLst/>
          </a:prstGeom>
        </p:spPr>
      </p:pic>
      <p:pic>
        <p:nvPicPr>
          <p:cNvPr id="11"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0" y="-107982"/>
            <a:ext cx="2150029" cy="2112622"/>
          </a:xfrm>
          <a:prstGeom prst="rect">
            <a:avLst/>
          </a:prstGeom>
        </p:spPr>
      </p:pic>
      <p:pic>
        <p:nvPicPr>
          <p:cNvPr id="12" name="Picture 11"/>
          <p:cNvPicPr>
            <a:picLocks noChangeAspect="1"/>
          </p:cNvPicPr>
          <p:nvPr/>
        </p:nvPicPr>
        <p:blipFill>
          <a:blip r:embed="rId4"/>
          <a:stretch>
            <a:fillRect/>
          </a:stretch>
        </p:blipFill>
        <p:spPr>
          <a:xfrm>
            <a:off x="10936762" y="0"/>
            <a:ext cx="1255238" cy="937524"/>
          </a:xfrm>
          <a:prstGeom prst="rect">
            <a:avLst/>
          </a:prstGeom>
        </p:spPr>
      </p:pic>
    </p:spTree>
    <p:extLst>
      <p:ext uri="{BB962C8B-B14F-4D97-AF65-F5344CB8AC3E}">
        <p14:creationId xmlns:p14="http://schemas.microsoft.com/office/powerpoint/2010/main" val="318859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slide(fromBottom)">
                                      <p:cBhvr>
                                        <p:cTn id="14" dur="500"/>
                                        <p:tgtEl>
                                          <p:spTgt spid="6"/>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49365" y="209006"/>
            <a:ext cx="1715913" cy="1504118"/>
          </a:xfrm>
          <a:prstGeom prst="rect">
            <a:avLst/>
          </a:prstGeom>
        </p:spPr>
      </p:pic>
      <p:sp>
        <p:nvSpPr>
          <p:cNvPr id="4" name="AutoShape 3"/>
          <p:cNvSpPr>
            <a:spLocks noChangeArrowheads="1"/>
          </p:cNvSpPr>
          <p:nvPr/>
        </p:nvSpPr>
        <p:spPr bwMode="gray">
          <a:xfrm>
            <a:off x="3900210" y="328545"/>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b="1" dirty="0" smtClean="0">
                <a:solidFill>
                  <a:srgbClr val="FFFF00"/>
                </a:solidFill>
                <a:latin typeface="Times New Roman" panose="02020603050405020304" pitchFamily="18" charset="0"/>
                <a:cs typeface="Times New Roman" panose="02020603050405020304" pitchFamily="18" charset="0"/>
              </a:rPr>
              <a:t>HOẠT ĐỘNG DỰ ÁN</a:t>
            </a:r>
          </a:p>
        </p:txBody>
      </p:sp>
      <p:pic>
        <p:nvPicPr>
          <p:cNvPr id="5" name="Google Shape;164;p9"/>
          <p:cNvPicPr preferRelativeResize="0"/>
          <p:nvPr/>
        </p:nvPicPr>
        <p:blipFill rotWithShape="1">
          <a:blip r:embed="rId4">
            <a:alphaModFix/>
          </a:blip>
          <a:srcRect l="15285" t="10430" r="46645" b="11190"/>
          <a:stretch/>
        </p:blipFill>
        <p:spPr>
          <a:xfrm>
            <a:off x="-842432" y="1191140"/>
            <a:ext cx="6663096" cy="5254815"/>
          </a:xfrm>
          <a:prstGeom prst="rect">
            <a:avLst/>
          </a:prstGeom>
          <a:noFill/>
          <a:ln>
            <a:noFill/>
          </a:ln>
        </p:spPr>
      </p:pic>
      <p:pic>
        <p:nvPicPr>
          <p:cNvPr id="6" name="Picture 5"/>
          <p:cNvPicPr>
            <a:picLocks noChangeAspect="1"/>
          </p:cNvPicPr>
          <p:nvPr/>
        </p:nvPicPr>
        <p:blipFill>
          <a:blip r:embed="rId5"/>
          <a:stretch>
            <a:fillRect/>
          </a:stretch>
        </p:blipFill>
        <p:spPr>
          <a:xfrm>
            <a:off x="4705617" y="209006"/>
            <a:ext cx="6353926" cy="5865304"/>
          </a:xfrm>
          <a:prstGeom prst="rect">
            <a:avLst/>
          </a:prstGeom>
        </p:spPr>
      </p:pic>
      <p:pic>
        <p:nvPicPr>
          <p:cNvPr id="7" name="Picture 6"/>
          <p:cNvPicPr>
            <a:picLocks noChangeAspect="1"/>
          </p:cNvPicPr>
          <p:nvPr/>
        </p:nvPicPr>
        <p:blipFill>
          <a:blip r:embed="rId6"/>
          <a:stretch>
            <a:fillRect/>
          </a:stretch>
        </p:blipFill>
        <p:spPr>
          <a:xfrm>
            <a:off x="10936762" y="0"/>
            <a:ext cx="1255238" cy="937524"/>
          </a:xfrm>
          <a:prstGeom prst="rect">
            <a:avLst/>
          </a:prstGeom>
        </p:spPr>
      </p:pic>
      <p:graphicFrame>
        <p:nvGraphicFramePr>
          <p:cNvPr id="8" name="Table 7"/>
          <p:cNvGraphicFramePr>
            <a:graphicFrameLocks noGrp="1"/>
          </p:cNvGraphicFramePr>
          <p:nvPr>
            <p:extLst/>
          </p:nvPr>
        </p:nvGraphicFramePr>
        <p:xfrm>
          <a:off x="512501" y="1885354"/>
          <a:ext cx="4258492" cy="3588258"/>
        </p:xfrm>
        <a:graphic>
          <a:graphicData uri="http://schemas.openxmlformats.org/drawingml/2006/table">
            <a:tbl>
              <a:tblPr/>
              <a:tblGrid>
                <a:gridCol w="4258492">
                  <a:extLst>
                    <a:ext uri="{9D8B030D-6E8A-4147-A177-3AD203B41FA5}">
                      <a16:colId xmlns:a16="http://schemas.microsoft.com/office/drawing/2014/main" val="20000"/>
                    </a:ext>
                  </a:extLst>
                </a:gridCol>
              </a:tblGrid>
              <a:tr h="1214845">
                <a:tc>
                  <a:txBody>
                    <a:bodyPr/>
                    <a:lstStyle/>
                    <a:p>
                      <a:pPr marL="0" marR="0" lvl="0" indent="0" algn="l">
                        <a:lnSpc>
                          <a:spcPct val="109000"/>
                        </a:lnSpc>
                        <a:spcBef>
                          <a:spcPts val="0"/>
                        </a:spcBef>
                        <a:spcAft>
                          <a:spcPts val="500"/>
                        </a:spcAft>
                        <a:buClr>
                          <a:srgbClr val="000000"/>
                        </a:buClr>
                        <a:buSzPts val="1200"/>
                        <a:buFont typeface="+mj-lt"/>
                        <a:buNone/>
                        <a:tabLst>
                          <a:tab pos="259080" algn="l"/>
                        </a:tabLst>
                      </a:pPr>
                      <a:r>
                        <a:rPr lang="vi-VN" sz="3600" b="1" u="none" strike="noStrike" spc="0" dirty="0">
                          <a:solidFill>
                            <a:srgbClr val="0000FF"/>
                          </a:solidFill>
                          <a:effectLst/>
                          <a:latin typeface="#9Slide05 IcielSanelma" pitchFamily="2" charset="0"/>
                          <a:ea typeface="Arial" panose="020B0604020202020204" pitchFamily="34" charset="0"/>
                          <a:cs typeface="Arial" panose="020B0604020202020204" pitchFamily="34" charset="0"/>
                        </a:rPr>
                        <a:t>Em hãy vẽ một bức tranh mang thông điệp yêu thương con người đề giới thiệu với bạn bè trong nước và quốc tế.</a:t>
                      </a:r>
                      <a:endParaRPr lang="en-US" sz="3600" b="1" u="none" strike="noStrike" spc="0" dirty="0">
                        <a:solidFill>
                          <a:srgbClr val="0000FF"/>
                        </a:solidFill>
                        <a:effectLst/>
                        <a:latin typeface="#9Slide05 IcielSanelma" pitchFamily="2" charset="0"/>
                        <a:ea typeface="Arial" panose="020B0604020202020204" pitchFamily="34" charset="0"/>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nvPr>
        </p:nvGraphicFramePr>
        <p:xfrm>
          <a:off x="5940157" y="2184375"/>
          <a:ext cx="4123831" cy="2990215"/>
        </p:xfrm>
        <a:graphic>
          <a:graphicData uri="http://schemas.openxmlformats.org/drawingml/2006/table">
            <a:tbl>
              <a:tblPr/>
              <a:tblGrid>
                <a:gridCol w="4123831">
                  <a:extLst>
                    <a:ext uri="{9D8B030D-6E8A-4147-A177-3AD203B41FA5}">
                      <a16:colId xmlns:a16="http://schemas.microsoft.com/office/drawing/2014/main" val="20000"/>
                    </a:ext>
                  </a:extLst>
                </a:gridCol>
              </a:tblGrid>
              <a:tr h="830580">
                <a:tc>
                  <a:txBody>
                    <a:bodyPr/>
                    <a:lstStyle/>
                    <a:p>
                      <a:pPr marL="0" marR="0" lvl="0" indent="0" algn="l">
                        <a:lnSpc>
                          <a:spcPct val="109000"/>
                        </a:lnSpc>
                        <a:spcBef>
                          <a:spcPts val="0"/>
                        </a:spcBef>
                        <a:spcAft>
                          <a:spcPts val="0"/>
                        </a:spcAft>
                        <a:buClr>
                          <a:srgbClr val="000000"/>
                        </a:buClr>
                        <a:buSzPts val="1200"/>
                        <a:buFont typeface="+mj-lt"/>
                        <a:buNone/>
                        <a:tabLst>
                          <a:tab pos="259080" algn="l"/>
                        </a:tabLst>
                      </a:pPr>
                      <a:r>
                        <a:rPr lang="vi-VN" sz="3600" b="1" u="none" strike="noStrike" spc="0" dirty="0">
                          <a:effectLst/>
                          <a:latin typeface="#9Slide05 Israquella" pitchFamily="2" charset="0"/>
                          <a:ea typeface="Arial" panose="020B0604020202020204" pitchFamily="34" charset="0"/>
                          <a:cs typeface="Arial" panose="020B0604020202020204" pitchFamily="34" charset="0"/>
                        </a:rPr>
                        <a:t>Em hãy lập kế hoạch và thực hiện việc giúp đỡ một bạn trong lớp/ trường có hoàn cảnh khó khăn.</a:t>
                      </a:r>
                      <a:endParaRPr lang="en-US" sz="3600" b="1" u="none" strike="noStrike" spc="0" dirty="0">
                        <a:effectLst/>
                        <a:latin typeface="#9Slide05 Israquella" pitchFamily="2" charset="0"/>
                        <a:ea typeface="Arial" panose="020B0604020202020204" pitchFamily="34" charset="0"/>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4392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784763" y="40944"/>
            <a:ext cx="6888480" cy="1509016"/>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latin typeface="Times" panose="02020603050405020304" pitchFamily="18" charset="0"/>
                <a:ea typeface="Times New Roman" panose="02020603050405020304" pitchFamily="18" charset="0"/>
                <a:cs typeface="Times" panose="02020603050405020304" pitchFamily="18" charset="0"/>
              </a:rPr>
              <a:t>PHIẾU BÀI TẬP</a:t>
            </a:r>
          </a:p>
          <a:p>
            <a:pPr algn="ctr"/>
            <a:r>
              <a:rPr lang="en-US" sz="4400" b="1" dirty="0" smtClean="0">
                <a:solidFill>
                  <a:srgbClr val="FF0000"/>
                </a:solidFill>
                <a:latin typeface="Times" panose="02020603050405020304" pitchFamily="18" charset="0"/>
                <a:ea typeface="Times New Roman" panose="02020603050405020304" pitchFamily="18" charset="0"/>
                <a:cs typeface="Times" panose="02020603050405020304" pitchFamily="18" charset="0"/>
              </a:rPr>
              <a:t>(</a:t>
            </a:r>
            <a:r>
              <a:rPr lang="en-US" sz="4400" b="1" dirty="0" err="1" smtClean="0">
                <a:solidFill>
                  <a:srgbClr val="FF0000"/>
                </a:solidFill>
                <a:latin typeface="Times" panose="02020603050405020304" pitchFamily="18" charset="0"/>
                <a:ea typeface="Times New Roman" panose="02020603050405020304" pitchFamily="18" charset="0"/>
                <a:cs typeface="Times" panose="02020603050405020304" pitchFamily="18" charset="0"/>
              </a:rPr>
              <a:t>Cá</a:t>
            </a:r>
            <a:r>
              <a:rPr lang="en-US" sz="4400" b="1" dirty="0" smtClean="0">
                <a:solidFill>
                  <a:srgbClr val="FF0000"/>
                </a:solidFill>
                <a:latin typeface="Times" panose="02020603050405020304" pitchFamily="18" charset="0"/>
                <a:ea typeface="Times New Roman" panose="02020603050405020304" pitchFamily="18" charset="0"/>
                <a:cs typeface="Times" panose="02020603050405020304" pitchFamily="18" charset="0"/>
              </a:rPr>
              <a:t> </a:t>
            </a:r>
            <a:r>
              <a:rPr lang="en-US" sz="4400" b="1" dirty="0" err="1" smtClean="0">
                <a:solidFill>
                  <a:srgbClr val="FF0000"/>
                </a:solidFill>
                <a:latin typeface="Times" panose="02020603050405020304" pitchFamily="18" charset="0"/>
                <a:ea typeface="Times New Roman" panose="02020603050405020304" pitchFamily="18" charset="0"/>
                <a:cs typeface="Times" panose="02020603050405020304" pitchFamily="18" charset="0"/>
              </a:rPr>
              <a:t>nhân</a:t>
            </a:r>
            <a:r>
              <a:rPr lang="en-US" sz="4400" b="1" dirty="0" smtClean="0">
                <a:solidFill>
                  <a:srgbClr val="FF0000"/>
                </a:solidFill>
                <a:latin typeface="Times" panose="02020603050405020304" pitchFamily="18" charset="0"/>
                <a:ea typeface="Times New Roman" panose="02020603050405020304" pitchFamily="18" charset="0"/>
                <a:cs typeface="Times" panose="02020603050405020304" pitchFamily="18" charset="0"/>
              </a:rPr>
              <a:t>)</a:t>
            </a:r>
            <a:endParaRPr lang="en-US" sz="4400" b="1" dirty="0">
              <a:solidFill>
                <a:srgbClr val="FF0000"/>
              </a:solidFill>
              <a:latin typeface="Times" panose="02020603050405020304" pitchFamily="18" charset="0"/>
              <a:ea typeface="Times New Roman" panose="02020603050405020304" pitchFamily="18" charset="0"/>
              <a:cs typeface="Times" panose="02020603050405020304" pitchFamily="18" charset="0"/>
            </a:endParaRPr>
          </a:p>
          <a:p>
            <a:r>
              <a:rPr lang="en-US" dirty="0">
                <a:solidFill>
                  <a:prstClr val="white"/>
                </a:solidFill>
                <a:latin typeface="Times" panose="02020603050405020304" pitchFamily="18" charset="0"/>
                <a:ea typeface="Times New Roman" panose="02020603050405020304" pitchFamily="18" charset="0"/>
                <a:cs typeface="Times"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715587" y="2186247"/>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prstClr val="black"/>
                </a:solidFill>
                <a:latin typeface="Times" panose="02020603050405020304" pitchFamily="18" charset="0"/>
                <a:cs typeface="Times" panose="02020603050405020304" pitchFamily="18" charset="0"/>
              </a:rPr>
              <a:t>1. </a:t>
            </a:r>
            <a:r>
              <a:rPr lang="en-US" sz="2800" b="1" dirty="0" err="1" smtClean="0">
                <a:solidFill>
                  <a:prstClr val="black"/>
                </a:solidFill>
                <a:latin typeface="Times" panose="02020603050405020304" pitchFamily="18" charset="0"/>
                <a:cs typeface="Times" panose="02020603050405020304" pitchFamily="18" charset="0"/>
              </a:rPr>
              <a:t>Bé</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Hải</a:t>
            </a:r>
            <a:r>
              <a:rPr lang="en-US" sz="2800" b="1" dirty="0" smtClean="0">
                <a:solidFill>
                  <a:prstClr val="black"/>
                </a:solidFill>
                <a:latin typeface="Times" panose="02020603050405020304" pitchFamily="18" charset="0"/>
                <a:cs typeface="Times" panose="02020603050405020304" pitchFamily="18" charset="0"/>
              </a:rPr>
              <a:t> An </a:t>
            </a:r>
            <a:r>
              <a:rPr lang="en-US" sz="2800" b="1" dirty="0" err="1" smtClean="0">
                <a:solidFill>
                  <a:prstClr val="black"/>
                </a:solidFill>
                <a:latin typeface="Times" panose="02020603050405020304" pitchFamily="18" charset="0"/>
                <a:cs typeface="Times" panose="02020603050405020304" pitchFamily="18" charset="0"/>
              </a:rPr>
              <a:t>có</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ước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nguyện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gì</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Ước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nguyện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đó</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mang</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lại</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điều</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gì</a:t>
            </a:r>
            <a:r>
              <a:rPr lang="en-US" sz="2800" b="1" dirty="0" smtClean="0">
                <a:solidFill>
                  <a:prstClr val="black"/>
                </a:solidFill>
                <a:latin typeface="Times" panose="02020603050405020304" pitchFamily="18" charset="0"/>
                <a:cs typeface="Times" panose="02020603050405020304" pitchFamily="18" charset="0"/>
              </a:rPr>
              <a:t>?</a:t>
            </a:r>
            <a:endParaRPr lang="en-US" sz="2800" dirty="0">
              <a:solidFill>
                <a:prstClr val="black"/>
              </a:solidFill>
              <a:latin typeface="Times" panose="02020603050405020304" pitchFamily="18" charset="0"/>
              <a:cs typeface="Times" panose="02020603050405020304" pitchFamily="18"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4751993" y="2226889"/>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panose="02020603050405020304" pitchFamily="18" charset="0"/>
              <a:ea typeface="Times New Roman" panose="02020603050405020304" pitchFamily="18" charset="0"/>
              <a:cs typeface="Times" panose="02020603050405020304" pitchFamily="18" charset="0"/>
            </a:endParaRPr>
          </a:p>
          <a:p>
            <a:r>
              <a:rPr lang="en-US" sz="2800" b="1" dirty="0" smtClean="0">
                <a:solidFill>
                  <a:prstClr val="black"/>
                </a:solidFill>
                <a:latin typeface="Times" panose="02020603050405020304" pitchFamily="18" charset="0"/>
                <a:cs typeface="Times" panose="02020603050405020304" pitchFamily="18" charset="0"/>
              </a:rPr>
              <a:t>2. </a:t>
            </a:r>
            <a:r>
              <a:rPr lang="en-US" sz="2800" b="1" dirty="0" err="1" smtClean="0">
                <a:solidFill>
                  <a:prstClr val="black"/>
                </a:solidFill>
                <a:latin typeface="Times" panose="02020603050405020304" pitchFamily="18" charset="0"/>
                <a:cs typeface="Times" panose="02020603050405020304" pitchFamily="18" charset="0"/>
              </a:rPr>
              <a:t>Nhận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xét</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ước</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nguyện</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của</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Hải</a:t>
            </a:r>
            <a:r>
              <a:rPr lang="en-US" sz="2800" b="1" dirty="0" smtClean="0">
                <a:solidFill>
                  <a:prstClr val="black"/>
                </a:solidFill>
                <a:latin typeface="Times" panose="02020603050405020304" pitchFamily="18" charset="0"/>
                <a:cs typeface="Times" panose="02020603050405020304" pitchFamily="18" charset="0"/>
              </a:rPr>
              <a:t> An </a:t>
            </a:r>
            <a:r>
              <a:rPr lang="en-US" sz="2800" b="1" dirty="0" err="1" smtClean="0">
                <a:solidFill>
                  <a:prstClr val="black"/>
                </a:solidFill>
                <a:latin typeface="Times" panose="02020603050405020304" pitchFamily="18" charset="0"/>
                <a:cs typeface="Times" panose="02020603050405020304" pitchFamily="18" charset="0"/>
              </a:rPr>
              <a:t>và</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a:solidFill>
                  <a:prstClr val="black"/>
                </a:solidFill>
                <a:latin typeface="Times" panose="02020603050405020304" pitchFamily="18" charset="0"/>
                <a:cs typeface="Times" panose="02020603050405020304" pitchFamily="18" charset="0"/>
              </a:rPr>
              <a:t>việc</a:t>
            </a:r>
            <a:r>
              <a:rPr lang="en-US" sz="2800" b="1" dirty="0">
                <a:solidFill>
                  <a:prstClr val="black"/>
                </a:solidFill>
                <a:latin typeface="Times" panose="02020603050405020304" pitchFamily="18" charset="0"/>
                <a:cs typeface="Times" panose="02020603050405020304" pitchFamily="18" charset="0"/>
              </a:rPr>
              <a:t> </a:t>
            </a:r>
            <a:r>
              <a:rPr lang="en-US" sz="2800" b="1" dirty="0" err="1">
                <a:solidFill>
                  <a:prstClr val="black"/>
                </a:solidFill>
                <a:latin typeface="Times" panose="02020603050405020304" pitchFamily="18" charset="0"/>
                <a:cs typeface="Times" panose="02020603050405020304" pitchFamily="18" charset="0"/>
              </a:rPr>
              <a:t>làm</a:t>
            </a:r>
            <a:r>
              <a:rPr lang="en-US" sz="2800" b="1" dirty="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của</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gia</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đình</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bé</a:t>
            </a:r>
            <a:r>
              <a:rPr lang="en-US" sz="2800" b="1" dirty="0" smtClean="0">
                <a:solidFill>
                  <a:prstClr val="black"/>
                </a:solidFill>
                <a:latin typeface="Times" panose="02020603050405020304" pitchFamily="18" charset="0"/>
                <a:cs typeface="Times" panose="02020603050405020304" pitchFamily="18" charset="0"/>
              </a:rPr>
              <a:t>?</a:t>
            </a:r>
            <a:endParaRPr lang="en-US" sz="2400" b="1" dirty="0">
              <a:solidFill>
                <a:srgbClr val="000000"/>
              </a:solidFill>
              <a:latin typeface="Times" panose="02020603050405020304" pitchFamily="18" charset="0"/>
              <a:ea typeface="Times New Roman" panose="02020603050405020304" pitchFamily="18" charset="0"/>
              <a:cs typeface="Times" panose="02020603050405020304" pitchFamily="18" charset="0"/>
            </a:endParaRPr>
          </a:p>
          <a:p>
            <a:pPr algn="ctr"/>
            <a:endParaRPr lang="en-US" dirty="0">
              <a:solidFill>
                <a:prstClr val="white"/>
              </a:solidFill>
              <a:latin typeface="Times" panose="02020603050405020304" pitchFamily="18" charset="0"/>
              <a:ea typeface="Times New Roman" panose="02020603050405020304" pitchFamily="18" charset="0"/>
              <a:cs typeface="Times" panose="02020603050405020304"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715586" y="4629728"/>
            <a:ext cx="3680806"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i="1" dirty="0" smtClean="0">
                <a:solidFill>
                  <a:srgbClr val="000000"/>
                </a:solidFill>
                <a:latin typeface="Times New Roman" panose="02020603050405020304" pitchFamily="18" charset="0"/>
                <a:ea typeface="Times New Roman" panose="02020603050405020304" pitchFamily="18" charset="0"/>
              </a:rPr>
              <a:t>.............................................................................................................................................................................................................................................................</a:t>
            </a: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4605021" y="4629727"/>
            <a:ext cx="3479452" cy="189991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smtClean="0">
                <a:solidFill>
                  <a:srgbClr val="000000"/>
                </a:solidFill>
                <a:latin typeface="Times New Roman" panose="02020603050405020304" pitchFamily="18" charset="0"/>
                <a:ea typeface="Times New Roman" panose="02020603050405020304" pitchFamily="18" charset="0"/>
              </a:rPr>
              <a:t>........................................................................................................................................................................................................................................</a:t>
            </a:r>
            <a:endParaRPr lang="en-US" sz="2000" dirty="0">
              <a:solidFill>
                <a:prstClr val="white"/>
              </a:solidFill>
              <a:latin typeface="Times New Roman" panose="02020603050405020304" pitchFamily="18" charset="0"/>
              <a:ea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386734" y="4629727"/>
            <a:ext cx="3332480" cy="181863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smtClean="0">
                <a:solidFill>
                  <a:srgbClr val="000000"/>
                </a:solidFill>
                <a:latin typeface="Times New Roman" panose="02020603050405020304" pitchFamily="18" charset="0"/>
                <a:ea typeface="Times New Roman" panose="02020603050405020304" pitchFamily="18" charset="0"/>
              </a:rPr>
              <a:t>...................................................................................................................................................................................................</a:t>
            </a:r>
            <a:endParaRPr lang="en-US" sz="2400" dirty="0">
              <a:solidFill>
                <a:prstClr val="white"/>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512504"/>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flipH="1">
            <a:off x="6216303" y="1536008"/>
            <a:ext cx="2540" cy="77216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266030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634838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10052974" y="4025207"/>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8672137" y="2145608"/>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panose="02020603050405020304" pitchFamily="18" charset="0"/>
              <a:ea typeface="Times New Roman" panose="02020603050405020304" pitchFamily="18" charset="0"/>
              <a:cs typeface="Times" panose="02020603050405020304" pitchFamily="18" charset="0"/>
            </a:endParaRPr>
          </a:p>
          <a:p>
            <a:r>
              <a:rPr lang="en-US" sz="2800" b="1" dirty="0" smtClean="0">
                <a:solidFill>
                  <a:prstClr val="black"/>
                </a:solidFill>
                <a:latin typeface="Times" panose="02020603050405020304" pitchFamily="18" charset="0"/>
                <a:cs typeface="Times" panose="02020603050405020304" pitchFamily="18" charset="0"/>
              </a:rPr>
              <a:t>3. Theo </a:t>
            </a:r>
            <a:r>
              <a:rPr lang="en-US" sz="2800" b="1" dirty="0" err="1" smtClean="0">
                <a:solidFill>
                  <a:prstClr val="black"/>
                </a:solidFill>
                <a:latin typeface="Times" panose="02020603050405020304" pitchFamily="18" charset="0"/>
                <a:cs typeface="Times" panose="02020603050405020304" pitchFamily="18" charset="0"/>
              </a:rPr>
              <a:t>em</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như</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thế</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nào</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là</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yêu</a:t>
            </a:r>
            <a:r>
              <a:rPr lang="en-US" sz="2800" b="1" dirty="0" smtClean="0">
                <a:solidFill>
                  <a:prstClr val="black"/>
                </a:solidFill>
                <a:latin typeface="Times" panose="02020603050405020304" pitchFamily="18" charset="0"/>
                <a:cs typeface="Times" panose="02020603050405020304" pitchFamily="18" charset="0"/>
              </a:rPr>
              <a:t> </a:t>
            </a:r>
            <a:r>
              <a:rPr lang="en-US" sz="2800" b="1" dirty="0" err="1" smtClean="0">
                <a:solidFill>
                  <a:prstClr val="black"/>
                </a:solidFill>
                <a:latin typeface="Times" panose="02020603050405020304" pitchFamily="18" charset="0"/>
                <a:cs typeface="Times" panose="02020603050405020304" pitchFamily="18" charset="0"/>
              </a:rPr>
              <a:t>thương</a:t>
            </a:r>
            <a:r>
              <a:rPr lang="en-US" sz="2800" b="1" dirty="0" smtClean="0">
                <a:solidFill>
                  <a:prstClr val="black"/>
                </a:solidFill>
                <a:latin typeface="Times" panose="02020603050405020304" pitchFamily="18" charset="0"/>
                <a:cs typeface="Times" panose="02020603050405020304" pitchFamily="18" charset="0"/>
              </a:rPr>
              <a:t> con </a:t>
            </a:r>
            <a:r>
              <a:rPr lang="en-US" sz="2800" b="1" dirty="0" err="1" smtClean="0">
                <a:solidFill>
                  <a:prstClr val="black"/>
                </a:solidFill>
                <a:latin typeface="Times" panose="02020603050405020304" pitchFamily="18" charset="0"/>
                <a:cs typeface="Times" panose="02020603050405020304" pitchFamily="18" charset="0"/>
              </a:rPr>
              <a:t>người</a:t>
            </a:r>
            <a:r>
              <a:rPr lang="en-US" sz="2800" b="1" dirty="0" smtClean="0">
                <a:solidFill>
                  <a:prstClr val="black"/>
                </a:solidFill>
                <a:latin typeface="Times" panose="02020603050405020304" pitchFamily="18" charset="0"/>
                <a:cs typeface="Times" panose="02020603050405020304" pitchFamily="18" charset="0"/>
              </a:rPr>
              <a:t>?</a:t>
            </a:r>
            <a:endParaRPr lang="en-US" sz="2400" b="1" dirty="0">
              <a:solidFill>
                <a:srgbClr val="000000"/>
              </a:solidFill>
              <a:latin typeface="Times" panose="02020603050405020304" pitchFamily="18" charset="0"/>
              <a:ea typeface="Times New Roman" panose="02020603050405020304" pitchFamily="18" charset="0"/>
              <a:cs typeface="Times" panose="02020603050405020304" pitchFamily="18" charset="0"/>
            </a:endParaRPr>
          </a:p>
          <a:p>
            <a:pPr algn="ctr"/>
            <a:endParaRPr lang="en-US" dirty="0">
              <a:solidFill>
                <a:prstClr val="white"/>
              </a:solidFill>
              <a:latin typeface="Times" panose="02020603050405020304" pitchFamily="18" charset="0"/>
              <a:ea typeface="Times New Roman" panose="02020603050405020304" pitchFamily="18" charset="0"/>
              <a:cs typeface="Times" panose="02020603050405020304" pitchFamily="18" charset="0"/>
            </a:endParaRPr>
          </a:p>
        </p:txBody>
      </p:sp>
      <p:pic>
        <p:nvPicPr>
          <p:cNvPr id="21" name="Picture 20"/>
          <p:cNvPicPr>
            <a:picLocks noChangeAspect="1"/>
          </p:cNvPicPr>
          <p:nvPr/>
        </p:nvPicPr>
        <p:blipFill>
          <a:blip r:embed="rId2"/>
          <a:stretch>
            <a:fillRect/>
          </a:stretch>
        </p:blipFill>
        <p:spPr>
          <a:xfrm>
            <a:off x="10936762" y="0"/>
            <a:ext cx="1255238" cy="937524"/>
          </a:xfrm>
          <a:prstGeom prst="rect">
            <a:avLst/>
          </a:prstGeom>
        </p:spPr>
      </p:pic>
    </p:spTree>
    <p:extLst>
      <p:ext uri="{BB962C8B-B14F-4D97-AF65-F5344CB8AC3E}">
        <p14:creationId xmlns:p14="http://schemas.microsoft.com/office/powerpoint/2010/main" val="27947475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P spid="13"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rrowheads="1"/>
          </p:cNvSpPr>
          <p:nvPr/>
        </p:nvSpPr>
        <p:spPr bwMode="gray">
          <a:xfrm>
            <a:off x="1847031" y="132917"/>
            <a:ext cx="3919994"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 BÀN</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10" name="Cloud Callout 9"/>
          <p:cNvSpPr/>
          <p:nvPr/>
        </p:nvSpPr>
        <p:spPr>
          <a:xfrm rot="21416254">
            <a:off x="6999613" y="802985"/>
            <a:ext cx="4283581" cy="1625651"/>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11" name="Rectangle 10"/>
          <p:cNvSpPr/>
          <p:nvPr/>
        </p:nvSpPr>
        <p:spPr>
          <a:xfrm>
            <a:off x="6735851" y="121621"/>
            <a:ext cx="2620978" cy="1066061"/>
          </a:xfrm>
          <a:prstGeom prst="rect">
            <a:avLst/>
          </a:prstGeom>
        </p:spPr>
        <p:txBody>
          <a:bodyPr wrap="square">
            <a:spAutoFit/>
          </a:bodyPr>
          <a:lstStyle/>
          <a:p>
            <a:pPr eaLnBrk="0" fontAlgn="base" hangingPunct="0">
              <a:lnSpc>
                <a:spcPct val="125000"/>
              </a:lnSpc>
              <a:spcBef>
                <a:spcPct val="0"/>
              </a:spcBef>
              <a:spcAft>
                <a:spcPct val="0"/>
              </a:spcAft>
              <a:defRPr/>
            </a:pPr>
            <a:r>
              <a:rPr lang="en-US" sz="2531" b="1" dirty="0" err="1" smtClean="0">
                <a:solidFill>
                  <a:srgbClr val="0000FF"/>
                </a:solidFill>
                <a:latin typeface="SVN-Vanilla Daisy Pro" panose="00000500000000000000" pitchFamily="2" charset="0"/>
                <a:ea typeface="Arial Unicode MS"/>
              </a:rPr>
              <a:t>Quan</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sát</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tranh</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và</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trả</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lời</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câu</a:t>
            </a:r>
            <a:r>
              <a:rPr lang="en-US" sz="2531" b="1" dirty="0" smtClean="0">
                <a:solidFill>
                  <a:srgbClr val="0000FF"/>
                </a:solidFill>
                <a:latin typeface="SVN-Vanilla Daisy Pro" panose="00000500000000000000" pitchFamily="2" charset="0"/>
                <a:ea typeface="Arial Unicode MS"/>
              </a:rPr>
              <a:t> </a:t>
            </a:r>
            <a:r>
              <a:rPr lang="en-US" sz="2531" b="1" dirty="0" err="1" smtClean="0">
                <a:solidFill>
                  <a:srgbClr val="0000FF"/>
                </a:solidFill>
                <a:latin typeface="SVN-Vanilla Daisy Pro" panose="00000500000000000000" pitchFamily="2" charset="0"/>
                <a:ea typeface="Arial Unicode MS"/>
              </a:rPr>
              <a:t>hỏi</a:t>
            </a:r>
            <a:endParaRPr lang="en-US" sz="2531" b="1" dirty="0">
              <a:solidFill>
                <a:srgbClr val="FF0000"/>
              </a:solidFill>
              <a:latin typeface="SVN-Vanilla Daisy Pro" panose="00000500000000000000" pitchFamily="2" charset="0"/>
              <a:ea typeface="Arial Unicode MS"/>
            </a:endParaRPr>
          </a:p>
        </p:txBody>
      </p:sp>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sp>
        <p:nvSpPr>
          <p:cNvPr id="14" name="Rectangle 6"/>
          <p:cNvSpPr>
            <a:spLocks noChangeArrowheads="1"/>
          </p:cNvSpPr>
          <p:nvPr/>
        </p:nvSpPr>
        <p:spPr bwMode="auto">
          <a:xfrm>
            <a:off x="6105099" y="1451439"/>
            <a:ext cx="5863027"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921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12700"/>
            <a:r>
              <a:rPr lang="vi-VN" altLang="en-US" sz="1000" dirty="0" smtClean="0">
                <a:solidFill>
                  <a:prstClr val="black"/>
                </a:solidFill>
                <a:ea typeface="Cambria" panose="02040503050406030204" pitchFamily="18" charset="0"/>
                <a:cs typeface="Cambria" panose="02040503050406030204" pitchFamily="18" charset="0"/>
              </a:rPr>
              <a:t/>
            </a:r>
            <a:br>
              <a:rPr lang="vi-VN" altLang="en-US" sz="1000" dirty="0" smtClean="0">
                <a:solidFill>
                  <a:prstClr val="black"/>
                </a:solidFill>
                <a:ea typeface="Cambria" panose="02040503050406030204" pitchFamily="18" charset="0"/>
                <a:cs typeface="Cambria" panose="02040503050406030204" pitchFamily="18" charset="0"/>
              </a:rPr>
            </a:br>
            <a:r>
              <a:rPr lang="en-US" sz="3600" b="1" dirty="0" smtClean="0">
                <a:solidFill>
                  <a:srgbClr val="000000"/>
                </a:solidFill>
                <a:latin typeface="#9Slide05 Israquella" pitchFamily="2" charset="0"/>
                <a:ea typeface="Courier New" panose="02070309020205020404" pitchFamily="49" charset="0"/>
              </a:rPr>
              <a:t>T</a:t>
            </a:r>
            <a:r>
              <a:rPr lang="vi-VN" sz="3600" b="1" dirty="0" smtClean="0">
                <a:solidFill>
                  <a:srgbClr val="000000"/>
                </a:solidFill>
                <a:latin typeface="#9Slide05 Israquella" pitchFamily="2" charset="0"/>
                <a:ea typeface="Courier New" panose="02070309020205020404" pitchFamily="49" charset="0"/>
              </a:rPr>
              <a:t>ình </a:t>
            </a:r>
            <a:r>
              <a:rPr lang="vi-VN" sz="3600" b="1" dirty="0">
                <a:solidFill>
                  <a:srgbClr val="000000"/>
                </a:solidFill>
                <a:latin typeface="#9Slide05 Israquella" pitchFamily="2" charset="0"/>
                <a:ea typeface="Courier New" panose="02070309020205020404" pitchFamily="49" charset="0"/>
              </a:rPr>
              <a:t>yêu thương con người được biểu hiện </a:t>
            </a:r>
            <a:r>
              <a:rPr lang="vi-VN" sz="3600" b="1" dirty="0" smtClean="0">
                <a:solidFill>
                  <a:srgbClr val="000000"/>
                </a:solidFill>
                <a:latin typeface="#9Slide05 Israquella" pitchFamily="2" charset="0"/>
                <a:ea typeface="Courier New" panose="02070309020205020404" pitchFamily="49" charset="0"/>
              </a:rPr>
              <a:t>trong </a:t>
            </a:r>
            <a:r>
              <a:rPr lang="vi-VN" sz="3600" b="1" dirty="0">
                <a:solidFill>
                  <a:srgbClr val="000000"/>
                </a:solidFill>
                <a:latin typeface="#9Slide05 Israquella" pitchFamily="2" charset="0"/>
                <a:ea typeface="Courier New" panose="02070309020205020404" pitchFamily="49" charset="0"/>
              </a:rPr>
              <a:t>các mối quan </a:t>
            </a:r>
            <a:r>
              <a:rPr lang="vi-VN" sz="3600" b="1" dirty="0" smtClean="0">
                <a:solidFill>
                  <a:srgbClr val="000000"/>
                </a:solidFill>
                <a:latin typeface="#9Slide05 Israquella" pitchFamily="2" charset="0"/>
                <a:ea typeface="Courier New" panose="02070309020205020404" pitchFamily="49" charset="0"/>
              </a:rPr>
              <a:t>hệ</a:t>
            </a:r>
            <a:r>
              <a:rPr lang="en-US" sz="3600" b="1" dirty="0">
                <a:solidFill>
                  <a:srgbClr val="000000"/>
                </a:solidFill>
                <a:latin typeface="#9Slide05 Israquella" pitchFamily="2" charset="0"/>
                <a:ea typeface="Courier New" panose="02070309020205020404" pitchFamily="49" charset="0"/>
              </a:rPr>
              <a:t> </a:t>
            </a:r>
            <a:r>
              <a:rPr lang="en-US" sz="3600" b="1" dirty="0" err="1" smtClean="0">
                <a:solidFill>
                  <a:srgbClr val="000000"/>
                </a:solidFill>
                <a:latin typeface="#9Slide05 Israquella" pitchFamily="2" charset="0"/>
                <a:ea typeface="Courier New" panose="02070309020205020404" pitchFamily="49" charset="0"/>
              </a:rPr>
              <a:t>nào</a:t>
            </a:r>
            <a:r>
              <a:rPr lang="en-US" sz="3600" b="1" dirty="0" smtClean="0">
                <a:solidFill>
                  <a:srgbClr val="000000"/>
                </a:solidFill>
                <a:latin typeface="#9Slide05 Israquella" pitchFamily="2" charset="0"/>
                <a:ea typeface="Courier New" panose="02070309020205020404" pitchFamily="49" charset="0"/>
              </a:rPr>
              <a:t>? </a:t>
            </a:r>
            <a:r>
              <a:rPr lang="en-US" sz="3600" b="1" dirty="0" err="1" smtClean="0">
                <a:solidFill>
                  <a:srgbClr val="000000"/>
                </a:solidFill>
                <a:latin typeface="#9Slide05 Israquella" pitchFamily="2" charset="0"/>
                <a:ea typeface="Courier New" panose="02070309020205020404" pitchFamily="49" charset="0"/>
              </a:rPr>
              <a:t>Với</a:t>
            </a:r>
            <a:r>
              <a:rPr lang="en-US" sz="3600" b="1" dirty="0" smtClean="0">
                <a:solidFill>
                  <a:srgbClr val="000000"/>
                </a:solidFill>
                <a:latin typeface="#9Slide05 Israquella" pitchFamily="2" charset="0"/>
                <a:ea typeface="Courier New" panose="02070309020205020404" pitchFamily="49" charset="0"/>
              </a:rPr>
              <a:t> </a:t>
            </a:r>
            <a:r>
              <a:rPr lang="en-US" sz="3600" b="1" dirty="0" err="1" smtClean="0">
                <a:solidFill>
                  <a:srgbClr val="000000"/>
                </a:solidFill>
                <a:latin typeface="#9Slide05 Israquella" pitchFamily="2" charset="0"/>
                <a:ea typeface="Courier New" panose="02070309020205020404" pitchFamily="49" charset="0"/>
              </a:rPr>
              <a:t>những</a:t>
            </a:r>
            <a:r>
              <a:rPr lang="en-US" sz="3600" b="1" dirty="0" smtClean="0">
                <a:solidFill>
                  <a:srgbClr val="000000"/>
                </a:solidFill>
                <a:latin typeface="#9Slide05 Israquella" pitchFamily="2" charset="0"/>
                <a:ea typeface="Courier New" panose="02070309020205020404" pitchFamily="49" charset="0"/>
              </a:rPr>
              <a:t> </a:t>
            </a:r>
            <a:r>
              <a:rPr lang="en-US" sz="3600" b="1" dirty="0" err="1" smtClean="0">
                <a:solidFill>
                  <a:srgbClr val="000000"/>
                </a:solidFill>
                <a:latin typeface="#9Slide05 Israquella" pitchFamily="2" charset="0"/>
                <a:ea typeface="Courier New" panose="02070309020205020404" pitchFamily="49" charset="0"/>
              </a:rPr>
              <a:t>hình</a:t>
            </a:r>
            <a:r>
              <a:rPr lang="en-US" sz="3600" b="1" dirty="0" smtClean="0">
                <a:solidFill>
                  <a:srgbClr val="000000"/>
                </a:solidFill>
                <a:latin typeface="#9Slide05 Israquella" pitchFamily="2" charset="0"/>
                <a:ea typeface="Courier New" panose="02070309020205020404" pitchFamily="49" charset="0"/>
              </a:rPr>
              <a:t> </a:t>
            </a:r>
            <a:r>
              <a:rPr lang="en-US" sz="3600" b="1" dirty="0" err="1" smtClean="0">
                <a:solidFill>
                  <a:srgbClr val="000000"/>
                </a:solidFill>
                <a:latin typeface="#9Slide05 Israquella" pitchFamily="2" charset="0"/>
                <a:ea typeface="Courier New" panose="02070309020205020404" pitchFamily="49" charset="0"/>
              </a:rPr>
              <a:t>thức</a:t>
            </a:r>
            <a:r>
              <a:rPr lang="en-US" sz="3600" b="1" dirty="0" smtClean="0">
                <a:solidFill>
                  <a:srgbClr val="000000"/>
                </a:solidFill>
                <a:latin typeface="#9Slide05 Israquella" pitchFamily="2" charset="0"/>
                <a:ea typeface="Courier New" panose="02070309020205020404" pitchFamily="49" charset="0"/>
              </a:rPr>
              <a:t> </a:t>
            </a:r>
            <a:r>
              <a:rPr lang="en-US" sz="3600" b="1" dirty="0" err="1" smtClean="0">
                <a:solidFill>
                  <a:srgbClr val="000000"/>
                </a:solidFill>
                <a:latin typeface="#9Slide05 Israquella" pitchFamily="2" charset="0"/>
                <a:ea typeface="Courier New" panose="02070309020205020404" pitchFamily="49" charset="0"/>
              </a:rPr>
              <a:t>nào</a:t>
            </a:r>
            <a:r>
              <a:rPr lang="en-US" sz="3600" b="1" dirty="0" smtClean="0">
                <a:solidFill>
                  <a:srgbClr val="000000"/>
                </a:solidFill>
                <a:latin typeface="#9Slide05 Israquella" pitchFamily="2" charset="0"/>
                <a:ea typeface="Courier New" panose="02070309020205020404" pitchFamily="49" charset="0"/>
              </a:rPr>
              <a:t>?</a:t>
            </a:r>
            <a:endParaRPr lang="vi-VN" altLang="en-US" sz="3600" b="1" dirty="0" smtClean="0">
              <a:solidFill>
                <a:srgbClr val="FF0000"/>
              </a:solidFill>
              <a:latin typeface="#9Slide05 Israquella" pitchFamily="2" charset="0"/>
              <a:ea typeface="Cambria" panose="02040503050406030204" pitchFamily="18" charset="0"/>
              <a:cs typeface="Cambria" panose="02040503050406030204" pitchFamily="18" charset="0"/>
            </a:endParaRPr>
          </a:p>
        </p:txBody>
      </p:sp>
      <p:pic>
        <p:nvPicPr>
          <p:cNvPr id="17" name="Shape 55"/>
          <p:cNvPicPr/>
          <p:nvPr/>
        </p:nvPicPr>
        <p:blipFill>
          <a:blip r:embed="rId2"/>
          <a:stretch/>
        </p:blipFill>
        <p:spPr>
          <a:xfrm>
            <a:off x="252780" y="1006821"/>
            <a:ext cx="5126534" cy="2243455"/>
          </a:xfrm>
          <a:prstGeom prst="rect">
            <a:avLst/>
          </a:prstGeom>
        </p:spPr>
      </p:pic>
      <p:grpSp>
        <p:nvGrpSpPr>
          <p:cNvPr id="20" name="Group 19"/>
          <p:cNvGrpSpPr/>
          <p:nvPr/>
        </p:nvGrpSpPr>
        <p:grpSpPr>
          <a:xfrm>
            <a:off x="-44182" y="3921881"/>
            <a:ext cx="4156360" cy="2430967"/>
            <a:chOff x="4844518" y="1373832"/>
            <a:chExt cx="4156360" cy="1879154"/>
          </a:xfrm>
        </p:grpSpPr>
        <p:pic>
          <p:nvPicPr>
            <p:cNvPr id="18" name="Shape 57"/>
            <p:cNvPicPr/>
            <p:nvPr/>
          </p:nvPicPr>
          <p:blipFill>
            <a:blip r:embed="rId3"/>
            <a:stretch/>
          </p:blipFill>
          <p:spPr>
            <a:xfrm>
              <a:off x="4844518" y="1857256"/>
              <a:ext cx="4156360" cy="1395730"/>
            </a:xfrm>
            <a:prstGeom prst="rect">
              <a:avLst/>
            </a:prstGeom>
          </p:spPr>
        </p:pic>
        <p:sp>
          <p:nvSpPr>
            <p:cNvPr id="19" name="Shape 59"/>
            <p:cNvSpPr txBox="1"/>
            <p:nvPr/>
          </p:nvSpPr>
          <p:spPr>
            <a:xfrm>
              <a:off x="5310834" y="1373832"/>
              <a:ext cx="3340712" cy="548640"/>
            </a:xfrm>
            <a:prstGeom prst="rect">
              <a:avLst/>
            </a:prstGeom>
            <a:noFill/>
          </p:spPr>
          <p:txBody>
            <a:bodyPr lIns="0" tIns="0" rIns="0" bIns="0"/>
            <a:lstStyle/>
            <a:p>
              <a:pPr algn="just">
                <a:lnSpc>
                  <a:spcPct val="115000"/>
                </a:lnSpc>
              </a:pPr>
              <a:r>
                <a:rPr lang="vi-VN" sz="1000" i="1" dirty="0">
                  <a:solidFill>
                    <a:prstClr val="black"/>
                  </a:solidFill>
                  <a:ea typeface="Arial" panose="020B0604020202020204" pitchFamily="34" charset="0"/>
                </a:rPr>
                <a:t>Thầy tặng em tập vở. Mong em khắc phục hoàn cảnh khó khăn</a:t>
              </a:r>
              <a:r>
                <a:rPr lang="vi-VN" sz="800" dirty="0">
                  <a:solidFill>
                    <a:prstClr val="black"/>
                  </a:solidFill>
                  <a:latin typeface="Times New Roman" panose="02020603050405020304" pitchFamily="18" charset="0"/>
                  <a:ea typeface="Times New Roman" panose="02020603050405020304" pitchFamily="18" charset="0"/>
                </a:rPr>
                <a:t> </a:t>
              </a:r>
              <a:r>
                <a:rPr lang="en-US" sz="800" dirty="0" smtClean="0">
                  <a:solidFill>
                    <a:prstClr val="black"/>
                  </a:solidFill>
                  <a:latin typeface="Times New Roman" panose="02020603050405020304" pitchFamily="18" charset="0"/>
                  <a:ea typeface="Times New Roman" panose="02020603050405020304" pitchFamily="18" charset="0"/>
                </a:rPr>
                <a:t> </a:t>
              </a:r>
              <a:r>
                <a:rPr lang="vi-VN" sz="1000" i="1" dirty="0" smtClean="0">
                  <a:solidFill>
                    <a:prstClr val="black"/>
                  </a:solidFill>
                  <a:ea typeface="Arial" panose="020B0604020202020204" pitchFamily="34" charset="0"/>
                </a:rPr>
                <a:t>để </a:t>
              </a:r>
              <a:r>
                <a:rPr lang="vi-VN" sz="1000" i="1" dirty="0">
                  <a:solidFill>
                    <a:prstClr val="black"/>
                  </a:solidFill>
                  <a:ea typeface="Arial" panose="020B0604020202020204" pitchFamily="34" charset="0"/>
                </a:rPr>
                <a:t>tiếp tục đến lớp học </a:t>
              </a:r>
              <a:r>
                <a:rPr lang="vi-VN" sz="1000" i="1" dirty="0" smtClean="0">
                  <a:solidFill>
                    <a:prstClr val="black"/>
                  </a:solidFill>
                  <a:ea typeface="Arial" panose="020B0604020202020204" pitchFamily="34" charset="0"/>
                </a:rPr>
                <a:t>tập</a:t>
              </a:r>
              <a:endParaRPr lang="en-US" sz="900" i="1" dirty="0">
                <a:solidFill>
                  <a:prstClr val="black"/>
                </a:solidFill>
                <a:latin typeface="Arial" panose="020B0604020202020204" pitchFamily="34" charset="0"/>
                <a:ea typeface="Arial" panose="020B0604020202020204" pitchFamily="34" charset="0"/>
              </a:endParaRPr>
            </a:p>
          </p:txBody>
        </p:sp>
        <p:sp>
          <p:nvSpPr>
            <p:cNvPr id="12" name="Rectangle 11"/>
            <p:cNvSpPr/>
            <p:nvPr/>
          </p:nvSpPr>
          <p:spPr>
            <a:xfrm>
              <a:off x="5123915" y="1373832"/>
              <a:ext cx="3876963" cy="480324"/>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1" name="Shape 61"/>
          <p:cNvPicPr/>
          <p:nvPr/>
        </p:nvPicPr>
        <p:blipFill>
          <a:blip r:embed="rId4"/>
          <a:stretch/>
        </p:blipFill>
        <p:spPr>
          <a:xfrm>
            <a:off x="4435757" y="4043968"/>
            <a:ext cx="3560685" cy="2308880"/>
          </a:xfrm>
          <a:prstGeom prst="rect">
            <a:avLst/>
          </a:prstGeom>
        </p:spPr>
      </p:pic>
      <p:sp>
        <p:nvSpPr>
          <p:cNvPr id="22" name="Rectangle 6"/>
          <p:cNvSpPr>
            <a:spLocks noChangeArrowheads="1"/>
          </p:cNvSpPr>
          <p:nvPr/>
        </p:nvSpPr>
        <p:spPr bwMode="auto">
          <a:xfrm>
            <a:off x="8320021" y="2773915"/>
            <a:ext cx="3325822" cy="3970318"/>
          </a:xfrm>
          <a:prstGeom prst="rect">
            <a:avLst/>
          </a:prstGeom>
          <a:solidFill>
            <a:schemeClr val="accent6">
              <a:lumMod val="20000"/>
              <a:lumOff val="80000"/>
            </a:schemeClr>
          </a:solidFill>
          <a:ln>
            <a:solidFill>
              <a:srgbClr val="FFC000"/>
            </a:solidFill>
          </a:ln>
          <a:effectLst/>
          <a:extLst/>
        </p:spPr>
        <p:txBody>
          <a:bodyPr vert="horz" wrap="square" lIns="91440" tIns="45720" rIns="91440" bIns="45720" numCol="1" anchor="ctr" anchorCtr="0" compatLnSpc="1">
            <a:prstTxWarp prst="textNoShape">
              <a:avLst/>
            </a:prstTxWarp>
            <a:spAutoFit/>
          </a:bodyPr>
          <a:lstStyle>
            <a:lvl1pPr indent="2921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12700" algn="just"/>
            <a:r>
              <a:rPr kumimoji="0" lang="vi-VN" altLang="en-US" sz="2800" b="0" i="0" u="none" strike="noStrike" cap="none" normalizeH="0" baseline="0" dirty="0" smtClean="0">
                <a:ln>
                  <a:noFill/>
                </a:ln>
                <a:solidFill>
                  <a:schemeClr val="tx1"/>
                </a:solidFill>
                <a:effectLst/>
                <a:ea typeface="Cambria" panose="02040503050406030204" pitchFamily="18" charset="0"/>
                <a:cs typeface="Cambria" panose="02040503050406030204" pitchFamily="18" charset="0"/>
              </a:rPr>
              <a:t/>
            </a:r>
            <a:br>
              <a:rPr kumimoji="0" lang="vi-VN" altLang="en-US" sz="2800" b="0" i="0" u="none" strike="noStrike" cap="none" normalizeH="0" baseline="0" dirty="0" smtClean="0">
                <a:ln>
                  <a:noFill/>
                </a:ln>
                <a:solidFill>
                  <a:schemeClr val="tx1"/>
                </a:solidFill>
                <a:effectLst/>
                <a:ea typeface="Cambria" panose="02040503050406030204" pitchFamily="18" charset="0"/>
                <a:cs typeface="Cambria" panose="02040503050406030204" pitchFamily="18" charset="0"/>
              </a:rPr>
            </a:br>
            <a:r>
              <a:rPr lang="en-US" sz="2800" b="1" dirty="0" smtClean="0">
                <a:solidFill>
                  <a:srgbClr val="000000"/>
                </a:solidFill>
                <a:latin typeface="#9Slide05 Israquella" pitchFamily="2" charset="0"/>
                <a:ea typeface="Courier New" panose="02070309020205020404" pitchFamily="49" charset="0"/>
              </a:rPr>
              <a:t>T</a:t>
            </a:r>
            <a:r>
              <a:rPr lang="vi-VN" sz="2800" b="1" dirty="0" smtClean="0">
                <a:solidFill>
                  <a:srgbClr val="000000"/>
                </a:solidFill>
                <a:latin typeface="#9Slide05 Israquella" pitchFamily="2" charset="0"/>
                <a:ea typeface="Courier New" panose="02070309020205020404" pitchFamily="49" charset="0"/>
              </a:rPr>
              <a:t>ình </a:t>
            </a:r>
            <a:r>
              <a:rPr lang="vi-VN" sz="2800" b="1" dirty="0">
                <a:solidFill>
                  <a:srgbClr val="000000"/>
                </a:solidFill>
                <a:latin typeface="#9Slide05 Israquella" pitchFamily="2" charset="0"/>
                <a:ea typeface="Courier New" panose="02070309020205020404" pitchFamily="49" charset="0"/>
              </a:rPr>
              <a:t>yêu thương con người được biểu hiện </a:t>
            </a:r>
            <a:r>
              <a:rPr lang="vi-VN" sz="2800" b="1" dirty="0" smtClean="0">
                <a:solidFill>
                  <a:srgbClr val="000000"/>
                </a:solidFill>
                <a:latin typeface="#9Slide05 Israquella" pitchFamily="2" charset="0"/>
                <a:ea typeface="Courier New" panose="02070309020205020404" pitchFamily="49" charset="0"/>
              </a:rPr>
              <a:t>trong </a:t>
            </a:r>
            <a:r>
              <a:rPr lang="vi-VN" sz="2800" b="1" dirty="0">
                <a:solidFill>
                  <a:srgbClr val="000000"/>
                </a:solidFill>
                <a:latin typeface="#9Slide05 Israquella" pitchFamily="2" charset="0"/>
                <a:ea typeface="Courier New" panose="02070309020205020404" pitchFamily="49" charset="0"/>
              </a:rPr>
              <a:t>các mối quan hệ: gia đình, nhà trường, xã hội. </a:t>
            </a:r>
            <a:r>
              <a:rPr lang="en-US" sz="2800" b="1" dirty="0" err="1" smtClean="0">
                <a:solidFill>
                  <a:srgbClr val="000000"/>
                </a:solidFill>
                <a:latin typeface="#9Slide05 Israquella" pitchFamily="2" charset="0"/>
                <a:ea typeface="Courier New" panose="02070309020205020404" pitchFamily="49" charset="0"/>
              </a:rPr>
              <a:t>Với</a:t>
            </a:r>
            <a:r>
              <a:rPr lang="en-US" sz="2800" b="1" dirty="0" smtClean="0">
                <a:solidFill>
                  <a:srgbClr val="000000"/>
                </a:solidFill>
                <a:latin typeface="#9Slide05 Israquella" pitchFamily="2" charset="0"/>
                <a:ea typeface="Courier New" panose="02070309020205020404" pitchFamily="49" charset="0"/>
              </a:rPr>
              <a:t> </a:t>
            </a:r>
            <a:r>
              <a:rPr lang="en-US" sz="2800" b="1" dirty="0" err="1" smtClean="0">
                <a:solidFill>
                  <a:srgbClr val="000000"/>
                </a:solidFill>
                <a:latin typeface="#9Slide05 Israquella" pitchFamily="2" charset="0"/>
                <a:ea typeface="Courier New" panose="02070309020205020404" pitchFamily="49" charset="0"/>
              </a:rPr>
              <a:t>những</a:t>
            </a:r>
            <a:r>
              <a:rPr lang="en-US" sz="2800" b="1" dirty="0" smtClean="0">
                <a:solidFill>
                  <a:srgbClr val="000000"/>
                </a:solidFill>
                <a:latin typeface="#9Slide05 Israquella" pitchFamily="2" charset="0"/>
                <a:ea typeface="Courier New" panose="02070309020205020404" pitchFamily="49" charset="0"/>
              </a:rPr>
              <a:t> </a:t>
            </a:r>
            <a:r>
              <a:rPr lang="en-US" sz="2800" b="1" dirty="0" err="1" smtClean="0">
                <a:solidFill>
                  <a:srgbClr val="000000"/>
                </a:solidFill>
                <a:latin typeface="#9Slide05 Israquella" pitchFamily="2" charset="0"/>
                <a:ea typeface="Courier New" panose="02070309020205020404" pitchFamily="49" charset="0"/>
              </a:rPr>
              <a:t>hình</a:t>
            </a:r>
            <a:r>
              <a:rPr lang="en-US" sz="2800" b="1" dirty="0" smtClean="0">
                <a:solidFill>
                  <a:srgbClr val="000000"/>
                </a:solidFill>
                <a:latin typeface="#9Slide05 Israquella" pitchFamily="2" charset="0"/>
                <a:ea typeface="Courier New" panose="02070309020205020404" pitchFamily="49" charset="0"/>
              </a:rPr>
              <a:t> </a:t>
            </a:r>
            <a:r>
              <a:rPr lang="en-US" sz="2800" b="1" dirty="0" err="1" smtClean="0">
                <a:solidFill>
                  <a:srgbClr val="000000"/>
                </a:solidFill>
                <a:latin typeface="#9Slide05 Israquella" pitchFamily="2" charset="0"/>
                <a:ea typeface="Courier New" panose="02070309020205020404" pitchFamily="49" charset="0"/>
              </a:rPr>
              <a:t>thức</a:t>
            </a:r>
            <a:r>
              <a:rPr lang="en-US" sz="2800" b="1" dirty="0" smtClean="0">
                <a:solidFill>
                  <a:srgbClr val="000000"/>
                </a:solidFill>
                <a:latin typeface="#9Slide05 Israquella" pitchFamily="2" charset="0"/>
                <a:ea typeface="Courier New" panose="02070309020205020404" pitchFamily="49" charset="0"/>
              </a:rPr>
              <a:t>: </a:t>
            </a:r>
            <a:r>
              <a:rPr lang="en-US" sz="2800" b="1" dirty="0" err="1" smtClean="0">
                <a:solidFill>
                  <a:srgbClr val="000000"/>
                </a:solidFill>
                <a:latin typeface="#9Slide05 Israquella" pitchFamily="2" charset="0"/>
                <a:ea typeface="Courier New" panose="02070309020205020404" pitchFamily="49" charset="0"/>
              </a:rPr>
              <a:t>Lời</a:t>
            </a:r>
            <a:r>
              <a:rPr lang="en-US" sz="2800" b="1" dirty="0" smtClean="0">
                <a:solidFill>
                  <a:srgbClr val="000000"/>
                </a:solidFill>
                <a:latin typeface="#9Slide05 Israquella" pitchFamily="2" charset="0"/>
                <a:ea typeface="Courier New" panose="02070309020205020404" pitchFamily="49" charset="0"/>
              </a:rPr>
              <a:t> </a:t>
            </a:r>
            <a:r>
              <a:rPr lang="en-US" sz="2800" b="1" dirty="0" err="1" smtClean="0">
                <a:solidFill>
                  <a:srgbClr val="000000"/>
                </a:solidFill>
                <a:latin typeface="#9Slide05 Israquella" pitchFamily="2" charset="0"/>
                <a:ea typeface="Courier New" panose="02070309020205020404" pitchFamily="49" charset="0"/>
              </a:rPr>
              <a:t>nói</a:t>
            </a:r>
            <a:r>
              <a:rPr lang="en-US" sz="2800" b="1" dirty="0" smtClean="0">
                <a:solidFill>
                  <a:srgbClr val="000000"/>
                </a:solidFill>
                <a:latin typeface="#9Slide05 Israquella" pitchFamily="2" charset="0"/>
                <a:ea typeface="Courier New" panose="02070309020205020404" pitchFamily="49" charset="0"/>
              </a:rPr>
              <a:t>, </a:t>
            </a:r>
            <a:r>
              <a:rPr lang="en-US" sz="2800" b="1" dirty="0" err="1" smtClean="0">
                <a:solidFill>
                  <a:srgbClr val="000000"/>
                </a:solidFill>
                <a:latin typeface="#9Slide05 Israquella" pitchFamily="2" charset="0"/>
                <a:ea typeface="Courier New" panose="02070309020205020404" pitchFamily="49" charset="0"/>
              </a:rPr>
              <a:t>việc</a:t>
            </a:r>
            <a:r>
              <a:rPr lang="en-US" sz="2800" b="1" dirty="0" smtClean="0">
                <a:solidFill>
                  <a:srgbClr val="000000"/>
                </a:solidFill>
                <a:latin typeface="#9Slide05 Israquella" pitchFamily="2" charset="0"/>
                <a:ea typeface="Courier New" panose="02070309020205020404" pitchFamily="49" charset="0"/>
              </a:rPr>
              <a:t> </a:t>
            </a:r>
            <a:r>
              <a:rPr lang="en-US" sz="2800" b="1" dirty="0" err="1" smtClean="0">
                <a:solidFill>
                  <a:srgbClr val="000000"/>
                </a:solidFill>
                <a:latin typeface="#9Slide05 Israquella" pitchFamily="2" charset="0"/>
                <a:ea typeface="Courier New" panose="02070309020205020404" pitchFamily="49" charset="0"/>
              </a:rPr>
              <a:t>làm</a:t>
            </a:r>
            <a:r>
              <a:rPr lang="en-US" sz="2800" b="1" dirty="0" smtClean="0">
                <a:solidFill>
                  <a:srgbClr val="000000"/>
                </a:solidFill>
                <a:latin typeface="#9Slide05 Israquella" pitchFamily="2" charset="0"/>
                <a:ea typeface="Courier New" panose="02070309020205020404" pitchFamily="49" charset="0"/>
              </a:rPr>
              <a:t>, </a:t>
            </a:r>
            <a:r>
              <a:rPr lang="en-US" sz="2800" b="1" dirty="0" err="1" smtClean="0">
                <a:solidFill>
                  <a:srgbClr val="000000"/>
                </a:solidFill>
                <a:latin typeface="#9Slide05 Israquella" pitchFamily="2" charset="0"/>
                <a:ea typeface="Courier New" panose="02070309020205020404" pitchFamily="49" charset="0"/>
              </a:rPr>
              <a:t>thái</a:t>
            </a:r>
            <a:r>
              <a:rPr lang="en-US" sz="2800" b="1" dirty="0" smtClean="0">
                <a:solidFill>
                  <a:srgbClr val="000000"/>
                </a:solidFill>
                <a:latin typeface="#9Slide05 Israquella" pitchFamily="2" charset="0"/>
                <a:ea typeface="Courier New" panose="02070309020205020404" pitchFamily="49" charset="0"/>
              </a:rPr>
              <a:t> </a:t>
            </a:r>
            <a:r>
              <a:rPr lang="en-US" sz="2800" b="1" dirty="0" err="1" smtClean="0">
                <a:solidFill>
                  <a:srgbClr val="000000"/>
                </a:solidFill>
                <a:latin typeface="#9Slide05 Israquella" pitchFamily="2" charset="0"/>
                <a:ea typeface="Courier New" panose="02070309020205020404" pitchFamily="49" charset="0"/>
              </a:rPr>
              <a:t>độ</a:t>
            </a:r>
            <a:r>
              <a:rPr lang="en-US" sz="2800" b="1" dirty="0" smtClean="0">
                <a:solidFill>
                  <a:srgbClr val="000000"/>
                </a:solidFill>
                <a:latin typeface="#9Slide05 Israquella" pitchFamily="2" charset="0"/>
                <a:ea typeface="Courier New" panose="02070309020205020404" pitchFamily="49" charset="0"/>
              </a:rPr>
              <a:t>.</a:t>
            </a:r>
            <a:endParaRPr kumimoji="0" lang="vi-VN" altLang="en-US" sz="2800" b="1" i="0" u="none" strike="noStrike" cap="none" normalizeH="0" baseline="0" dirty="0" smtClean="0">
              <a:ln>
                <a:noFill/>
              </a:ln>
              <a:solidFill>
                <a:srgbClr val="FF0000"/>
              </a:solidFill>
              <a:effectLst/>
              <a:latin typeface="#9Slide05 Israquella" pitchFamily="2"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60184586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barn(inVertical)">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4" grpId="0"/>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86230864"/>
              </p:ext>
            </p:extLst>
          </p:nvPr>
        </p:nvGraphicFramePr>
        <p:xfrm>
          <a:off x="403100" y="2339082"/>
          <a:ext cx="11161281" cy="4222145"/>
        </p:xfrm>
        <a:graphic>
          <a:graphicData uri="http://schemas.openxmlformats.org/drawingml/2006/table">
            <a:tbl>
              <a:tblPr firstRow="1" firstCol="1" bandRow="1"/>
              <a:tblGrid>
                <a:gridCol w="2239739">
                  <a:extLst>
                    <a:ext uri="{9D8B030D-6E8A-4147-A177-3AD203B41FA5}">
                      <a16:colId xmlns:a16="http://schemas.microsoft.com/office/drawing/2014/main" val="20000"/>
                    </a:ext>
                  </a:extLst>
                </a:gridCol>
                <a:gridCol w="2655706">
                  <a:extLst>
                    <a:ext uri="{9D8B030D-6E8A-4147-A177-3AD203B41FA5}">
                      <a16:colId xmlns:a16="http://schemas.microsoft.com/office/drawing/2014/main" val="20001"/>
                    </a:ext>
                  </a:extLst>
                </a:gridCol>
                <a:gridCol w="3475516">
                  <a:extLst>
                    <a:ext uri="{9D8B030D-6E8A-4147-A177-3AD203B41FA5}">
                      <a16:colId xmlns:a16="http://schemas.microsoft.com/office/drawing/2014/main" val="20002"/>
                    </a:ext>
                  </a:extLst>
                </a:gridCol>
                <a:gridCol w="2790320">
                  <a:extLst>
                    <a:ext uri="{9D8B030D-6E8A-4147-A177-3AD203B41FA5}">
                      <a16:colId xmlns:a16="http://schemas.microsoft.com/office/drawing/2014/main" val="20003"/>
                    </a:ext>
                  </a:extLst>
                </a:gridCol>
              </a:tblGrid>
              <a:tr h="844429">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r>
                        <a:rPr lang="en-US" sz="1200" dirty="0" smtClean="0">
                          <a:effectLst/>
                          <a:latin typeface="Courier New" panose="02070309020205020404" pitchFamily="49" charset="0"/>
                          <a:ea typeface="Courier New" panose="02070309020205020404" pitchFamily="49" charset="0"/>
                        </a:rPr>
                        <a:t>    </a:t>
                      </a:r>
                      <a:r>
                        <a:rPr lang="en-US" sz="2000" dirty="0" err="1" smtClean="0">
                          <a:solidFill>
                            <a:srgbClr val="FF0000"/>
                          </a:solidFill>
                          <a:effectLst/>
                          <a:latin typeface="#9Slide05 IcielSanelma" pitchFamily="2" charset="0"/>
                          <a:ea typeface="Courier New" panose="02070309020205020404" pitchFamily="49" charset="0"/>
                        </a:rPr>
                        <a:t>Mối</a:t>
                      </a:r>
                      <a:r>
                        <a:rPr lang="en-US" sz="2000" baseline="0" dirty="0" smtClean="0">
                          <a:solidFill>
                            <a:srgbClr val="FF0000"/>
                          </a:solidFill>
                          <a:effectLst/>
                          <a:latin typeface="#9Slide05 IcielSanelma" pitchFamily="2" charset="0"/>
                          <a:ea typeface="Courier New" panose="02070309020205020404" pitchFamily="49" charset="0"/>
                        </a:rPr>
                        <a:t> </a:t>
                      </a:r>
                      <a:r>
                        <a:rPr lang="en-US" sz="2000" baseline="0" dirty="0" err="1" smtClean="0">
                          <a:solidFill>
                            <a:srgbClr val="FF0000"/>
                          </a:solidFill>
                          <a:effectLst/>
                          <a:latin typeface="#9Slide05 IcielSanelma" pitchFamily="2" charset="0"/>
                          <a:ea typeface="Courier New" panose="02070309020205020404" pitchFamily="49" charset="0"/>
                        </a:rPr>
                        <a:t>quan</a:t>
                      </a:r>
                      <a:r>
                        <a:rPr lang="en-US" sz="2000" baseline="0" dirty="0" smtClean="0">
                          <a:solidFill>
                            <a:srgbClr val="FF0000"/>
                          </a:solidFill>
                          <a:effectLst/>
                          <a:latin typeface="#9Slide05 IcielSanelma" pitchFamily="2" charset="0"/>
                          <a:ea typeface="Courier New" panose="02070309020205020404" pitchFamily="49" charset="0"/>
                        </a:rPr>
                        <a:t> </a:t>
                      </a:r>
                      <a:r>
                        <a:rPr lang="en-US" sz="2000" baseline="0" dirty="0" err="1" smtClean="0">
                          <a:solidFill>
                            <a:srgbClr val="FF0000"/>
                          </a:solidFill>
                          <a:effectLst/>
                          <a:latin typeface="#9Slide05 IcielSanelma" pitchFamily="2" charset="0"/>
                          <a:ea typeface="Courier New" panose="02070309020205020404" pitchFamily="49" charset="0"/>
                        </a:rPr>
                        <a:t>hệ</a:t>
                      </a:r>
                      <a:endParaRPr lang="en-US" sz="2000" baseline="0" dirty="0" smtClean="0">
                        <a:solidFill>
                          <a:srgbClr val="FF0000"/>
                        </a:solidFill>
                        <a:effectLst/>
                        <a:latin typeface="#9Slide05 IcielSanelma" pitchFamily="2" charset="0"/>
                        <a:ea typeface="Courier New" panose="02070309020205020404" pitchFamily="49" charset="0"/>
                      </a:endParaRPr>
                    </a:p>
                    <a:p>
                      <a:pPr marL="0" marR="0" algn="just">
                        <a:lnSpc>
                          <a:spcPct val="115000"/>
                        </a:lnSpc>
                        <a:spcBef>
                          <a:spcPts val="0"/>
                        </a:spcBef>
                        <a:spcAft>
                          <a:spcPts val="600"/>
                        </a:spcAft>
                      </a:pPr>
                      <a:r>
                        <a:rPr lang="en-US" sz="2000" baseline="0" dirty="0" err="1" smtClean="0">
                          <a:solidFill>
                            <a:srgbClr val="0000FF"/>
                          </a:solidFill>
                          <a:effectLst/>
                          <a:latin typeface="#9Slide05 IcielSanelma" pitchFamily="2" charset="0"/>
                          <a:ea typeface="Arial" panose="020B0604020202020204" pitchFamily="34" charset="0"/>
                        </a:rPr>
                        <a:t>Hình</a:t>
                      </a:r>
                      <a:r>
                        <a:rPr lang="en-US" sz="2000" baseline="0" dirty="0" smtClean="0">
                          <a:solidFill>
                            <a:srgbClr val="0000FF"/>
                          </a:solidFill>
                          <a:effectLst/>
                          <a:latin typeface="#9Slide05 IcielSanelma" pitchFamily="2" charset="0"/>
                          <a:ea typeface="Arial" panose="020B0604020202020204" pitchFamily="34" charset="0"/>
                        </a:rPr>
                        <a:t> </a:t>
                      </a:r>
                      <a:r>
                        <a:rPr lang="en-US" sz="2000" baseline="0" dirty="0" err="1" smtClean="0">
                          <a:solidFill>
                            <a:srgbClr val="0000FF"/>
                          </a:solidFill>
                          <a:effectLst/>
                          <a:latin typeface="#9Slide05 IcielSanelma" pitchFamily="2" charset="0"/>
                          <a:ea typeface="Arial" panose="020B0604020202020204" pitchFamily="34" charset="0"/>
                        </a:rPr>
                        <a:t>thức</a:t>
                      </a:r>
                      <a:endParaRPr lang="en-US" sz="2000" dirty="0">
                        <a:solidFill>
                          <a:srgbClr val="0000FF"/>
                        </a:solidFill>
                        <a:effectLst/>
                        <a:latin typeface="#9Slide05 IcielSanelma" pitchFamily="2"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600"/>
                        </a:spcAft>
                      </a:pPr>
                      <a:r>
                        <a:rPr lang="vi-VN" sz="2800" dirty="0">
                          <a:solidFill>
                            <a:srgbClr val="FF0000"/>
                          </a:solidFill>
                          <a:effectLst/>
                          <a:latin typeface="#9Slide05 IcielSanelma" pitchFamily="2" charset="0"/>
                          <a:ea typeface="Courier New" panose="02070309020205020404" pitchFamily="49" charset="0"/>
                        </a:rPr>
                        <a:t> </a:t>
                      </a:r>
                      <a:r>
                        <a:rPr lang="vi-VN" sz="2800" dirty="0" smtClean="0">
                          <a:solidFill>
                            <a:srgbClr val="FF0000"/>
                          </a:solidFill>
                          <a:effectLst/>
                          <a:latin typeface="#9Slide05 IcielSanelma" pitchFamily="2" charset="0"/>
                          <a:ea typeface="Courier New" panose="02070309020205020404" pitchFamily="49" charset="0"/>
                        </a:rPr>
                        <a:t>G</a:t>
                      </a:r>
                      <a:r>
                        <a:rPr lang="en-US" sz="2800" dirty="0" err="1" smtClean="0">
                          <a:solidFill>
                            <a:srgbClr val="FF0000"/>
                          </a:solidFill>
                          <a:effectLst/>
                          <a:latin typeface="#9Slide05 IcielSanelma" pitchFamily="2" charset="0"/>
                          <a:ea typeface="Courier New" panose="02070309020205020404" pitchFamily="49" charset="0"/>
                        </a:rPr>
                        <a:t>ia</a:t>
                      </a:r>
                      <a:r>
                        <a:rPr lang="en-US" sz="2800" dirty="0" smtClean="0">
                          <a:solidFill>
                            <a:srgbClr val="FF0000"/>
                          </a:solidFill>
                          <a:effectLst/>
                          <a:latin typeface="#9Slide05 IcielSanelma" pitchFamily="2" charset="0"/>
                          <a:ea typeface="Courier New" panose="02070309020205020404" pitchFamily="49" charset="0"/>
                        </a:rPr>
                        <a:t> </a:t>
                      </a:r>
                      <a:r>
                        <a:rPr lang="en-US" sz="2800" dirty="0" err="1" smtClean="0">
                          <a:solidFill>
                            <a:srgbClr val="FF0000"/>
                          </a:solidFill>
                          <a:effectLst/>
                          <a:latin typeface="#9Slide05 IcielSanelma" pitchFamily="2" charset="0"/>
                          <a:ea typeface="Courier New" panose="02070309020205020404" pitchFamily="49" charset="0"/>
                        </a:rPr>
                        <a:t>đình</a:t>
                      </a:r>
                      <a:endParaRPr lang="en-US" sz="2800" dirty="0">
                        <a:solidFill>
                          <a:srgbClr val="FF0000"/>
                        </a:solidFill>
                        <a:effectLst/>
                        <a:latin typeface="#9Slide05 IcielSanelma" pitchFamily="2"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600"/>
                        </a:spcAft>
                      </a:pPr>
                      <a:r>
                        <a:rPr lang="vi-VN" sz="2800" dirty="0">
                          <a:solidFill>
                            <a:srgbClr val="FF0000"/>
                          </a:solidFill>
                          <a:effectLst/>
                          <a:latin typeface="#9Slide05 IcielSanelma" pitchFamily="2" charset="0"/>
                          <a:ea typeface="Courier New" panose="02070309020205020404" pitchFamily="49" charset="0"/>
                        </a:rPr>
                        <a:t> </a:t>
                      </a:r>
                      <a:r>
                        <a:rPr lang="vi-VN" sz="2800" dirty="0" smtClean="0">
                          <a:solidFill>
                            <a:srgbClr val="FF0000"/>
                          </a:solidFill>
                          <a:effectLst/>
                          <a:latin typeface="#9Slide05 IcielSanelma" pitchFamily="2" charset="0"/>
                          <a:ea typeface="Courier New" panose="02070309020205020404" pitchFamily="49" charset="0"/>
                        </a:rPr>
                        <a:t>N</a:t>
                      </a:r>
                      <a:r>
                        <a:rPr lang="en-US" sz="2800" dirty="0" err="1" smtClean="0">
                          <a:solidFill>
                            <a:srgbClr val="FF0000"/>
                          </a:solidFill>
                          <a:effectLst/>
                          <a:latin typeface="#9Slide05 IcielSanelma" pitchFamily="2" charset="0"/>
                          <a:ea typeface="Courier New" panose="02070309020205020404" pitchFamily="49" charset="0"/>
                        </a:rPr>
                        <a:t>hà</a:t>
                      </a:r>
                      <a:r>
                        <a:rPr lang="en-US" sz="2800" baseline="0" dirty="0" smtClean="0">
                          <a:solidFill>
                            <a:srgbClr val="FF0000"/>
                          </a:solidFill>
                          <a:effectLst/>
                          <a:latin typeface="#9Slide05 IcielSanelma" pitchFamily="2" charset="0"/>
                          <a:ea typeface="Courier New" panose="02070309020205020404" pitchFamily="49" charset="0"/>
                        </a:rPr>
                        <a:t> </a:t>
                      </a:r>
                      <a:r>
                        <a:rPr lang="en-US" sz="2800" baseline="0" dirty="0" err="1" smtClean="0">
                          <a:solidFill>
                            <a:srgbClr val="FF0000"/>
                          </a:solidFill>
                          <a:effectLst/>
                          <a:latin typeface="#9Slide05 IcielSanelma" pitchFamily="2" charset="0"/>
                          <a:ea typeface="Courier New" panose="02070309020205020404" pitchFamily="49" charset="0"/>
                        </a:rPr>
                        <a:t>trường</a:t>
                      </a:r>
                      <a:endParaRPr lang="en-US" sz="2800" dirty="0">
                        <a:solidFill>
                          <a:srgbClr val="FF0000"/>
                        </a:solidFill>
                        <a:effectLst/>
                        <a:latin typeface="#9Slide05 IcielSanelma" pitchFamily="2"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600"/>
                        </a:spcAft>
                      </a:pPr>
                      <a:r>
                        <a:rPr lang="vi-VN" sz="2800" dirty="0">
                          <a:solidFill>
                            <a:srgbClr val="FF0000"/>
                          </a:solidFill>
                          <a:effectLst/>
                          <a:latin typeface="#9Slide05 IcielSanelma" pitchFamily="2" charset="0"/>
                          <a:ea typeface="Courier New" panose="02070309020205020404" pitchFamily="49" charset="0"/>
                        </a:rPr>
                        <a:t> </a:t>
                      </a:r>
                      <a:r>
                        <a:rPr lang="vi-VN" sz="2800" dirty="0" smtClean="0">
                          <a:solidFill>
                            <a:srgbClr val="FF0000"/>
                          </a:solidFill>
                          <a:effectLst/>
                          <a:latin typeface="#9Slide05 IcielSanelma" pitchFamily="2" charset="0"/>
                          <a:ea typeface="Courier New" panose="02070309020205020404" pitchFamily="49" charset="0"/>
                        </a:rPr>
                        <a:t>X</a:t>
                      </a:r>
                      <a:r>
                        <a:rPr lang="en-US" sz="2800" dirty="0" smtClean="0">
                          <a:solidFill>
                            <a:srgbClr val="FF0000"/>
                          </a:solidFill>
                          <a:effectLst/>
                          <a:latin typeface="#9Slide05 IcielSanelma" pitchFamily="2" charset="0"/>
                          <a:ea typeface="Courier New" panose="02070309020205020404" pitchFamily="49" charset="0"/>
                        </a:rPr>
                        <a:t>ã</a:t>
                      </a:r>
                      <a:r>
                        <a:rPr lang="en-US" sz="2800" baseline="0" dirty="0" smtClean="0">
                          <a:solidFill>
                            <a:srgbClr val="FF0000"/>
                          </a:solidFill>
                          <a:effectLst/>
                          <a:latin typeface="#9Slide05 IcielSanelma" pitchFamily="2" charset="0"/>
                          <a:ea typeface="Courier New" panose="02070309020205020404" pitchFamily="49" charset="0"/>
                        </a:rPr>
                        <a:t> </a:t>
                      </a:r>
                      <a:r>
                        <a:rPr lang="en-US" sz="2800" baseline="0" dirty="0" err="1" smtClean="0">
                          <a:solidFill>
                            <a:srgbClr val="FF0000"/>
                          </a:solidFill>
                          <a:effectLst/>
                          <a:latin typeface="#9Slide05 IcielSanelma" pitchFamily="2" charset="0"/>
                          <a:ea typeface="Courier New" panose="02070309020205020404" pitchFamily="49" charset="0"/>
                        </a:rPr>
                        <a:t>hội</a:t>
                      </a:r>
                      <a:endParaRPr lang="en-US" sz="2800" dirty="0">
                        <a:solidFill>
                          <a:srgbClr val="FF0000"/>
                        </a:solidFill>
                        <a:effectLst/>
                        <a:latin typeface="#9Slide05 IcielSanelma" pitchFamily="2"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844429">
                <a:tc>
                  <a:txBody>
                    <a:bodyPr/>
                    <a:lstStyle/>
                    <a:p>
                      <a:pPr marL="0" marR="0" algn="just">
                        <a:lnSpc>
                          <a:spcPct val="115000"/>
                        </a:lnSpc>
                        <a:spcBef>
                          <a:spcPts val="0"/>
                        </a:spcBef>
                        <a:spcAft>
                          <a:spcPts val="600"/>
                        </a:spcAft>
                      </a:pPr>
                      <a:r>
                        <a:rPr lang="vi-VN" sz="2800" dirty="0">
                          <a:solidFill>
                            <a:srgbClr val="0000FF"/>
                          </a:solidFill>
                          <a:effectLst/>
                          <a:latin typeface="#9Slide05 IcielSanelma" pitchFamily="2" charset="0"/>
                          <a:ea typeface="Courier New" panose="02070309020205020404" pitchFamily="49" charset="0"/>
                        </a:rPr>
                        <a:t> </a:t>
                      </a:r>
                      <a:r>
                        <a:rPr lang="en-US" sz="2800" dirty="0" err="1" smtClean="0">
                          <a:solidFill>
                            <a:srgbClr val="0000FF"/>
                          </a:solidFill>
                          <a:effectLst/>
                          <a:latin typeface="#9Slide05 IcielSanelma" pitchFamily="2" charset="0"/>
                          <a:ea typeface="Courier New" panose="02070309020205020404" pitchFamily="49" charset="0"/>
                        </a:rPr>
                        <a:t>Lời</a:t>
                      </a:r>
                      <a:r>
                        <a:rPr lang="en-US" sz="2800" baseline="0" dirty="0" smtClean="0">
                          <a:solidFill>
                            <a:srgbClr val="0000FF"/>
                          </a:solidFill>
                          <a:effectLst/>
                          <a:latin typeface="#9Slide05 IcielSanelma" pitchFamily="2" charset="0"/>
                          <a:ea typeface="Courier New" panose="02070309020205020404" pitchFamily="49" charset="0"/>
                        </a:rPr>
                        <a:t> </a:t>
                      </a:r>
                      <a:r>
                        <a:rPr lang="en-US" sz="2800" baseline="0" dirty="0" err="1" smtClean="0">
                          <a:solidFill>
                            <a:srgbClr val="0000FF"/>
                          </a:solidFill>
                          <a:effectLst/>
                          <a:latin typeface="#9Slide05 IcielSanelma" pitchFamily="2" charset="0"/>
                          <a:ea typeface="Courier New" panose="02070309020205020404" pitchFamily="49" charset="0"/>
                        </a:rPr>
                        <a:t>nói</a:t>
                      </a:r>
                      <a:endParaRPr lang="en-US" sz="2800" dirty="0">
                        <a:solidFill>
                          <a:srgbClr val="0000FF"/>
                        </a:solidFill>
                        <a:effectLst/>
                        <a:latin typeface="#9Slide05 IcielSanelma" pitchFamily="2"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844429">
                <a:tc>
                  <a:txBody>
                    <a:bodyPr/>
                    <a:lstStyle/>
                    <a:p>
                      <a:pPr marL="0" marR="0" algn="just">
                        <a:lnSpc>
                          <a:spcPct val="115000"/>
                        </a:lnSpc>
                        <a:spcBef>
                          <a:spcPts val="0"/>
                        </a:spcBef>
                        <a:spcAft>
                          <a:spcPts val="600"/>
                        </a:spcAft>
                      </a:pPr>
                      <a:r>
                        <a:rPr lang="vi-VN" sz="2800" dirty="0">
                          <a:solidFill>
                            <a:srgbClr val="0000FF"/>
                          </a:solidFill>
                          <a:effectLst/>
                          <a:latin typeface="#9Slide05 IcielSanelma" pitchFamily="2" charset="0"/>
                          <a:ea typeface="Courier New" panose="02070309020205020404" pitchFamily="49" charset="0"/>
                        </a:rPr>
                        <a:t> </a:t>
                      </a:r>
                      <a:r>
                        <a:rPr lang="en-US" sz="2800" dirty="0" err="1" smtClean="0">
                          <a:solidFill>
                            <a:srgbClr val="0000FF"/>
                          </a:solidFill>
                          <a:effectLst/>
                          <a:latin typeface="#9Slide05 IcielSanelma" pitchFamily="2" charset="0"/>
                          <a:ea typeface="Courier New" panose="02070309020205020404" pitchFamily="49" charset="0"/>
                        </a:rPr>
                        <a:t>Việc</a:t>
                      </a:r>
                      <a:r>
                        <a:rPr lang="en-US" sz="2800" baseline="0" dirty="0" smtClean="0">
                          <a:solidFill>
                            <a:srgbClr val="0000FF"/>
                          </a:solidFill>
                          <a:effectLst/>
                          <a:latin typeface="#9Slide05 IcielSanelma" pitchFamily="2" charset="0"/>
                          <a:ea typeface="Courier New" panose="02070309020205020404" pitchFamily="49" charset="0"/>
                        </a:rPr>
                        <a:t> </a:t>
                      </a:r>
                      <a:r>
                        <a:rPr lang="en-US" sz="2800" baseline="0" dirty="0" err="1" smtClean="0">
                          <a:solidFill>
                            <a:srgbClr val="0000FF"/>
                          </a:solidFill>
                          <a:effectLst/>
                          <a:latin typeface="#9Slide05 IcielSanelma" pitchFamily="2" charset="0"/>
                          <a:ea typeface="Courier New" panose="02070309020205020404" pitchFamily="49" charset="0"/>
                        </a:rPr>
                        <a:t>làm</a:t>
                      </a:r>
                      <a:endParaRPr lang="en-US" sz="2800" dirty="0">
                        <a:solidFill>
                          <a:srgbClr val="0000FF"/>
                        </a:solidFill>
                        <a:effectLst/>
                        <a:latin typeface="#9Slide05 IcielSanelma" pitchFamily="2"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2"/>
                  </a:ext>
                </a:extLst>
              </a:tr>
              <a:tr h="844429">
                <a:tc>
                  <a:txBody>
                    <a:bodyPr/>
                    <a:lstStyle/>
                    <a:p>
                      <a:pPr marL="0" marR="0" algn="just">
                        <a:lnSpc>
                          <a:spcPct val="115000"/>
                        </a:lnSpc>
                        <a:spcBef>
                          <a:spcPts val="0"/>
                        </a:spcBef>
                        <a:spcAft>
                          <a:spcPts val="600"/>
                        </a:spcAft>
                      </a:pPr>
                      <a:r>
                        <a:rPr lang="vi-VN" sz="2800" dirty="0">
                          <a:solidFill>
                            <a:srgbClr val="0000FF"/>
                          </a:solidFill>
                          <a:effectLst/>
                          <a:latin typeface="#9Slide05 IcielSanelma" pitchFamily="2" charset="0"/>
                          <a:ea typeface="Courier New" panose="02070309020205020404" pitchFamily="49" charset="0"/>
                        </a:rPr>
                        <a:t> </a:t>
                      </a:r>
                      <a:r>
                        <a:rPr lang="vi-VN" sz="2800" dirty="0" smtClean="0">
                          <a:solidFill>
                            <a:srgbClr val="0000FF"/>
                          </a:solidFill>
                          <a:effectLst/>
                          <a:latin typeface="#9Slide05 IcielSanelma" pitchFamily="2" charset="0"/>
                          <a:ea typeface="Courier New" panose="02070309020205020404" pitchFamily="49" charset="0"/>
                        </a:rPr>
                        <a:t>T</a:t>
                      </a:r>
                      <a:r>
                        <a:rPr lang="en-US" sz="2800" dirty="0" err="1" smtClean="0">
                          <a:solidFill>
                            <a:srgbClr val="0000FF"/>
                          </a:solidFill>
                          <a:effectLst/>
                          <a:latin typeface="#9Slide05 IcielSanelma" pitchFamily="2" charset="0"/>
                          <a:ea typeface="Courier New" panose="02070309020205020404" pitchFamily="49" charset="0"/>
                        </a:rPr>
                        <a:t>hái</a:t>
                      </a:r>
                      <a:r>
                        <a:rPr lang="en-US" sz="2800" baseline="0" dirty="0" smtClean="0">
                          <a:solidFill>
                            <a:srgbClr val="0000FF"/>
                          </a:solidFill>
                          <a:effectLst/>
                          <a:latin typeface="#9Slide05 IcielSanelma" pitchFamily="2" charset="0"/>
                          <a:ea typeface="Courier New" panose="02070309020205020404" pitchFamily="49" charset="0"/>
                        </a:rPr>
                        <a:t> </a:t>
                      </a:r>
                      <a:r>
                        <a:rPr lang="en-US" sz="2800" baseline="0" dirty="0" err="1" smtClean="0">
                          <a:solidFill>
                            <a:srgbClr val="0000FF"/>
                          </a:solidFill>
                          <a:effectLst/>
                          <a:latin typeface="#9Slide05 IcielSanelma" pitchFamily="2" charset="0"/>
                          <a:ea typeface="Courier New" panose="02070309020205020404" pitchFamily="49" charset="0"/>
                        </a:rPr>
                        <a:t>độ</a:t>
                      </a:r>
                      <a:endParaRPr lang="en-US" sz="2800" dirty="0">
                        <a:solidFill>
                          <a:srgbClr val="0000FF"/>
                        </a:solidFill>
                        <a:effectLst/>
                        <a:latin typeface="#9Slide05 IcielSanelma" pitchFamily="2"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r h="844429">
                <a:tc>
                  <a:txBody>
                    <a:bodyPr/>
                    <a:lstStyle/>
                    <a:p>
                      <a:pPr marL="0" marR="0" algn="just">
                        <a:lnSpc>
                          <a:spcPct val="115000"/>
                        </a:lnSpc>
                        <a:spcBef>
                          <a:spcPts val="0"/>
                        </a:spcBef>
                        <a:spcAft>
                          <a:spcPts val="600"/>
                        </a:spcAft>
                      </a:pPr>
                      <a:r>
                        <a:rPr lang="vi-VN" sz="1200">
                          <a:effectLst/>
                          <a:latin typeface="Courier New" panose="02070309020205020404" pitchFamily="49" charset="0"/>
                          <a:ea typeface="Courier New" panose="02070309020205020404" pitchFamily="49" charset="0"/>
                        </a:rPr>
                        <a:t> </a:t>
                      </a:r>
                      <a:endParaRPr lang="en-US"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600"/>
                        </a:spcAft>
                      </a:pPr>
                      <a:r>
                        <a:rPr lang="vi-VN" sz="1200">
                          <a:effectLst/>
                          <a:latin typeface="Courier New" panose="02070309020205020404" pitchFamily="49" charset="0"/>
                          <a:ea typeface="Courier New" panose="02070309020205020404" pitchFamily="49" charset="0"/>
                        </a:rPr>
                        <a:t> </a:t>
                      </a:r>
                      <a:endParaRPr lang="en-US"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600"/>
                        </a:spcAft>
                      </a:pPr>
                      <a:r>
                        <a:rPr lang="vi-VN" sz="1200">
                          <a:effectLst/>
                          <a:latin typeface="Courier New" panose="02070309020205020404" pitchFamily="49" charset="0"/>
                          <a:ea typeface="Courier New" panose="02070309020205020404" pitchFamily="49" charset="0"/>
                        </a:rPr>
                        <a:t> </a:t>
                      </a:r>
                      <a:endParaRPr lang="en-US"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6" name="Picture 4" descr="Bạn là nhân vật nào trong teamwor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63" b="89941" l="1000" r="90000"/>
                    </a14:imgEffect>
                  </a14:imgLayer>
                </a14:imgProps>
              </a:ext>
              <a:ext uri="{28A0092B-C50C-407E-A947-70E740481C1C}">
                <a14:useLocalDpi xmlns:a14="http://schemas.microsoft.com/office/drawing/2010/main" val="0"/>
              </a:ext>
            </a:extLst>
          </a:blip>
          <a:srcRect/>
          <a:stretch>
            <a:fillRect/>
          </a:stretch>
        </p:blipFill>
        <p:spPr bwMode="auto">
          <a:xfrm>
            <a:off x="0" y="584776"/>
            <a:ext cx="2724112" cy="1570028"/>
          </a:xfrm>
          <a:prstGeom prst="rect">
            <a:avLst/>
          </a:prstGeom>
          <a:solidFill>
            <a:srgbClr val="FFCCFF"/>
          </a:solidFill>
          <a:extLst/>
        </p:spPr>
      </p:pic>
      <p:sp>
        <p:nvSpPr>
          <p:cNvPr id="7" name="TextBox 6"/>
          <p:cNvSpPr txBox="1"/>
          <p:nvPr/>
        </p:nvSpPr>
        <p:spPr>
          <a:xfrm>
            <a:off x="4265" y="0"/>
            <a:ext cx="2719847" cy="584775"/>
          </a:xfrm>
          <a:prstGeom prst="rect">
            <a:avLst/>
          </a:prstGeom>
          <a:solidFill>
            <a:schemeClr val="accent6">
              <a:lumMod val="40000"/>
              <a:lumOff val="60000"/>
            </a:schemeClr>
          </a:solidFill>
        </p:spPr>
        <p:txBody>
          <a:bodyPr wrap="square" rtlCol="0">
            <a:spAutoFit/>
          </a:bodyPr>
          <a:lstStyle/>
          <a:p>
            <a:r>
              <a:rPr lang="en-US" sz="3200" dirty="0" smtClean="0">
                <a:solidFill>
                  <a:srgbClr val="0000FF"/>
                </a:solidFill>
                <a:latin typeface="微软雅黑"/>
                <a:ea typeface="微软雅黑"/>
              </a:rPr>
              <a:t>TEAM WORK</a:t>
            </a:r>
            <a:endParaRPr lang="en-US" sz="3200" dirty="0">
              <a:solidFill>
                <a:srgbClr val="0000FF"/>
              </a:solidFill>
              <a:latin typeface="微软雅黑"/>
              <a:ea typeface="微软雅黑"/>
            </a:endParaRPr>
          </a:p>
        </p:txBody>
      </p:sp>
      <p:sp>
        <p:nvSpPr>
          <p:cNvPr id="9" name="Rectangle: Rounded Corners 1">
            <a:extLst>
              <a:ext uri="{FF2B5EF4-FFF2-40B4-BE49-F238E27FC236}">
                <a16:creationId xmlns:a16="http://schemas.microsoft.com/office/drawing/2014/main" id="{49368C2B-08BB-4567-BA27-2402FAA3C31F}"/>
              </a:ext>
            </a:extLst>
          </p:cNvPr>
          <p:cNvSpPr/>
          <p:nvPr/>
        </p:nvSpPr>
        <p:spPr>
          <a:xfrm>
            <a:off x="2997642" y="225491"/>
            <a:ext cx="6861975" cy="744568"/>
          </a:xfrm>
          <a:prstGeom prst="roundRect">
            <a:avLst/>
          </a:prstGeom>
          <a:solidFill>
            <a:schemeClr val="accent2">
              <a:lumMod val="60000"/>
              <a:lumOff val="4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00FF"/>
                </a:solidFill>
                <a:latin typeface="SVN-Steady" pitchFamily="50" charset="0"/>
                <a:ea typeface="Times New Roman" panose="02020603050405020304" pitchFamily="18" charset="0"/>
              </a:rPr>
              <a:t>PHIẾU BÀI TẬP (THẢO LUẬN NHÓM)</a:t>
            </a:r>
            <a:endParaRPr lang="en-US" sz="3200" b="1" dirty="0">
              <a:solidFill>
                <a:srgbClr val="0000FF"/>
              </a:solidFill>
              <a:latin typeface="SVN-Steady" pitchFamily="50" charset="0"/>
              <a:ea typeface="Times New Roman" panose="02020603050405020304" pitchFamily="18" charset="0"/>
            </a:endParaRPr>
          </a:p>
          <a:p>
            <a:r>
              <a:rPr lang="en-US" dirty="0">
                <a:solidFill>
                  <a:prstClr val="white"/>
                </a:solidFill>
                <a:latin typeface="Times New Roman" panose="02020603050405020304" pitchFamily="18" charset="0"/>
                <a:ea typeface="Times New Roman" panose="02020603050405020304" pitchFamily="18" charset="0"/>
              </a:rPr>
              <a:t> </a:t>
            </a:r>
          </a:p>
        </p:txBody>
      </p:sp>
      <p:sp>
        <p:nvSpPr>
          <p:cNvPr id="10" name="Rectangle 9"/>
          <p:cNvSpPr/>
          <p:nvPr/>
        </p:nvSpPr>
        <p:spPr>
          <a:xfrm>
            <a:off x="2724112" y="970059"/>
            <a:ext cx="8841850" cy="717761"/>
          </a:xfrm>
          <a:prstGeom prst="rect">
            <a:avLst/>
          </a:prstGeom>
        </p:spPr>
        <p:txBody>
          <a:bodyPr wrap="square">
            <a:spAutoFit/>
          </a:bodyPr>
          <a:lstStyle/>
          <a:p>
            <a:pPr indent="279400" algn="just">
              <a:lnSpc>
                <a:spcPct val="127000"/>
              </a:lnSpc>
              <a:spcAft>
                <a:spcPts val="500"/>
              </a:spcAft>
            </a:pPr>
            <a:r>
              <a:rPr lang="vi-VN" sz="3200" b="1" dirty="0">
                <a:solidFill>
                  <a:srgbClr val="353635"/>
                </a:solidFill>
                <a:latin typeface="#9Slide05 Israquella" pitchFamily="2" charset="0"/>
                <a:ea typeface="Times New Roman" panose="02020603050405020304" pitchFamily="18" charset="0"/>
              </a:rPr>
              <a:t>Tìm hiểu biểu hiện của tình yêu thương con </a:t>
            </a:r>
            <a:r>
              <a:rPr lang="vi-VN" sz="3200" b="1" dirty="0" smtClean="0">
                <a:solidFill>
                  <a:srgbClr val="353635"/>
                </a:solidFill>
                <a:latin typeface="#9Slide05 Israquella" pitchFamily="2" charset="0"/>
                <a:ea typeface="Times New Roman" panose="02020603050405020304" pitchFamily="18" charset="0"/>
              </a:rPr>
              <a:t>người</a:t>
            </a:r>
            <a:r>
              <a:rPr lang="en-US" sz="3200" b="1" dirty="0">
                <a:solidFill>
                  <a:srgbClr val="353635"/>
                </a:solidFill>
                <a:latin typeface="#9Slide05 Israquella" pitchFamily="2" charset="0"/>
                <a:ea typeface="Times New Roman" panose="02020603050405020304" pitchFamily="18" charset="0"/>
              </a:rPr>
              <a:t> </a:t>
            </a:r>
            <a:r>
              <a:rPr lang="en-US" sz="3200" b="1" dirty="0" err="1" smtClean="0">
                <a:solidFill>
                  <a:srgbClr val="353635"/>
                </a:solidFill>
                <a:latin typeface="#9Slide05 Israquella" pitchFamily="2" charset="0"/>
                <a:ea typeface="Times New Roman" panose="02020603050405020304" pitchFamily="18" charset="0"/>
              </a:rPr>
              <a:t>bằng</a:t>
            </a:r>
            <a:r>
              <a:rPr lang="en-US" sz="3200" b="1" dirty="0" smtClean="0">
                <a:solidFill>
                  <a:srgbClr val="353635"/>
                </a:solidFill>
                <a:latin typeface="#9Slide05 Israquella" pitchFamily="2" charset="0"/>
                <a:ea typeface="Times New Roman" panose="02020603050405020304" pitchFamily="18" charset="0"/>
              </a:rPr>
              <a:t> </a:t>
            </a:r>
            <a:r>
              <a:rPr lang="en-US" sz="3200" b="1" dirty="0" err="1" smtClean="0">
                <a:solidFill>
                  <a:srgbClr val="353635"/>
                </a:solidFill>
                <a:latin typeface="#9Slide05 Israquella" pitchFamily="2" charset="0"/>
                <a:ea typeface="Times New Roman" panose="02020603050405020304" pitchFamily="18" charset="0"/>
              </a:rPr>
              <a:t>cách</a:t>
            </a:r>
            <a:r>
              <a:rPr lang="en-US" sz="3200" b="1" dirty="0" smtClean="0">
                <a:solidFill>
                  <a:srgbClr val="353635"/>
                </a:solidFill>
                <a:latin typeface="#9Slide05 Israquella" pitchFamily="2" charset="0"/>
                <a:ea typeface="Times New Roman" panose="02020603050405020304" pitchFamily="18" charset="0"/>
              </a:rPr>
              <a:t> </a:t>
            </a:r>
            <a:r>
              <a:rPr lang="en-US" sz="3200" b="1" dirty="0" err="1" smtClean="0">
                <a:solidFill>
                  <a:srgbClr val="353635"/>
                </a:solidFill>
                <a:latin typeface="#9Slide05 Israquella" pitchFamily="2" charset="0"/>
                <a:ea typeface="Times New Roman" panose="02020603050405020304" pitchFamily="18" charset="0"/>
              </a:rPr>
              <a:t>hoàn</a:t>
            </a:r>
            <a:r>
              <a:rPr lang="en-US" sz="3200" b="1" dirty="0" smtClean="0">
                <a:solidFill>
                  <a:srgbClr val="353635"/>
                </a:solidFill>
                <a:latin typeface="#9Slide05 Israquella" pitchFamily="2" charset="0"/>
                <a:ea typeface="Times New Roman" panose="02020603050405020304" pitchFamily="18" charset="0"/>
              </a:rPr>
              <a:t> </a:t>
            </a:r>
            <a:r>
              <a:rPr lang="en-US" sz="3200" b="1" dirty="0" err="1" smtClean="0">
                <a:solidFill>
                  <a:srgbClr val="353635"/>
                </a:solidFill>
                <a:latin typeface="#9Slide05 Israquella" pitchFamily="2" charset="0"/>
                <a:ea typeface="Times New Roman" panose="02020603050405020304" pitchFamily="18" charset="0"/>
              </a:rPr>
              <a:t>thiện</a:t>
            </a:r>
            <a:r>
              <a:rPr lang="en-US" sz="3200" b="1" dirty="0" smtClean="0">
                <a:solidFill>
                  <a:srgbClr val="353635"/>
                </a:solidFill>
                <a:latin typeface="#9Slide05 Israquella" pitchFamily="2" charset="0"/>
                <a:ea typeface="Times New Roman" panose="02020603050405020304" pitchFamily="18" charset="0"/>
              </a:rPr>
              <a:t> </a:t>
            </a:r>
            <a:r>
              <a:rPr lang="en-US" sz="3200" b="1" dirty="0" err="1" smtClean="0">
                <a:solidFill>
                  <a:srgbClr val="353635"/>
                </a:solidFill>
                <a:latin typeface="#9Slide05 Israquella" pitchFamily="2" charset="0"/>
                <a:ea typeface="Times New Roman" panose="02020603050405020304" pitchFamily="18" charset="0"/>
              </a:rPr>
              <a:t>phiếu</a:t>
            </a:r>
            <a:r>
              <a:rPr lang="en-US" sz="3200" b="1" dirty="0" smtClean="0">
                <a:solidFill>
                  <a:srgbClr val="353635"/>
                </a:solidFill>
                <a:latin typeface="#9Slide05 Israquella" pitchFamily="2" charset="0"/>
                <a:ea typeface="Times New Roman" panose="02020603050405020304" pitchFamily="18" charset="0"/>
              </a:rPr>
              <a:t> </a:t>
            </a:r>
            <a:r>
              <a:rPr lang="en-US" sz="3200" b="1" dirty="0" err="1" smtClean="0">
                <a:solidFill>
                  <a:srgbClr val="353635"/>
                </a:solidFill>
                <a:latin typeface="#9Slide05 Israquella" pitchFamily="2" charset="0"/>
                <a:ea typeface="Times New Roman" panose="02020603050405020304" pitchFamily="18" charset="0"/>
              </a:rPr>
              <a:t>bài</a:t>
            </a:r>
            <a:r>
              <a:rPr lang="en-US" sz="3200" b="1" dirty="0" smtClean="0">
                <a:solidFill>
                  <a:srgbClr val="353635"/>
                </a:solidFill>
                <a:latin typeface="#9Slide05 Israquella" pitchFamily="2" charset="0"/>
                <a:ea typeface="Times New Roman" panose="02020603050405020304" pitchFamily="18" charset="0"/>
              </a:rPr>
              <a:t> </a:t>
            </a:r>
            <a:r>
              <a:rPr lang="en-US" sz="3200" b="1" dirty="0" err="1" smtClean="0">
                <a:solidFill>
                  <a:srgbClr val="353635"/>
                </a:solidFill>
                <a:latin typeface="#9Slide05 Israquella" pitchFamily="2" charset="0"/>
                <a:ea typeface="Times New Roman" panose="02020603050405020304" pitchFamily="18" charset="0"/>
              </a:rPr>
              <a:t>tập</a:t>
            </a:r>
            <a:r>
              <a:rPr lang="en-US" sz="3200" b="1" dirty="0" smtClean="0">
                <a:solidFill>
                  <a:srgbClr val="353635"/>
                </a:solidFill>
                <a:latin typeface="#9Slide05 Israquella" pitchFamily="2" charset="0"/>
                <a:ea typeface="Times New Roman" panose="02020603050405020304" pitchFamily="18" charset="0"/>
              </a:rPr>
              <a:t> </a:t>
            </a:r>
            <a:endParaRPr lang="en-US" sz="3200" dirty="0">
              <a:solidFill>
                <a:srgbClr val="353635"/>
              </a:solidFill>
              <a:effectLst/>
              <a:latin typeface="#9Slide05 Israquella" pitchFamily="2" charset="0"/>
              <a:ea typeface="Times New Roman" panose="02020603050405020304" pitchFamily="18" charset="0"/>
            </a:endParaRPr>
          </a:p>
        </p:txBody>
      </p:sp>
      <p:cxnSp>
        <p:nvCxnSpPr>
          <p:cNvPr id="13" name="Straight Connector 12"/>
          <p:cNvCxnSpPr/>
          <p:nvPr/>
        </p:nvCxnSpPr>
        <p:spPr>
          <a:xfrm>
            <a:off x="403100" y="2339082"/>
            <a:ext cx="2189975" cy="84109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25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par>
                                <p:cTn id="10" presetID="47" presetClass="exit" presetSubtype="0" fill="hold" nodeType="with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8"/>
          <p:cNvSpPr/>
          <p:nvPr/>
        </p:nvSpPr>
        <p:spPr bwMode="auto">
          <a:xfrm>
            <a:off x="4354513" y="2370138"/>
            <a:ext cx="3587750" cy="4487862"/>
          </a:xfrm>
          <a:custGeom>
            <a:avLst/>
            <a:gdLst/>
            <a:ahLst/>
            <a:cxnLst>
              <a:cxn ang="0">
                <a:pos x="935" y="802"/>
              </a:cxn>
              <a:cxn ang="0">
                <a:pos x="1068" y="631"/>
              </a:cxn>
              <a:cxn ang="0">
                <a:pos x="859" y="776"/>
              </a:cxn>
              <a:cxn ang="0">
                <a:pos x="733" y="833"/>
              </a:cxn>
              <a:cxn ang="0">
                <a:pos x="756" y="774"/>
              </a:cxn>
              <a:cxn ang="0">
                <a:pos x="787" y="673"/>
              </a:cxn>
              <a:cxn ang="0">
                <a:pos x="1102" y="378"/>
              </a:cxn>
              <a:cxn ang="0">
                <a:pos x="799" y="562"/>
              </a:cxn>
              <a:cxn ang="0">
                <a:pos x="784" y="427"/>
              </a:cxn>
              <a:cxn ang="0">
                <a:pos x="899" y="191"/>
              </a:cxn>
              <a:cxn ang="0">
                <a:pos x="763" y="361"/>
              </a:cxn>
              <a:cxn ang="0">
                <a:pos x="690" y="229"/>
              </a:cxn>
              <a:cxn ang="0">
                <a:pos x="721" y="695"/>
              </a:cxn>
              <a:cxn ang="0">
                <a:pos x="558" y="380"/>
              </a:cxn>
              <a:cxn ang="0">
                <a:pos x="641" y="869"/>
              </a:cxn>
              <a:cxn ang="0">
                <a:pos x="590" y="1012"/>
              </a:cxn>
              <a:cxn ang="0">
                <a:pos x="493" y="807"/>
              </a:cxn>
              <a:cxn ang="0">
                <a:pos x="539" y="595"/>
              </a:cxn>
              <a:cxn ang="0">
                <a:pos x="471" y="746"/>
              </a:cxn>
              <a:cxn ang="0">
                <a:pos x="459" y="704"/>
              </a:cxn>
              <a:cxn ang="0">
                <a:pos x="605" y="0"/>
              </a:cxn>
              <a:cxn ang="0">
                <a:pos x="474" y="213"/>
              </a:cxn>
              <a:cxn ang="0">
                <a:pos x="357" y="22"/>
              </a:cxn>
              <a:cxn ang="0">
                <a:pos x="440" y="298"/>
              </a:cxn>
              <a:cxn ang="0">
                <a:pos x="391" y="665"/>
              </a:cxn>
              <a:cxn ang="0">
                <a:pos x="423" y="846"/>
              </a:cxn>
              <a:cxn ang="0">
                <a:pos x="282" y="227"/>
              </a:cxn>
              <a:cxn ang="0">
                <a:pos x="271" y="507"/>
              </a:cxn>
              <a:cxn ang="0">
                <a:pos x="0" y="422"/>
              </a:cxn>
              <a:cxn ang="0">
                <a:pos x="276" y="569"/>
              </a:cxn>
              <a:cxn ang="0">
                <a:pos x="346" y="842"/>
              </a:cxn>
              <a:cxn ang="0">
                <a:pos x="212" y="826"/>
              </a:cxn>
              <a:cxn ang="0">
                <a:pos x="54" y="627"/>
              </a:cxn>
              <a:cxn ang="0">
                <a:pos x="167" y="836"/>
              </a:cxn>
              <a:cxn ang="0">
                <a:pos x="22" y="913"/>
              </a:cxn>
              <a:cxn ang="0">
                <a:pos x="389" y="929"/>
              </a:cxn>
              <a:cxn ang="0">
                <a:pos x="440" y="1007"/>
              </a:cxn>
              <a:cxn ang="0">
                <a:pos x="655" y="1517"/>
              </a:cxn>
              <a:cxn ang="0">
                <a:pos x="485" y="1601"/>
              </a:cxn>
              <a:cxn ang="0">
                <a:pos x="978" y="1601"/>
              </a:cxn>
              <a:cxn ang="0">
                <a:pos x="843" y="1513"/>
              </a:cxn>
              <a:cxn ang="0">
                <a:pos x="843" y="1513"/>
              </a:cxn>
              <a:cxn ang="0">
                <a:pos x="707" y="1144"/>
              </a:cxn>
              <a:cxn ang="0">
                <a:pos x="688" y="1006"/>
              </a:cxn>
              <a:cxn ang="0">
                <a:pos x="874" y="822"/>
              </a:cxn>
              <a:cxn ang="0">
                <a:pos x="876" y="822"/>
              </a:cxn>
              <a:cxn ang="0">
                <a:pos x="1091" y="949"/>
              </a:cxn>
              <a:cxn ang="0">
                <a:pos x="935" y="802"/>
              </a:cxn>
            </a:cxnLst>
            <a:rect l="0" t="0" r="r" b="b"/>
            <a:pathLst>
              <a:path w="1102" h="1601">
                <a:moveTo>
                  <a:pt x="935" y="802"/>
                </a:moveTo>
                <a:cubicBezTo>
                  <a:pt x="1004" y="772"/>
                  <a:pt x="1064" y="712"/>
                  <a:pt x="1068" y="631"/>
                </a:cubicBezTo>
                <a:cubicBezTo>
                  <a:pt x="1047" y="762"/>
                  <a:pt x="933" y="762"/>
                  <a:pt x="859" y="776"/>
                </a:cubicBezTo>
                <a:cubicBezTo>
                  <a:pt x="800" y="786"/>
                  <a:pt x="766" y="801"/>
                  <a:pt x="733" y="833"/>
                </a:cubicBezTo>
                <a:cubicBezTo>
                  <a:pt x="740" y="815"/>
                  <a:pt x="747" y="795"/>
                  <a:pt x="756" y="774"/>
                </a:cubicBezTo>
                <a:cubicBezTo>
                  <a:pt x="769" y="741"/>
                  <a:pt x="780" y="707"/>
                  <a:pt x="787" y="673"/>
                </a:cubicBezTo>
                <a:cubicBezTo>
                  <a:pt x="837" y="539"/>
                  <a:pt x="931" y="384"/>
                  <a:pt x="1102" y="378"/>
                </a:cubicBezTo>
                <a:cubicBezTo>
                  <a:pt x="1000" y="373"/>
                  <a:pt x="882" y="453"/>
                  <a:pt x="799" y="562"/>
                </a:cubicBezTo>
                <a:cubicBezTo>
                  <a:pt x="799" y="517"/>
                  <a:pt x="795" y="472"/>
                  <a:pt x="784" y="427"/>
                </a:cubicBezTo>
                <a:cubicBezTo>
                  <a:pt x="779" y="342"/>
                  <a:pt x="802" y="248"/>
                  <a:pt x="899" y="191"/>
                </a:cubicBezTo>
                <a:cubicBezTo>
                  <a:pt x="839" y="221"/>
                  <a:pt x="785" y="279"/>
                  <a:pt x="763" y="361"/>
                </a:cubicBezTo>
                <a:cubicBezTo>
                  <a:pt x="746" y="315"/>
                  <a:pt x="722" y="271"/>
                  <a:pt x="690" y="229"/>
                </a:cubicBezTo>
                <a:cubicBezTo>
                  <a:pt x="803" y="411"/>
                  <a:pt x="773" y="565"/>
                  <a:pt x="721" y="695"/>
                </a:cubicBezTo>
                <a:cubicBezTo>
                  <a:pt x="713" y="559"/>
                  <a:pt x="646" y="447"/>
                  <a:pt x="558" y="380"/>
                </a:cubicBezTo>
                <a:cubicBezTo>
                  <a:pt x="696" y="522"/>
                  <a:pt x="690" y="728"/>
                  <a:pt x="641" y="869"/>
                </a:cubicBezTo>
                <a:cubicBezTo>
                  <a:pt x="614" y="927"/>
                  <a:pt x="596" y="967"/>
                  <a:pt x="590" y="1012"/>
                </a:cubicBezTo>
                <a:cubicBezTo>
                  <a:pt x="552" y="943"/>
                  <a:pt x="518" y="871"/>
                  <a:pt x="493" y="807"/>
                </a:cubicBezTo>
                <a:cubicBezTo>
                  <a:pt x="549" y="704"/>
                  <a:pt x="539" y="595"/>
                  <a:pt x="539" y="595"/>
                </a:cubicBezTo>
                <a:cubicBezTo>
                  <a:pt x="540" y="660"/>
                  <a:pt x="494" y="719"/>
                  <a:pt x="471" y="746"/>
                </a:cubicBezTo>
                <a:cubicBezTo>
                  <a:pt x="466" y="731"/>
                  <a:pt x="462" y="717"/>
                  <a:pt x="459" y="704"/>
                </a:cubicBezTo>
                <a:cubicBezTo>
                  <a:pt x="417" y="531"/>
                  <a:pt x="425" y="253"/>
                  <a:pt x="605" y="0"/>
                </a:cubicBezTo>
                <a:cubicBezTo>
                  <a:pt x="558" y="58"/>
                  <a:pt x="511" y="131"/>
                  <a:pt x="474" y="213"/>
                </a:cubicBezTo>
                <a:cubicBezTo>
                  <a:pt x="462" y="127"/>
                  <a:pt x="415" y="60"/>
                  <a:pt x="357" y="22"/>
                </a:cubicBezTo>
                <a:cubicBezTo>
                  <a:pt x="457" y="97"/>
                  <a:pt x="461" y="209"/>
                  <a:pt x="440" y="298"/>
                </a:cubicBezTo>
                <a:cubicBezTo>
                  <a:pt x="398" y="414"/>
                  <a:pt x="376" y="541"/>
                  <a:pt x="391" y="665"/>
                </a:cubicBezTo>
                <a:cubicBezTo>
                  <a:pt x="395" y="695"/>
                  <a:pt x="406" y="786"/>
                  <a:pt x="423" y="846"/>
                </a:cubicBezTo>
                <a:cubicBezTo>
                  <a:pt x="321" y="706"/>
                  <a:pt x="254" y="499"/>
                  <a:pt x="282" y="227"/>
                </a:cubicBezTo>
                <a:cubicBezTo>
                  <a:pt x="267" y="310"/>
                  <a:pt x="263" y="406"/>
                  <a:pt x="271" y="507"/>
                </a:cubicBezTo>
                <a:cubicBezTo>
                  <a:pt x="192" y="422"/>
                  <a:pt x="86" y="400"/>
                  <a:pt x="0" y="422"/>
                </a:cubicBezTo>
                <a:cubicBezTo>
                  <a:pt x="143" y="398"/>
                  <a:pt x="233" y="482"/>
                  <a:pt x="276" y="569"/>
                </a:cubicBezTo>
                <a:cubicBezTo>
                  <a:pt x="289" y="663"/>
                  <a:pt x="310" y="754"/>
                  <a:pt x="346" y="842"/>
                </a:cubicBezTo>
                <a:cubicBezTo>
                  <a:pt x="301" y="826"/>
                  <a:pt x="256" y="822"/>
                  <a:pt x="212" y="826"/>
                </a:cubicBezTo>
                <a:cubicBezTo>
                  <a:pt x="139" y="798"/>
                  <a:pt x="67" y="740"/>
                  <a:pt x="54" y="627"/>
                </a:cubicBezTo>
                <a:cubicBezTo>
                  <a:pt x="58" y="702"/>
                  <a:pt x="96" y="784"/>
                  <a:pt x="167" y="836"/>
                </a:cubicBezTo>
                <a:cubicBezTo>
                  <a:pt x="114" y="850"/>
                  <a:pt x="64" y="876"/>
                  <a:pt x="22" y="913"/>
                </a:cubicBezTo>
                <a:cubicBezTo>
                  <a:pt x="188" y="850"/>
                  <a:pt x="303" y="870"/>
                  <a:pt x="389" y="929"/>
                </a:cubicBezTo>
                <a:cubicBezTo>
                  <a:pt x="404" y="955"/>
                  <a:pt x="421" y="983"/>
                  <a:pt x="440" y="1007"/>
                </a:cubicBezTo>
                <a:cubicBezTo>
                  <a:pt x="578" y="1192"/>
                  <a:pt x="661" y="1342"/>
                  <a:pt x="655" y="1517"/>
                </a:cubicBezTo>
                <a:cubicBezTo>
                  <a:pt x="653" y="1533"/>
                  <a:pt x="632" y="1582"/>
                  <a:pt x="485" y="1601"/>
                </a:cubicBezTo>
                <a:cubicBezTo>
                  <a:pt x="978" y="1601"/>
                  <a:pt x="978" y="1601"/>
                  <a:pt x="978" y="1601"/>
                </a:cubicBezTo>
                <a:cubicBezTo>
                  <a:pt x="978" y="1601"/>
                  <a:pt x="865" y="1568"/>
                  <a:pt x="843" y="1513"/>
                </a:cubicBezTo>
                <a:cubicBezTo>
                  <a:pt x="843" y="1513"/>
                  <a:pt x="843" y="1513"/>
                  <a:pt x="843" y="1513"/>
                </a:cubicBezTo>
                <a:cubicBezTo>
                  <a:pt x="836" y="1386"/>
                  <a:pt x="791" y="1260"/>
                  <a:pt x="707" y="1144"/>
                </a:cubicBezTo>
                <a:cubicBezTo>
                  <a:pt x="692" y="1093"/>
                  <a:pt x="685" y="1050"/>
                  <a:pt x="688" y="1006"/>
                </a:cubicBezTo>
                <a:cubicBezTo>
                  <a:pt x="721" y="915"/>
                  <a:pt x="766" y="845"/>
                  <a:pt x="874" y="822"/>
                </a:cubicBezTo>
                <a:cubicBezTo>
                  <a:pt x="876" y="822"/>
                  <a:pt x="876" y="822"/>
                  <a:pt x="876" y="822"/>
                </a:cubicBezTo>
                <a:cubicBezTo>
                  <a:pt x="953" y="822"/>
                  <a:pt x="1040" y="848"/>
                  <a:pt x="1091" y="949"/>
                </a:cubicBezTo>
                <a:cubicBezTo>
                  <a:pt x="1064" y="886"/>
                  <a:pt x="1010" y="828"/>
                  <a:pt x="935" y="802"/>
                </a:cubicBezTo>
                <a:close/>
              </a:path>
            </a:pathLst>
          </a:custGeom>
          <a:solidFill>
            <a:schemeClr val="bg2">
              <a:lumMod val="25000"/>
            </a:schemeClr>
          </a:solidFill>
          <a:ln w="9525">
            <a:noFill/>
            <a:round/>
          </a:ln>
        </p:spPr>
        <p:txBody>
          <a:bodyPr lIns="121682" tIns="60841" rIns="121682" bIns="60841"/>
          <a:lstStyle/>
          <a:p>
            <a:pPr defTabSz="1217295">
              <a:defRPr/>
            </a:pPr>
            <a:endParaRPr lang="en-US" sz="3190" kern="0" dirty="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5" name="Freeform 6"/>
          <p:cNvSpPr/>
          <p:nvPr/>
        </p:nvSpPr>
        <p:spPr bwMode="auto">
          <a:xfrm>
            <a:off x="2641600" y="3349625"/>
            <a:ext cx="2065338" cy="1560513"/>
          </a:xfrm>
          <a:custGeom>
            <a:avLst/>
            <a:gdLst/>
            <a:ahLst/>
            <a:cxnLst>
              <a:cxn ang="0">
                <a:pos x="287" y="191"/>
              </a:cxn>
              <a:cxn ang="0">
                <a:pos x="118" y="163"/>
              </a:cxn>
              <a:cxn ang="0">
                <a:pos x="0" y="23"/>
              </a:cxn>
              <a:cxn ang="0">
                <a:pos x="238" y="55"/>
              </a:cxn>
              <a:cxn ang="0">
                <a:pos x="295" y="177"/>
              </a:cxn>
              <a:cxn ang="0">
                <a:pos x="77" y="39"/>
              </a:cxn>
              <a:cxn ang="0">
                <a:pos x="287" y="191"/>
              </a:cxn>
            </a:cxnLst>
            <a:rect l="0" t="0" r="r" b="b"/>
            <a:pathLst>
              <a:path w="312" h="238">
                <a:moveTo>
                  <a:pt x="287" y="191"/>
                </a:moveTo>
                <a:cubicBezTo>
                  <a:pt x="231" y="238"/>
                  <a:pt x="159" y="236"/>
                  <a:pt x="118" y="163"/>
                </a:cubicBezTo>
                <a:cubicBezTo>
                  <a:pt x="88" y="107"/>
                  <a:pt x="58" y="57"/>
                  <a:pt x="0" y="23"/>
                </a:cubicBezTo>
                <a:cubicBezTo>
                  <a:pt x="88" y="0"/>
                  <a:pt x="169" y="3"/>
                  <a:pt x="238" y="55"/>
                </a:cubicBezTo>
                <a:cubicBezTo>
                  <a:pt x="238" y="55"/>
                  <a:pt x="312" y="99"/>
                  <a:pt x="295" y="177"/>
                </a:cubicBezTo>
                <a:cubicBezTo>
                  <a:pt x="237" y="111"/>
                  <a:pt x="159" y="67"/>
                  <a:pt x="77" y="39"/>
                </a:cubicBezTo>
                <a:cubicBezTo>
                  <a:pt x="173" y="79"/>
                  <a:pt x="237" y="127"/>
                  <a:pt x="287" y="191"/>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6" name="Freeform 5"/>
          <p:cNvSpPr/>
          <p:nvPr/>
        </p:nvSpPr>
        <p:spPr bwMode="auto">
          <a:xfrm>
            <a:off x="6010275" y="1144588"/>
            <a:ext cx="1957388" cy="1438275"/>
          </a:xfrm>
          <a:custGeom>
            <a:avLst/>
            <a:gdLst/>
            <a:ahLst/>
            <a:cxnLst>
              <a:cxn ang="0">
                <a:pos x="45" y="281"/>
              </a:cxn>
              <a:cxn ang="0">
                <a:pos x="242" y="195"/>
              </a:cxn>
              <a:cxn ang="0">
                <a:pos x="361" y="2"/>
              </a:cxn>
              <a:cxn ang="0">
                <a:pos x="36" y="131"/>
              </a:cxn>
              <a:cxn ang="0">
                <a:pos x="30" y="269"/>
              </a:cxn>
              <a:cxn ang="0">
                <a:pos x="286" y="38"/>
              </a:cxn>
              <a:cxn ang="0">
                <a:pos x="45" y="281"/>
              </a:cxn>
            </a:cxnLst>
            <a:rect l="0" t="0" r="r" b="b"/>
            <a:pathLst>
              <a:path w="361" h="304">
                <a:moveTo>
                  <a:pt x="45" y="281"/>
                </a:moveTo>
                <a:cubicBezTo>
                  <a:pt x="131" y="304"/>
                  <a:pt x="212" y="283"/>
                  <a:pt x="242" y="195"/>
                </a:cubicBezTo>
                <a:cubicBezTo>
                  <a:pt x="274" y="105"/>
                  <a:pt x="303" y="42"/>
                  <a:pt x="361" y="2"/>
                </a:cubicBezTo>
                <a:cubicBezTo>
                  <a:pt x="229" y="0"/>
                  <a:pt x="109" y="24"/>
                  <a:pt x="36" y="131"/>
                </a:cubicBezTo>
                <a:cubicBezTo>
                  <a:pt x="0" y="185"/>
                  <a:pt x="5" y="231"/>
                  <a:pt x="30" y="269"/>
                </a:cubicBezTo>
                <a:cubicBezTo>
                  <a:pt x="90" y="165"/>
                  <a:pt x="182" y="90"/>
                  <a:pt x="286" y="38"/>
                </a:cubicBezTo>
                <a:cubicBezTo>
                  <a:pt x="167" y="107"/>
                  <a:pt x="98" y="185"/>
                  <a:pt x="45" y="28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7" name="Freeform 7"/>
          <p:cNvSpPr/>
          <p:nvPr/>
        </p:nvSpPr>
        <p:spPr bwMode="auto">
          <a:xfrm>
            <a:off x="4965700" y="3292475"/>
            <a:ext cx="265113" cy="458788"/>
          </a:xfrm>
          <a:custGeom>
            <a:avLst/>
            <a:gdLst/>
            <a:ahLst/>
            <a:cxnLst>
              <a:cxn ang="0">
                <a:pos x="39" y="170"/>
              </a:cxn>
              <a:cxn ang="0">
                <a:pos x="11" y="106"/>
              </a:cxn>
              <a:cxn ang="0">
                <a:pos x="15" y="0"/>
              </a:cxn>
              <a:cxn ang="0">
                <a:pos x="96" y="116"/>
              </a:cxn>
              <a:cxn ang="0">
                <a:pos x="49" y="170"/>
              </a:cxn>
              <a:cxn ang="0">
                <a:pos x="34" y="32"/>
              </a:cxn>
              <a:cxn ang="0">
                <a:pos x="39" y="170"/>
              </a:cxn>
            </a:cxnLst>
            <a:rect l="0" t="0" r="r" b="b"/>
            <a:pathLst>
              <a:path w="100" h="172">
                <a:moveTo>
                  <a:pt x="39" y="170"/>
                </a:moveTo>
                <a:cubicBezTo>
                  <a:pt x="11" y="156"/>
                  <a:pt x="0" y="130"/>
                  <a:pt x="11" y="106"/>
                </a:cubicBezTo>
                <a:cubicBezTo>
                  <a:pt x="24" y="72"/>
                  <a:pt x="24" y="36"/>
                  <a:pt x="15" y="0"/>
                </a:cubicBezTo>
                <a:cubicBezTo>
                  <a:pt x="51" y="28"/>
                  <a:pt x="90" y="62"/>
                  <a:pt x="96" y="116"/>
                </a:cubicBezTo>
                <a:cubicBezTo>
                  <a:pt x="100" y="152"/>
                  <a:pt x="86" y="172"/>
                  <a:pt x="49" y="170"/>
                </a:cubicBezTo>
                <a:cubicBezTo>
                  <a:pt x="53" y="130"/>
                  <a:pt x="51" y="80"/>
                  <a:pt x="34" y="32"/>
                </a:cubicBezTo>
                <a:cubicBezTo>
                  <a:pt x="51" y="86"/>
                  <a:pt x="49" y="128"/>
                  <a:pt x="39" y="170"/>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8" name="Freeform 8"/>
          <p:cNvSpPr/>
          <p:nvPr/>
        </p:nvSpPr>
        <p:spPr bwMode="auto">
          <a:xfrm>
            <a:off x="5668963" y="4127500"/>
            <a:ext cx="265112" cy="454025"/>
          </a:xfrm>
          <a:custGeom>
            <a:avLst/>
            <a:gdLst/>
            <a:ahLst/>
            <a:cxnLst>
              <a:cxn ang="0">
                <a:pos x="40" y="169"/>
              </a:cxn>
              <a:cxn ang="0">
                <a:pos x="11" y="105"/>
              </a:cxn>
              <a:cxn ang="0">
                <a:pos x="15" y="0"/>
              </a:cxn>
              <a:cxn ang="0">
                <a:pos x="96" y="115"/>
              </a:cxn>
              <a:cxn ang="0">
                <a:pos x="49" y="169"/>
              </a:cxn>
              <a:cxn ang="0">
                <a:pos x="34" y="31"/>
              </a:cxn>
              <a:cxn ang="0">
                <a:pos x="40" y="169"/>
              </a:cxn>
            </a:cxnLst>
            <a:rect l="0" t="0" r="r" b="b"/>
            <a:pathLst>
              <a:path w="100" h="171">
                <a:moveTo>
                  <a:pt x="40" y="169"/>
                </a:moveTo>
                <a:cubicBezTo>
                  <a:pt x="11" y="155"/>
                  <a:pt x="0" y="129"/>
                  <a:pt x="11" y="105"/>
                </a:cubicBezTo>
                <a:cubicBezTo>
                  <a:pt x="25" y="71"/>
                  <a:pt x="25" y="35"/>
                  <a:pt x="15" y="0"/>
                </a:cubicBezTo>
                <a:cubicBezTo>
                  <a:pt x="51" y="27"/>
                  <a:pt x="90" y="61"/>
                  <a:pt x="96" y="115"/>
                </a:cubicBezTo>
                <a:cubicBezTo>
                  <a:pt x="100" y="151"/>
                  <a:pt x="87" y="171"/>
                  <a:pt x="49" y="169"/>
                </a:cubicBezTo>
                <a:cubicBezTo>
                  <a:pt x="53" y="129"/>
                  <a:pt x="51" y="79"/>
                  <a:pt x="34" y="31"/>
                </a:cubicBezTo>
                <a:cubicBezTo>
                  <a:pt x="51" y="85"/>
                  <a:pt x="49" y="127"/>
                  <a:pt x="40" y="169"/>
                </a:cubicBezTo>
                <a:close/>
              </a:path>
            </a:pathLst>
          </a:custGeom>
          <a:solidFill>
            <a:srgbClr val="E71F3C"/>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9" name="Freeform 10"/>
          <p:cNvSpPr/>
          <p:nvPr/>
        </p:nvSpPr>
        <p:spPr bwMode="auto">
          <a:xfrm>
            <a:off x="4316413" y="4765675"/>
            <a:ext cx="244475" cy="409575"/>
          </a:xfrm>
          <a:custGeom>
            <a:avLst/>
            <a:gdLst/>
            <a:ahLst/>
            <a:cxnLst>
              <a:cxn ang="0">
                <a:pos x="80" y="217"/>
              </a:cxn>
              <a:cxn ang="0">
                <a:pos x="119" y="138"/>
              </a:cxn>
              <a:cxn ang="0">
                <a:pos x="125" y="0"/>
              </a:cxn>
              <a:cxn ang="0">
                <a:pos x="7" y="140"/>
              </a:cxn>
              <a:cxn ang="0">
                <a:pos x="73" y="217"/>
              </a:cxn>
              <a:cxn ang="0">
                <a:pos x="96" y="38"/>
              </a:cxn>
              <a:cxn ang="0">
                <a:pos x="80" y="217"/>
              </a:cxn>
            </a:cxnLst>
            <a:rect l="0" t="0" r="r" b="b"/>
            <a:pathLst>
              <a:path w="130" h="217">
                <a:moveTo>
                  <a:pt x="80" y="217"/>
                </a:moveTo>
                <a:cubicBezTo>
                  <a:pt x="119" y="204"/>
                  <a:pt x="130" y="171"/>
                  <a:pt x="119" y="138"/>
                </a:cubicBezTo>
                <a:cubicBezTo>
                  <a:pt x="106" y="91"/>
                  <a:pt x="109" y="47"/>
                  <a:pt x="125" y="0"/>
                </a:cubicBezTo>
                <a:cubicBezTo>
                  <a:pt x="75" y="33"/>
                  <a:pt x="21" y="71"/>
                  <a:pt x="7" y="140"/>
                </a:cubicBezTo>
                <a:cubicBezTo>
                  <a:pt x="0" y="187"/>
                  <a:pt x="21" y="215"/>
                  <a:pt x="73" y="217"/>
                </a:cubicBezTo>
                <a:cubicBezTo>
                  <a:pt x="54" y="157"/>
                  <a:pt x="67" y="94"/>
                  <a:pt x="96" y="38"/>
                </a:cubicBezTo>
                <a:cubicBezTo>
                  <a:pt x="67" y="107"/>
                  <a:pt x="65" y="162"/>
                  <a:pt x="80" y="217"/>
                </a:cubicBezTo>
                <a:close/>
              </a:path>
            </a:pathLst>
          </a:custGeom>
          <a:solidFill>
            <a:srgbClr val="FCC725"/>
          </a:solidFill>
          <a:ln w="9525">
            <a:noFill/>
            <a:round/>
          </a:ln>
        </p:spPr>
        <p:txBody>
          <a:bodyPr lIns="121682" tIns="60841" rIns="121682" bIns="60841"/>
          <a:lstStyle/>
          <a:p>
            <a:pPr defTabSz="1217295">
              <a:defRPr/>
            </a:pPr>
            <a:endParaRPr lang="en-US" sz="3190" kern="0" dirty="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0" name="Freeform 12"/>
          <p:cNvSpPr/>
          <p:nvPr/>
        </p:nvSpPr>
        <p:spPr bwMode="auto">
          <a:xfrm>
            <a:off x="4953000" y="3062288"/>
            <a:ext cx="349250" cy="274637"/>
          </a:xfrm>
          <a:custGeom>
            <a:avLst/>
            <a:gdLst/>
            <a:ahLst/>
            <a:cxnLst>
              <a:cxn ang="0">
                <a:pos x="116" y="84"/>
              </a:cxn>
              <a:cxn ang="0">
                <a:pos x="46" y="69"/>
              </a:cxn>
              <a:cxn ang="0">
                <a:pos x="0" y="10"/>
              </a:cxn>
              <a:cxn ang="0">
                <a:pos x="98" y="27"/>
              </a:cxn>
              <a:cxn ang="0">
                <a:pos x="121" y="76"/>
              </a:cxn>
              <a:cxn ang="0">
                <a:pos x="32" y="17"/>
              </a:cxn>
              <a:cxn ang="0">
                <a:pos x="116" y="84"/>
              </a:cxn>
            </a:cxnLst>
            <a:rect l="0" t="0" r="r" b="b"/>
            <a:pathLst>
              <a:path w="130" h="103">
                <a:moveTo>
                  <a:pt x="116" y="84"/>
                </a:moveTo>
                <a:cubicBezTo>
                  <a:pt x="91" y="103"/>
                  <a:pt x="63" y="101"/>
                  <a:pt x="46" y="69"/>
                </a:cubicBezTo>
                <a:cubicBezTo>
                  <a:pt x="35" y="47"/>
                  <a:pt x="23" y="24"/>
                  <a:pt x="0" y="10"/>
                </a:cubicBezTo>
                <a:cubicBezTo>
                  <a:pt x="37" y="0"/>
                  <a:pt x="70" y="5"/>
                  <a:pt x="98" y="27"/>
                </a:cubicBezTo>
                <a:cubicBezTo>
                  <a:pt x="98" y="27"/>
                  <a:pt x="130" y="44"/>
                  <a:pt x="121" y="76"/>
                </a:cubicBezTo>
                <a:cubicBezTo>
                  <a:pt x="98" y="52"/>
                  <a:pt x="65" y="29"/>
                  <a:pt x="32" y="17"/>
                </a:cubicBezTo>
                <a:cubicBezTo>
                  <a:pt x="70" y="37"/>
                  <a:pt x="95" y="57"/>
                  <a:pt x="116" y="84"/>
                </a:cubicBezTo>
                <a:close/>
              </a:path>
            </a:pathLst>
          </a:custGeom>
          <a:solidFill>
            <a:srgbClr val="1C8EE4"/>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1" name="Freeform 13"/>
          <p:cNvSpPr/>
          <p:nvPr/>
        </p:nvSpPr>
        <p:spPr bwMode="auto">
          <a:xfrm>
            <a:off x="5727700" y="3333750"/>
            <a:ext cx="608013" cy="455613"/>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2" name="Freeform 14"/>
          <p:cNvSpPr/>
          <p:nvPr/>
        </p:nvSpPr>
        <p:spPr bwMode="auto">
          <a:xfrm>
            <a:off x="7585075" y="3101975"/>
            <a:ext cx="704850" cy="511175"/>
          </a:xfrm>
          <a:custGeom>
            <a:avLst/>
            <a:gdLst/>
            <a:ahLst/>
            <a:cxnLst>
              <a:cxn ang="0">
                <a:pos x="8" y="136"/>
              </a:cxn>
              <a:cxn ang="0">
                <a:pos x="149" y="138"/>
              </a:cxn>
              <a:cxn ang="0">
                <a:pos x="264" y="40"/>
              </a:cxn>
              <a:cxn ang="0">
                <a:pos x="64" y="32"/>
              </a:cxn>
              <a:cxn ang="0">
                <a:pos x="2" y="124"/>
              </a:cxn>
              <a:cxn ang="0">
                <a:pos x="200" y="42"/>
              </a:cxn>
              <a:cxn ang="0">
                <a:pos x="8" y="136"/>
              </a:cxn>
            </a:cxnLst>
            <a:rect l="0" t="0" r="r" b="b"/>
            <a:pathLst>
              <a:path w="264" h="192">
                <a:moveTo>
                  <a:pt x="8" y="136"/>
                </a:moveTo>
                <a:cubicBezTo>
                  <a:pt x="49" y="186"/>
                  <a:pt x="108" y="192"/>
                  <a:pt x="149" y="138"/>
                </a:cubicBezTo>
                <a:cubicBezTo>
                  <a:pt x="181" y="96"/>
                  <a:pt x="213" y="58"/>
                  <a:pt x="264" y="40"/>
                </a:cubicBezTo>
                <a:cubicBezTo>
                  <a:pt x="196" y="8"/>
                  <a:pt x="128" y="0"/>
                  <a:pt x="64" y="32"/>
                </a:cubicBezTo>
                <a:cubicBezTo>
                  <a:pt x="64" y="32"/>
                  <a:pt x="0" y="58"/>
                  <a:pt x="2" y="124"/>
                </a:cubicBezTo>
                <a:cubicBezTo>
                  <a:pt x="61" y="78"/>
                  <a:pt x="128" y="52"/>
                  <a:pt x="200" y="42"/>
                </a:cubicBezTo>
                <a:cubicBezTo>
                  <a:pt x="115" y="60"/>
                  <a:pt x="57" y="92"/>
                  <a:pt x="8" y="136"/>
                </a:cubicBezTo>
                <a:close/>
              </a:path>
            </a:pathLst>
          </a:custGeom>
          <a:solidFill>
            <a:srgbClr val="A5CA36"/>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3" name="Freeform 16"/>
          <p:cNvSpPr/>
          <p:nvPr/>
        </p:nvSpPr>
        <p:spPr bwMode="auto">
          <a:xfrm>
            <a:off x="7113588" y="4408488"/>
            <a:ext cx="177800" cy="268287"/>
          </a:xfrm>
          <a:custGeom>
            <a:avLst/>
            <a:gdLst/>
            <a:ahLst/>
            <a:cxnLst>
              <a:cxn ang="0">
                <a:pos x="30" y="100"/>
              </a:cxn>
              <a:cxn ang="0">
                <a:pos x="8" y="64"/>
              </a:cxn>
              <a:cxn ang="0">
                <a:pos x="0" y="0"/>
              </a:cxn>
              <a:cxn ang="0">
                <a:pos x="60" y="60"/>
              </a:cxn>
              <a:cxn ang="0">
                <a:pos x="34" y="98"/>
              </a:cxn>
              <a:cxn ang="0">
                <a:pos x="15" y="18"/>
              </a:cxn>
              <a:cxn ang="0">
                <a:pos x="30" y="100"/>
              </a:cxn>
            </a:cxnLst>
            <a:rect l="0" t="0" r="r" b="b"/>
            <a:pathLst>
              <a:path w="66" h="100">
                <a:moveTo>
                  <a:pt x="30" y="100"/>
                </a:moveTo>
                <a:cubicBezTo>
                  <a:pt x="13" y="94"/>
                  <a:pt x="6" y="80"/>
                  <a:pt x="8" y="64"/>
                </a:cubicBezTo>
                <a:cubicBezTo>
                  <a:pt x="13" y="42"/>
                  <a:pt x="10" y="20"/>
                  <a:pt x="0" y="0"/>
                </a:cubicBezTo>
                <a:cubicBezTo>
                  <a:pt x="25" y="12"/>
                  <a:pt x="51" y="28"/>
                  <a:pt x="60" y="60"/>
                </a:cubicBezTo>
                <a:cubicBezTo>
                  <a:pt x="66" y="80"/>
                  <a:pt x="59" y="94"/>
                  <a:pt x="34" y="98"/>
                </a:cubicBezTo>
                <a:cubicBezTo>
                  <a:pt x="40" y="70"/>
                  <a:pt x="30" y="42"/>
                  <a:pt x="15" y="18"/>
                </a:cubicBezTo>
                <a:cubicBezTo>
                  <a:pt x="32" y="48"/>
                  <a:pt x="36" y="72"/>
                  <a:pt x="30" y="100"/>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4" name="Freeform 13"/>
          <p:cNvSpPr/>
          <p:nvPr/>
        </p:nvSpPr>
        <p:spPr bwMode="auto">
          <a:xfrm rot="5400000">
            <a:off x="6939757" y="2483644"/>
            <a:ext cx="608012"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5" name="Freeform 13"/>
          <p:cNvSpPr/>
          <p:nvPr/>
        </p:nvSpPr>
        <p:spPr bwMode="auto">
          <a:xfrm>
            <a:off x="5089525" y="2301875"/>
            <a:ext cx="606425"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6" name="Freeform 13"/>
          <p:cNvSpPr/>
          <p:nvPr/>
        </p:nvSpPr>
        <p:spPr bwMode="auto">
          <a:xfrm rot="6413141">
            <a:off x="7585667" y="3996530"/>
            <a:ext cx="606425" cy="457200"/>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7" name="Freeform 13"/>
          <p:cNvSpPr/>
          <p:nvPr/>
        </p:nvSpPr>
        <p:spPr bwMode="auto">
          <a:xfrm>
            <a:off x="3971925" y="3159125"/>
            <a:ext cx="606425" cy="455613"/>
          </a:xfrm>
          <a:custGeom>
            <a:avLst/>
            <a:gdLst/>
            <a:ahLst/>
            <a:cxnLst>
              <a:cxn ang="0">
                <a:pos x="187" y="151"/>
              </a:cxn>
              <a:cxn ang="0">
                <a:pos x="103" y="127"/>
              </a:cxn>
              <a:cxn ang="0">
                <a:pos x="0" y="34"/>
              </a:cxn>
              <a:cxn ang="0">
                <a:pos x="183" y="39"/>
              </a:cxn>
              <a:cxn ang="0">
                <a:pos x="194" y="144"/>
              </a:cxn>
              <a:cxn ang="0">
                <a:pos x="48" y="39"/>
              </a:cxn>
              <a:cxn ang="0">
                <a:pos x="187" y="151"/>
              </a:cxn>
            </a:cxnLst>
            <a:rect l="0" t="0" r="r" b="b"/>
            <a:pathLst>
              <a:path w="228" h="171">
                <a:moveTo>
                  <a:pt x="187" y="151"/>
                </a:moveTo>
                <a:cubicBezTo>
                  <a:pt x="151" y="171"/>
                  <a:pt x="120" y="157"/>
                  <a:pt x="103" y="127"/>
                </a:cubicBezTo>
                <a:cubicBezTo>
                  <a:pt x="80" y="85"/>
                  <a:pt x="45" y="54"/>
                  <a:pt x="0" y="34"/>
                </a:cubicBezTo>
                <a:cubicBezTo>
                  <a:pt x="58" y="15"/>
                  <a:pt x="126" y="0"/>
                  <a:pt x="183" y="39"/>
                </a:cubicBezTo>
                <a:cubicBezTo>
                  <a:pt x="223" y="64"/>
                  <a:pt x="228" y="103"/>
                  <a:pt x="194" y="144"/>
                </a:cubicBezTo>
                <a:cubicBezTo>
                  <a:pt x="163" y="87"/>
                  <a:pt x="109" y="55"/>
                  <a:pt x="48" y="39"/>
                </a:cubicBezTo>
                <a:cubicBezTo>
                  <a:pt x="118" y="62"/>
                  <a:pt x="160" y="99"/>
                  <a:pt x="187" y="151"/>
                </a:cubicBezTo>
                <a:close/>
              </a:path>
            </a:pathLst>
          </a:custGeom>
          <a:solidFill>
            <a:srgbClr val="01AF00"/>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18" name="Freeform 17"/>
          <p:cNvSpPr/>
          <p:nvPr/>
        </p:nvSpPr>
        <p:spPr bwMode="auto">
          <a:xfrm rot="19297052">
            <a:off x="7540640" y="4368801"/>
            <a:ext cx="1562100" cy="1720850"/>
          </a:xfrm>
          <a:custGeom>
            <a:avLst/>
            <a:gdLst/>
            <a:ahLst/>
            <a:cxnLst>
              <a:cxn ang="0">
                <a:pos x="65" y="22"/>
              </a:cxn>
              <a:cxn ang="0">
                <a:pos x="72" y="260"/>
              </a:cxn>
              <a:cxn ang="0">
                <a:pos x="206" y="453"/>
              </a:cxn>
              <a:cxn ang="0">
                <a:pos x="206" y="69"/>
              </a:cxn>
              <a:cxn ang="0">
                <a:pos x="81" y="13"/>
              </a:cxn>
              <a:cxn ang="0">
                <a:pos x="199" y="362"/>
              </a:cxn>
              <a:cxn ang="0">
                <a:pos x="65" y="22"/>
              </a:cxn>
            </a:cxnLst>
            <a:rect l="0" t="0" r="r" b="b"/>
            <a:pathLst>
              <a:path w="277" h="453">
                <a:moveTo>
                  <a:pt x="65" y="22"/>
                </a:moveTo>
                <a:cubicBezTo>
                  <a:pt x="12" y="103"/>
                  <a:pt x="0" y="194"/>
                  <a:pt x="72" y="260"/>
                </a:cubicBezTo>
                <a:cubicBezTo>
                  <a:pt x="141" y="326"/>
                  <a:pt x="190" y="377"/>
                  <a:pt x="206" y="453"/>
                </a:cubicBezTo>
                <a:cubicBezTo>
                  <a:pt x="257" y="318"/>
                  <a:pt x="277" y="184"/>
                  <a:pt x="206" y="69"/>
                </a:cubicBezTo>
                <a:cubicBezTo>
                  <a:pt x="169" y="10"/>
                  <a:pt x="125" y="0"/>
                  <a:pt x="81" y="13"/>
                </a:cubicBezTo>
                <a:cubicBezTo>
                  <a:pt x="155" y="113"/>
                  <a:pt x="192" y="238"/>
                  <a:pt x="199" y="362"/>
                </a:cubicBezTo>
                <a:cubicBezTo>
                  <a:pt x="180" y="213"/>
                  <a:pt x="134" y="113"/>
                  <a:pt x="65" y="22"/>
                </a:cubicBezTo>
                <a:close/>
              </a:path>
            </a:pathLst>
          </a:custGeom>
          <a:solidFill>
            <a:srgbClr val="FCC725"/>
          </a:solidFill>
          <a:ln w="9525">
            <a:noFill/>
            <a:round/>
          </a:ln>
        </p:spPr>
        <p:txBody>
          <a:bodyPr lIns="121682" tIns="60841" rIns="121682" bIns="60841"/>
          <a:lstStyle/>
          <a:p>
            <a:pPr defTabSz="1217295">
              <a:defRPr/>
            </a:pPr>
            <a:endParaRPr lang="en-US" sz="3190" kern="0">
              <a:solidFill>
                <a:prstClr val="black"/>
              </a:solidFill>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20" name="Subtitle 19"/>
          <p:cNvSpPr>
            <a:spLocks noGrp="1"/>
          </p:cNvSpPr>
          <p:nvPr>
            <p:ph type="subTitle" idx="1"/>
          </p:nvPr>
        </p:nvSpPr>
        <p:spPr>
          <a:xfrm rot="1292703">
            <a:off x="7441406" y="4866887"/>
            <a:ext cx="1697037" cy="433387"/>
          </a:xfrm>
        </p:spPr>
        <p:txBody>
          <a:bodyPr rtlCol="0">
            <a:normAutofit fontScale="85000" lnSpcReduction="20000"/>
          </a:bodyPr>
          <a:lstStyle/>
          <a:p>
            <a:pPr eaLnBrk="1" fontAlgn="auto" hangingPunct="1">
              <a:spcAft>
                <a:spcPts val="0"/>
              </a:spcAft>
              <a:defRPr/>
            </a:pPr>
            <a:r>
              <a:rPr lang="en-US" dirty="0" err="1" smtClean="0">
                <a:solidFill>
                  <a:schemeClr val="tx1"/>
                </a:solidFill>
                <a:latin typeface="Times New Roman" pitchFamily="18" charset="0"/>
                <a:cs typeface="Times New Roman" pitchFamily="18" charset="0"/>
              </a:rPr>
              <a:t>Thái</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độ</a:t>
            </a:r>
            <a:endParaRPr lang="en-US" dirty="0">
              <a:solidFill>
                <a:schemeClr val="tx1"/>
              </a:solidFill>
              <a:latin typeface="Times New Roman" pitchFamily="18" charset="0"/>
              <a:cs typeface="Times New Roman" pitchFamily="18" charset="0"/>
            </a:endParaRPr>
          </a:p>
        </p:txBody>
      </p:sp>
      <p:sp>
        <p:nvSpPr>
          <p:cNvPr id="42002" name="Subtitle 19"/>
          <p:cNvSpPr txBox="1">
            <a:spLocks/>
          </p:cNvSpPr>
          <p:nvPr/>
        </p:nvSpPr>
        <p:spPr bwMode="auto">
          <a:xfrm rot="-2831555">
            <a:off x="6187281" y="1726407"/>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smtClean="0">
                <a:solidFill>
                  <a:prstClr val="black"/>
                </a:solidFill>
                <a:latin typeface="Times New Roman" panose="02020603050405020304" pitchFamily="18" charset="0"/>
                <a:cs typeface="Times New Roman" panose="02020603050405020304" pitchFamily="18" charset="0"/>
              </a:rPr>
              <a:t>Việc</a:t>
            </a:r>
            <a:r>
              <a:rPr lang="en-US" altLang="en-US" sz="2400" dirty="0" smtClean="0">
                <a:solidFill>
                  <a:prstClr val="black"/>
                </a:solidFill>
                <a:latin typeface="Times New Roman" panose="02020603050405020304" pitchFamily="18" charset="0"/>
                <a:cs typeface="Times New Roman" panose="02020603050405020304" pitchFamily="18" charset="0"/>
              </a:rPr>
              <a:t> </a:t>
            </a:r>
            <a:r>
              <a:rPr lang="en-US" altLang="en-US" sz="2400" dirty="0" err="1" smtClean="0">
                <a:solidFill>
                  <a:prstClr val="black"/>
                </a:solidFill>
                <a:latin typeface="Times New Roman" panose="02020603050405020304" pitchFamily="18" charset="0"/>
                <a:cs typeface="Times New Roman" panose="02020603050405020304" pitchFamily="18" charset="0"/>
              </a:rPr>
              <a:t>làm</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sp>
        <p:nvSpPr>
          <p:cNvPr id="42003" name="Subtitle 19"/>
          <p:cNvSpPr txBox="1">
            <a:spLocks/>
          </p:cNvSpPr>
          <p:nvPr/>
        </p:nvSpPr>
        <p:spPr bwMode="auto">
          <a:xfrm rot="1916937">
            <a:off x="2932113" y="4086225"/>
            <a:ext cx="16986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lnSpc>
                <a:spcPct val="90000"/>
              </a:lnSpc>
              <a:spcBef>
                <a:spcPts val="1000"/>
              </a:spcBef>
              <a:spcAft>
                <a:spcPct val="0"/>
              </a:spcAft>
            </a:pPr>
            <a:r>
              <a:rPr lang="en-US" altLang="en-US" sz="2400" dirty="0" err="1" smtClean="0">
                <a:solidFill>
                  <a:prstClr val="black"/>
                </a:solidFill>
                <a:latin typeface="Times New Roman" panose="02020603050405020304" pitchFamily="18" charset="0"/>
                <a:cs typeface="Times New Roman" panose="02020603050405020304" pitchFamily="18" charset="0"/>
              </a:rPr>
              <a:t>Lời</a:t>
            </a:r>
            <a:r>
              <a:rPr lang="en-US" altLang="en-US" sz="2400" dirty="0" smtClean="0">
                <a:solidFill>
                  <a:prstClr val="black"/>
                </a:solidFill>
                <a:latin typeface="Times New Roman" panose="02020603050405020304" pitchFamily="18" charset="0"/>
                <a:cs typeface="Times New Roman" panose="02020603050405020304" pitchFamily="18" charset="0"/>
              </a:rPr>
              <a:t> </a:t>
            </a:r>
            <a:r>
              <a:rPr lang="en-US" altLang="en-US" sz="2400" dirty="0" err="1" smtClean="0">
                <a:solidFill>
                  <a:prstClr val="black"/>
                </a:solidFill>
                <a:latin typeface="Times New Roman" panose="02020603050405020304" pitchFamily="18" charset="0"/>
                <a:cs typeface="Times New Roman" panose="02020603050405020304" pitchFamily="18" charset="0"/>
              </a:rPr>
              <a:t>nói</a:t>
            </a:r>
            <a:endParaRPr lang="en-US" altLang="en-US" sz="2400" dirty="0" smtClean="0">
              <a:solidFill>
                <a:prstClr val="black"/>
              </a:solidFill>
              <a:latin typeface="Times New Roman" panose="02020603050405020304" pitchFamily="18" charset="0"/>
              <a:cs typeface="Times New Roman" panose="02020603050405020304" pitchFamily="18" charset="0"/>
            </a:endParaRPr>
          </a:p>
        </p:txBody>
      </p:sp>
      <p:sp>
        <p:nvSpPr>
          <p:cNvPr id="24" name="Cloud Callout 23"/>
          <p:cNvSpPr/>
          <p:nvPr/>
        </p:nvSpPr>
        <p:spPr>
          <a:xfrm rot="304414">
            <a:off x="9159926" y="4688505"/>
            <a:ext cx="3245574" cy="2082180"/>
          </a:xfrm>
          <a:prstGeom prst="cloudCallou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dirty="0">
              <a:solidFill>
                <a:prstClr val="black"/>
              </a:solidFill>
              <a:latin typeface="Times New Roman" pitchFamily="18" charset="0"/>
              <a:cs typeface="Times New Roman" pitchFamily="18" charset="0"/>
            </a:endParaRPr>
          </a:p>
        </p:txBody>
      </p:sp>
      <p:sp>
        <p:nvSpPr>
          <p:cNvPr id="25" name="Cloud Callout 24"/>
          <p:cNvSpPr/>
          <p:nvPr/>
        </p:nvSpPr>
        <p:spPr>
          <a:xfrm rot="19915998" flipH="1">
            <a:off x="17524" y="2289556"/>
            <a:ext cx="3004879" cy="1987696"/>
          </a:xfrm>
          <a:prstGeom prst="cloudCallou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lnSpc>
                <a:spcPct val="125000"/>
              </a:lnSpc>
              <a:spcBef>
                <a:spcPct val="0"/>
              </a:spcBef>
              <a:spcAft>
                <a:spcPct val="0"/>
              </a:spcAft>
              <a:defRPr/>
            </a:pPr>
            <a:r>
              <a:rPr lang="en-US" sz="2800" b="1" dirty="0">
                <a:solidFill>
                  <a:srgbClr val="FF0000"/>
                </a:solidFill>
                <a:latin typeface="#9Slide05 SVNTradeMark" panose="02000000000000000000" pitchFamily="2" charset="0"/>
                <a:ea typeface="Arial Unicode MS"/>
              </a:rPr>
              <a:t>Chia </a:t>
            </a:r>
            <a:r>
              <a:rPr lang="en-US" sz="2800" b="1" dirty="0" err="1">
                <a:solidFill>
                  <a:srgbClr val="FF0000"/>
                </a:solidFill>
                <a:latin typeface="#9Slide05 SVNTradeMark" panose="02000000000000000000" pitchFamily="2" charset="0"/>
                <a:ea typeface="Arial Unicode MS"/>
              </a:rPr>
              <a:t>lớp</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ra</a:t>
            </a:r>
            <a:r>
              <a:rPr lang="en-US" sz="2800" b="1" dirty="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thành</a:t>
            </a:r>
            <a:r>
              <a:rPr lang="en-US" sz="2800" b="1" dirty="0">
                <a:solidFill>
                  <a:srgbClr val="FF0000"/>
                </a:solidFill>
                <a:latin typeface="#9Slide05 SVNTradeMark" panose="02000000000000000000" pitchFamily="2" charset="0"/>
                <a:ea typeface="Arial Unicode MS"/>
              </a:rPr>
              <a:t> </a:t>
            </a:r>
            <a:r>
              <a:rPr lang="en-US" sz="2800" b="1" dirty="0" err="1" smtClean="0">
                <a:solidFill>
                  <a:srgbClr val="FF0000"/>
                </a:solidFill>
                <a:latin typeface="#9Slide05 SVNTradeMark" panose="02000000000000000000" pitchFamily="2" charset="0"/>
                <a:ea typeface="Arial Unicode MS"/>
              </a:rPr>
              <a:t>ba</a:t>
            </a:r>
            <a:r>
              <a:rPr lang="en-US" sz="2800" b="1" dirty="0" smtClean="0">
                <a:solidFill>
                  <a:srgbClr val="FF0000"/>
                </a:solidFill>
                <a:latin typeface="#9Slide05 SVNTradeMark" panose="02000000000000000000" pitchFamily="2" charset="0"/>
                <a:ea typeface="Arial Unicode MS"/>
              </a:rPr>
              <a:t> </a:t>
            </a:r>
            <a:r>
              <a:rPr lang="en-US" sz="2800" b="1" dirty="0" err="1">
                <a:solidFill>
                  <a:srgbClr val="FF0000"/>
                </a:solidFill>
                <a:latin typeface="#9Slide05 SVNTradeMark" panose="02000000000000000000" pitchFamily="2" charset="0"/>
                <a:ea typeface="Arial Unicode MS"/>
              </a:rPr>
              <a:t>đội</a:t>
            </a:r>
            <a:endParaRPr lang="zh-CN" altLang="en-US" sz="2400" b="1" dirty="0">
              <a:solidFill>
                <a:srgbClr val="FF0000"/>
              </a:solidFill>
              <a:latin typeface="#9Slide05 SVNTradeMark" panose="02000000000000000000" pitchFamily="2" charset="0"/>
              <a:ea typeface="微软雅黑"/>
              <a:sym typeface="微软雅黑" panose="020B0503020204020204" pitchFamily="34" charset="-122"/>
            </a:endParaRPr>
          </a:p>
        </p:txBody>
      </p:sp>
      <p:sp>
        <p:nvSpPr>
          <p:cNvPr id="27" name="Cloud Callout 26"/>
          <p:cNvSpPr/>
          <p:nvPr/>
        </p:nvSpPr>
        <p:spPr>
          <a:xfrm rot="21416254">
            <a:off x="8017549" y="2200282"/>
            <a:ext cx="4209127" cy="1902178"/>
          </a:xfrm>
          <a:prstGeom prst="cloudCallou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dirty="0">
              <a:solidFill>
                <a:prstClr val="black"/>
              </a:solidFill>
              <a:latin typeface="Times New Roman" pitchFamily="18" charset="0"/>
              <a:cs typeface="Times New Roman" pitchFamily="18" charset="0"/>
            </a:endParaRPr>
          </a:p>
        </p:txBody>
      </p:sp>
      <p:sp>
        <p:nvSpPr>
          <p:cNvPr id="2" name="Rectangle 1"/>
          <p:cNvSpPr/>
          <p:nvPr/>
        </p:nvSpPr>
        <p:spPr>
          <a:xfrm>
            <a:off x="8486371" y="2288598"/>
            <a:ext cx="3663128" cy="2039789"/>
          </a:xfrm>
          <a:prstGeom prst="rect">
            <a:avLst/>
          </a:prstGeom>
        </p:spPr>
        <p:txBody>
          <a:bodyPr wrap="square">
            <a:spAutoFit/>
          </a:bodyPr>
          <a:lstStyle/>
          <a:p>
            <a:pPr lvl="0" eaLnBrk="0" fontAlgn="base" hangingPunct="0">
              <a:lnSpc>
                <a:spcPct val="125000"/>
              </a:lnSpc>
              <a:spcBef>
                <a:spcPct val="0"/>
              </a:spcBef>
              <a:spcAft>
                <a:spcPct val="0"/>
              </a:spcAft>
              <a:defRPr/>
            </a:pPr>
            <a:r>
              <a:rPr lang="en-US" sz="2531" b="1" dirty="0" err="1">
                <a:solidFill>
                  <a:srgbClr val="FF0000"/>
                </a:solidFill>
                <a:latin typeface="SVN-Vanilla Daisy Pro" panose="00000500000000000000" pitchFamily="2" charset="0"/>
                <a:ea typeface="Arial Unicode MS"/>
              </a:rPr>
              <a:t>Đạ</a:t>
            </a:r>
            <a:r>
              <a:rPr lang="it-IT" sz="2531" b="1" dirty="0">
                <a:solidFill>
                  <a:srgbClr val="FF0000"/>
                </a:solidFill>
                <a:latin typeface="SVN-Vanilla Daisy Pro" panose="00000500000000000000" pitchFamily="2" charset="0"/>
                <a:ea typeface="Arial Unicode MS"/>
              </a:rPr>
              <a:t>i di</a:t>
            </a:r>
            <a:r>
              <a:rPr lang="en-US" sz="2531" b="1" dirty="0" err="1">
                <a:solidFill>
                  <a:srgbClr val="FF0000"/>
                </a:solidFill>
                <a:latin typeface="SVN-Vanilla Daisy Pro" panose="00000500000000000000" pitchFamily="2" charset="0"/>
                <a:ea typeface="Arial Unicode MS"/>
              </a:rPr>
              <a:t>ện</a:t>
            </a:r>
            <a:r>
              <a:rPr lang="en-US" sz="2531" b="1" dirty="0">
                <a:solidFill>
                  <a:srgbClr val="FF0000"/>
                </a:solidFill>
                <a:latin typeface="SVN-Vanilla Daisy Pro" panose="00000500000000000000" pitchFamily="2" charset="0"/>
                <a:ea typeface="Arial Unicode MS"/>
              </a:rPr>
              <a:t> </a:t>
            </a:r>
            <a:r>
              <a:rPr lang="en-US" sz="2531" b="1" dirty="0" err="1">
                <a:solidFill>
                  <a:srgbClr val="FF0000"/>
                </a:solidFill>
                <a:latin typeface="SVN-Vanilla Daisy Pro" panose="00000500000000000000" pitchFamily="2" charset="0"/>
                <a:ea typeface="Arial Unicode MS"/>
              </a:rPr>
              <a:t>hai</a:t>
            </a:r>
            <a:r>
              <a:rPr lang="en-US" sz="2531" b="1" dirty="0">
                <a:solidFill>
                  <a:srgbClr val="FF0000"/>
                </a:solidFill>
                <a:latin typeface="SVN-Vanilla Daisy Pro" panose="00000500000000000000" pitchFamily="2" charset="0"/>
                <a:ea typeface="Arial Unicode MS"/>
              </a:rPr>
              <a:t> </a:t>
            </a:r>
            <a:r>
              <a:rPr lang="en-US" sz="2531" b="1" dirty="0" err="1">
                <a:solidFill>
                  <a:srgbClr val="FF0000"/>
                </a:solidFill>
                <a:latin typeface="SVN-Vanilla Daisy Pro" panose="00000500000000000000" pitchFamily="2" charset="0"/>
                <a:ea typeface="Arial Unicode MS"/>
              </a:rPr>
              <a:t>đội</a:t>
            </a:r>
            <a:r>
              <a:rPr lang="en-US" sz="2531" b="1" dirty="0">
                <a:solidFill>
                  <a:srgbClr val="FF0000"/>
                </a:solidFill>
                <a:latin typeface="SVN-Vanilla Daisy Pro" panose="00000500000000000000" pitchFamily="2" charset="0"/>
                <a:ea typeface="Arial Unicode MS"/>
              </a:rPr>
              <a:t> l</a:t>
            </a:r>
            <a:r>
              <a:rPr lang="fr-FR" sz="2531" b="1" dirty="0">
                <a:solidFill>
                  <a:srgbClr val="FF0000"/>
                </a:solidFill>
                <a:latin typeface="SVN-Vanilla Daisy Pro" panose="00000500000000000000" pitchFamily="2" charset="0"/>
                <a:ea typeface="Arial Unicode MS"/>
              </a:rPr>
              <a:t>ê</a:t>
            </a:r>
            <a:r>
              <a:rPr lang="en-US" sz="2531" b="1" dirty="0">
                <a:solidFill>
                  <a:srgbClr val="FF0000"/>
                </a:solidFill>
                <a:latin typeface="SVN-Vanilla Daisy Pro" panose="00000500000000000000" pitchFamily="2" charset="0"/>
                <a:ea typeface="Arial Unicode MS"/>
              </a:rPr>
              <a:t>n </a:t>
            </a:r>
            <a:r>
              <a:rPr lang="en-US" sz="2531" b="1" dirty="0" err="1">
                <a:solidFill>
                  <a:srgbClr val="FF0000"/>
                </a:solidFill>
                <a:latin typeface="SVN-Vanilla Daisy Pro" panose="00000500000000000000" pitchFamily="2" charset="0"/>
                <a:ea typeface="Arial Unicode MS"/>
              </a:rPr>
              <a:t>bả</a:t>
            </a:r>
            <a:r>
              <a:rPr lang="nl-NL" sz="2531" b="1" dirty="0">
                <a:solidFill>
                  <a:srgbClr val="FF0000"/>
                </a:solidFill>
                <a:latin typeface="SVN-Vanilla Daisy Pro" panose="00000500000000000000" pitchFamily="2" charset="0"/>
                <a:ea typeface="Arial Unicode MS"/>
              </a:rPr>
              <a:t>ng v</a:t>
            </a:r>
            <a:r>
              <a:rPr lang="fr-FR" sz="2531" b="1" dirty="0">
                <a:solidFill>
                  <a:srgbClr val="FF0000"/>
                </a:solidFill>
                <a:latin typeface="SVN-Vanilla Daisy Pro" panose="00000500000000000000" pitchFamily="2" charset="0"/>
                <a:ea typeface="Arial Unicode MS"/>
              </a:rPr>
              <a:t>à </a:t>
            </a:r>
            <a:r>
              <a:rPr lang="en-US" sz="2531" b="1" dirty="0" err="1" smtClean="0">
                <a:solidFill>
                  <a:srgbClr val="FF0000"/>
                </a:solidFill>
                <a:latin typeface="SVN-Vanilla Daisy Pro" panose="00000500000000000000" pitchFamily="2" charset="0"/>
                <a:ea typeface="Arial Unicode MS"/>
              </a:rPr>
              <a:t>viết</a:t>
            </a:r>
            <a:r>
              <a:rPr lang="en-US" sz="2531" b="1" dirty="0" smtClean="0">
                <a:solidFill>
                  <a:srgbClr val="FF0000"/>
                </a:solidFill>
                <a:latin typeface="SVN-Vanilla Daisy Pro" panose="00000500000000000000" pitchFamily="2" charset="0"/>
                <a:ea typeface="Arial Unicode MS"/>
              </a:rPr>
              <a:t> </a:t>
            </a:r>
            <a:r>
              <a:rPr lang="en-US" sz="2531" b="1" dirty="0" err="1">
                <a:solidFill>
                  <a:srgbClr val="FF0000"/>
                </a:solidFill>
                <a:latin typeface="SVN-Vanilla Daisy Pro" panose="00000500000000000000" pitchFamily="2" charset="0"/>
                <a:ea typeface="Arial Unicode MS"/>
              </a:rPr>
              <a:t>những</a:t>
            </a:r>
            <a:r>
              <a:rPr lang="en-US" sz="2531" b="1" dirty="0">
                <a:solidFill>
                  <a:srgbClr val="FF0000"/>
                </a:solidFill>
                <a:latin typeface="SVN-Vanilla Daisy Pro" panose="00000500000000000000" pitchFamily="2" charset="0"/>
                <a:ea typeface="Arial Unicode MS"/>
              </a:rPr>
              <a:t> </a:t>
            </a:r>
            <a:r>
              <a:rPr lang="en-US" sz="2531" b="1" dirty="0" err="1">
                <a:solidFill>
                  <a:srgbClr val="FF0000"/>
                </a:solidFill>
                <a:latin typeface="SVN-Vanilla Daisy Pro" panose="00000500000000000000" pitchFamily="2" charset="0"/>
                <a:ea typeface="Arial Unicode MS"/>
              </a:rPr>
              <a:t>biểu</a:t>
            </a:r>
            <a:r>
              <a:rPr lang="en-US" sz="2531" b="1" dirty="0">
                <a:solidFill>
                  <a:srgbClr val="FF0000"/>
                </a:solidFill>
                <a:latin typeface="SVN-Vanilla Daisy Pro" panose="00000500000000000000" pitchFamily="2" charset="0"/>
                <a:ea typeface="Arial Unicode MS"/>
              </a:rPr>
              <a:t> </a:t>
            </a:r>
            <a:r>
              <a:rPr lang="en-US" sz="2531" b="1" dirty="0" err="1">
                <a:solidFill>
                  <a:srgbClr val="FF0000"/>
                </a:solidFill>
                <a:latin typeface="SVN-Vanilla Daisy Pro" panose="00000500000000000000" pitchFamily="2" charset="0"/>
                <a:ea typeface="Arial Unicode MS"/>
              </a:rPr>
              <a:t>hiện</a:t>
            </a:r>
            <a:r>
              <a:rPr lang="en-US" sz="2531" b="1" dirty="0">
                <a:solidFill>
                  <a:srgbClr val="FF0000"/>
                </a:solidFill>
                <a:latin typeface="SVN-Vanilla Daisy Pro" panose="00000500000000000000" pitchFamily="2" charset="0"/>
                <a:ea typeface="Arial Unicode MS"/>
              </a:rPr>
              <a:t> </a:t>
            </a:r>
            <a:r>
              <a:rPr lang="en-US" sz="2531" b="1" dirty="0" err="1">
                <a:solidFill>
                  <a:srgbClr val="FF0000"/>
                </a:solidFill>
                <a:latin typeface="SVN-Vanilla Daisy Pro" panose="00000500000000000000" pitchFamily="2" charset="0"/>
                <a:ea typeface="Arial Unicode MS"/>
              </a:rPr>
              <a:t>của</a:t>
            </a:r>
            <a:r>
              <a:rPr lang="en-US" sz="2531" b="1" dirty="0">
                <a:solidFill>
                  <a:srgbClr val="FF0000"/>
                </a:solidFill>
                <a:latin typeface="SVN-Vanilla Daisy Pro" panose="00000500000000000000" pitchFamily="2" charset="0"/>
                <a:ea typeface="Arial Unicode MS"/>
              </a:rPr>
              <a:t> </a:t>
            </a:r>
            <a:r>
              <a:rPr lang="en-US" sz="2531" b="1" dirty="0" err="1">
                <a:solidFill>
                  <a:srgbClr val="FF0000"/>
                </a:solidFill>
                <a:latin typeface="SVN-Vanilla Daisy Pro" panose="00000500000000000000" pitchFamily="2" charset="0"/>
                <a:ea typeface="Arial Unicode MS"/>
              </a:rPr>
              <a:t>yêu</a:t>
            </a:r>
            <a:r>
              <a:rPr lang="en-US" sz="2531" b="1" dirty="0">
                <a:solidFill>
                  <a:srgbClr val="FF0000"/>
                </a:solidFill>
                <a:latin typeface="SVN-Vanilla Daisy Pro" panose="00000500000000000000" pitchFamily="2" charset="0"/>
                <a:ea typeface="Arial Unicode MS"/>
              </a:rPr>
              <a:t> </a:t>
            </a:r>
            <a:r>
              <a:rPr lang="en-US" sz="2531" b="1" dirty="0" err="1">
                <a:solidFill>
                  <a:srgbClr val="FF0000"/>
                </a:solidFill>
                <a:latin typeface="SVN-Vanilla Daisy Pro" panose="00000500000000000000" pitchFamily="2" charset="0"/>
                <a:ea typeface="Arial Unicode MS"/>
              </a:rPr>
              <a:t>thương</a:t>
            </a:r>
            <a:r>
              <a:rPr lang="en-US" sz="2531" b="1" dirty="0">
                <a:solidFill>
                  <a:srgbClr val="FF0000"/>
                </a:solidFill>
                <a:latin typeface="SVN-Vanilla Daisy Pro" panose="00000500000000000000" pitchFamily="2" charset="0"/>
                <a:ea typeface="Arial Unicode MS"/>
              </a:rPr>
              <a:t> con </a:t>
            </a:r>
            <a:r>
              <a:rPr lang="en-US" sz="2531" b="1" dirty="0" err="1">
                <a:solidFill>
                  <a:srgbClr val="FF0000"/>
                </a:solidFill>
                <a:latin typeface="SVN-Vanilla Daisy Pro" panose="00000500000000000000" pitchFamily="2" charset="0"/>
                <a:ea typeface="Arial Unicode MS"/>
              </a:rPr>
              <a:t>người</a:t>
            </a:r>
            <a:r>
              <a:rPr lang="en-US" sz="2531" b="1" dirty="0">
                <a:solidFill>
                  <a:srgbClr val="FF0000"/>
                </a:solidFill>
                <a:latin typeface="SVN-Vanilla Daisy Pro" panose="00000500000000000000" pitchFamily="2" charset="0"/>
                <a:ea typeface="Arial Unicode MS"/>
              </a:rPr>
              <a:t> </a:t>
            </a:r>
            <a:r>
              <a:rPr lang="en-US" sz="2531" b="1" dirty="0" err="1">
                <a:solidFill>
                  <a:srgbClr val="FF0000"/>
                </a:solidFill>
                <a:latin typeface="SVN-Vanilla Daisy Pro" panose="00000500000000000000" pitchFamily="2" charset="0"/>
                <a:ea typeface="Arial Unicode MS"/>
              </a:rPr>
              <a:t>trong</a:t>
            </a:r>
            <a:r>
              <a:rPr lang="en-US" sz="2531" b="1">
                <a:solidFill>
                  <a:srgbClr val="FF0000"/>
                </a:solidFill>
                <a:latin typeface="SVN-Vanilla Daisy Pro" panose="00000500000000000000" pitchFamily="2" charset="0"/>
                <a:ea typeface="Arial Unicode MS"/>
              </a:rPr>
              <a:t> </a:t>
            </a:r>
            <a:r>
              <a:rPr lang="en-US" sz="2531" b="1" smtClean="0">
                <a:solidFill>
                  <a:srgbClr val="FF0000"/>
                </a:solidFill>
                <a:latin typeface="SVN-Vanilla Daisy Pro" panose="00000500000000000000" pitchFamily="2" charset="0"/>
                <a:ea typeface="Arial Unicode MS"/>
              </a:rPr>
              <a:t>2’</a:t>
            </a:r>
            <a:endParaRPr lang="en-US" sz="2531" b="1" dirty="0">
              <a:solidFill>
                <a:srgbClr val="FF0000"/>
              </a:solidFill>
              <a:latin typeface="SVN-Vanilla Daisy Pro" panose="00000500000000000000" pitchFamily="2" charset="0"/>
              <a:ea typeface="Arial Unicode MS"/>
            </a:endParaRPr>
          </a:p>
        </p:txBody>
      </p:sp>
      <p:sp>
        <p:nvSpPr>
          <p:cNvPr id="3" name="Rectangle 2"/>
          <p:cNvSpPr/>
          <p:nvPr/>
        </p:nvSpPr>
        <p:spPr>
          <a:xfrm>
            <a:off x="9296451" y="5293963"/>
            <a:ext cx="3024784" cy="871264"/>
          </a:xfrm>
          <a:prstGeom prst="rect">
            <a:avLst/>
          </a:prstGeom>
        </p:spPr>
        <p:txBody>
          <a:bodyPr wrap="square">
            <a:spAutoFit/>
          </a:bodyPr>
          <a:lstStyle/>
          <a:p>
            <a:pPr lvl="0" eaLnBrk="0" fontAlgn="base" hangingPunct="0">
              <a:spcBef>
                <a:spcPct val="0"/>
              </a:spcBef>
              <a:spcAft>
                <a:spcPct val="0"/>
              </a:spcAft>
              <a:defRPr/>
            </a:pPr>
            <a:r>
              <a:rPr lang="en-US" sz="2531" b="1" dirty="0" err="1">
                <a:solidFill>
                  <a:srgbClr val="FF0000"/>
                </a:solidFill>
                <a:latin typeface="#9Slide05 Kathya" panose="02000000000000000000" pitchFamily="2" charset="0"/>
                <a:ea typeface="Arial Unicode MS"/>
              </a:rPr>
              <a:t>Đội</a:t>
            </a:r>
            <a:r>
              <a:rPr lang="en-US" sz="2531" b="1" dirty="0">
                <a:solidFill>
                  <a:srgbClr val="FF0000"/>
                </a:solidFill>
                <a:latin typeface="#9Slide05 Kathya" panose="02000000000000000000" pitchFamily="2" charset="0"/>
                <a:ea typeface="Arial Unicode MS"/>
              </a:rPr>
              <a:t> n</a:t>
            </a:r>
            <a:r>
              <a:rPr lang="fr-FR" sz="2531" b="1" dirty="0">
                <a:solidFill>
                  <a:srgbClr val="FF0000"/>
                </a:solidFill>
                <a:latin typeface="#9Slide05 Kathya" panose="02000000000000000000" pitchFamily="2" charset="0"/>
                <a:ea typeface="Arial Unicode MS"/>
              </a:rPr>
              <a:t>à</a:t>
            </a:r>
            <a:r>
              <a:rPr lang="en-US" sz="2531" b="1" dirty="0">
                <a:solidFill>
                  <a:srgbClr val="FF0000"/>
                </a:solidFill>
                <a:latin typeface="#9Slide05 Kathya" panose="02000000000000000000" pitchFamily="2" charset="0"/>
                <a:ea typeface="Arial Unicode MS"/>
              </a:rPr>
              <a:t>o </a:t>
            </a:r>
            <a:r>
              <a:rPr lang="en-US" sz="2531" b="1" dirty="0" err="1">
                <a:solidFill>
                  <a:srgbClr val="FF0000"/>
                </a:solidFill>
                <a:latin typeface="#9Slide05 Kathya" panose="02000000000000000000" pitchFamily="2" charset="0"/>
                <a:ea typeface="Arial Unicode MS"/>
              </a:rPr>
              <a:t>viết</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đượ</a:t>
            </a:r>
            <a:r>
              <a:rPr lang="pt-PT" sz="2531" b="1" dirty="0">
                <a:solidFill>
                  <a:srgbClr val="FF0000"/>
                </a:solidFill>
                <a:latin typeface="#9Slide05 Kathya" panose="02000000000000000000" pitchFamily="2" charset="0"/>
                <a:ea typeface="Arial Unicode MS"/>
              </a:rPr>
              <a:t>c nhi</a:t>
            </a:r>
            <a:r>
              <a:rPr lang="en-US" sz="2531" b="1" dirty="0" err="1">
                <a:solidFill>
                  <a:srgbClr val="FF0000"/>
                </a:solidFill>
                <a:latin typeface="#9Slide05 Kathya" panose="02000000000000000000" pitchFamily="2" charset="0"/>
                <a:ea typeface="Arial Unicode MS"/>
              </a:rPr>
              <a:t>ều</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truyền</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thống</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sẽ</a:t>
            </a:r>
            <a:r>
              <a:rPr lang="en-US" sz="2531" b="1" dirty="0">
                <a:solidFill>
                  <a:srgbClr val="FF0000"/>
                </a:solidFill>
                <a:latin typeface="#9Slide05 Kathya" panose="02000000000000000000" pitchFamily="2" charset="0"/>
                <a:ea typeface="Arial Unicode MS"/>
              </a:rPr>
              <a:t> </a:t>
            </a:r>
            <a:r>
              <a:rPr lang="en-US" sz="2531" b="1" dirty="0" err="1">
                <a:solidFill>
                  <a:srgbClr val="FF0000"/>
                </a:solidFill>
                <a:latin typeface="#9Slide05 Kathya" panose="02000000000000000000" pitchFamily="2" charset="0"/>
                <a:ea typeface="Arial Unicode MS"/>
              </a:rPr>
              <a:t>được</a:t>
            </a:r>
            <a:r>
              <a:rPr lang="en-US" sz="2531" b="1" dirty="0">
                <a:solidFill>
                  <a:srgbClr val="FF0000"/>
                </a:solidFill>
                <a:latin typeface="#9Slide05 Kathya" panose="02000000000000000000" pitchFamily="2" charset="0"/>
                <a:ea typeface="Arial Unicode MS"/>
              </a:rPr>
              <a:t> 10 </a:t>
            </a:r>
            <a:r>
              <a:rPr lang="en-US" sz="2531" b="1" dirty="0" err="1">
                <a:solidFill>
                  <a:srgbClr val="FF0000"/>
                </a:solidFill>
                <a:latin typeface="#9Slide05 Kathya" panose="02000000000000000000" pitchFamily="2" charset="0"/>
                <a:ea typeface="Arial Unicode MS"/>
              </a:rPr>
              <a:t>điểm</a:t>
            </a:r>
            <a:r>
              <a:rPr lang="en-US" sz="2531" b="1" dirty="0">
                <a:solidFill>
                  <a:srgbClr val="FF0000"/>
                </a:solidFill>
                <a:latin typeface="#9Slide05 Kathya" panose="02000000000000000000" pitchFamily="2" charset="0"/>
                <a:ea typeface="Arial Unicode MS"/>
              </a:rPr>
              <a:t>. </a:t>
            </a:r>
            <a:endParaRPr lang="en-SG" sz="2531" b="1" dirty="0">
              <a:solidFill>
                <a:srgbClr val="FF0000"/>
              </a:solidFill>
              <a:latin typeface="#9Slide05 Kathya" panose="02000000000000000000" pitchFamily="2" charset="0"/>
              <a:ea typeface="微软雅黑"/>
            </a:endParaRPr>
          </a:p>
        </p:txBody>
      </p:sp>
      <p:pic>
        <p:nvPicPr>
          <p:cNvPr id="29" name="图片 1"/>
          <p:cNvPicPr>
            <a:picLocks noChangeAspect="1"/>
          </p:cNvPicPr>
          <p:nvPr/>
        </p:nvPicPr>
        <p:blipFill>
          <a:blip r:embed="rId2">
            <a:extLst>
              <a:ext uri="{28A0092B-C50C-407E-A947-70E740481C1C}">
                <a14:useLocalDpi xmlns:a14="http://schemas.microsoft.com/office/drawing/2010/main" val="0"/>
              </a:ext>
            </a:extLst>
          </a:blip>
          <a:srcRect l="8347" r="32761"/>
          <a:stretch>
            <a:fillRect/>
          </a:stretch>
        </p:blipFill>
        <p:spPr bwMode="auto">
          <a:xfrm>
            <a:off x="2646146" y="5062216"/>
            <a:ext cx="1517073" cy="173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p:cNvSpPr>
            <a:spLocks noChangeArrowheads="1"/>
          </p:cNvSpPr>
          <p:nvPr/>
        </p:nvSpPr>
        <p:spPr bwMode="auto">
          <a:xfrm>
            <a:off x="1077906" y="-46677"/>
            <a:ext cx="758206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a:solidFill>
                  <a:srgbClr val="FF0000"/>
                </a:solidFill>
                <a:latin typeface="#9Slide05 Fourth" panose="00000500000000000000" pitchFamily="2" charset="0"/>
                <a:ea typeface="Helvetica Neue"/>
                <a:cs typeface="Helvetica Neue"/>
              </a:rPr>
              <a:t>TRÒ CHƠI </a:t>
            </a:r>
          </a:p>
          <a:p>
            <a:pPr algn="ctr" eaLnBrk="0" fontAlgn="base" hangingPunct="0">
              <a:spcBef>
                <a:spcPct val="0"/>
              </a:spcBef>
              <a:spcAft>
                <a:spcPct val="0"/>
              </a:spcAft>
            </a:pPr>
            <a:r>
              <a:rPr lang="en-US" altLang="en-US" sz="4400" b="1" dirty="0" smtClean="0">
                <a:solidFill>
                  <a:srgbClr val="FF0000"/>
                </a:solidFill>
                <a:latin typeface="#9Slide05 Fourth" panose="00000500000000000000" pitchFamily="2" charset="0"/>
                <a:ea typeface="Helvetica Neue"/>
                <a:cs typeface="Helvetica Neue"/>
              </a:rPr>
              <a:t>“NGƯỜI LÀM VƯỜN NHÂN HẬU”</a:t>
            </a:r>
            <a:endParaRPr lang="en-SG" altLang="en-US" sz="4400" b="1" dirty="0">
              <a:solidFill>
                <a:srgbClr val="FF0000"/>
              </a:solidFill>
              <a:latin typeface="#9Slide05 Fourth" panose="00000500000000000000" pitchFamily="2" charset="0"/>
            </a:endParaRPr>
          </a:p>
        </p:txBody>
      </p:sp>
    </p:spTree>
    <p:extLst>
      <p:ext uri="{BB962C8B-B14F-4D97-AF65-F5344CB8AC3E}">
        <p14:creationId xmlns:p14="http://schemas.microsoft.com/office/powerpoint/2010/main" val="178244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hoasengroup.vn/Content/Uploads/images/6_TRUYEN_THONG/6_2_TAI_TRO/HOAT_DONG_CONG_DONG/CAP_LA_YEU_THUONG/2_Cap%20la%20yeu%20thuon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744" y="1678675"/>
            <a:ext cx="3534205" cy="2357748"/>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Xin Chào Cuộc Sống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3" name="Picture 2"/>
          <p:cNvPicPr>
            <a:picLocks noChangeAspect="1"/>
          </p:cNvPicPr>
          <p:nvPr/>
        </p:nvPicPr>
        <p:blipFill>
          <a:blip r:embed="rId3"/>
          <a:stretch>
            <a:fillRect/>
          </a:stretch>
        </p:blipFill>
        <p:spPr>
          <a:xfrm>
            <a:off x="4394243" y="1774208"/>
            <a:ext cx="3597865" cy="2047145"/>
          </a:xfrm>
          <a:prstGeom prst="rect">
            <a:avLst/>
          </a:prstGeom>
        </p:spPr>
      </p:pic>
      <p:pic>
        <p:nvPicPr>
          <p:cNvPr id="4" name="Picture 3"/>
          <p:cNvPicPr>
            <a:picLocks noChangeAspect="1"/>
          </p:cNvPicPr>
          <p:nvPr/>
        </p:nvPicPr>
        <p:blipFill>
          <a:blip r:embed="rId4"/>
          <a:stretch>
            <a:fillRect/>
          </a:stretch>
        </p:blipFill>
        <p:spPr>
          <a:xfrm>
            <a:off x="7992108" y="1678675"/>
            <a:ext cx="4197941" cy="2217535"/>
          </a:xfrm>
          <a:prstGeom prst="rect">
            <a:avLst/>
          </a:prstGeom>
        </p:spPr>
      </p:pic>
      <p:sp>
        <p:nvSpPr>
          <p:cNvPr id="6" name="Rectangle 5"/>
          <p:cNvSpPr/>
          <p:nvPr/>
        </p:nvSpPr>
        <p:spPr>
          <a:xfrm>
            <a:off x="155575" y="-72212"/>
            <a:ext cx="8755855" cy="1047979"/>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5400" b="1" dirty="0" err="1" smtClean="0">
                <a:solidFill>
                  <a:srgbClr val="FF0000"/>
                </a:solidFill>
                <a:latin typeface="#9Slide06 SVNSlow Attack" pitchFamily="2" charset="0"/>
                <a:ea typeface="Arial" panose="020B0604020202020204" pitchFamily="34" charset="0"/>
                <a:cs typeface="Arial" panose="020B0604020202020204" pitchFamily="34" charset="0"/>
              </a:rPr>
              <a:t>Trò</a:t>
            </a:r>
            <a:r>
              <a:rPr lang="en-US" sz="5400" b="1" dirty="0" smtClean="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smtClean="0">
                <a:solidFill>
                  <a:srgbClr val="FF0000"/>
                </a:solidFill>
                <a:latin typeface="#9Slide06 SVNSlow Attack" pitchFamily="2" charset="0"/>
                <a:ea typeface="Arial" panose="020B0604020202020204" pitchFamily="34" charset="0"/>
                <a:cs typeface="Arial" panose="020B0604020202020204" pitchFamily="34" charset="0"/>
              </a:rPr>
              <a:t>chơi</a:t>
            </a:r>
            <a:r>
              <a:rPr lang="en-US" sz="5400" b="1" dirty="0" smtClean="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smtClean="0">
                <a:solidFill>
                  <a:srgbClr val="FF0000"/>
                </a:solidFill>
                <a:latin typeface="#9Slide06 SVNSlow Attack" pitchFamily="2" charset="0"/>
                <a:ea typeface="Arial" panose="020B0604020202020204" pitchFamily="34" charset="0"/>
                <a:cs typeface="Arial" panose="020B0604020202020204" pitchFamily="34" charset="0"/>
              </a:rPr>
              <a:t>Thử</a:t>
            </a:r>
            <a:r>
              <a:rPr lang="en-US" sz="5400" b="1" dirty="0" smtClean="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smtClean="0">
                <a:solidFill>
                  <a:srgbClr val="FF0000"/>
                </a:solidFill>
                <a:latin typeface="#9Slide06 SVNSlow Attack" pitchFamily="2" charset="0"/>
                <a:ea typeface="Arial" panose="020B0604020202020204" pitchFamily="34" charset="0"/>
                <a:cs typeface="Arial" panose="020B0604020202020204" pitchFamily="34" charset="0"/>
              </a:rPr>
              <a:t>tài</a:t>
            </a:r>
            <a:r>
              <a:rPr lang="en-US" sz="5400" b="1" dirty="0" smtClean="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smtClean="0">
                <a:solidFill>
                  <a:srgbClr val="FF0000"/>
                </a:solidFill>
                <a:latin typeface="#9Slide06 SVNSlow Attack" pitchFamily="2" charset="0"/>
                <a:ea typeface="Arial" panose="020B0604020202020204" pitchFamily="34" charset="0"/>
                <a:cs typeface="Arial" panose="020B0604020202020204" pitchFamily="34" charset="0"/>
              </a:rPr>
              <a:t>hiểu</a:t>
            </a:r>
            <a:r>
              <a:rPr lang="en-US" sz="5400" b="1" dirty="0" smtClean="0">
                <a:solidFill>
                  <a:srgbClr val="FF0000"/>
                </a:solidFill>
                <a:latin typeface="#9Slide06 SVNSlow Attack" pitchFamily="2" charset="0"/>
                <a:ea typeface="Arial" panose="020B0604020202020204" pitchFamily="34" charset="0"/>
                <a:cs typeface="Arial" panose="020B0604020202020204" pitchFamily="34" charset="0"/>
              </a:rPr>
              <a:t> </a:t>
            </a:r>
            <a:r>
              <a:rPr lang="en-US" sz="5400" b="1" dirty="0" err="1" smtClean="0">
                <a:solidFill>
                  <a:srgbClr val="FF0000"/>
                </a:solidFill>
                <a:latin typeface="#9Slide06 SVNSlow Attack" pitchFamily="2" charset="0"/>
                <a:ea typeface="Arial" panose="020B0604020202020204" pitchFamily="34" charset="0"/>
                <a:cs typeface="Arial" panose="020B0604020202020204" pitchFamily="34" charset="0"/>
              </a:rPr>
              <a:t>biết</a:t>
            </a:r>
            <a:r>
              <a:rPr lang="vi-VN" sz="5400" b="1" dirty="0" smtClean="0">
                <a:solidFill>
                  <a:srgbClr val="FF0000"/>
                </a:solidFill>
                <a:latin typeface="#9Slide06 SVNSlow Attack" pitchFamily="2" charset="0"/>
                <a:ea typeface="Arial" panose="020B0604020202020204" pitchFamily="34" charset="0"/>
                <a:cs typeface="Arial" panose="020B0604020202020204" pitchFamily="34" charset="0"/>
              </a:rPr>
              <a:t> </a:t>
            </a:r>
            <a:endParaRPr lang="en-US" sz="5400" b="1" dirty="0" smtClean="0">
              <a:solidFill>
                <a:srgbClr val="FF0000"/>
              </a:solidFill>
              <a:latin typeface="#9Slide06 SVNSlow Attack" pitchFamily="2" charset="0"/>
              <a:ea typeface="Arial" panose="020B0604020202020204" pitchFamily="34" charset="0"/>
              <a:cs typeface="Arial" panose="020B0604020202020204" pitchFamily="34" charset="0"/>
            </a:endParaRPr>
          </a:p>
        </p:txBody>
      </p:sp>
      <p:sp>
        <p:nvSpPr>
          <p:cNvPr id="5" name="AutoShape 2" descr="Lục Lạc Vàng - Posts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5"/>
          <a:stretch>
            <a:fillRect/>
          </a:stretch>
        </p:blipFill>
        <p:spPr>
          <a:xfrm>
            <a:off x="307975" y="4325305"/>
            <a:ext cx="3697198" cy="2532696"/>
          </a:xfrm>
          <a:prstGeom prst="rect">
            <a:avLst/>
          </a:prstGeom>
        </p:spPr>
      </p:pic>
      <p:sp>
        <p:nvSpPr>
          <p:cNvPr id="8" name="AutoShape 4" descr="Chương trình Khuyến học Đèn Đom Đóm - Home | Faceboo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6"/>
          <a:stretch>
            <a:fillRect/>
          </a:stretch>
        </p:blipFill>
        <p:spPr>
          <a:xfrm>
            <a:off x="4715691" y="4260226"/>
            <a:ext cx="3435531" cy="2601124"/>
          </a:xfrm>
          <a:prstGeom prst="rect">
            <a:avLst/>
          </a:prstGeom>
        </p:spPr>
      </p:pic>
      <p:pic>
        <p:nvPicPr>
          <p:cNvPr id="3078" name="Picture 6" descr="Chủ tịch Quốc hội Nguyễn Thị Kim Ngân dự và phát biểu tại Chương trì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60253" y="4036423"/>
            <a:ext cx="3318387" cy="249500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19260" y="743756"/>
            <a:ext cx="12395742" cy="658642"/>
          </a:xfrm>
          <a:prstGeom prst="rect">
            <a:avLst/>
          </a:prstGeom>
        </p:spPr>
        <p:txBody>
          <a:bodyPr wrap="square">
            <a:spAutoFit/>
          </a:bodyPr>
          <a:lstStyle/>
          <a:p>
            <a:pPr marL="1054100" marR="0" indent="38100" algn="just">
              <a:lnSpc>
                <a:spcPct val="115000"/>
              </a:lnSpc>
              <a:spcBef>
                <a:spcPts val="0"/>
              </a:spcBef>
              <a:spcAft>
                <a:spcPts val="600"/>
              </a:spcAft>
            </a:pPr>
            <a:r>
              <a:rPr lang="en-US" sz="3200" b="1" dirty="0" err="1" smtClean="0">
                <a:solidFill>
                  <a:srgbClr val="1D02DA"/>
                </a:solidFill>
                <a:latin typeface="#9Slide05 IcielSanelma" pitchFamily="2" charset="0"/>
                <a:ea typeface="Arial" panose="020B0604020202020204" pitchFamily="34" charset="0"/>
              </a:rPr>
              <a:t>Kể</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tên</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các</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chương</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trình</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nhân</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ái</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trên</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truyền</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hình</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mà</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em</a:t>
            </a:r>
            <a:r>
              <a:rPr lang="en-US" sz="3200" b="1" dirty="0" smtClean="0">
                <a:solidFill>
                  <a:srgbClr val="1D02DA"/>
                </a:solidFill>
                <a:latin typeface="#9Slide05 IcielSanelma" pitchFamily="2" charset="0"/>
                <a:ea typeface="Arial" panose="020B0604020202020204" pitchFamily="34" charset="0"/>
              </a:rPr>
              <a:t> </a:t>
            </a:r>
            <a:r>
              <a:rPr lang="en-US" sz="3200" b="1" dirty="0" err="1" smtClean="0">
                <a:solidFill>
                  <a:srgbClr val="1D02DA"/>
                </a:solidFill>
                <a:latin typeface="#9Slide05 IcielSanelma" pitchFamily="2" charset="0"/>
                <a:ea typeface="Arial" panose="020B0604020202020204" pitchFamily="34" charset="0"/>
              </a:rPr>
              <a:t>biết</a:t>
            </a:r>
            <a:endParaRPr lang="en-US" sz="3200" b="1" dirty="0">
              <a:effectLst/>
              <a:latin typeface="#9Slide05 IcielSanelma" pitchFamily="2" charset="0"/>
              <a:ea typeface="Arial" panose="020B0604020202020204" pitchFamily="34" charset="0"/>
            </a:endParaRPr>
          </a:p>
        </p:txBody>
      </p:sp>
    </p:spTree>
    <p:extLst>
      <p:ext uri="{BB962C8B-B14F-4D97-AF65-F5344CB8AC3E}">
        <p14:creationId xmlns:p14="http://schemas.microsoft.com/office/powerpoint/2010/main" val="22566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barn(inVertical)">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heel(1)">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54;p8"/>
          <p:cNvPicPr preferRelativeResize="0"/>
          <p:nvPr/>
        </p:nvPicPr>
        <p:blipFill rotWithShape="1">
          <a:blip r:embed="rId2">
            <a:alphaModFix/>
          </a:blip>
          <a:srcRect l="16992" t="-937" r="50159" b="17086"/>
          <a:stretch/>
        </p:blipFill>
        <p:spPr>
          <a:xfrm>
            <a:off x="0" y="420472"/>
            <a:ext cx="9212239" cy="6212802"/>
          </a:xfrm>
          <a:prstGeom prst="rect">
            <a:avLst/>
          </a:prstGeom>
          <a:noFill/>
          <a:ln>
            <a:noFill/>
          </a:ln>
        </p:spPr>
      </p:pic>
      <p:sp>
        <p:nvSpPr>
          <p:cNvPr id="8" name="Rectangle 7"/>
          <p:cNvSpPr/>
          <p:nvPr/>
        </p:nvSpPr>
        <p:spPr>
          <a:xfrm>
            <a:off x="559317" y="2071820"/>
            <a:ext cx="7602044" cy="3427157"/>
          </a:xfrm>
          <a:prstGeom prst="rect">
            <a:avLst/>
          </a:prstGeom>
          <a:solidFill>
            <a:schemeClr val="bg1"/>
          </a:solidFill>
        </p:spPr>
        <p:txBody>
          <a:bodyPr wrap="square">
            <a:spAutoFit/>
          </a:bodyPr>
          <a:lstStyle/>
          <a:p>
            <a:pPr marL="342900" indent="-342900" algn="just">
              <a:lnSpc>
                <a:spcPct val="129000"/>
              </a:lnSpc>
              <a:spcAft>
                <a:spcPts val="200"/>
              </a:spcAft>
              <a:buClr>
                <a:srgbClr val="000000"/>
              </a:buClr>
              <a:buSzPts val="1000"/>
              <a:buFont typeface="Symbol" panose="05050102010706020507" pitchFamily="18" charset="2"/>
              <a:buChar char="-"/>
              <a:tabLst>
                <a:tab pos="542290" algn="l"/>
              </a:tabLst>
            </a:pPr>
            <a:r>
              <a:rPr lang="vi-VN"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Em </a:t>
            </a:r>
            <a:r>
              <a:rPr lang="vi-VN"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rPr>
              <a:t>hãy </a:t>
            </a:r>
            <a:r>
              <a:rPr lang="en-US"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chia </a:t>
            </a:r>
            <a:r>
              <a:rPr lang="en-US" sz="2800" b="1" dirty="0" err="1"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sẻ</a:t>
            </a:r>
            <a:r>
              <a:rPr lang="vi-VN"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 </a:t>
            </a:r>
            <a:r>
              <a:rPr lang="vi-VN"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rPr>
              <a:t>một việc làm thể hiện tình yêu thương </a:t>
            </a:r>
            <a:r>
              <a:rPr lang="en-US" sz="2800" b="1" dirty="0" err="1"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mà</a:t>
            </a:r>
            <a:r>
              <a:rPr lang="en-US"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 </a:t>
            </a:r>
            <a:r>
              <a:rPr lang="en-US" sz="2800" b="1" dirty="0" err="1"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em</a:t>
            </a:r>
            <a:r>
              <a:rPr lang="en-US"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 </a:t>
            </a:r>
            <a:r>
              <a:rPr lang="en-US" sz="2800" b="1" dirty="0" err="1"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đã</a:t>
            </a:r>
            <a:r>
              <a:rPr lang="en-US"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 </a:t>
            </a:r>
            <a:r>
              <a:rPr lang="en-US" sz="2800" b="1" dirty="0" err="1"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thực</a:t>
            </a:r>
            <a:r>
              <a:rPr lang="en-US"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 </a:t>
            </a:r>
            <a:r>
              <a:rPr lang="en-US" sz="2800" b="1" dirty="0" err="1"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hiện</a:t>
            </a:r>
            <a:r>
              <a:rPr lang="en-US"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 </a:t>
            </a:r>
            <a:r>
              <a:rPr lang="vi-VN"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đối </a:t>
            </a:r>
            <a:r>
              <a:rPr lang="vi-VN"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rPr>
              <a:t>với người thân trong gia </a:t>
            </a:r>
            <a:r>
              <a:rPr lang="vi-VN"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đình</a:t>
            </a:r>
            <a:r>
              <a:rPr lang="en-US" sz="2800" b="1" dirty="0" smtClean="0">
                <a:solidFill>
                  <a:prstClr val="black"/>
                </a:solidFill>
                <a:latin typeface="#9Slide07 Marbelia Regular" panose="02000500000000000000" pitchFamily="2" charset="0"/>
                <a:ea typeface="Cambria" panose="02040503050406030204" pitchFamily="18" charset="0"/>
                <a:cs typeface="Cambria" panose="02040503050406030204" pitchFamily="18" charset="0"/>
              </a:rPr>
              <a:t>.</a:t>
            </a:r>
            <a:endParaRPr lang="en-US"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endParaRPr>
          </a:p>
          <a:p>
            <a:pPr marL="342900" indent="-342900" algn="just">
              <a:lnSpc>
                <a:spcPct val="127000"/>
              </a:lnSpc>
              <a:spcAft>
                <a:spcPts val="11300"/>
              </a:spcAft>
              <a:buClr>
                <a:srgbClr val="000000"/>
              </a:buClr>
              <a:buSzPts val="1000"/>
              <a:buFont typeface="Symbol" panose="05050102010706020507" pitchFamily="18" charset="2"/>
              <a:buChar char="-"/>
              <a:tabLst>
                <a:tab pos="544830" algn="l"/>
              </a:tabLst>
            </a:pPr>
            <a:r>
              <a:rPr lang="vi-VN"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rPr>
              <a:t>Em hãy thực hiện một hành động hay một lời nói cụ thể thể hiện tình yêu thương với bạn bè, thầy cô trong lớp em.</a:t>
            </a:r>
            <a:endParaRPr lang="en-US" sz="2800" b="1" dirty="0">
              <a:solidFill>
                <a:prstClr val="black"/>
              </a:solidFill>
              <a:latin typeface="#9Slide07 Marbelia Regular" panose="02000500000000000000" pitchFamily="2" charset="0"/>
              <a:ea typeface="Cambria" panose="02040503050406030204" pitchFamily="18" charset="0"/>
              <a:cs typeface="Cambria" panose="02040503050406030204" pitchFamily="18" charset="0"/>
            </a:endParaRPr>
          </a:p>
        </p:txBody>
      </p:sp>
      <p:pic>
        <p:nvPicPr>
          <p:cNvPr id="9" name="Shape 95"/>
          <p:cNvPicPr/>
          <p:nvPr/>
        </p:nvPicPr>
        <p:blipFill>
          <a:blip r:embed="rId3"/>
          <a:stretch/>
        </p:blipFill>
        <p:spPr>
          <a:xfrm>
            <a:off x="8741620" y="1040525"/>
            <a:ext cx="3450380" cy="4999320"/>
          </a:xfrm>
          <a:prstGeom prst="rect">
            <a:avLst/>
          </a:prstGeom>
        </p:spPr>
      </p:pic>
      <p:pic>
        <p:nvPicPr>
          <p:cNvPr id="10" name="Picture 9"/>
          <p:cNvPicPr>
            <a:picLocks noChangeAspect="1"/>
          </p:cNvPicPr>
          <p:nvPr/>
        </p:nvPicPr>
        <p:blipFill>
          <a:blip r:embed="rId4"/>
          <a:stretch>
            <a:fillRect/>
          </a:stretch>
        </p:blipFill>
        <p:spPr>
          <a:xfrm>
            <a:off x="10936762" y="0"/>
            <a:ext cx="1255238" cy="937524"/>
          </a:xfrm>
          <a:prstGeom prst="rect">
            <a:avLst/>
          </a:prstGeom>
        </p:spPr>
      </p:pic>
      <p:sp>
        <p:nvSpPr>
          <p:cNvPr id="11" name="Rectangle: Rounded Corners 1">
            <a:extLst>
              <a:ext uri="{FF2B5EF4-FFF2-40B4-BE49-F238E27FC236}">
                <a16:creationId xmlns:a16="http://schemas.microsoft.com/office/drawing/2014/main" id="{49368C2B-08BB-4567-BA27-2402FAA3C31F}"/>
              </a:ext>
            </a:extLst>
          </p:cNvPr>
          <p:cNvSpPr/>
          <p:nvPr/>
        </p:nvSpPr>
        <p:spPr>
          <a:xfrm>
            <a:off x="818866" y="33503"/>
            <a:ext cx="8503281" cy="726598"/>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65100" algn="just">
              <a:lnSpc>
                <a:spcPct val="130000"/>
              </a:lnSpc>
              <a:spcAft>
                <a:spcPts val="200"/>
              </a:spcAft>
            </a:pPr>
            <a:endParaRPr lang="en-US" sz="3200" b="1" dirty="0" smtClean="0">
              <a:solidFill>
                <a:srgbClr val="FF0000"/>
              </a:solidFill>
              <a:latin typeface="SVN-Vanilla Daisy Pro" panose="00000500000000000000" pitchFamily="2" charset="0"/>
              <a:ea typeface="Times New Roman" panose="02020603050405020304" pitchFamily="18" charset="0"/>
            </a:endParaRPr>
          </a:p>
          <a:p>
            <a:pPr lvl="0" indent="165100" algn="just">
              <a:lnSpc>
                <a:spcPct val="130000"/>
              </a:lnSpc>
              <a:spcAft>
                <a:spcPts val="200"/>
              </a:spcAft>
            </a:pPr>
            <a:r>
              <a:rPr lang="en-US" sz="3200" b="1" dirty="0" err="1" smtClean="0">
                <a:solidFill>
                  <a:srgbClr val="FF0000"/>
                </a:solidFill>
                <a:latin typeface="SVN-Vanilla Daisy Pro" panose="00000500000000000000" pitchFamily="2" charset="0"/>
                <a:ea typeface="Times New Roman" panose="02020603050405020304" pitchFamily="18" charset="0"/>
              </a:rPr>
              <a:t>Hoạt</a:t>
            </a:r>
            <a:r>
              <a:rPr lang="en-US" sz="3200" b="1" dirty="0" smtClean="0">
                <a:solidFill>
                  <a:srgbClr val="FF0000"/>
                </a:solidFill>
                <a:latin typeface="SVN-Vanilla Daisy Pro" panose="00000500000000000000" pitchFamily="2" charset="0"/>
                <a:ea typeface="Times New Roman" panose="02020603050405020304" pitchFamily="18" charset="0"/>
              </a:rPr>
              <a:t> </a:t>
            </a:r>
            <a:r>
              <a:rPr lang="en-US" sz="3200" b="1" dirty="0" err="1" smtClean="0">
                <a:solidFill>
                  <a:srgbClr val="FF0000"/>
                </a:solidFill>
                <a:latin typeface="SVN-Vanilla Daisy Pro" panose="00000500000000000000" pitchFamily="2" charset="0"/>
                <a:ea typeface="Times New Roman" panose="02020603050405020304" pitchFamily="18" charset="0"/>
              </a:rPr>
              <a:t>động</a:t>
            </a:r>
            <a:r>
              <a:rPr lang="en-US" sz="3200" b="1" dirty="0" smtClean="0">
                <a:solidFill>
                  <a:srgbClr val="FF0000"/>
                </a:solidFill>
                <a:latin typeface="SVN-Vanilla Daisy Pro" panose="00000500000000000000" pitchFamily="2" charset="0"/>
                <a:ea typeface="Times New Roman" panose="02020603050405020304" pitchFamily="18" charset="0"/>
              </a:rPr>
              <a:t>: </a:t>
            </a:r>
            <a:r>
              <a:rPr lang="vi-VN" sz="3200" b="1" dirty="0">
                <a:solidFill>
                  <a:srgbClr val="FF0000"/>
                </a:solidFill>
                <a:latin typeface="#9Slide07 Marbelia Regular" panose="02000500000000000000" pitchFamily="2" charset="0"/>
                <a:ea typeface="Arial" panose="020B0604020202020204" pitchFamily="34" charset="0"/>
              </a:rPr>
              <a:t>Thực hiện hành động yêu thương.</a:t>
            </a:r>
            <a:endParaRPr lang="en-US" sz="3200" b="1" dirty="0">
              <a:solidFill>
                <a:srgbClr val="FF0000"/>
              </a:solidFill>
              <a:latin typeface="#9Slide07 Marbelia Regular" panose="02000500000000000000" pitchFamily="2" charset="0"/>
              <a:ea typeface="Arial" panose="020B0604020202020204" pitchFamily="34" charset="0"/>
            </a:endParaRPr>
          </a:p>
          <a:p>
            <a:pPr algn="ctr"/>
            <a:endParaRPr lang="en-US" sz="3200" b="1" dirty="0" smtClean="0">
              <a:solidFill>
                <a:srgbClr val="FF0000"/>
              </a:solidFill>
              <a:latin typeface="SVN-Vanilla Daisy Pro" panose="00000500000000000000" pitchFamily="2" charset="0"/>
              <a:ea typeface="Times New Roman" panose="02020603050405020304" pitchFamily="18" charset="0"/>
            </a:endParaRPr>
          </a:p>
          <a:p>
            <a:pPr algn="ctr"/>
            <a:r>
              <a:rPr lang="en-US" dirty="0">
                <a:solidFill>
                  <a:prstClr val="white"/>
                </a:solidFill>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18791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2"/>
          <a:stretch>
            <a:fillRect/>
          </a:stretch>
        </p:blipFill>
        <p:spPr>
          <a:xfrm>
            <a:off x="10454185" y="1351128"/>
            <a:ext cx="2082185" cy="4572000"/>
          </a:xfrm>
          <a:prstGeom prst="rect">
            <a:avLst/>
          </a:prstGeom>
        </p:spPr>
      </p:pic>
      <p:pic>
        <p:nvPicPr>
          <p:cNvPr id="27"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187393" y="105140"/>
            <a:ext cx="2150029" cy="2112622"/>
          </a:xfrm>
          <a:prstGeom prst="rect">
            <a:avLst/>
          </a:prstGeom>
        </p:spPr>
      </p:pic>
      <p:pic>
        <p:nvPicPr>
          <p:cNvPr id="29" name="Picture 28"/>
          <p:cNvPicPr>
            <a:picLocks noChangeAspect="1"/>
          </p:cNvPicPr>
          <p:nvPr/>
        </p:nvPicPr>
        <p:blipFill>
          <a:blip r:embed="rId4"/>
          <a:stretch>
            <a:fillRect/>
          </a:stretch>
        </p:blipFill>
        <p:spPr>
          <a:xfrm>
            <a:off x="10936762" y="0"/>
            <a:ext cx="1255238" cy="937524"/>
          </a:xfrm>
          <a:prstGeom prst="rect">
            <a:avLst/>
          </a:prstGeom>
        </p:spPr>
      </p:pic>
      <p:graphicFrame>
        <p:nvGraphicFramePr>
          <p:cNvPr id="2" name="Diagram 1"/>
          <p:cNvGraphicFramePr/>
          <p:nvPr>
            <p:extLst>
              <p:ext uri="{D42A27DB-BD31-4B8C-83A1-F6EECF244321}">
                <p14:modId xmlns:p14="http://schemas.microsoft.com/office/powerpoint/2010/main" val="142856844"/>
              </p:ext>
            </p:extLst>
          </p:nvPr>
        </p:nvGraphicFramePr>
        <p:xfrm>
          <a:off x="1252952" y="105140"/>
          <a:ext cx="8128000" cy="60741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610779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360安全浏览器下载\六一\Nipic_2531170_60e991fb751d3f8f\Nipic_2531170_20140501162158900000 [转换].png"/>
          <p:cNvPicPr>
            <a:picLocks noChangeAspect="1" noChangeArrowheads="1"/>
          </p:cNvPicPr>
          <p:nvPr/>
        </p:nvPicPr>
        <p:blipFill>
          <a:blip r:embed="rId2"/>
          <a:srcRect/>
          <a:stretch>
            <a:fillRect/>
          </a:stretch>
        </p:blipFill>
        <p:spPr bwMode="auto">
          <a:xfrm>
            <a:off x="115161" y="2135998"/>
            <a:ext cx="3274783" cy="3175398"/>
          </a:xfrm>
          <a:prstGeom prst="rect">
            <a:avLst/>
          </a:prstGeom>
          <a:noFill/>
          <a:ln w="9525">
            <a:noFill/>
            <a:miter lim="800000"/>
            <a:headEnd/>
            <a:tailEnd/>
          </a:ln>
        </p:spPr>
      </p:pic>
      <p:sp>
        <p:nvSpPr>
          <p:cNvPr id="3" name="Rectangle 189"/>
          <p:cNvSpPr>
            <a:spLocks noChangeArrowheads="1"/>
          </p:cNvSpPr>
          <p:nvPr/>
        </p:nvSpPr>
        <p:spPr bwMode="auto">
          <a:xfrm>
            <a:off x="477794" y="3435577"/>
            <a:ext cx="2667000" cy="830997"/>
          </a:xfrm>
          <a:prstGeom prst="rect">
            <a:avLst/>
          </a:prstGeom>
          <a:noFill/>
          <a:ln>
            <a:noFill/>
          </a:ln>
          <a:effectLst/>
          <a:extLst/>
        </p:spPr>
        <p:txBody>
          <a:bodyPr anchor="ctr">
            <a:spAutoFit/>
          </a:bodyPr>
          <a:lstStyle/>
          <a:p>
            <a:pPr algn="ctr">
              <a:defRPr/>
            </a:pPr>
            <a:r>
              <a:rPr lang="en-US" altLang="zh-CN" sz="2400" b="1" kern="0" dirty="0" err="1" smtClean="0">
                <a:solidFill>
                  <a:prstClr val="black">
                    <a:lumMod val="75000"/>
                    <a:lumOff val="25000"/>
                  </a:prstClr>
                </a:solidFill>
                <a:latin typeface="Times New Roman" pitchFamily="18" charset="0"/>
                <a:ea typeface="微软雅黑" pitchFamily="34" charset="-122"/>
                <a:cs typeface="Times New Roman" pitchFamily="18" charset="0"/>
              </a:rPr>
              <a:t>Hoạt</a:t>
            </a:r>
            <a:r>
              <a:rPr lang="en-US" altLang="zh-CN" sz="2400" b="1" kern="0" dirty="0" smtClean="0">
                <a:solidFill>
                  <a:prstClr val="black">
                    <a:lumMod val="75000"/>
                    <a:lumOff val="25000"/>
                  </a:prstClr>
                </a:solidFill>
                <a:latin typeface="Times New Roman" pitchFamily="18" charset="0"/>
                <a:ea typeface="微软雅黑" pitchFamily="34" charset="-122"/>
                <a:cs typeface="Times New Roman" pitchFamily="18" charset="0"/>
              </a:rPr>
              <a:t> </a:t>
            </a:r>
            <a:r>
              <a:rPr lang="en-US" altLang="zh-CN" sz="2400" b="1" kern="0" dirty="0" err="1" smtClean="0">
                <a:solidFill>
                  <a:prstClr val="black">
                    <a:lumMod val="75000"/>
                    <a:lumOff val="25000"/>
                  </a:prstClr>
                </a:solidFill>
                <a:latin typeface="Times New Roman" pitchFamily="18" charset="0"/>
                <a:ea typeface="微软雅黑" pitchFamily="34" charset="-122"/>
                <a:cs typeface="Times New Roman" pitchFamily="18" charset="0"/>
              </a:rPr>
              <a:t>động</a:t>
            </a:r>
            <a:endParaRPr lang="en-US" altLang="zh-CN" sz="2400" b="1" kern="0" dirty="0" smtClean="0">
              <a:solidFill>
                <a:prstClr val="black">
                  <a:lumMod val="75000"/>
                  <a:lumOff val="25000"/>
                </a:prstClr>
              </a:solidFill>
              <a:latin typeface="Times New Roman" pitchFamily="18" charset="0"/>
              <a:ea typeface="微软雅黑" pitchFamily="34" charset="-122"/>
              <a:cs typeface="Times New Roman" pitchFamily="18" charset="0"/>
            </a:endParaRPr>
          </a:p>
          <a:p>
            <a:pPr algn="ctr">
              <a:defRPr/>
            </a:pPr>
            <a:r>
              <a:rPr lang="en-US" altLang="zh-CN" sz="2400" b="1" kern="0" dirty="0" smtClean="0">
                <a:solidFill>
                  <a:prstClr val="black">
                    <a:lumMod val="75000"/>
                    <a:lumOff val="25000"/>
                  </a:prstClr>
                </a:solidFill>
                <a:latin typeface="Times New Roman" pitchFamily="18" charset="0"/>
                <a:ea typeface="微软雅黑" pitchFamily="34" charset="-122"/>
                <a:cs typeface="Times New Roman" pitchFamily="18" charset="0"/>
              </a:rPr>
              <a:t> </a:t>
            </a:r>
            <a:r>
              <a:rPr lang="en-US" altLang="zh-CN" sz="2400" b="1" kern="0" dirty="0" err="1" smtClean="0">
                <a:solidFill>
                  <a:prstClr val="black">
                    <a:lumMod val="75000"/>
                    <a:lumOff val="25000"/>
                  </a:prstClr>
                </a:solidFill>
                <a:latin typeface="Times New Roman" pitchFamily="18" charset="0"/>
                <a:ea typeface="微软雅黑" pitchFamily="34" charset="-122"/>
                <a:cs typeface="Times New Roman" pitchFamily="18" charset="0"/>
              </a:rPr>
              <a:t>nhóm</a:t>
            </a:r>
            <a:endParaRPr lang="en-US" altLang="zh-CN" sz="2400" b="1" kern="0" dirty="0">
              <a:solidFill>
                <a:prstClr val="black">
                  <a:lumMod val="75000"/>
                  <a:lumOff val="25000"/>
                </a:prstClr>
              </a:solidFill>
              <a:latin typeface="Times New Roman" pitchFamily="18" charset="0"/>
              <a:ea typeface="微软雅黑" pitchFamily="34" charset="-122"/>
              <a:cs typeface="Times New Roman" pitchFamily="18" charset="0"/>
            </a:endParaRPr>
          </a:p>
        </p:txBody>
      </p:sp>
      <p:sp>
        <p:nvSpPr>
          <p:cNvPr id="4" name="WordArt 5"/>
          <p:cNvSpPr>
            <a:spLocks noChangeArrowheads="1" noChangeShapeType="1" noTextEdit="1"/>
          </p:cNvSpPr>
          <p:nvPr/>
        </p:nvSpPr>
        <p:spPr bwMode="auto">
          <a:xfrm>
            <a:off x="1752552" y="44454"/>
            <a:ext cx="9091569" cy="1879893"/>
          </a:xfrm>
          <a:prstGeom prst="rect">
            <a:avLst/>
          </a:prstGeom>
          <a:ln w="57150">
            <a:solidFill>
              <a:schemeClr val="tx1"/>
            </a:solidFill>
          </a:ln>
        </p:spPr>
        <p:txBody>
          <a:bodyPr wrap="none" fromWordArt="1">
            <a:prstTxWarp prst="textPlain">
              <a:avLst>
                <a:gd name="adj" fmla="val 49875"/>
              </a:avLst>
            </a:prstTxWarp>
          </a:bodyPr>
          <a:lstStyle/>
          <a:p>
            <a:pPr algn="ctr" eaLnBrk="0" fontAlgn="base" hangingPunct="0">
              <a:spcBef>
                <a:spcPct val="0"/>
              </a:spcBef>
              <a:spcAft>
                <a:spcPct val="0"/>
              </a:spcAft>
            </a:pPr>
            <a:r>
              <a:rPr lang="vi-VN" sz="3600" b="1" i="1" kern="10" dirty="0">
                <a:ln w="9525">
                  <a:solidFill>
                    <a:srgbClr val="000000"/>
                  </a:solidFill>
                  <a:round/>
                  <a:headEnd/>
                  <a:tailEnd/>
                </a:ln>
                <a:solidFill>
                  <a:srgbClr val="0000FF"/>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Trò chơi </a:t>
            </a:r>
            <a:endParaRPr lang="en-US" sz="3600" b="1" i="1" kern="10" dirty="0" smtClean="0">
              <a:ln w="9525">
                <a:solidFill>
                  <a:srgbClr val="000000"/>
                </a:solidFill>
                <a:round/>
                <a:headEnd/>
                <a:tailEnd/>
              </a:ln>
              <a:solidFill>
                <a:srgbClr val="0000FF"/>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endParaRPr>
          </a:p>
          <a:p>
            <a:pPr algn="ctr" eaLnBrk="0" fontAlgn="base" hangingPunct="0">
              <a:spcBef>
                <a:spcPct val="0"/>
              </a:spcBef>
              <a:spcAft>
                <a:spcPct val="0"/>
              </a:spcAft>
            </a:pPr>
            <a:r>
              <a:rPr lang="vi-VN"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a:t>
            </a:r>
            <a:r>
              <a:rPr lang="en-US" sz="3600" b="1" i="1" kern="10" dirty="0" err="1"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Tiếp</a:t>
            </a:r>
            <a:r>
              <a:rPr lang="en-US"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 </a:t>
            </a:r>
            <a:r>
              <a:rPr lang="en-US" sz="3600" b="1" i="1" kern="10" dirty="0" err="1"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sức</a:t>
            </a:r>
            <a:r>
              <a:rPr lang="en-US"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 </a:t>
            </a:r>
            <a:r>
              <a:rPr lang="en-US" sz="3600" b="1" i="1" kern="10" dirty="0" err="1"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đồng</a:t>
            </a:r>
            <a:r>
              <a:rPr lang="en-US"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 </a:t>
            </a:r>
            <a:r>
              <a:rPr lang="en-US" sz="3600" b="1" i="1" kern="10" dirty="0" err="1"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đội</a:t>
            </a:r>
            <a:r>
              <a:rPr lang="vi-VN"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IcielAmerican Forkbal" pitchFamily="2" charset="0"/>
                <a:ea typeface="Verdana" panose="020B0604030504040204" pitchFamily="34" charset="0"/>
              </a:rPr>
              <a:t>"</a:t>
            </a:r>
            <a:r>
              <a:rPr lang="en-US" sz="3600" b="1" i="1" kern="10" dirty="0" smtClean="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endParaRPr lang="en-US" sz="3600" b="1" i="1" kern="10" dirty="0">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endParaRPr>
          </a:p>
        </p:txBody>
      </p:sp>
      <p:sp>
        <p:nvSpPr>
          <p:cNvPr id="5" name="Text Box 33"/>
          <p:cNvSpPr txBox="1">
            <a:spLocks noChangeArrowheads="1"/>
          </p:cNvSpPr>
          <p:nvPr/>
        </p:nvSpPr>
        <p:spPr bwMode="auto">
          <a:xfrm>
            <a:off x="3535681" y="1918215"/>
            <a:ext cx="7401082" cy="1938992"/>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4000" b="1" dirty="0" err="1">
                <a:solidFill>
                  <a:srgbClr val="FF00FF"/>
                </a:solidFill>
                <a:latin typeface="#9Slide05 Kathya" panose="02000000000000000000" pitchFamily="2" charset="0"/>
              </a:rPr>
              <a:t>Tìm</a:t>
            </a:r>
            <a:r>
              <a:rPr lang="en-US" altLang="en-US" sz="4000" b="1" dirty="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những</a:t>
            </a:r>
            <a:r>
              <a:rPr lang="en-US" altLang="en-US" sz="4000" b="1" dirty="0" smtClean="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biểu</a:t>
            </a:r>
            <a:r>
              <a:rPr lang="en-US" altLang="en-US" sz="4000" b="1" dirty="0" smtClean="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hiện</a:t>
            </a:r>
            <a:r>
              <a:rPr lang="en-US" altLang="en-US" sz="4000" b="1" dirty="0" smtClean="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yêu</a:t>
            </a:r>
            <a:r>
              <a:rPr lang="en-US" altLang="en-US" sz="4000" b="1" dirty="0" smtClean="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thương</a:t>
            </a:r>
            <a:r>
              <a:rPr lang="en-US" altLang="en-US" sz="4000" b="1" dirty="0" smtClean="0">
                <a:solidFill>
                  <a:srgbClr val="FF00FF"/>
                </a:solidFill>
                <a:latin typeface="#9Slide05 Kathya" panose="02000000000000000000" pitchFamily="2" charset="0"/>
              </a:rPr>
              <a:t> con </a:t>
            </a:r>
            <a:r>
              <a:rPr lang="en-US" altLang="en-US" sz="4000" b="1" dirty="0" err="1" smtClean="0">
                <a:solidFill>
                  <a:srgbClr val="FF00FF"/>
                </a:solidFill>
                <a:latin typeface="#9Slide05 Kathya" panose="02000000000000000000" pitchFamily="2" charset="0"/>
              </a:rPr>
              <a:t>người</a:t>
            </a:r>
            <a:r>
              <a:rPr lang="en-US" altLang="en-US" sz="4000" b="1" dirty="0" smtClean="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và</a:t>
            </a:r>
            <a:r>
              <a:rPr lang="en-US" altLang="en-US" sz="4000" b="1" dirty="0" smtClean="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trái</a:t>
            </a:r>
            <a:r>
              <a:rPr lang="en-US" altLang="en-US" sz="4000" b="1" dirty="0" smtClean="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với</a:t>
            </a:r>
            <a:r>
              <a:rPr lang="en-US" altLang="en-US" sz="4000" b="1" dirty="0" smtClean="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yêu</a:t>
            </a:r>
            <a:r>
              <a:rPr lang="en-US" altLang="en-US" sz="4000" b="1" dirty="0" smtClean="0">
                <a:solidFill>
                  <a:srgbClr val="FF00FF"/>
                </a:solidFill>
                <a:latin typeface="#9Slide05 Kathya" panose="02000000000000000000" pitchFamily="2" charset="0"/>
              </a:rPr>
              <a:t> </a:t>
            </a:r>
            <a:r>
              <a:rPr lang="en-US" altLang="en-US" sz="4000" b="1" dirty="0" err="1" smtClean="0">
                <a:solidFill>
                  <a:srgbClr val="FF00FF"/>
                </a:solidFill>
                <a:latin typeface="#9Slide05 Kathya" panose="02000000000000000000" pitchFamily="2" charset="0"/>
              </a:rPr>
              <a:t>thương</a:t>
            </a:r>
            <a:r>
              <a:rPr lang="en-US" altLang="en-US" sz="4000" b="1" dirty="0" smtClean="0">
                <a:solidFill>
                  <a:srgbClr val="FF00FF"/>
                </a:solidFill>
                <a:latin typeface="#9Slide05 Kathya" panose="02000000000000000000" pitchFamily="2" charset="0"/>
              </a:rPr>
              <a:t> con </a:t>
            </a:r>
            <a:r>
              <a:rPr lang="en-US" altLang="en-US" sz="4000" b="1" dirty="0" err="1" smtClean="0">
                <a:solidFill>
                  <a:srgbClr val="FF00FF"/>
                </a:solidFill>
                <a:latin typeface="#9Slide05 Kathya" panose="02000000000000000000" pitchFamily="2" charset="0"/>
              </a:rPr>
              <a:t>người</a:t>
            </a:r>
            <a:endParaRPr lang="en-US" altLang="en-US" sz="4000" b="1" dirty="0">
              <a:solidFill>
                <a:srgbClr val="FF00FF"/>
              </a:solidFill>
              <a:latin typeface="#9Slide05 Kathya" panose="02000000000000000000" pitchFamily="2" charset="0"/>
            </a:endParaRPr>
          </a:p>
        </p:txBody>
      </p:sp>
      <p:sp>
        <p:nvSpPr>
          <p:cNvPr id="6" name="Rectangle 5"/>
          <p:cNvSpPr/>
          <p:nvPr/>
        </p:nvSpPr>
        <p:spPr>
          <a:xfrm>
            <a:off x="3295377" y="3851075"/>
            <a:ext cx="6945903" cy="2308324"/>
          </a:xfrm>
          <a:prstGeom prst="rect">
            <a:avLst/>
          </a:prstGeom>
        </p:spPr>
        <p:txBody>
          <a:bodyPr wrap="square">
            <a:spAutoFit/>
          </a:bodyPr>
          <a:lstStyle/>
          <a:p>
            <a:r>
              <a:rPr lang="en-US" sz="2400" b="1" dirty="0">
                <a:solidFill>
                  <a:prstClr val="black"/>
                </a:solidFill>
                <a:latin typeface="Times" panose="02020603050405020304" pitchFamily="18" charset="0"/>
                <a:cs typeface="Times" panose="02020603050405020304" pitchFamily="18" charset="0"/>
              </a:rPr>
              <a:t>LUẬT CHƠI</a:t>
            </a:r>
            <a:r>
              <a:rPr lang="en-US" sz="2400" dirty="0">
                <a:solidFill>
                  <a:prstClr val="black"/>
                </a:solidFill>
                <a:latin typeface="Times" panose="02020603050405020304" pitchFamily="18" charset="0"/>
                <a:cs typeface="Times" panose="02020603050405020304" pitchFamily="18" charset="0"/>
              </a:rPr>
              <a:t>: </a:t>
            </a:r>
            <a:endParaRPr lang="en-US" sz="2400" dirty="0" smtClean="0">
              <a:solidFill>
                <a:prstClr val="black"/>
              </a:solidFill>
              <a:latin typeface="Times" panose="02020603050405020304" pitchFamily="18" charset="0"/>
              <a:cs typeface="Times" panose="02020603050405020304" pitchFamily="18" charset="0"/>
            </a:endParaRPr>
          </a:p>
          <a:p>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Số</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người</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tham</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gia</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cả</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lớp</a:t>
            </a:r>
            <a:endParaRPr lang="en-US" sz="2400" b="1" dirty="0" smtClean="0">
              <a:solidFill>
                <a:prstClr val="black"/>
              </a:solidFill>
              <a:latin typeface="Times" panose="02020603050405020304" pitchFamily="18" charset="0"/>
              <a:cs typeface="Times" panose="02020603050405020304" pitchFamily="18" charset="0"/>
            </a:endParaRPr>
          </a:p>
          <a:p>
            <a:pPr marL="342900" indent="-342900">
              <a:buFontTx/>
              <a:buChar char="-"/>
            </a:pPr>
            <a:r>
              <a:rPr lang="en-US" sz="2400" b="1" dirty="0" err="1" smtClean="0">
                <a:solidFill>
                  <a:prstClr val="black"/>
                </a:solidFill>
                <a:latin typeface="Times" panose="02020603050405020304" pitchFamily="18" charset="0"/>
                <a:cs typeface="Times" panose="02020603050405020304" pitchFamily="18" charset="0"/>
              </a:rPr>
              <a:t>Cách</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thức</a:t>
            </a:r>
            <a:r>
              <a:rPr lang="en-US" sz="2400" b="1" dirty="0" smtClean="0">
                <a:solidFill>
                  <a:prstClr val="black"/>
                </a:solidFill>
                <a:latin typeface="Times" panose="02020603050405020304" pitchFamily="18" charset="0"/>
                <a:cs typeface="Times" panose="02020603050405020304" pitchFamily="18" charset="0"/>
              </a:rPr>
              <a:t>: Chia </a:t>
            </a:r>
            <a:r>
              <a:rPr lang="en-US" sz="2400" b="1" dirty="0" err="1" smtClean="0">
                <a:solidFill>
                  <a:prstClr val="black"/>
                </a:solidFill>
                <a:latin typeface="Times" panose="02020603050405020304" pitchFamily="18" charset="0"/>
                <a:cs typeface="Times" panose="02020603050405020304" pitchFamily="18" charset="0"/>
              </a:rPr>
              <a:t>lớp</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làm</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hai</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đội</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theo</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dãy</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bàn</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Lần</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lượt</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viết</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biểu</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hiện</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Không</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được</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lặp</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lại</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câu</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của</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người</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khác</a:t>
            </a:r>
            <a:r>
              <a:rPr lang="en-US" sz="2400" b="1" dirty="0" smtClean="0">
                <a:solidFill>
                  <a:prstClr val="black"/>
                </a:solidFill>
                <a:latin typeface="Times" panose="02020603050405020304" pitchFamily="18" charset="0"/>
                <a:cs typeface="Times" panose="02020603050405020304" pitchFamily="18" charset="0"/>
              </a:rPr>
              <a:t>.) </a:t>
            </a:r>
          </a:p>
          <a:p>
            <a:pPr marL="342900" indent="-342900">
              <a:buFontTx/>
              <a:buChar char="-"/>
            </a:pPr>
            <a:r>
              <a:rPr lang="en-US" sz="2400" b="1" dirty="0" err="1" smtClean="0">
                <a:solidFill>
                  <a:prstClr val="black"/>
                </a:solidFill>
                <a:latin typeface="Times" panose="02020603050405020304" pitchFamily="18" charset="0"/>
                <a:cs typeface="Times" panose="02020603050405020304" pitchFamily="18" charset="0"/>
              </a:rPr>
              <a:t>Thời</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gian</a:t>
            </a:r>
            <a:r>
              <a:rPr lang="en-US" sz="2400" b="1" dirty="0" smtClean="0">
                <a:solidFill>
                  <a:prstClr val="black"/>
                </a:solidFill>
                <a:latin typeface="Times" panose="02020603050405020304" pitchFamily="18" charset="0"/>
                <a:cs typeface="Times" panose="02020603050405020304" pitchFamily="18" charset="0"/>
              </a:rPr>
              <a:t>: 3 </a:t>
            </a:r>
            <a:r>
              <a:rPr lang="en-US" sz="2400" b="1" dirty="0" err="1" smtClean="0">
                <a:solidFill>
                  <a:prstClr val="black"/>
                </a:solidFill>
                <a:latin typeface="Times" panose="02020603050405020304" pitchFamily="18" charset="0"/>
                <a:cs typeface="Times" panose="02020603050405020304" pitchFamily="18" charset="0"/>
              </a:rPr>
              <a:t>phút</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thảo</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luận</a:t>
            </a:r>
            <a:r>
              <a:rPr lang="en-US" sz="2400" b="1" dirty="0" smtClean="0">
                <a:solidFill>
                  <a:prstClr val="black"/>
                </a:solidFill>
                <a:latin typeface="Times" panose="02020603050405020304" pitchFamily="18" charset="0"/>
                <a:cs typeface="Times" panose="02020603050405020304" pitchFamily="18" charset="0"/>
              </a:rPr>
              <a:t>, 3 </a:t>
            </a:r>
            <a:r>
              <a:rPr lang="en-US" sz="2400" b="1" dirty="0" err="1" smtClean="0">
                <a:solidFill>
                  <a:prstClr val="black"/>
                </a:solidFill>
                <a:latin typeface="Times" panose="02020603050405020304" pitchFamily="18" charset="0"/>
                <a:cs typeface="Times" panose="02020603050405020304" pitchFamily="18" charset="0"/>
              </a:rPr>
              <a:t>phút</a:t>
            </a:r>
            <a:r>
              <a:rPr lang="en-US" sz="2400" b="1" dirty="0" smtClean="0">
                <a:solidFill>
                  <a:prstClr val="black"/>
                </a:solidFill>
                <a:latin typeface="Times" panose="02020603050405020304" pitchFamily="18" charset="0"/>
                <a:cs typeface="Times" panose="02020603050405020304" pitchFamily="18" charset="0"/>
              </a:rPr>
              <a:t> </a:t>
            </a:r>
            <a:r>
              <a:rPr lang="en-US" sz="2400" b="1" dirty="0" err="1" smtClean="0">
                <a:solidFill>
                  <a:prstClr val="black"/>
                </a:solidFill>
                <a:latin typeface="Times" panose="02020603050405020304" pitchFamily="18" charset="0"/>
                <a:cs typeface="Times" panose="02020603050405020304" pitchFamily="18" charset="0"/>
              </a:rPr>
              <a:t>viết</a:t>
            </a:r>
            <a:r>
              <a:rPr lang="en-US" sz="2400" b="1" dirty="0" smtClean="0">
                <a:solidFill>
                  <a:prstClr val="black"/>
                </a:solidFill>
                <a:latin typeface="Times" panose="02020603050405020304" pitchFamily="18" charset="0"/>
                <a:cs typeface="Times" panose="02020603050405020304" pitchFamily="18" charset="0"/>
              </a:rPr>
              <a:t>. </a:t>
            </a:r>
            <a:endParaRPr lang="en-US" sz="2400" b="1" dirty="0">
              <a:solidFill>
                <a:prstClr val="black"/>
              </a:solidFill>
              <a:latin typeface="Times" panose="02020603050405020304" pitchFamily="18" charset="0"/>
              <a:cs typeface="Times" panose="02020603050405020304" pitchFamily="18" charset="0"/>
            </a:endParaRPr>
          </a:p>
        </p:txBody>
      </p:sp>
      <p:pic>
        <p:nvPicPr>
          <p:cNvPr id="7" name="Picture 6"/>
          <p:cNvPicPr>
            <a:picLocks noChangeAspect="1"/>
          </p:cNvPicPr>
          <p:nvPr/>
        </p:nvPicPr>
        <p:blipFill>
          <a:blip r:embed="rId3"/>
          <a:stretch>
            <a:fillRect/>
          </a:stretch>
        </p:blipFill>
        <p:spPr>
          <a:xfrm>
            <a:off x="10936763" y="2422"/>
            <a:ext cx="1255238" cy="937524"/>
          </a:xfrm>
          <a:prstGeom prst="rect">
            <a:avLst/>
          </a:prstGeom>
        </p:spPr>
      </p:pic>
      <p:pic>
        <p:nvPicPr>
          <p:cNvPr id="8" name="Picture 7"/>
          <p:cNvPicPr>
            <a:picLocks noChangeAspect="1"/>
          </p:cNvPicPr>
          <p:nvPr/>
        </p:nvPicPr>
        <p:blipFill>
          <a:blip r:embed="rId4"/>
          <a:stretch>
            <a:fillRect/>
          </a:stretch>
        </p:blipFill>
        <p:spPr>
          <a:xfrm>
            <a:off x="10241280" y="2498982"/>
            <a:ext cx="2066161" cy="4359018"/>
          </a:xfrm>
          <a:prstGeom prst="rect">
            <a:avLst/>
          </a:prstGeom>
        </p:spPr>
      </p:pic>
      <p:pic>
        <p:nvPicPr>
          <p:cNvPr id="9" name="图片 1"/>
          <p:cNvPicPr>
            <a:picLocks noChangeAspect="1"/>
          </p:cNvPicPr>
          <p:nvPr/>
        </p:nvPicPr>
        <p:blipFill rotWithShape="1">
          <a:blip r:embed="rId5" cstate="print">
            <a:extLst>
              <a:ext uri="{28A0092B-C50C-407E-A947-70E740481C1C}">
                <a14:useLocalDpi xmlns:a14="http://schemas.microsoft.com/office/drawing/2010/main" val="0"/>
              </a:ext>
            </a:extLst>
          </a:blip>
          <a:srcRect l="32760" r="8347"/>
          <a:stretch>
            <a:fillRect/>
          </a:stretch>
        </p:blipFill>
        <p:spPr>
          <a:xfrm flipH="1">
            <a:off x="0" y="138592"/>
            <a:ext cx="1440259" cy="2112622"/>
          </a:xfrm>
          <a:prstGeom prst="rect">
            <a:avLst/>
          </a:prstGeom>
        </p:spPr>
      </p:pic>
    </p:spTree>
    <p:extLst>
      <p:ext uri="{BB962C8B-B14F-4D97-AF65-F5344CB8AC3E}">
        <p14:creationId xmlns:p14="http://schemas.microsoft.com/office/powerpoint/2010/main" val="56986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up)">
                                      <p:cBhvr>
                                        <p:cTn id="13" dur="500"/>
                                        <p:tgtEl>
                                          <p:spTgt spid="3"/>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lide(fromBottom)">
                                      <p:cBhvr>
                                        <p:cTn id="23" dur="500"/>
                                        <p:tgtEl>
                                          <p:spTgt spid="5"/>
                                        </p:tgtEl>
                                      </p:cBhvr>
                                    </p:animEffect>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Default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6920</TotalTime>
  <Words>619</Words>
  <Application>Microsoft Office PowerPoint</Application>
  <PresentationFormat>Widescreen</PresentationFormat>
  <Paragraphs>97</Paragraphs>
  <Slides>13</Slides>
  <Notes>0</Notes>
  <HiddenSlides>0</HiddenSlides>
  <MMClips>0</MMClips>
  <ScaleCrop>false</ScaleCrop>
  <HeadingPairs>
    <vt:vector size="6" baseType="variant">
      <vt:variant>
        <vt:lpstr>Fonts Used</vt:lpstr>
      </vt:variant>
      <vt:variant>
        <vt:i4>22</vt:i4>
      </vt:variant>
      <vt:variant>
        <vt:lpstr>Theme</vt:lpstr>
      </vt:variant>
      <vt:variant>
        <vt:i4>5</vt:i4>
      </vt:variant>
      <vt:variant>
        <vt:lpstr>Slide Titles</vt:lpstr>
      </vt:variant>
      <vt:variant>
        <vt:i4>13</vt:i4>
      </vt:variant>
    </vt:vector>
  </HeadingPairs>
  <TitlesOfParts>
    <vt:vector size="40" baseType="lpstr">
      <vt:lpstr>微软雅黑</vt:lpstr>
      <vt:lpstr>#9Slide05 Fourth</vt:lpstr>
      <vt:lpstr>#9Slide05 IcielSanelma</vt:lpstr>
      <vt:lpstr>#9Slide05 Israquella</vt:lpstr>
      <vt:lpstr>#9Slide05 Kathya</vt:lpstr>
      <vt:lpstr>#9Slide05 SVNTradeMark</vt:lpstr>
      <vt:lpstr>#9Slide06 SVNSlow Attack</vt:lpstr>
      <vt:lpstr>#9Slide07 IcielAmerican Forkbal</vt:lpstr>
      <vt:lpstr>#9Slide07 Marbelia Regular</vt:lpstr>
      <vt:lpstr>Arial</vt:lpstr>
      <vt:lpstr>Arial Unicode MS</vt:lpstr>
      <vt:lpstr>Calibri</vt:lpstr>
      <vt:lpstr>Calibri Light</vt:lpstr>
      <vt:lpstr>Cambria</vt:lpstr>
      <vt:lpstr>Courier New</vt:lpstr>
      <vt:lpstr>Helvetica Neue</vt:lpstr>
      <vt:lpstr>SVN-Steady</vt:lpstr>
      <vt:lpstr>SVN-Vanilla Daisy Pro</vt:lpstr>
      <vt:lpstr>Symbol</vt:lpstr>
      <vt:lpstr>Times</vt:lpstr>
      <vt:lpstr>Times New Roman</vt:lpstr>
      <vt:lpstr>Verdana</vt:lpstr>
      <vt:lpstr>Office Theme</vt:lpstr>
      <vt:lpstr>1_Office Theme</vt:lpstr>
      <vt:lpstr>2_Office Theme</vt:lpstr>
      <vt:lpstr>24_Office Theme</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Windows User</cp:lastModifiedBy>
  <cp:revision>169</cp:revision>
  <dcterms:created xsi:type="dcterms:W3CDTF">2021-06-28T15:32:15Z</dcterms:created>
  <dcterms:modified xsi:type="dcterms:W3CDTF">2024-02-26T09:50:28Z</dcterms:modified>
</cp:coreProperties>
</file>