
<file path=[Content_Types].xml><?xml version="1.0" encoding="utf-8"?>
<Types xmlns="http://schemas.openxmlformats.org/package/2006/content-types">
  <Default Extension="mp3" ContentType="audio/mpeg"/>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67" r:id="rId3"/>
    <p:sldId id="282" r:id="rId4"/>
    <p:sldId id="256" r:id="rId5"/>
    <p:sldId id="257" r:id="rId6"/>
    <p:sldId id="286" r:id="rId7"/>
    <p:sldId id="258" r:id="rId8"/>
    <p:sldId id="269" r:id="rId9"/>
    <p:sldId id="290" r:id="rId10"/>
    <p:sldId id="259" r:id="rId11"/>
    <p:sldId id="291" r:id="rId12"/>
    <p:sldId id="289" r:id="rId13"/>
    <p:sldId id="268" r:id="rId14"/>
    <p:sldId id="284" r:id="rId15"/>
    <p:sldId id="287" r:id="rId16"/>
    <p:sldId id="274" r:id="rId17"/>
    <p:sldId id="288" r:id="rId18"/>
    <p:sldId id="292" r:id="rId19"/>
    <p:sldId id="29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70" d="100"/>
          <a:sy n="70" d="100"/>
        </p:scale>
        <p:origin x="1184"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E46551D-AA14-4A20-B630-6B96C1D047CA}" type="datetimeFigureOut">
              <a:rPr lang="en-US" smtClean="0"/>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3882011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46551D-AA14-4A20-B630-6B96C1D047CA}" type="datetimeFigureOut">
              <a:rPr lang="en-US" smtClean="0"/>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116212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46551D-AA14-4A20-B630-6B96C1D047CA}" type="datetimeFigureOut">
              <a:rPr lang="en-US" smtClean="0"/>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1237022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572002" y="2474766"/>
            <a:ext cx="1297745" cy="2180492"/>
          </a:xfrm>
          <a:custGeom>
            <a:avLst/>
            <a:gdLst>
              <a:gd name="connsiteX0" fmla="*/ 492370 w 1730327"/>
              <a:gd name="connsiteY0" fmla="*/ 0 h 2180492"/>
              <a:gd name="connsiteX1" fmla="*/ 562708 w 1730327"/>
              <a:gd name="connsiteY1" fmla="*/ 28135 h 2180492"/>
              <a:gd name="connsiteX2" fmla="*/ 618979 w 1730327"/>
              <a:gd name="connsiteY2" fmla="*/ 56271 h 2180492"/>
              <a:gd name="connsiteX3" fmla="*/ 717453 w 1730327"/>
              <a:gd name="connsiteY3" fmla="*/ 84406 h 2180492"/>
              <a:gd name="connsiteX4" fmla="*/ 829994 w 1730327"/>
              <a:gd name="connsiteY4" fmla="*/ 140677 h 2180492"/>
              <a:gd name="connsiteX5" fmla="*/ 984739 w 1730327"/>
              <a:gd name="connsiteY5" fmla="*/ 211015 h 2180492"/>
              <a:gd name="connsiteX6" fmla="*/ 1069145 w 1730327"/>
              <a:gd name="connsiteY6" fmla="*/ 295421 h 2180492"/>
              <a:gd name="connsiteX7" fmla="*/ 1167619 w 1730327"/>
              <a:gd name="connsiteY7" fmla="*/ 351692 h 2180492"/>
              <a:gd name="connsiteX8" fmla="*/ 1420837 w 1730327"/>
              <a:gd name="connsiteY8" fmla="*/ 492369 h 2180492"/>
              <a:gd name="connsiteX9" fmla="*/ 1491176 w 1730327"/>
              <a:gd name="connsiteY9" fmla="*/ 520505 h 2180492"/>
              <a:gd name="connsiteX10" fmla="*/ 1575582 w 1730327"/>
              <a:gd name="connsiteY10" fmla="*/ 576775 h 2180492"/>
              <a:gd name="connsiteX11" fmla="*/ 1674056 w 1730327"/>
              <a:gd name="connsiteY11" fmla="*/ 618978 h 2180492"/>
              <a:gd name="connsiteX12" fmla="*/ 1702191 w 1730327"/>
              <a:gd name="connsiteY12" fmla="*/ 647114 h 2180492"/>
              <a:gd name="connsiteX13" fmla="*/ 1730327 w 1730327"/>
              <a:gd name="connsiteY13" fmla="*/ 731520 h 2180492"/>
              <a:gd name="connsiteX14" fmla="*/ 1716259 w 1730327"/>
              <a:gd name="connsiteY14" fmla="*/ 1125415 h 2180492"/>
              <a:gd name="connsiteX15" fmla="*/ 1702191 w 1730327"/>
              <a:gd name="connsiteY15" fmla="*/ 1167618 h 2180492"/>
              <a:gd name="connsiteX16" fmla="*/ 1688123 w 1730327"/>
              <a:gd name="connsiteY16" fmla="*/ 1294228 h 2180492"/>
              <a:gd name="connsiteX17" fmla="*/ 1674056 w 1730327"/>
              <a:gd name="connsiteY17" fmla="*/ 1364566 h 2180492"/>
              <a:gd name="connsiteX18" fmla="*/ 1589650 w 1730327"/>
              <a:gd name="connsiteY18" fmla="*/ 1477108 h 2180492"/>
              <a:gd name="connsiteX19" fmla="*/ 1519311 w 1730327"/>
              <a:gd name="connsiteY19" fmla="*/ 1589649 h 2180492"/>
              <a:gd name="connsiteX20" fmla="*/ 1463040 w 1730327"/>
              <a:gd name="connsiteY20" fmla="*/ 1645920 h 2180492"/>
              <a:gd name="connsiteX21" fmla="*/ 1420837 w 1730327"/>
              <a:gd name="connsiteY21" fmla="*/ 1688123 h 2180492"/>
              <a:gd name="connsiteX22" fmla="*/ 1336431 w 1730327"/>
              <a:gd name="connsiteY22" fmla="*/ 1800665 h 2180492"/>
              <a:gd name="connsiteX23" fmla="*/ 1294228 w 1730327"/>
              <a:gd name="connsiteY23" fmla="*/ 1856935 h 2180492"/>
              <a:gd name="connsiteX24" fmla="*/ 1223890 w 1730327"/>
              <a:gd name="connsiteY24" fmla="*/ 1927274 h 2180492"/>
              <a:gd name="connsiteX25" fmla="*/ 1195754 w 1730327"/>
              <a:gd name="connsiteY25" fmla="*/ 1955409 h 2180492"/>
              <a:gd name="connsiteX26" fmla="*/ 1139483 w 1730327"/>
              <a:gd name="connsiteY26" fmla="*/ 1983545 h 2180492"/>
              <a:gd name="connsiteX27" fmla="*/ 1083213 w 1730327"/>
              <a:gd name="connsiteY27" fmla="*/ 2025748 h 2180492"/>
              <a:gd name="connsiteX28" fmla="*/ 1055077 w 1730327"/>
              <a:gd name="connsiteY28" fmla="*/ 2053883 h 2180492"/>
              <a:gd name="connsiteX29" fmla="*/ 1012874 w 1730327"/>
              <a:gd name="connsiteY29" fmla="*/ 2067951 h 2180492"/>
              <a:gd name="connsiteX30" fmla="*/ 970671 w 1730327"/>
              <a:gd name="connsiteY30" fmla="*/ 2110154 h 2180492"/>
              <a:gd name="connsiteX31" fmla="*/ 886265 w 1730327"/>
              <a:gd name="connsiteY31" fmla="*/ 2138289 h 2180492"/>
              <a:gd name="connsiteX32" fmla="*/ 844062 w 1730327"/>
              <a:gd name="connsiteY32" fmla="*/ 2152357 h 2180492"/>
              <a:gd name="connsiteX33" fmla="*/ 618979 w 1730327"/>
              <a:gd name="connsiteY33" fmla="*/ 2180492 h 2180492"/>
              <a:gd name="connsiteX34" fmla="*/ 56271 w 1730327"/>
              <a:gd name="connsiteY34" fmla="*/ 2166425 h 2180492"/>
              <a:gd name="connsiteX35" fmla="*/ 28136 w 1730327"/>
              <a:gd name="connsiteY35" fmla="*/ 2124221 h 2180492"/>
              <a:gd name="connsiteX36" fmla="*/ 0 w 1730327"/>
              <a:gd name="connsiteY36" fmla="*/ 2039815 h 2180492"/>
              <a:gd name="connsiteX37" fmla="*/ 14068 w 1730327"/>
              <a:gd name="connsiteY37" fmla="*/ 745588 h 2180492"/>
              <a:gd name="connsiteX38" fmla="*/ 42203 w 1730327"/>
              <a:gd name="connsiteY38" fmla="*/ 661181 h 2180492"/>
              <a:gd name="connsiteX39" fmla="*/ 70339 w 1730327"/>
              <a:gd name="connsiteY39" fmla="*/ 604911 h 2180492"/>
              <a:gd name="connsiteX40" fmla="*/ 98474 w 1730327"/>
              <a:gd name="connsiteY40" fmla="*/ 492369 h 2180492"/>
              <a:gd name="connsiteX41" fmla="*/ 196948 w 1730327"/>
              <a:gd name="connsiteY41" fmla="*/ 365760 h 2180492"/>
              <a:gd name="connsiteX42" fmla="*/ 225083 w 1730327"/>
              <a:gd name="connsiteY42" fmla="*/ 323557 h 2180492"/>
              <a:gd name="connsiteX43" fmla="*/ 239151 w 1730327"/>
              <a:gd name="connsiteY43" fmla="*/ 281354 h 2180492"/>
              <a:gd name="connsiteX44" fmla="*/ 267287 w 1730327"/>
              <a:gd name="connsiteY44" fmla="*/ 253218 h 2180492"/>
              <a:gd name="connsiteX45" fmla="*/ 323557 w 1730327"/>
              <a:gd name="connsiteY45" fmla="*/ 126609 h 2180492"/>
              <a:gd name="connsiteX46" fmla="*/ 365760 w 1730327"/>
              <a:gd name="connsiteY46" fmla="*/ 84406 h 2180492"/>
              <a:gd name="connsiteX47" fmla="*/ 450167 w 1730327"/>
              <a:gd name="connsiteY47" fmla="*/ 28135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30327" h="2180492">
                <a:moveTo>
                  <a:pt x="492370" y="0"/>
                </a:moveTo>
                <a:cubicBezTo>
                  <a:pt x="515816" y="9378"/>
                  <a:pt x="539632" y="17879"/>
                  <a:pt x="562708" y="28135"/>
                </a:cubicBezTo>
                <a:cubicBezTo>
                  <a:pt x="581872" y="36652"/>
                  <a:pt x="599271" y="49104"/>
                  <a:pt x="618979" y="56271"/>
                </a:cubicBezTo>
                <a:cubicBezTo>
                  <a:pt x="651062" y="67937"/>
                  <a:pt x="685757" y="71727"/>
                  <a:pt x="717453" y="84406"/>
                </a:cubicBezTo>
                <a:cubicBezTo>
                  <a:pt x="756395" y="99983"/>
                  <a:pt x="792480" y="121920"/>
                  <a:pt x="829994" y="140677"/>
                </a:cubicBezTo>
                <a:cubicBezTo>
                  <a:pt x="936984" y="194172"/>
                  <a:pt x="885196" y="171199"/>
                  <a:pt x="984739" y="211015"/>
                </a:cubicBezTo>
                <a:cubicBezTo>
                  <a:pt x="1012874" y="239150"/>
                  <a:pt x="1037607" y="271161"/>
                  <a:pt x="1069145" y="295421"/>
                </a:cubicBezTo>
                <a:cubicBezTo>
                  <a:pt x="1099111" y="318472"/>
                  <a:pt x="1135421" y="331878"/>
                  <a:pt x="1167619" y="351692"/>
                </a:cubicBezTo>
                <a:cubicBezTo>
                  <a:pt x="1287261" y="425318"/>
                  <a:pt x="1253614" y="425479"/>
                  <a:pt x="1420837" y="492369"/>
                </a:cubicBezTo>
                <a:cubicBezTo>
                  <a:pt x="1444283" y="501748"/>
                  <a:pt x="1469007" y="508413"/>
                  <a:pt x="1491176" y="520505"/>
                </a:cubicBezTo>
                <a:cubicBezTo>
                  <a:pt x="1520861" y="536697"/>
                  <a:pt x="1543503" y="566082"/>
                  <a:pt x="1575582" y="576775"/>
                </a:cubicBezTo>
                <a:cubicBezTo>
                  <a:pt x="1637680" y="597475"/>
                  <a:pt x="1604522" y="584212"/>
                  <a:pt x="1674056" y="618978"/>
                </a:cubicBezTo>
                <a:cubicBezTo>
                  <a:pt x="1683434" y="628357"/>
                  <a:pt x="1696260" y="635251"/>
                  <a:pt x="1702191" y="647114"/>
                </a:cubicBezTo>
                <a:cubicBezTo>
                  <a:pt x="1715454" y="673640"/>
                  <a:pt x="1730327" y="731520"/>
                  <a:pt x="1730327" y="731520"/>
                </a:cubicBezTo>
                <a:cubicBezTo>
                  <a:pt x="1725638" y="862818"/>
                  <a:pt x="1724718" y="994306"/>
                  <a:pt x="1716259" y="1125415"/>
                </a:cubicBezTo>
                <a:cubicBezTo>
                  <a:pt x="1715304" y="1140213"/>
                  <a:pt x="1704629" y="1152991"/>
                  <a:pt x="1702191" y="1167618"/>
                </a:cubicBezTo>
                <a:cubicBezTo>
                  <a:pt x="1695210" y="1209503"/>
                  <a:pt x="1694128" y="1252192"/>
                  <a:pt x="1688123" y="1294228"/>
                </a:cubicBezTo>
                <a:cubicBezTo>
                  <a:pt x="1684742" y="1317898"/>
                  <a:pt x="1683950" y="1342799"/>
                  <a:pt x="1674056" y="1364566"/>
                </a:cubicBezTo>
                <a:cubicBezTo>
                  <a:pt x="1579289" y="1573055"/>
                  <a:pt x="1653909" y="1380720"/>
                  <a:pt x="1589650" y="1477108"/>
                </a:cubicBezTo>
                <a:cubicBezTo>
                  <a:pt x="1523098" y="1576935"/>
                  <a:pt x="1605323" y="1491349"/>
                  <a:pt x="1519311" y="1589649"/>
                </a:cubicBezTo>
                <a:cubicBezTo>
                  <a:pt x="1501843" y="1609612"/>
                  <a:pt x="1481797" y="1627163"/>
                  <a:pt x="1463040" y="1645920"/>
                </a:cubicBezTo>
                <a:cubicBezTo>
                  <a:pt x="1448972" y="1659988"/>
                  <a:pt x="1432774" y="1672207"/>
                  <a:pt x="1420837" y="1688123"/>
                </a:cubicBezTo>
                <a:lnTo>
                  <a:pt x="1336431" y="1800665"/>
                </a:lnTo>
                <a:cubicBezTo>
                  <a:pt x="1322363" y="1819422"/>
                  <a:pt x="1310807" y="1840356"/>
                  <a:pt x="1294228" y="1856935"/>
                </a:cubicBezTo>
                <a:lnTo>
                  <a:pt x="1223890" y="1927274"/>
                </a:lnTo>
                <a:cubicBezTo>
                  <a:pt x="1214511" y="1936653"/>
                  <a:pt x="1207617" y="1949477"/>
                  <a:pt x="1195754" y="1955409"/>
                </a:cubicBezTo>
                <a:cubicBezTo>
                  <a:pt x="1176997" y="1964788"/>
                  <a:pt x="1157266" y="1972430"/>
                  <a:pt x="1139483" y="1983545"/>
                </a:cubicBezTo>
                <a:cubicBezTo>
                  <a:pt x="1119601" y="1995971"/>
                  <a:pt x="1101225" y="2010738"/>
                  <a:pt x="1083213" y="2025748"/>
                </a:cubicBezTo>
                <a:cubicBezTo>
                  <a:pt x="1073024" y="2034239"/>
                  <a:pt x="1066450" y="2047059"/>
                  <a:pt x="1055077" y="2053883"/>
                </a:cubicBezTo>
                <a:cubicBezTo>
                  <a:pt x="1042361" y="2061512"/>
                  <a:pt x="1026942" y="2063262"/>
                  <a:pt x="1012874" y="2067951"/>
                </a:cubicBezTo>
                <a:cubicBezTo>
                  <a:pt x="998806" y="2082019"/>
                  <a:pt x="988062" y="2100492"/>
                  <a:pt x="970671" y="2110154"/>
                </a:cubicBezTo>
                <a:cubicBezTo>
                  <a:pt x="944746" y="2124557"/>
                  <a:pt x="914400" y="2128911"/>
                  <a:pt x="886265" y="2138289"/>
                </a:cubicBezTo>
                <a:lnTo>
                  <a:pt x="844062" y="2152357"/>
                </a:lnTo>
                <a:cubicBezTo>
                  <a:pt x="743857" y="2185760"/>
                  <a:pt x="816644" y="2165288"/>
                  <a:pt x="618979" y="2180492"/>
                </a:cubicBezTo>
                <a:cubicBezTo>
                  <a:pt x="431410" y="2175803"/>
                  <a:pt x="243054" y="2184214"/>
                  <a:pt x="56271" y="2166425"/>
                </a:cubicBezTo>
                <a:cubicBezTo>
                  <a:pt x="39440" y="2164822"/>
                  <a:pt x="35003" y="2139671"/>
                  <a:pt x="28136" y="2124221"/>
                </a:cubicBezTo>
                <a:cubicBezTo>
                  <a:pt x="16091" y="2097120"/>
                  <a:pt x="0" y="2039815"/>
                  <a:pt x="0" y="2039815"/>
                </a:cubicBezTo>
                <a:cubicBezTo>
                  <a:pt x="4689" y="1608406"/>
                  <a:pt x="867" y="1176820"/>
                  <a:pt x="14068" y="745588"/>
                </a:cubicBezTo>
                <a:cubicBezTo>
                  <a:pt x="14975" y="715944"/>
                  <a:pt x="28939" y="687707"/>
                  <a:pt x="42203" y="661181"/>
                </a:cubicBezTo>
                <a:lnTo>
                  <a:pt x="70339" y="604911"/>
                </a:lnTo>
                <a:cubicBezTo>
                  <a:pt x="79717" y="567397"/>
                  <a:pt x="71131" y="519712"/>
                  <a:pt x="98474" y="492369"/>
                </a:cubicBezTo>
                <a:cubicBezTo>
                  <a:pt x="164587" y="426256"/>
                  <a:pt x="129643" y="466718"/>
                  <a:pt x="196948" y="365760"/>
                </a:cubicBezTo>
                <a:cubicBezTo>
                  <a:pt x="206326" y="351692"/>
                  <a:pt x="219736" y="339597"/>
                  <a:pt x="225083" y="323557"/>
                </a:cubicBezTo>
                <a:cubicBezTo>
                  <a:pt x="229772" y="309489"/>
                  <a:pt x="231522" y="294069"/>
                  <a:pt x="239151" y="281354"/>
                </a:cubicBezTo>
                <a:cubicBezTo>
                  <a:pt x="245975" y="269981"/>
                  <a:pt x="257908" y="262597"/>
                  <a:pt x="267287" y="253218"/>
                </a:cubicBezTo>
                <a:cubicBezTo>
                  <a:pt x="287733" y="191878"/>
                  <a:pt x="286402" y="171195"/>
                  <a:pt x="323557" y="126609"/>
                </a:cubicBezTo>
                <a:cubicBezTo>
                  <a:pt x="336293" y="111325"/>
                  <a:pt x="350056" y="96620"/>
                  <a:pt x="365760" y="84406"/>
                </a:cubicBezTo>
                <a:cubicBezTo>
                  <a:pt x="392452" y="63646"/>
                  <a:pt x="422031" y="46892"/>
                  <a:pt x="450167" y="28135"/>
                </a:cubicBezTo>
                <a:close/>
              </a:path>
            </a:pathLst>
          </a:custGeom>
        </p:spPr>
        <p:txBody>
          <a:bodyPr>
            <a:noAutofit/>
          </a:bodyPr>
          <a:lstStyle/>
          <a:p>
            <a:pPr lvl="0"/>
            <a:endParaRPr lang="vi-VN" noProof="0"/>
          </a:p>
        </p:txBody>
      </p:sp>
      <p:sp>
        <p:nvSpPr>
          <p:cNvPr id="2" name="Title 1"/>
          <p:cNvSpPr>
            <a:spLocks noGrp="1"/>
          </p:cNvSpPr>
          <p:nvPr>
            <p:ph type="title"/>
          </p:nvPr>
        </p:nvSpPr>
        <p:spPr/>
        <p:txBody>
          <a:bodyPr/>
          <a:lstStyle/>
          <a:p>
            <a:r>
              <a:rPr lang="en-US" smtClean="0"/>
              <a:t>Click to edit Master title style</a:t>
            </a:r>
            <a:endParaRPr lang="vi-VN"/>
          </a:p>
        </p:txBody>
      </p:sp>
      <p:sp>
        <p:nvSpPr>
          <p:cNvPr id="4" name="Date Placeholder 2"/>
          <p:cNvSpPr>
            <a:spLocks noGrp="1"/>
          </p:cNvSpPr>
          <p:nvPr>
            <p:ph type="dt" sz="half" idx="14"/>
          </p:nvPr>
        </p:nvSpPr>
        <p:spPr/>
        <p:txBody>
          <a:bodyPr/>
          <a:lstStyle>
            <a:lvl1pPr>
              <a:defRPr/>
            </a:lvl1pPr>
          </a:lstStyle>
          <a:p>
            <a:pPr>
              <a:defRPr/>
            </a:pPr>
            <a:fld id="{7F657DE4-B257-4524-B3D8-9BC268841867}" type="datetimeFigureOut">
              <a:rPr lang="vi-VN"/>
              <a:pPr>
                <a:defRPr/>
              </a:pPr>
              <a:t>28/09/2021</a:t>
            </a:fld>
            <a:endParaRPr lang="vi-VN"/>
          </a:p>
        </p:txBody>
      </p:sp>
      <p:sp>
        <p:nvSpPr>
          <p:cNvPr id="5" name="Footer Placeholder 3"/>
          <p:cNvSpPr>
            <a:spLocks noGrp="1"/>
          </p:cNvSpPr>
          <p:nvPr>
            <p:ph type="ftr" sz="quarter" idx="15"/>
          </p:nvPr>
        </p:nvSpPr>
        <p:spPr/>
        <p:txBody>
          <a:bodyPr/>
          <a:lstStyle>
            <a:lvl1pPr>
              <a:defRPr/>
            </a:lvl1pPr>
          </a:lstStyle>
          <a:p>
            <a:pPr>
              <a:defRPr/>
            </a:pPr>
            <a:endParaRPr lang="vi-VN"/>
          </a:p>
        </p:txBody>
      </p:sp>
      <p:sp>
        <p:nvSpPr>
          <p:cNvPr id="6" name="Slide Number Placeholder 4"/>
          <p:cNvSpPr>
            <a:spLocks noGrp="1"/>
          </p:cNvSpPr>
          <p:nvPr>
            <p:ph type="sldNum" sz="quarter" idx="16"/>
          </p:nvPr>
        </p:nvSpPr>
        <p:spPr/>
        <p:txBody>
          <a:bodyPr/>
          <a:lstStyle>
            <a:lvl1pPr>
              <a:defRPr/>
            </a:lvl1pPr>
          </a:lstStyle>
          <a:p>
            <a:pPr>
              <a:defRPr/>
            </a:pPr>
            <a:fld id="{B7EF0AEC-68BB-414A-9209-7E1F1EE1BB09}" type="slidenum">
              <a:rPr lang="vi-VN"/>
              <a:pPr>
                <a:defRPr/>
              </a:pPr>
              <a:t>‹#›</a:t>
            </a:fld>
            <a:endParaRPr lang="vi-VN"/>
          </a:p>
        </p:txBody>
      </p:sp>
    </p:spTree>
    <p:extLst>
      <p:ext uri="{BB962C8B-B14F-4D97-AF65-F5344CB8AC3E}">
        <p14:creationId xmlns:p14="http://schemas.microsoft.com/office/powerpoint/2010/main" val="2099446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46551D-AA14-4A20-B630-6B96C1D047CA}" type="datetimeFigureOut">
              <a:rPr lang="en-US" smtClean="0"/>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1400255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46551D-AA14-4A20-B630-6B96C1D047CA}" type="datetimeFigureOut">
              <a:rPr lang="en-US" smtClean="0"/>
              <a:t>9/28/2021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1934151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E46551D-AA14-4A20-B630-6B96C1D047CA}" type="datetimeFigureOut">
              <a:rPr lang="en-US" smtClean="0"/>
              <a:t>9/28/2021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78022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46551D-AA14-4A20-B630-6B96C1D047CA}" type="datetimeFigureOut">
              <a:rPr lang="en-US" smtClean="0"/>
              <a:t>9/28/2021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2700930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46551D-AA14-4A20-B630-6B96C1D047CA}" type="datetimeFigureOut">
              <a:rPr lang="en-US" smtClean="0"/>
              <a:t>9/28/2021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3030620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46551D-AA14-4A20-B630-6B96C1D047CA}" type="datetimeFigureOut">
              <a:rPr lang="en-US" smtClean="0"/>
              <a:t>9/28/2021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2247492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46551D-AA14-4A20-B630-6B96C1D047CA}" type="datetimeFigureOut">
              <a:rPr lang="en-US" smtClean="0"/>
              <a:t>9/28/2021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3939616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46551D-AA14-4A20-B630-6B96C1D047CA}" type="datetimeFigureOut">
              <a:rPr lang="en-US" smtClean="0"/>
              <a:t>9/28/2021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9E1BCF-4988-449C-89A1-4A866C3CCD3F}" type="slidenum">
              <a:rPr lang="en-US" smtClean="0"/>
              <a:t>‹#›</a:t>
            </a:fld>
            <a:endParaRPr lang="en-US"/>
          </a:p>
        </p:txBody>
      </p:sp>
    </p:spTree>
    <p:extLst>
      <p:ext uri="{BB962C8B-B14F-4D97-AF65-F5344CB8AC3E}">
        <p14:creationId xmlns:p14="http://schemas.microsoft.com/office/powerpoint/2010/main" val="2898509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46551D-AA14-4A20-B630-6B96C1D047CA}" type="datetimeFigureOut">
              <a:rPr lang="en-US" smtClean="0"/>
              <a:t>9/28/2021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9E1BCF-4988-449C-89A1-4A866C3CCD3F}" type="slidenum">
              <a:rPr lang="en-US" smtClean="0"/>
              <a:t>‹#›</a:t>
            </a:fld>
            <a:endParaRPr lang="en-US"/>
          </a:p>
        </p:txBody>
      </p:sp>
    </p:spTree>
    <p:extLst>
      <p:ext uri="{BB962C8B-B14F-4D97-AF65-F5344CB8AC3E}">
        <p14:creationId xmlns:p14="http://schemas.microsoft.com/office/powerpoint/2010/main" val="2629685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gif"/><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gif"/><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2.mp3"/><Relationship Id="rId7" Type="http://schemas.openxmlformats.org/officeDocument/2006/relationships/image" Target="../media/image10.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9.png"/><Relationship Id="rId5" Type="http://schemas.openxmlformats.org/officeDocument/2006/relationships/slideLayout" Target="../slideLayouts/slideLayout2.xml"/><Relationship Id="rId4" Type="http://schemas.openxmlformats.org/officeDocument/2006/relationships/audio" Target="../media/media2.mp3"/><Relationship Id="rId9" Type="http://schemas.openxmlformats.org/officeDocument/2006/relationships/hyperlink" Target="CN6%20-%20KNTT%20B&#192;I%203%20x&#226;y%20d&#7921;ng%20nh&#224;%20&#7903;.pptx#-1,6,PowerPoint Presenta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ti&#7871;t%203-%20x&#226;y%20d&#7921;ng%20nh&#224;%20&#7903;.pptx#-1,3,PowerPoint Presentation" TargetMode="Externa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584200" y="1804988"/>
            <a:ext cx="7772400" cy="1470025"/>
          </a:xfrm>
        </p:spPr>
        <p:txBody>
          <a:bodyPr/>
          <a:lstStyle/>
          <a:p>
            <a:pPr eaLnBrk="1" hangingPunct="1"/>
            <a:r>
              <a:rPr lang="en-US" b="1" smtClean="0">
                <a:solidFill>
                  <a:srgbClr val="FF0000"/>
                </a:solidFill>
                <a:latin typeface="Times New Roman" panose="02020603050405020304" pitchFamily="18" charset="0"/>
                <a:cs typeface="Times New Roman" panose="02020603050405020304" pitchFamily="18" charset="0"/>
              </a:rPr>
              <a:t>CHÀO MỪNG CÁC EM </a:t>
            </a:r>
            <a:br>
              <a:rPr lang="en-US" b="1" smtClean="0">
                <a:solidFill>
                  <a:srgbClr val="FF0000"/>
                </a:solidFill>
                <a:latin typeface="Times New Roman" panose="02020603050405020304" pitchFamily="18" charset="0"/>
                <a:cs typeface="Times New Roman" panose="02020603050405020304" pitchFamily="18" charset="0"/>
              </a:rPr>
            </a:br>
            <a:r>
              <a:rPr lang="en-US" b="1" smtClean="0">
                <a:solidFill>
                  <a:srgbClr val="FF0000"/>
                </a:solidFill>
                <a:latin typeface="Times New Roman" panose="02020603050405020304" pitchFamily="18" charset="0"/>
                <a:cs typeface="Times New Roman" panose="02020603050405020304" pitchFamily="18" charset="0"/>
              </a:rPr>
              <a:t>ĐẾN VỚI TIẾT HỌC</a:t>
            </a:r>
          </a:p>
        </p:txBody>
      </p:sp>
      <p:sp>
        <p:nvSpPr>
          <p:cNvPr id="4099" name="Subtitle 2"/>
          <p:cNvSpPr>
            <a:spLocks noGrp="1"/>
          </p:cNvSpPr>
          <p:nvPr>
            <p:ph type="subTitle" idx="1"/>
          </p:nvPr>
        </p:nvSpPr>
        <p:spPr>
          <a:xfrm>
            <a:off x="927100" y="3427413"/>
            <a:ext cx="7086600" cy="990600"/>
          </a:xfrm>
        </p:spPr>
        <p:txBody>
          <a:bodyPr/>
          <a:lstStyle/>
          <a:p>
            <a:pPr eaLnBrk="1" hangingPunct="1"/>
            <a:r>
              <a:rPr lang="en-US" sz="5400" b="1" smtClean="0">
                <a:solidFill>
                  <a:srgbClr val="002060"/>
                </a:solidFill>
                <a:latin typeface="Times New Roman" panose="02020603050405020304" pitchFamily="18" charset="0"/>
                <a:cs typeface="Times New Roman" panose="02020603050405020304" pitchFamily="18" charset="0"/>
              </a:rPr>
              <a:t>MÔN CÔNG NGHỆ 6</a:t>
            </a:r>
          </a:p>
        </p:txBody>
      </p:sp>
      <p:grpSp>
        <p:nvGrpSpPr>
          <p:cNvPr id="4100" name="Group 8"/>
          <p:cNvGrpSpPr>
            <a:grpSpLocks/>
          </p:cNvGrpSpPr>
          <p:nvPr/>
        </p:nvGrpSpPr>
        <p:grpSpPr bwMode="auto">
          <a:xfrm>
            <a:off x="0" y="0"/>
            <a:ext cx="9144000" cy="6858000"/>
            <a:chOff x="0" y="0"/>
            <a:chExt cx="5760" cy="4320"/>
          </a:xfrm>
        </p:grpSpPr>
        <p:sp>
          <p:nvSpPr>
            <p:cNvPr id="4102" name="Rectangle 2"/>
            <p:cNvSpPr>
              <a:spLocks noChangeArrowheads="1"/>
            </p:cNvSpPr>
            <p:nvPr/>
          </p:nvSpPr>
          <p:spPr bwMode="auto">
            <a:xfrm>
              <a:off x="96" y="96"/>
              <a:ext cx="5568" cy="4128"/>
            </a:xfrm>
            <a:prstGeom prst="rect">
              <a:avLst/>
            </a:prstGeom>
            <a:noFill/>
            <a:ln w="952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n-US">
                <a:latin typeface="Calibri" panose="020F0502020204030204" pitchFamily="34" charset="0"/>
              </a:endParaRPr>
            </a:p>
          </p:txBody>
        </p:sp>
        <p:pic>
          <p:nvPicPr>
            <p:cNvPr id="4103" name="Picture 4" descr="Picture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909" cy="2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5" descr="Picture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3792" y="2352"/>
              <a:ext cx="1968" cy="1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1" name="TextBox 10"/>
          <p:cNvSpPr txBox="1">
            <a:spLocks noChangeArrowheads="1"/>
          </p:cNvSpPr>
          <p:nvPr/>
        </p:nvSpPr>
        <p:spPr bwMode="auto">
          <a:xfrm>
            <a:off x="685800" y="5562600"/>
            <a:ext cx="5791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sz="3200">
                <a:solidFill>
                  <a:srgbClr val="00B0F0"/>
                </a:solidFill>
                <a:cs typeface="Times New Roman" panose="02020603050405020304" pitchFamily="18" charset="0"/>
              </a:rPr>
              <a:t>GV: NGUYỄN THỊ HẢI</a:t>
            </a:r>
          </a:p>
        </p:txBody>
      </p:sp>
    </p:spTree>
    <p:extLst>
      <p:ext uri="{BB962C8B-B14F-4D97-AF65-F5344CB8AC3E}">
        <p14:creationId xmlns:p14="http://schemas.microsoft.com/office/powerpoint/2010/main" val="21287332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753068"/>
            <a:ext cx="4116035" cy="533400"/>
          </a:xfrm>
        </p:spPr>
        <p:txBody>
          <a:bodyPr>
            <a:noAutofit/>
          </a:bodyPr>
          <a:lstStyle/>
          <a:p>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sàn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nhà</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thất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vật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liệu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nhiệt</a:t>
            </a:r>
            <a:r>
              <a:rPr lang="en-US" sz="2000" dirty="0">
                <a:latin typeface="Times New Roman" panose="02020603050405020304" pitchFamily="18" charset="0"/>
                <a:cs typeface="Times New Roman" panose="02020603050405020304" pitchFamily="18" charset="0"/>
              </a:rPr>
              <a:t>…</a:t>
            </a:r>
          </a:p>
        </p:txBody>
      </p:sp>
      <p:pic>
        <p:nvPicPr>
          <p:cNvPr id="1027" name="Picture 3" descr="C:\Users\User\Documents\ảnh CN6\cát xây dự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5963" y="4520024"/>
            <a:ext cx="3615670" cy="16712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User\Documents\ảnh CN6\gỗ.jpg"/>
          <p:cNvPicPr>
            <a:picLocks noChangeAspect="1" noChangeArrowheads="1"/>
          </p:cNvPicPr>
          <p:nvPr/>
        </p:nvPicPr>
        <p:blipFill rotWithShape="1">
          <a:blip r:embed="rId3">
            <a:extLst>
              <a:ext uri="{28A0092B-C50C-407E-A947-70E740481C1C}">
                <a14:useLocalDpi xmlns:a14="http://schemas.microsoft.com/office/drawing/2010/main" val="0"/>
              </a:ext>
            </a:extLst>
          </a:blip>
          <a:srcRect r="54846"/>
          <a:stretch/>
        </p:blipFill>
        <p:spPr bwMode="auto">
          <a:xfrm>
            <a:off x="379765" y="9754"/>
            <a:ext cx="4762803" cy="177252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609600" y="2386666"/>
            <a:ext cx="4532968" cy="1699226"/>
            <a:chOff x="238125" y="3733800"/>
            <a:chExt cx="4343400" cy="1770985"/>
          </a:xfrm>
        </p:grpSpPr>
        <p:pic>
          <p:nvPicPr>
            <p:cNvPr id="1030" name="Picture 6" descr="C:\Users\User\Documents\ảnh CN6\gạch xây dự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25" y="3791445"/>
              <a:ext cx="1981200" cy="15906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User\Documents\ảnh CN6\ngói lợp nhà.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8375" y="3733800"/>
              <a:ext cx="2343150" cy="1770985"/>
            </a:xfrm>
            <a:prstGeom prst="rect">
              <a:avLst/>
            </a:prstGeom>
            <a:noFill/>
            <a:extLst>
              <a:ext uri="{909E8E84-426E-40DD-AFC4-6F175D3DCCD1}">
                <a14:hiddenFill xmlns:a14="http://schemas.microsoft.com/office/drawing/2010/main">
                  <a:solidFill>
                    <a:srgbClr val="FFFFFF"/>
                  </a:solidFill>
                </a14:hiddenFill>
              </a:ext>
            </a:extLst>
          </p:spPr>
        </p:pic>
      </p:grpSp>
      <p:pic>
        <p:nvPicPr>
          <p:cNvPr id="1036" name="Picture 12" descr="C:\Users\User\Documents\ảnh CN6\thép xây dựn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4966" y="2386666"/>
            <a:ext cx="3615670" cy="164749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User\Documents\ảnh CN6\xi măng xây dựn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94350" y="47625"/>
            <a:ext cx="3663409" cy="16927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ocuments\ảnh CN6\đá nhỏ xây dựn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5444" y="4529552"/>
            <a:ext cx="2516852" cy="1671637"/>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txBox="1">
            <a:spLocks/>
          </p:cNvSpPr>
          <p:nvPr/>
        </p:nvSpPr>
        <p:spPr>
          <a:xfrm>
            <a:off x="532165" y="3962813"/>
            <a:ext cx="4610403"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a:latin typeface="Times New Roman" panose="02020603050405020304" pitchFamily="18" charset="0"/>
                <a:cs typeface="Times New Roman" panose="02020603050405020304" pitchFamily="18" charset="0"/>
              </a:rPr>
              <a:t>Làm tường nhà,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Làm mái </a:t>
            </a:r>
            <a:r>
              <a:rPr lang="en-US" sz="2000" dirty="0" smtClean="0">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5824132" y="3995858"/>
            <a:ext cx="2765231" cy="533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endParaRPr lang="en-US" sz="2000" dirty="0">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563096" y="6195510"/>
            <a:ext cx="4579472"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Times New Roman" panose="02020603050405020304" pitchFamily="18" charset="0"/>
                <a:cs typeface="Times New Roman" panose="02020603050405020304" pitchFamily="18" charset="0"/>
              </a:rPr>
              <a:t>Làm tường nhà, đá nhỏ kết hợp với </a:t>
            </a:r>
            <a:r>
              <a:rPr lang="en-US" sz="2000" dirty="0" smtClean="0">
                <a:latin typeface="Times New Roman" panose="02020603050405020304" pitchFamily="18" charset="0"/>
                <a:cs typeface="Times New Roman" panose="02020603050405020304" pitchFamily="18" charset="0"/>
              </a:rPr>
              <a:t>xi măng</a:t>
            </a:r>
            <a:r>
              <a:rPr lang="en-US" sz="2000" dirty="0">
                <a:latin typeface="Times New Roman" panose="02020603050405020304" pitchFamily="18" charset="0"/>
                <a:cs typeface="Times New Roman" panose="02020603050405020304" pitchFamily="18" charset="0"/>
              </a:rPr>
              <a:t>, nước, cát tạo thành bê </a:t>
            </a:r>
            <a:r>
              <a:rPr lang="en-US" sz="2000" dirty="0" smtClean="0">
                <a:latin typeface="Times New Roman" panose="02020603050405020304" pitchFamily="18" charset="0"/>
                <a:cs typeface="Times New Roman" panose="02020603050405020304" pitchFamily="18" charset="0"/>
              </a:rPr>
              <a:t>tông.</a:t>
            </a:r>
            <a:endParaRPr lang="en-US" sz="2000" dirty="0">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5303860" y="6191249"/>
            <a:ext cx="3763940"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Times New Roman" panose="02020603050405020304" pitchFamily="18" charset="0"/>
                <a:cs typeface="Times New Roman" panose="02020603050405020304" pitchFamily="18" charset="0"/>
              </a:rPr>
              <a:t>Kết hợp với </a:t>
            </a:r>
            <a:r>
              <a:rPr lang="en-US" sz="2000" dirty="0" smtClean="0">
                <a:latin typeface="Times New Roman" panose="02020603050405020304" pitchFamily="18" charset="0"/>
                <a:cs typeface="Times New Roman" panose="02020603050405020304" pitchFamily="18" charset="0"/>
              </a:rPr>
              <a:t>xi măng</a:t>
            </a:r>
            <a:r>
              <a:rPr lang="en-US" sz="2000" dirty="0">
                <a:latin typeface="Times New Roman" panose="02020603050405020304" pitchFamily="18" charset="0"/>
                <a:cs typeface="Times New Roman" panose="02020603050405020304" pitchFamily="18" charset="0"/>
              </a:rPr>
              <a:t>, nước, tạo thành vữa xây </a:t>
            </a:r>
            <a:r>
              <a:rPr lang="en-US" sz="2000" dirty="0" smtClean="0">
                <a:latin typeface="Times New Roman" panose="02020603050405020304" pitchFamily="18" charset="0"/>
                <a:cs typeface="Times New Roman" panose="02020603050405020304" pitchFamily="18" charset="0"/>
              </a:rPr>
              <a:t>dựng.</a:t>
            </a:r>
            <a:endParaRPr lang="en-US" sz="2000" dirty="0">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5363508" y="1783042"/>
            <a:ext cx="3594251"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a:latin typeface="Times New Roman" panose="02020603050405020304" pitchFamily="18" charset="0"/>
                <a:cs typeface="Times New Roman" panose="02020603050405020304" pitchFamily="18" charset="0"/>
              </a:rPr>
              <a:t>Kết hợp với cát, nước, tạo thành vữa xây </a:t>
            </a:r>
            <a:r>
              <a:rPr lang="en-US" sz="2000" dirty="0" smtClean="0">
                <a:latin typeface="Times New Roman" panose="02020603050405020304" pitchFamily="18" charset="0"/>
                <a:cs typeface="Times New Roman" panose="02020603050405020304" pitchFamily="18" charset="0"/>
              </a:rPr>
              <a:t>dựng.</a:t>
            </a:r>
            <a:endParaRPr lang="en-US" sz="2000" dirty="0">
              <a:latin typeface="Times New Roman" panose="02020603050405020304" pitchFamily="18" charset="0"/>
              <a:cs typeface="Times New Roman" panose="02020603050405020304" pitchFamily="18" charset="0"/>
            </a:endParaRPr>
          </a:p>
        </p:txBody>
      </p:sp>
      <p:pic>
        <p:nvPicPr>
          <p:cNvPr id="18" name="Picture 2" descr="Gạch Vân Đá Tự Nhiên Texture Đá Tự Nhiên Texture Beige, 120 Map Đá Ý Tưởng  Trong 2021"/>
          <p:cNvPicPr>
            <a:picLocks noGrp="1" noChangeAspect="1" noChangeArrowheads="1"/>
          </p:cNvPicPr>
          <p:nvPr>
            <p:ph idx="1"/>
          </p:nvPr>
        </p:nvPicPr>
        <p:blipFill>
          <a:blip r:embed="rId9" cstate="print">
            <a:extLst>
              <a:ext uri="{28A0092B-C50C-407E-A947-70E740481C1C}">
                <a14:useLocalDpi xmlns:a14="http://schemas.microsoft.com/office/drawing/2010/main" val="0"/>
              </a:ext>
            </a:extLst>
          </a:blip>
          <a:srcRect/>
          <a:stretch>
            <a:fillRect/>
          </a:stretch>
        </p:blipFill>
        <p:spPr bwMode="auto">
          <a:xfrm>
            <a:off x="2809124" y="4515351"/>
            <a:ext cx="2333444" cy="167589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89088" y="311239"/>
            <a:ext cx="7674963" cy="584775"/>
          </a:xfrm>
          <a:prstGeom prst="rect">
            <a:avLst/>
          </a:prstGeom>
        </p:spPr>
        <p:txBody>
          <a:bodyPr wrap="square">
            <a:spAutoFit/>
          </a:bodyPr>
          <a:lstStyle/>
          <a:p>
            <a:r>
              <a:rPr lang="en-US" sz="3200" dirty="0">
                <a:solidFill>
                  <a:srgbClr val="002060"/>
                </a:solidFill>
                <a:latin typeface="Times New Roman" panose="02020603050405020304" pitchFamily="18" charset="0"/>
                <a:cs typeface="Times New Roman" panose="02020603050405020304" pitchFamily="18" charset="0"/>
              </a:rPr>
              <a:t>Cho biết ứng dụng chính của các vật liệu đó?</a:t>
            </a:r>
          </a:p>
        </p:txBody>
      </p:sp>
      <p:pic>
        <p:nvPicPr>
          <p:cNvPr id="24" name="Picture 12" descr="DẠY TRẺ CÁCH CẦM BÚT ĐÚNG CHUẨN"/>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130" y="0"/>
            <a:ext cx="658730" cy="778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687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32" fill="hold" grpId="1" nodeType="clickEffect">
                                  <p:stCondLst>
                                    <p:cond delay="0"/>
                                  </p:stCondLst>
                                  <p:childTnLst>
                                    <p:animEffect transition="out" filter="box(out)">
                                      <p:cBhvr>
                                        <p:cTn id="11" dur="2000"/>
                                        <p:tgtEl>
                                          <p:spTgt spid="3"/>
                                        </p:tgtEl>
                                      </p:cBhvr>
                                    </p:animEffect>
                                    <p:set>
                                      <p:cBhvr>
                                        <p:cTn id="12" dur="1" fill="hold">
                                          <p:stCondLst>
                                            <p:cond delay="19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31"/>
                                        </p:tgtEl>
                                        <p:attrNameLst>
                                          <p:attrName>style.visibility</p:attrName>
                                        </p:attrNameLst>
                                      </p:cBhvr>
                                      <p:to>
                                        <p:strVal val="visible"/>
                                      </p:to>
                                    </p:set>
                                    <p:animEffect transition="in" filter="barn(inVertical)">
                                      <p:cBhvr>
                                        <p:cTn id="22" dur="500"/>
                                        <p:tgtEl>
                                          <p:spTgt spid="10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28"/>
                                        </p:tgtEl>
                                        <p:attrNameLst>
                                          <p:attrName>style.visibility</p:attrName>
                                        </p:attrNameLst>
                                      </p:cBhvr>
                                      <p:to>
                                        <p:strVal val="visible"/>
                                      </p:to>
                                    </p:set>
                                    <p:animEffect transition="in" filter="barn(inVertical)">
                                      <p:cBhvr>
                                        <p:cTn id="42" dur="500"/>
                                        <p:tgtEl>
                                          <p:spTgt spid="1028"/>
                                        </p:tgtEl>
                                      </p:cBhvr>
                                    </p:animEffect>
                                  </p:childTnLst>
                                </p:cTn>
                              </p:par>
                              <p:par>
                                <p:cTn id="43" presetID="16" presetClass="entr" presetSubtype="21"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barn(inVertical)">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barn(inVertical)">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038"/>
                                        </p:tgtEl>
                                        <p:attrNameLst>
                                          <p:attrName>style.visibility</p:attrName>
                                        </p:attrNameLst>
                                      </p:cBhvr>
                                      <p:to>
                                        <p:strVal val="visible"/>
                                      </p:to>
                                    </p:set>
                                    <p:animEffect transition="in" filter="barn(inVertical)">
                                      <p:cBhvr>
                                        <p:cTn id="55" dur="500"/>
                                        <p:tgtEl>
                                          <p:spTgt spid="1038"/>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barn(inVertical)">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1036"/>
                                        </p:tgtEl>
                                        <p:attrNameLst>
                                          <p:attrName>style.visibility</p:attrName>
                                        </p:attrNameLst>
                                      </p:cBhvr>
                                      <p:to>
                                        <p:strVal val="visible"/>
                                      </p:to>
                                    </p:set>
                                    <p:animEffect transition="in" filter="barn(inVertical)">
                                      <p:cBhvr>
                                        <p:cTn id="65" dur="500"/>
                                        <p:tgtEl>
                                          <p:spTgt spid="1036"/>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barn(inVertical)">
                                      <p:cBhvr>
                                        <p:cTn id="70" dur="500"/>
                                        <p:tgtEl>
                                          <p:spTgt spid="20"/>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1027"/>
                                        </p:tgtEl>
                                        <p:attrNameLst>
                                          <p:attrName>style.visibility</p:attrName>
                                        </p:attrNameLst>
                                      </p:cBhvr>
                                      <p:to>
                                        <p:strVal val="visible"/>
                                      </p:to>
                                    </p:set>
                                    <p:animEffect transition="in" filter="barn(inVertical)">
                                      <p:cBhvr>
                                        <p:cTn id="75" dur="500"/>
                                        <p:tgtEl>
                                          <p:spTgt spid="1027"/>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barn(inVertical)">
                                      <p:cBhvr>
                                        <p:cTn id="8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P spid="20" grpId="0"/>
      <p:bldP spid="21" grpId="0"/>
      <p:bldP spid="22" grpId="0"/>
      <p:bldP spid="23" grpId="0"/>
      <p:bldP spid="3" grpId="0"/>
      <p:bldP spid="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p:nvPr>
        </p:nvSpPr>
        <p:spPr>
          <a:xfrm>
            <a:off x="1042531" y="152400"/>
            <a:ext cx="7750090" cy="954107"/>
          </a:xfrm>
          <a:prstGeom prst="rect">
            <a:avLst/>
          </a:prstGeom>
          <a:noFill/>
        </p:spPr>
        <p:txBody>
          <a:bodyPr wrap="square" rtlCol="0">
            <a:spAutoFit/>
          </a:bodyPr>
          <a:lstStyle/>
          <a:p>
            <a:pPr algn="just"/>
            <a:r>
              <a:rPr lang="en-US" sz="2800" dirty="0" smtClean="0">
                <a:solidFill>
                  <a:srgbClr val="FF0000"/>
                </a:solidFill>
                <a:latin typeface="Times New Roman" panose="02020603050405020304" pitchFamily="18" charset="0"/>
                <a:cs typeface="Times New Roman" panose="02020603050405020304" pitchFamily="18" charset="0"/>
              </a:rPr>
              <a:t>Em hãy kể thêm tên các vật liệu em biết dùng để xây nhà chưa được giới thiệu trong bài học?</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042819" y="1096833"/>
            <a:ext cx="3776804"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V</a:t>
            </a:r>
            <a:r>
              <a:rPr lang="en-US" sz="2800" dirty="0" smtClean="0">
                <a:latin typeface="Times New Roman" panose="02020603050405020304" pitchFamily="18" charset="0"/>
                <a:cs typeface="Times New Roman" panose="02020603050405020304" pitchFamily="18" charset="0"/>
              </a:rPr>
              <a:t>ôi, kính</a:t>
            </a:r>
            <a:r>
              <a:rPr lang="en-US" sz="2800" dirty="0">
                <a:latin typeface="Times New Roman" panose="02020603050405020304" pitchFamily="18" charset="0"/>
                <a:cs typeface="Times New Roman" panose="02020603050405020304" pitchFamily="18" charset="0"/>
              </a:rPr>
              <a:t>, thạch cao…</a:t>
            </a:r>
            <a:endParaRPr lang="en-US" sz="2800" dirty="0"/>
          </a:p>
        </p:txBody>
      </p:sp>
      <p:pic>
        <p:nvPicPr>
          <p:cNvPr id="6" name="Picture 10" descr="Kết quả hình ảnh | Question mark gif, Cartoon question mark, Question 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582" y="304799"/>
            <a:ext cx="774700" cy="685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ight Arrow 1"/>
          <p:cNvSpPr/>
          <p:nvPr/>
        </p:nvSpPr>
        <p:spPr>
          <a:xfrm>
            <a:off x="208230" y="1167943"/>
            <a:ext cx="694099"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Vật liệu xây dựng] Vôi là gì? Công dụng vôi trong lĩnh vực xây dự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732322"/>
            <a:ext cx="4267200" cy="2382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Xây nhà bằng kính cường lực mang đến vẻ đẹp hiện đại cho ngôi nhà"/>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1732322"/>
            <a:ext cx="4610100" cy="238247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áo Giá thi công trần vách thạch cao Trọn gói gồm nhân công và vật tư hoàn  thiện 20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75" y="4227069"/>
            <a:ext cx="4286250" cy="257604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hạch cao Linh Phươ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32803" y="4227068"/>
            <a:ext cx="4572000" cy="25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5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1000"/>
                                        <p:tgtEl>
                                          <p:spTgt spid="1026"/>
                                        </p:tgtEl>
                                      </p:cBhvr>
                                    </p:animEffect>
                                    <p:anim calcmode="lin" valueType="num">
                                      <p:cBhvr>
                                        <p:cTn id="24" dur="1000" fill="hold"/>
                                        <p:tgtEl>
                                          <p:spTgt spid="1026"/>
                                        </p:tgtEl>
                                        <p:attrNameLst>
                                          <p:attrName>ppt_x</p:attrName>
                                        </p:attrNameLst>
                                      </p:cBhvr>
                                      <p:tavLst>
                                        <p:tav tm="0">
                                          <p:val>
                                            <p:strVal val="#ppt_x"/>
                                          </p:val>
                                        </p:tav>
                                        <p:tav tm="100000">
                                          <p:val>
                                            <p:strVal val="#ppt_x"/>
                                          </p:val>
                                        </p:tav>
                                      </p:tavLst>
                                    </p:anim>
                                    <p:anim calcmode="lin" valueType="num">
                                      <p:cBhvr>
                                        <p:cTn id="2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028"/>
                                        </p:tgtEl>
                                        <p:attrNameLst>
                                          <p:attrName>style.visibility</p:attrName>
                                        </p:attrNameLst>
                                      </p:cBhvr>
                                      <p:to>
                                        <p:strVal val="visible"/>
                                      </p:to>
                                    </p:set>
                                    <p:animEffect transition="in" filter="barn(inVertical)">
                                      <p:cBhvr>
                                        <p:cTn id="30" dur="500"/>
                                        <p:tgtEl>
                                          <p:spTgt spid="1028"/>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32"/>
                                        </p:tgtEl>
                                        <p:attrNameLst>
                                          <p:attrName>style.visibility</p:attrName>
                                        </p:attrNameLst>
                                      </p:cBhvr>
                                      <p:to>
                                        <p:strVal val="visible"/>
                                      </p:to>
                                    </p:set>
                                    <p:animEffect transition="in" filter="fade">
                                      <p:cBhvr>
                                        <p:cTn id="35" dur="1000"/>
                                        <p:tgtEl>
                                          <p:spTgt spid="1032"/>
                                        </p:tgtEl>
                                      </p:cBhvr>
                                    </p:animEffect>
                                    <p:anim calcmode="lin" valueType="num">
                                      <p:cBhvr>
                                        <p:cTn id="36" dur="1000" fill="hold"/>
                                        <p:tgtEl>
                                          <p:spTgt spid="1032"/>
                                        </p:tgtEl>
                                        <p:attrNameLst>
                                          <p:attrName>ppt_x</p:attrName>
                                        </p:attrNameLst>
                                      </p:cBhvr>
                                      <p:tavLst>
                                        <p:tav tm="0">
                                          <p:val>
                                            <p:strVal val="#ppt_x"/>
                                          </p:val>
                                        </p:tav>
                                        <p:tav tm="100000">
                                          <p:val>
                                            <p:strVal val="#ppt_x"/>
                                          </p:val>
                                        </p:tav>
                                      </p:tavLst>
                                    </p:anim>
                                    <p:anim calcmode="lin" valueType="num">
                                      <p:cBhvr>
                                        <p:cTn id="37"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034"/>
                                        </p:tgtEl>
                                        <p:attrNameLst>
                                          <p:attrName>style.visibility</p:attrName>
                                        </p:attrNameLst>
                                      </p:cBhvr>
                                      <p:to>
                                        <p:strVal val="visible"/>
                                      </p:to>
                                    </p:set>
                                    <p:animEffect transition="in" filter="wipe(down)">
                                      <p:cBhvr>
                                        <p:cTn id="42" dur="5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ó được xây nhà trong khu vực đang chống dịch Covid – 19? - CafeLand.Vn"/>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8421" r="2556" b="4822"/>
          <a:stretch/>
        </p:blipFill>
        <p:spPr bwMode="auto">
          <a:xfrm>
            <a:off x="1746898" y="3505200"/>
            <a:ext cx="5203565" cy="32004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thời bao cấp: cập nhật Tin tức, bài báo MỚI NHẤT về thời bao cấp | Trang 4  | TTVH On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398"/>
            <a:ext cx="4343400" cy="312420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Kích thước nhà gỗ 3 gian trong xây dựng và chi phí cụ thể"/>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3037" y="152399"/>
            <a:ext cx="4727575" cy="3124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05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barn(inVertical)">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0"/>
            <a:ext cx="8229600" cy="1752600"/>
          </a:xfrm>
        </p:spPr>
        <p:txBody>
          <a:bodyPr>
            <a:noAutofit/>
          </a:bodyPr>
          <a:lstStyle/>
          <a:p>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xây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một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ngôi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đảm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bảo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đúng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thiết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kế</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tổ</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chức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công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kiểm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giám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sát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quá</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trình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công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công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trình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cần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một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người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kinh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nghiệm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chuyên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môn</a:t>
            </a:r>
            <a:r>
              <a:rPr lang="en-US" sz="2800" dirty="0">
                <a:solidFill>
                  <a:srgbClr val="002060"/>
                </a:solidFill>
                <a:latin typeface="Times New Roman" panose="02020603050405020304" pitchFamily="18" charset="0"/>
                <a:cs typeface="Times New Roman" panose="02020603050405020304" pitchFamily="18" charset="0"/>
              </a:rPr>
              <a:t>. Theo </a:t>
            </a:r>
            <a:r>
              <a:rPr lang="en-US" sz="2800" dirty="0" err="1">
                <a:solidFill>
                  <a:srgbClr val="002060"/>
                </a:solidFill>
                <a:latin typeface="Times New Roman" panose="02020603050405020304" pitchFamily="18" charset="0"/>
                <a:cs typeface="Times New Roman" panose="02020603050405020304" pitchFamily="18" charset="0"/>
              </a:rPr>
              <a:t>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người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ai</a:t>
            </a:r>
            <a:r>
              <a:rPr lang="en-US" sz="2800" dirty="0">
                <a:solidFill>
                  <a:srgbClr val="FF0000"/>
                </a:solidFill>
                <a:latin typeface="Times New Roman" panose="02020603050405020304" pitchFamily="18" charset="0"/>
                <a:cs typeface="Times New Roman" panose="02020603050405020304" pitchFamily="18" charset="0"/>
              </a:rPr>
              <a:t>?</a:t>
            </a:r>
          </a:p>
        </p:txBody>
      </p:sp>
      <p:sp>
        <p:nvSpPr>
          <p:cNvPr id="6" name="Content Placeholder 2"/>
          <p:cNvSpPr txBox="1">
            <a:spLocks/>
          </p:cNvSpPr>
          <p:nvPr/>
        </p:nvSpPr>
        <p:spPr>
          <a:xfrm>
            <a:off x="3048000" y="79972"/>
            <a:ext cx="4191000" cy="685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dựng</a:t>
            </a:r>
            <a:endParaRPr lang="en-US" sz="2800" dirty="0">
              <a:latin typeface="Times New Roman" panose="02020603050405020304" pitchFamily="18" charset="0"/>
              <a:cs typeface="Times New Roman" panose="02020603050405020304" pitchFamily="18" charset="0"/>
            </a:endParaRPr>
          </a:p>
        </p:txBody>
      </p:sp>
      <p:pic>
        <p:nvPicPr>
          <p:cNvPr id="1026" name="Picture 2" descr="Chuyện nghề: Kỹ sư xây dự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62000"/>
            <a:ext cx="8001000" cy="3886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5"/>
          <p:cNvSpPr txBox="1">
            <a:spLocks noChangeArrowheads="1"/>
          </p:cNvSpPr>
          <p:nvPr/>
        </p:nvSpPr>
        <p:spPr bwMode="auto">
          <a:xfrm>
            <a:off x="533400" y="5029200"/>
            <a:ext cx="8153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just"/>
            <a:r>
              <a:rPr lang="en-US" sz="2400" dirty="0" smtClean="0">
                <a:latin typeface="Times New Roman" panose="02020603050405020304" pitchFamily="18" charset="0"/>
                <a:cs typeface="Times New Roman" panose="02020603050405020304" pitchFamily="18" charset="0"/>
              </a:rPr>
              <a:t> Kĩ sư xây dựng là </a:t>
            </a:r>
            <a:r>
              <a:rPr lang="vi-VN" sz="2400" dirty="0" smtClean="0">
                <a:latin typeface="Times New Roman" panose="02020603050405020304" pitchFamily="18" charset="0"/>
                <a:cs typeface="Times New Roman" panose="02020603050405020304" pitchFamily="18" charset="0"/>
              </a:rPr>
              <a:t>người </a:t>
            </a:r>
            <a:r>
              <a:rPr lang="vi-VN" sz="2400" dirty="0">
                <a:latin typeface="Times New Roman" panose="02020603050405020304" pitchFamily="18" charset="0"/>
                <a:cs typeface="Times New Roman" panose="02020603050405020304" pitchFamily="18" charset="0"/>
              </a:rPr>
              <a:t>tốt nghiệp chuyên ngành xây dựng trường Đại </a:t>
            </a:r>
            <a:r>
              <a:rPr lang="vi-VN" sz="2400" dirty="0" smtClean="0">
                <a:latin typeface="Times New Roman" panose="02020603050405020304" pitchFamily="18" charset="0"/>
                <a:cs typeface="Times New Roman" panose="02020603050405020304" pitchFamily="18" charset="0"/>
              </a:rPr>
              <a:t>học</a:t>
            </a:r>
            <a:r>
              <a:rPr lang="en-US" sz="2400" dirty="0" smtClean="0">
                <a:latin typeface="Times New Roman" panose="02020603050405020304" pitchFamily="18" charset="0"/>
                <a:cs typeface="Times New Roman" panose="02020603050405020304" pitchFamily="18" charset="0"/>
              </a:rPr>
              <a:t>.</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Công việc chính của người kỹ sư xây dựng là thiết </a:t>
            </a:r>
            <a:r>
              <a:rPr lang="vi-VN" sz="2400" dirty="0" smtClean="0">
                <a:latin typeface="Times New Roman" panose="02020603050405020304" pitchFamily="18" charset="0"/>
                <a:cs typeface="Times New Roman" panose="02020603050405020304" pitchFamily="18" charset="0"/>
              </a:rPr>
              <a:t>kế</a:t>
            </a:r>
            <a:r>
              <a:rPr lang="en-US" sz="2400" dirty="0" smtClean="0">
                <a:latin typeface="Times New Roman" panose="02020603050405020304" pitchFamily="18" charset="0"/>
                <a:cs typeface="Times New Roman" panose="02020603050405020304" pitchFamily="18" charset="0"/>
              </a:rPr>
              <a:t>,</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tổ </a:t>
            </a:r>
            <a:r>
              <a:rPr lang="vi-VN" sz="2400" dirty="0" smtClean="0">
                <a:latin typeface="Times New Roman" panose="02020603050405020304" pitchFamily="18" charset="0"/>
                <a:cs typeface="Times New Roman" panose="02020603050405020304" pitchFamily="18" charset="0"/>
              </a:rPr>
              <a:t>chức</a:t>
            </a:r>
            <a:r>
              <a:rPr lang="en-US" sz="2400" dirty="0" smtClean="0">
                <a:latin typeface="Times New Roman" panose="02020603050405020304" pitchFamily="18" charset="0"/>
                <a:cs typeface="Times New Roman" panose="02020603050405020304" pitchFamily="18" charset="0"/>
              </a:rPr>
              <a:t>,</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thi </a:t>
            </a:r>
            <a:r>
              <a:rPr lang="vi-VN" sz="2400" dirty="0" smtClean="0">
                <a:latin typeface="Times New Roman" panose="02020603050405020304" pitchFamily="18" charset="0"/>
                <a:cs typeface="Times New Roman" panose="02020603050405020304" pitchFamily="18" charset="0"/>
              </a:rPr>
              <a:t>công</a:t>
            </a:r>
            <a:r>
              <a:rPr lang="en-US" sz="2400" dirty="0" smtClean="0">
                <a:latin typeface="Times New Roman" panose="02020603050405020304" pitchFamily="18" charset="0"/>
                <a:cs typeface="Times New Roman" panose="02020603050405020304" pitchFamily="18" charset="0"/>
              </a:rPr>
              <a:t>,</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kiểm </a:t>
            </a:r>
            <a:r>
              <a:rPr lang="vi-VN" sz="2400" dirty="0" smtClean="0">
                <a:latin typeface="Times New Roman" panose="02020603050405020304" pitchFamily="18" charset="0"/>
                <a:cs typeface="Times New Roman" panose="02020603050405020304" pitchFamily="18" charset="0"/>
              </a:rPr>
              <a:t>tra</a:t>
            </a:r>
            <a:r>
              <a:rPr lang="en-US" sz="2400" dirty="0" smtClean="0">
                <a:latin typeface="Times New Roman" panose="02020603050405020304" pitchFamily="18" charset="0"/>
                <a:cs typeface="Times New Roman" panose="02020603050405020304" pitchFamily="18" charset="0"/>
              </a:rPr>
              <a:t>,</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giám sát quá trình thi công các công trình xây </a:t>
            </a:r>
            <a:r>
              <a:rPr lang="vi-VN" sz="2400" dirty="0" smtClean="0">
                <a:latin typeface="Times New Roman" panose="02020603050405020304" pitchFamily="18" charset="0"/>
                <a:cs typeface="Times New Roman" panose="02020603050405020304" pitchFamily="18" charset="0"/>
              </a:rPr>
              <a:t>dựng</a:t>
            </a:r>
            <a:r>
              <a:rPr lang="en-US" sz="2400" dirty="0" smtClean="0">
                <a:latin typeface="Times New Roman" panose="02020603050405020304" pitchFamily="18" charset="0"/>
                <a:cs typeface="Times New Roman" panose="02020603050405020304" pitchFamily="18" charset="0"/>
              </a:rPr>
              <a:t> để </a:t>
            </a:r>
            <a:r>
              <a:rPr lang="vi-VN" sz="2400" dirty="0" smtClean="0">
                <a:latin typeface="Times New Roman" panose="02020603050405020304" pitchFamily="18" charset="0"/>
                <a:cs typeface="Times New Roman" panose="02020603050405020304" pitchFamily="18" charset="0"/>
              </a:rPr>
              <a:t>đảm </a:t>
            </a:r>
            <a:r>
              <a:rPr lang="vi-VN" sz="2400" dirty="0">
                <a:latin typeface="Times New Roman" panose="02020603050405020304" pitchFamily="18" charset="0"/>
                <a:cs typeface="Times New Roman" panose="02020603050405020304" pitchFamily="18" charset="0"/>
              </a:rPr>
              <a:t>bảo đúng thiết </a:t>
            </a:r>
            <a:r>
              <a:rPr lang="vi-VN" sz="2400" dirty="0" smtClean="0">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8395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1" nodeType="clickEffect">
                                  <p:stCondLst>
                                    <p:cond delay="0"/>
                                  </p:stCondLst>
                                  <p:childTnLst>
                                    <p:animEffect transition="out" filter="circle(out)">
                                      <p:cBhvr>
                                        <p:cTn id="11" dur="2000"/>
                                        <p:tgtEl>
                                          <p:spTgt spid="3">
                                            <p:txEl>
                                              <p:pRg st="0" end="0"/>
                                            </p:txEl>
                                          </p:spTgt>
                                        </p:tgtEl>
                                      </p:cBhvr>
                                    </p:animEffect>
                                    <p:set>
                                      <p:cBhvr>
                                        <p:cTn id="12"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par>
                                <p:cTn id="18" presetID="16" presetClass="entr" presetSubtype="21"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barn(inVertical)">
                                      <p:cBhvr>
                                        <p:cTn id="20" dur="500"/>
                                        <p:tgtEl>
                                          <p:spTgt spid="1026"/>
                                        </p:tgtEl>
                                      </p:cBhvr>
                                    </p:animEffect>
                                  </p:childTnLst>
                                </p:cTn>
                              </p:par>
                              <p:par>
                                <p:cTn id="21" presetID="10" presetClass="entr" presetSubtype="0" fill="hold" nodeType="with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Đồng Tháp: Chủ trương hạn chế sản xuất gạch đất sét nung gây ô nhiễm - Ảnh  thời sự trong nước - Kinh tế - Thông tấn xã Việt Nam (TTXV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2291376"/>
            <a:ext cx="3886200" cy="41433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ân Quảng Ngãi khổ vì các lò gạch thủ công gây ô nhiễm | VOV.V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0" y="2286000"/>
            <a:ext cx="4495800" cy="4148751"/>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bwMode="auto">
          <a:xfrm>
            <a:off x="152400" y="457200"/>
            <a:ext cx="914400" cy="884238"/>
          </a:xfrm>
          <a:prstGeom prst="ellipse">
            <a:avLst/>
          </a:prstGeom>
          <a:solidFill>
            <a:schemeClr val="accent5">
              <a:lumMod val="50000"/>
            </a:schemeClr>
          </a:solidFill>
          <a:ln w="9525" cap="flat" cmpd="sng" algn="ctr">
            <a:noFill/>
            <a:prstDash val="solid"/>
            <a:round/>
            <a:headEnd type="none" w="med" len="med"/>
            <a:tailEnd type="none" w="med" len="med"/>
          </a:ln>
        </p:spPr>
        <p:txBody>
          <a:bodyPr/>
          <a:lstStyle/>
          <a:p>
            <a:pPr>
              <a:defRPr/>
            </a:pPr>
            <a:endParaRPr lang="en-US" sz="14200" dirty="0">
              <a:solidFill>
                <a:schemeClr val="bg1"/>
              </a:solidFill>
              <a:latin typeface="UVN Ke Chuyen1" panose="03030602030607080B05" pitchFamily="66" charset="0"/>
            </a:endParaRPr>
          </a:p>
        </p:txBody>
      </p:sp>
      <p:sp>
        <p:nvSpPr>
          <p:cNvPr id="7" name="Freeform 15"/>
          <p:cNvSpPr>
            <a:spLocks/>
          </p:cNvSpPr>
          <p:nvPr/>
        </p:nvSpPr>
        <p:spPr bwMode="auto">
          <a:xfrm>
            <a:off x="592138" y="498475"/>
            <a:ext cx="379412" cy="801688"/>
          </a:xfrm>
          <a:custGeom>
            <a:avLst/>
            <a:gdLst>
              <a:gd name="T0" fmla="*/ 0 w 380990"/>
              <a:gd name="T1" fmla="*/ 0 h 800806"/>
              <a:gd name="T2" fmla="*/ 108495 w 380990"/>
              <a:gd name="T3" fmla="*/ 0 h 800806"/>
              <a:gd name="T4" fmla="*/ 108495 w 380990"/>
              <a:gd name="T5" fmla="*/ 516932 h 800806"/>
              <a:gd name="T6" fmla="*/ 124218 w 380990"/>
              <a:gd name="T7" fmla="*/ 516932 h 800806"/>
              <a:gd name="T8" fmla="*/ 149598 w 380990"/>
              <a:gd name="T9" fmla="*/ 645547 h 800806"/>
              <a:gd name="T10" fmla="*/ 248396 w 380990"/>
              <a:gd name="T11" fmla="*/ 558003 h 800806"/>
              <a:gd name="T12" fmla="*/ 247205 w 380990"/>
              <a:gd name="T13" fmla="*/ 465777 h 800806"/>
              <a:gd name="T14" fmla="*/ 351014 w 380990"/>
              <a:gd name="T15" fmla="*/ 377045 h 800806"/>
              <a:gd name="T16" fmla="*/ 358929 w 380990"/>
              <a:gd name="T17" fmla="*/ 632377 h 800806"/>
              <a:gd name="T18" fmla="*/ 110438 w 380990"/>
              <a:gd name="T19" fmla="*/ 778930 h 800806"/>
              <a:gd name="T20" fmla="*/ 30014 w 380990"/>
              <a:gd name="T21" fmla="*/ 672919 h 800806"/>
              <a:gd name="T22" fmla="*/ 20875 w 380990"/>
              <a:gd name="T23" fmla="*/ 642520 h 800806"/>
              <a:gd name="T24" fmla="*/ 0 w 380990"/>
              <a:gd name="T25" fmla="*/ 642520 h 800806"/>
              <a:gd name="T26" fmla="*/ 0 w 380990"/>
              <a:gd name="T27" fmla="*/ 516932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Oval 7"/>
          <p:cNvSpPr/>
          <p:nvPr/>
        </p:nvSpPr>
        <p:spPr bwMode="auto">
          <a:xfrm flipH="1">
            <a:off x="561975" y="300038"/>
            <a:ext cx="203200" cy="239712"/>
          </a:xfrm>
          <a:prstGeom prst="ellipse">
            <a:avLst/>
          </a:prstGeom>
          <a:solidFill>
            <a:schemeClr val="accent5">
              <a:lumMod val="50000"/>
            </a:schemeClr>
          </a:solidFill>
          <a:ln w="9525" cap="flat" cmpd="sng" algn="ctr">
            <a:noFill/>
            <a:prstDash val="solid"/>
            <a:round/>
            <a:headEnd type="none" w="med" len="med"/>
            <a:tailEnd type="none" w="med" len="med"/>
          </a:ln>
        </p:spPr>
        <p:txBody>
          <a:bodyPr/>
          <a:lstStyle/>
          <a:p>
            <a:pPr>
              <a:defRPr/>
            </a:pPr>
            <a:endParaRPr lang="en-US"/>
          </a:p>
        </p:txBody>
      </p:sp>
      <p:sp>
        <p:nvSpPr>
          <p:cNvPr id="9" name="Freeform 19"/>
          <p:cNvSpPr>
            <a:spLocks/>
          </p:cNvSpPr>
          <p:nvPr/>
        </p:nvSpPr>
        <p:spPr bwMode="auto">
          <a:xfrm>
            <a:off x="876300" y="144462"/>
            <a:ext cx="381000" cy="381001"/>
          </a:xfrm>
          <a:custGeom>
            <a:avLst/>
            <a:gdLst>
              <a:gd name="T0" fmla="*/ 190515 w 380990"/>
              <a:gd name="T1" fmla="*/ 0 h 380991"/>
              <a:gd name="T2" fmla="*/ 236238 w 380990"/>
              <a:gd name="T3" fmla="*/ 0 h 380991"/>
              <a:gd name="T4" fmla="*/ 236238 w 380990"/>
              <a:gd name="T5" fmla="*/ 144790 h 380991"/>
              <a:gd name="T6" fmla="*/ 381030 w 380990"/>
              <a:gd name="T7" fmla="*/ 144790 h 380991"/>
              <a:gd name="T8" fmla="*/ 381030 w 380990"/>
              <a:gd name="T9" fmla="*/ 190516 h 380991"/>
              <a:gd name="T10" fmla="*/ 236238 w 380990"/>
              <a:gd name="T11" fmla="*/ 190516 h 380991"/>
              <a:gd name="T12" fmla="*/ 236238 w 380990"/>
              <a:gd name="T13" fmla="*/ 381028 h 380991"/>
              <a:gd name="T14" fmla="*/ 190515 w 380990"/>
              <a:gd name="T15" fmla="*/ 381028 h 380991"/>
              <a:gd name="T16" fmla="*/ 190515 w 380990"/>
              <a:gd name="T17" fmla="*/ 190516 h 380991"/>
              <a:gd name="T18" fmla="*/ 0 w 380990"/>
              <a:gd name="T19" fmla="*/ 190516 h 380991"/>
              <a:gd name="T20" fmla="*/ 0 w 380990"/>
              <a:gd name="T21" fmla="*/ 144790 h 380991"/>
              <a:gd name="T22" fmla="*/ 190515 w 380990"/>
              <a:gd name="T23" fmla="*/ 144790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4" name="Rectangle 3"/>
          <p:cNvSpPr/>
          <p:nvPr/>
        </p:nvSpPr>
        <p:spPr>
          <a:xfrm>
            <a:off x="1257301" y="422512"/>
            <a:ext cx="7658100" cy="105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Những viên gạch đầu tiên được sử dụng cách đây hơn năm nghìn năm.  </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066800" y="1752600"/>
            <a:ext cx="1828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Ngày xưa</a:t>
            </a:r>
            <a:endParaRPr lang="en-US" sz="2800" dirty="0">
              <a:latin typeface="Times New Roman" panose="02020603050405020304" pitchFamily="18" charset="0"/>
              <a:cs typeface="Times New Roman" panose="02020603050405020304" pitchFamily="18" charset="0"/>
            </a:endParaRPr>
          </a:p>
        </p:txBody>
      </p:sp>
      <p:sp>
        <p:nvSpPr>
          <p:cNvPr id="12" name="Rectangle 11"/>
          <p:cNvSpPr/>
          <p:nvPr/>
        </p:nvSpPr>
        <p:spPr>
          <a:xfrm>
            <a:off x="5791200" y="1736756"/>
            <a:ext cx="1828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Ngày nay</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979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par>
                                <p:cTn id="8" presetID="16" presetClass="entr" presetSubtype="21"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barn(inVertical)">
                                      <p:cBhvr>
                                        <p:cTn id="10" dur="500"/>
                                        <p:tgtEl>
                                          <p:spTgt spid="205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4" grpId="0" animBg="1"/>
      <p:bldP spid="5"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User\Documents\ảnh CN6\cát xây dựng.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8014"/>
          <a:stretch/>
        </p:blipFill>
        <p:spPr bwMode="auto">
          <a:xfrm>
            <a:off x="64207" y="838200"/>
            <a:ext cx="4144900" cy="286391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ấm khai thác cát, sỏi tại khu vực có nguy cơ sạt, lở"/>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3810000"/>
            <a:ext cx="4648200" cy="28619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ông an Hà Tĩnh bắt giữ 2 xà lan khai thác, vận chuyển cát trái phép trên  sông 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07" y="3810000"/>
            <a:ext cx="4126794" cy="28619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ian nan giữ đất, giữ nhà sạt lở vì nạn khai thác cát - Tuổi Trẻ Onl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3875" y="838199"/>
            <a:ext cx="4657725" cy="2835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09800" y="76200"/>
            <a:ext cx="4800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anose="02020603050405020304" pitchFamily="18" charset="0"/>
                <a:cs typeface="Times New Roman" panose="02020603050405020304" pitchFamily="18" charset="0"/>
              </a:rPr>
              <a:t>Vấn nạn khai thác cát trái phép</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783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Effect transition="in" filter="fade">
                                      <p:cBhvr>
                                        <p:cTn id="19" dur="1000"/>
                                        <p:tgtEl>
                                          <p:spTgt spid="1032"/>
                                        </p:tgtEl>
                                      </p:cBhvr>
                                    </p:animEffect>
                                    <p:anim calcmode="lin" valueType="num">
                                      <p:cBhvr>
                                        <p:cTn id="20" dur="1000" fill="hold"/>
                                        <p:tgtEl>
                                          <p:spTgt spid="1032"/>
                                        </p:tgtEl>
                                        <p:attrNameLst>
                                          <p:attrName>ppt_x</p:attrName>
                                        </p:attrNameLst>
                                      </p:cBhvr>
                                      <p:tavLst>
                                        <p:tav tm="0">
                                          <p:val>
                                            <p:strVal val="#ppt_x"/>
                                          </p:val>
                                        </p:tav>
                                        <p:tav tm="100000">
                                          <p:val>
                                            <p:strVal val="#ppt_x"/>
                                          </p:val>
                                        </p:tav>
                                      </p:tavLst>
                                    </p:anim>
                                    <p:anim calcmode="lin" valueType="num">
                                      <p:cBhvr>
                                        <p:cTn id="21" dur="1000" fill="hold"/>
                                        <p:tgtEl>
                                          <p:spTgt spid="103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1000"/>
                                        <p:tgtEl>
                                          <p:spTgt spid="1026"/>
                                        </p:tgtEl>
                                      </p:cBhvr>
                                    </p:animEffect>
                                    <p:anim calcmode="lin" valueType="num">
                                      <p:cBhvr>
                                        <p:cTn id="25" dur="1000" fill="hold"/>
                                        <p:tgtEl>
                                          <p:spTgt spid="1026"/>
                                        </p:tgtEl>
                                        <p:attrNameLst>
                                          <p:attrName>ppt_x</p:attrName>
                                        </p:attrNameLst>
                                      </p:cBhvr>
                                      <p:tavLst>
                                        <p:tav tm="0">
                                          <p:val>
                                            <p:strVal val="#ppt_x"/>
                                          </p:val>
                                        </p:tav>
                                        <p:tav tm="100000">
                                          <p:val>
                                            <p:strVal val="#ppt_x"/>
                                          </p:val>
                                        </p:tav>
                                      </p:tavLst>
                                    </p:anim>
                                    <p:anim calcmode="lin" valueType="num">
                                      <p:cBhvr>
                                        <p:cTn id="26" dur="1000" fill="hold"/>
                                        <p:tgtEl>
                                          <p:spTgt spid="102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30"/>
                                        </p:tgtEl>
                                        <p:attrNameLst>
                                          <p:attrName>style.visibility</p:attrName>
                                        </p:attrNameLst>
                                      </p:cBhvr>
                                      <p:to>
                                        <p:strVal val="visible"/>
                                      </p:to>
                                    </p:set>
                                    <p:animEffect transition="in" filter="fade">
                                      <p:cBhvr>
                                        <p:cTn id="29" dur="1000"/>
                                        <p:tgtEl>
                                          <p:spTgt spid="1030"/>
                                        </p:tgtEl>
                                      </p:cBhvr>
                                    </p:animEffect>
                                    <p:anim calcmode="lin" valueType="num">
                                      <p:cBhvr>
                                        <p:cTn id="30" dur="1000" fill="hold"/>
                                        <p:tgtEl>
                                          <p:spTgt spid="1030"/>
                                        </p:tgtEl>
                                        <p:attrNameLst>
                                          <p:attrName>ppt_x</p:attrName>
                                        </p:attrNameLst>
                                      </p:cBhvr>
                                      <p:tavLst>
                                        <p:tav tm="0">
                                          <p:val>
                                            <p:strVal val="#ppt_x"/>
                                          </p:val>
                                        </p:tav>
                                        <p:tav tm="100000">
                                          <p:val>
                                            <p:strVal val="#ppt_x"/>
                                          </p:val>
                                        </p:tav>
                                      </p:tavLst>
                                    </p:anim>
                                    <p:anim calcmode="lin" valueType="num">
                                      <p:cBhvr>
                                        <p:cTn id="31"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449" y="1524000"/>
            <a:ext cx="7620000" cy="1858962"/>
          </a:xfrm>
        </p:spPr>
        <p:txBody>
          <a:bodyPr>
            <a:normAutofit fontScale="90000"/>
          </a:bodyPr>
          <a:lstStyle/>
          <a:p>
            <a:pPr algn="just"/>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err="1" smtClean="0">
                <a:latin typeface="Times New Roman" panose="02020603050405020304" pitchFamily="18" charset="0"/>
                <a:cs typeface="Times New Roman" panose="02020603050405020304" pitchFamily="18" charset="0"/>
              </a:rPr>
              <a:t>Ngày</a:t>
            </a:r>
            <a:r>
              <a:rPr lang="en-US" dirty="0" smtClean="0">
                <a:latin typeface="Times New Roman" panose="02020603050405020304" pitchFamily="18" charset="0"/>
                <a:cs typeface="Times New Roman" panose="02020603050405020304" pitchFamily="18" charset="0"/>
              </a:rPr>
              <a:t> nay xi </a:t>
            </a:r>
            <a:r>
              <a:rPr lang="en-US" dirty="0" err="1" smtClean="0">
                <a:latin typeface="Times New Roman" panose="02020603050405020304" pitchFamily="18" charset="0"/>
                <a:cs typeface="Times New Roman" panose="02020603050405020304" pitchFamily="18" charset="0"/>
              </a:rPr>
              <a:t>măng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vật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dựng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chủ</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yếu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trong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công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dựng</a:t>
            </a:r>
            <a:r>
              <a:rPr lang="en-US" dirty="0" smtClean="0">
                <a:latin typeface="Times New Roman" panose="02020603050405020304" pitchFamily="18" charset="0"/>
                <a:cs typeface="Times New Roman" panose="02020603050405020304" pitchFamily="18" charset="0"/>
              </a:rPr>
              <a:t>. Xi </a:t>
            </a:r>
            <a:r>
              <a:rPr lang="en-US" dirty="0" err="1">
                <a:latin typeface="Times New Roman" panose="02020603050405020304" pitchFamily="18" charset="0"/>
                <a:cs typeface="Times New Roman" panose="02020603050405020304" pitchFamily="18" charset="0"/>
              </a:rPr>
              <a:t>măng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liệu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xi </a:t>
            </a:r>
            <a:r>
              <a:rPr lang="en-US" dirty="0" err="1">
                <a:latin typeface="Times New Roman" panose="02020603050405020304" pitchFamily="18" charset="0"/>
                <a:cs typeface="Times New Roman" panose="02020603050405020304" pitchFamily="18" charset="0"/>
              </a:rPr>
              <a:t>măng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269749" y="4495800"/>
            <a:ext cx="7391400" cy="1858962"/>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dirty="0" err="1">
                <a:latin typeface="Times New Roman" panose="02020603050405020304" pitchFamily="18" charset="0"/>
                <a:cs typeface="Times New Roman" panose="02020603050405020304" pitchFamily="18" charset="0"/>
              </a:rPr>
              <a:t>Trước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xi </a:t>
            </a:r>
            <a:r>
              <a:rPr lang="en-US" dirty="0" err="1">
                <a:latin typeface="Times New Roman" panose="02020603050405020304" pitchFamily="18" charset="0"/>
                <a:cs typeface="Times New Roman" panose="02020603050405020304" pitchFamily="18" charset="0"/>
              </a:rPr>
              <a:t>măng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vữa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ta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liệu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nào</a:t>
            </a:r>
            <a:r>
              <a:rPr lang="en-US" dirty="0">
                <a:latin typeface="Times New Roman" panose="02020603050405020304" pitchFamily="18" charset="0"/>
                <a:cs typeface="Times New Roman" panose="02020603050405020304" pitchFamily="18" charset="0"/>
              </a:rPr>
              <a:t>?</a:t>
            </a:r>
          </a:p>
        </p:txBody>
      </p:sp>
      <p:pic>
        <p:nvPicPr>
          <p:cNvPr id="8" name="Picture 10" descr="Kết quả hình ảnh | Question mark gif, Cartoon question mark, Question 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6200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248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grpId="1" nodeType="clickEffect">
                                  <p:stCondLst>
                                    <p:cond delay="0"/>
                                  </p:stCondLst>
                                  <p:childTnLst>
                                    <p:animEffect transition="out" filter="fade">
                                      <p:cBhvr>
                                        <p:cTn id="25" dur="1000"/>
                                        <p:tgtEl>
                                          <p:spTgt spid="2"/>
                                        </p:tgtEl>
                                      </p:cBhvr>
                                    </p:animEffect>
                                    <p:anim calcmode="lin" valueType="num">
                                      <p:cBhvr>
                                        <p:cTn id="26" dur="1000"/>
                                        <p:tgtEl>
                                          <p:spTgt spid="2"/>
                                        </p:tgtEl>
                                        <p:attrNameLst>
                                          <p:attrName>ppt_x</p:attrName>
                                        </p:attrNameLst>
                                      </p:cBhvr>
                                      <p:tavLst>
                                        <p:tav tm="0">
                                          <p:val>
                                            <p:strVal val="ppt_x"/>
                                          </p:val>
                                        </p:tav>
                                        <p:tav tm="100000">
                                          <p:val>
                                            <p:strVal val="ppt_x"/>
                                          </p:val>
                                        </p:tav>
                                      </p:tavLst>
                                    </p:anim>
                                    <p:anim calcmode="lin" valueType="num">
                                      <p:cBhvr>
                                        <p:cTn id="27" dur="1000"/>
                                        <p:tgtEl>
                                          <p:spTgt spid="2"/>
                                        </p:tgtEl>
                                        <p:attrNameLst>
                                          <p:attrName>ppt_y</p:attrName>
                                        </p:attrNameLst>
                                      </p:cBhvr>
                                      <p:tavLst>
                                        <p:tav tm="0">
                                          <p:val>
                                            <p:strVal val="ppt_y"/>
                                          </p:val>
                                        </p:tav>
                                        <p:tav tm="100000">
                                          <p:val>
                                            <p:strVal val="ppt_y+.1"/>
                                          </p:val>
                                        </p:tav>
                                      </p:tavLst>
                                    </p:anim>
                                    <p:set>
                                      <p:cBhvr>
                                        <p:cTn id="28" dur="1" fill="hold">
                                          <p:stCondLst>
                                            <p:cond delay="999"/>
                                          </p:stCondLst>
                                        </p:cTn>
                                        <p:tgtEl>
                                          <p:spTgt spid="2"/>
                                        </p:tgtEl>
                                        <p:attrNameLst>
                                          <p:attrName>style.visibility</p:attrName>
                                        </p:attrNameLst>
                                      </p:cBhvr>
                                      <p:to>
                                        <p:strVal val="hidden"/>
                                      </p:to>
                                    </p:set>
                                  </p:childTnLst>
                                </p:cTn>
                              </p:par>
                              <p:par>
                                <p:cTn id="29" presetID="42" presetClass="exit" presetSubtype="0" fill="hold" grpId="1" nodeType="withEffect">
                                  <p:stCondLst>
                                    <p:cond delay="0"/>
                                  </p:stCondLst>
                                  <p:childTnLst>
                                    <p:animEffect transition="out" filter="fade">
                                      <p:cBhvr>
                                        <p:cTn id="30" dur="1000"/>
                                        <p:tgtEl>
                                          <p:spTgt spid="4"/>
                                        </p:tgtEl>
                                      </p:cBhvr>
                                    </p:animEffect>
                                    <p:anim calcmode="lin" valueType="num">
                                      <p:cBhvr>
                                        <p:cTn id="31" dur="1000"/>
                                        <p:tgtEl>
                                          <p:spTgt spid="4"/>
                                        </p:tgtEl>
                                        <p:attrNameLst>
                                          <p:attrName>ppt_x</p:attrName>
                                        </p:attrNameLst>
                                      </p:cBhvr>
                                      <p:tavLst>
                                        <p:tav tm="0">
                                          <p:val>
                                            <p:strVal val="ppt_x"/>
                                          </p:val>
                                        </p:tav>
                                        <p:tav tm="100000">
                                          <p:val>
                                            <p:strVal val="ppt_x"/>
                                          </p:val>
                                        </p:tav>
                                      </p:tavLst>
                                    </p:anim>
                                    <p:anim calcmode="lin" valueType="num">
                                      <p:cBhvr>
                                        <p:cTn id="32" dur="1000"/>
                                        <p:tgtEl>
                                          <p:spTgt spid="4"/>
                                        </p:tgtEl>
                                        <p:attrNameLst>
                                          <p:attrName>ppt_y</p:attrName>
                                        </p:attrNameLst>
                                      </p:cBhvr>
                                      <p:tavLst>
                                        <p:tav tm="0">
                                          <p:val>
                                            <p:strVal val="ppt_y"/>
                                          </p:val>
                                        </p:tav>
                                        <p:tav tm="100000">
                                          <p:val>
                                            <p:strVal val="ppt_y+.1"/>
                                          </p:val>
                                        </p:tav>
                                      </p:tavLst>
                                    </p:anim>
                                    <p:set>
                                      <p:cBhvr>
                                        <p:cTn id="33"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pic>
        <p:nvPicPr>
          <p:cNvPr id="19461"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77084"/>
            <a:ext cx="9144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p:cNvSpPr txBox="1">
            <a:spLocks/>
          </p:cNvSpPr>
          <p:nvPr/>
        </p:nvSpPr>
        <p:spPr bwMode="auto">
          <a:xfrm>
            <a:off x="1676400" y="169147"/>
            <a:ext cx="21605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dirty="0" smtClean="0">
                <a:solidFill>
                  <a:srgbClr val="4ABFB6"/>
                </a:solidFill>
                <a:cs typeface="Times New Roman" panose="02020603050405020304" pitchFamily="18" charset="0"/>
              </a:rPr>
              <a:t>Luyện tập</a:t>
            </a:r>
            <a:endParaRPr lang="en-US" altLang="en-US" sz="3200" b="1" dirty="0">
              <a:solidFill>
                <a:srgbClr val="4ABFB6"/>
              </a:solidFill>
              <a:cs typeface="Times New Roman" panose="02020603050405020304" pitchFamily="18" charset="0"/>
            </a:endParaRPr>
          </a:p>
        </p:txBody>
      </p:sp>
      <p:sp>
        <p:nvSpPr>
          <p:cNvPr id="19463" name="Rectangle 1"/>
          <p:cNvSpPr>
            <a:spLocks noChangeArrowheads="1"/>
          </p:cNvSpPr>
          <p:nvPr/>
        </p:nvSpPr>
        <p:spPr bwMode="auto">
          <a:xfrm>
            <a:off x="557793" y="1166842"/>
            <a:ext cx="208550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3200" dirty="0" smtClean="0">
                <a:solidFill>
                  <a:srgbClr val="0070C0"/>
                </a:solidFill>
                <a:cs typeface="Times New Roman" panose="02020603050405020304" pitchFamily="18" charset="0"/>
              </a:rPr>
              <a:t>X</a:t>
            </a:r>
            <a:r>
              <a:rPr lang="vi-VN" sz="3200" dirty="0" smtClean="0">
                <a:solidFill>
                  <a:srgbClr val="0070C0"/>
                </a:solidFill>
                <a:cs typeface="Times New Roman" panose="02020603050405020304" pitchFamily="18" charset="0"/>
              </a:rPr>
              <a:t>ác</a:t>
            </a:r>
            <a:r>
              <a:rPr lang="vi-VN" dirty="0" smtClean="0">
                <a:cs typeface="Times New Roman" panose="02020603050405020304" pitchFamily="18" charset="0"/>
              </a:rPr>
              <a:t> </a:t>
            </a:r>
            <a:r>
              <a:rPr lang="vi-VN" sz="3200" dirty="0">
                <a:solidFill>
                  <a:srgbClr val="0070C0"/>
                </a:solidFill>
                <a:cs typeface="Times New Roman" panose="02020603050405020304" pitchFamily="18" charset="0"/>
              </a:rPr>
              <a:t>định một số loại vật liệu cơ bản được dùng để xây dựng các  ngôi nhà trong Hình </a:t>
            </a:r>
            <a:r>
              <a:rPr lang="vi-VN" sz="3200" dirty="0" smtClean="0">
                <a:solidFill>
                  <a:srgbClr val="0070C0"/>
                </a:solidFill>
                <a:cs typeface="Times New Roman" panose="02020603050405020304" pitchFamily="18" charset="0"/>
              </a:rPr>
              <a:t>2.2</a:t>
            </a:r>
            <a:endParaRPr lang="en-US" altLang="en-US" sz="3200" dirty="0">
              <a:solidFill>
                <a:srgbClr val="0070C0"/>
              </a:solidFill>
              <a:cs typeface="Times New Roman" panose="02020603050405020304" pitchFamily="18" charset="0"/>
            </a:endParaRPr>
          </a:p>
        </p:txBody>
      </p:sp>
      <p:pic>
        <p:nvPicPr>
          <p:cNvPr id="2" name="Picture 1"/>
          <p:cNvPicPr>
            <a:picLocks noChangeAspect="1"/>
          </p:cNvPicPr>
          <p:nvPr/>
        </p:nvPicPr>
        <p:blipFill rotWithShape="1">
          <a:blip r:embed="rId4"/>
          <a:srcRect l="28492" t="-535" b="58422"/>
          <a:stretch/>
        </p:blipFill>
        <p:spPr>
          <a:xfrm>
            <a:off x="2743200" y="966854"/>
            <a:ext cx="6375047" cy="2320826"/>
          </a:xfrm>
          <a:prstGeom prst="rect">
            <a:avLst/>
          </a:prstGeom>
        </p:spPr>
      </p:pic>
      <p:pic>
        <p:nvPicPr>
          <p:cNvPr id="3" name="Picture 2"/>
          <p:cNvPicPr>
            <a:picLocks noChangeAspect="1"/>
          </p:cNvPicPr>
          <p:nvPr/>
        </p:nvPicPr>
        <p:blipFill rotWithShape="1">
          <a:blip r:embed="rId4"/>
          <a:srcRect t="44947" b="7887"/>
          <a:stretch/>
        </p:blipFill>
        <p:spPr>
          <a:xfrm>
            <a:off x="2643301" y="3407874"/>
            <a:ext cx="6456540" cy="3142548"/>
          </a:xfrm>
          <a:prstGeom prst="rect">
            <a:avLst/>
          </a:prstGeom>
        </p:spPr>
      </p:pic>
    </p:spTree>
    <p:extLst>
      <p:ext uri="{BB962C8B-B14F-4D97-AF65-F5344CB8AC3E}">
        <p14:creationId xmlns:p14="http://schemas.microsoft.com/office/powerpoint/2010/main" val="3067724721"/>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0-#ppt_w/2"/>
                                          </p:val>
                                        </p:tav>
                                        <p:tav tm="100000">
                                          <p:val>
                                            <p:strVal val="#ppt_x"/>
                                          </p:val>
                                        </p:tav>
                                      </p:tavLst>
                                    </p:anim>
                                    <p:anim calcmode="lin" valueType="num">
                                      <p:cBhvr additive="base">
                                        <p:cTn id="8"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9463"/>
                                        </p:tgtEl>
                                        <p:attrNameLst>
                                          <p:attrName>style.visibility</p:attrName>
                                        </p:attrNameLst>
                                      </p:cBhvr>
                                      <p:to>
                                        <p:strVal val="visible"/>
                                      </p:to>
                                    </p:set>
                                    <p:animEffect transition="in" filter="fade">
                                      <p:cBhvr>
                                        <p:cTn id="13" dur="500"/>
                                        <p:tgtEl>
                                          <p:spTgt spid="1946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par>
                                <p:cTn id="19" presetID="22" presetClass="entr" presetSubtype="4"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2821820" y="1434773"/>
            <a:ext cx="3085682" cy="565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DẶN DÒ</a:t>
            </a:r>
          </a:p>
        </p:txBody>
      </p:sp>
      <p:sp>
        <p:nvSpPr>
          <p:cNvPr id="4" name="TextBox 3"/>
          <p:cNvSpPr txBox="1">
            <a:spLocks noChangeArrowheads="1"/>
          </p:cNvSpPr>
          <p:nvPr/>
        </p:nvSpPr>
        <p:spPr bwMode="auto">
          <a:xfrm>
            <a:off x="762000" y="2667000"/>
            <a:ext cx="75438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buFontTx/>
              <a:buChar char="-"/>
            </a:pPr>
            <a:r>
              <a:rPr lang="en-US" sz="2800" dirty="0">
                <a:cs typeface="Times New Roman" panose="02020603050405020304" pitchFamily="18" charset="0"/>
              </a:rPr>
              <a:t>HS học bài, trả lời các câu hỏi SGK và SBT.</a:t>
            </a:r>
          </a:p>
          <a:p>
            <a:pPr>
              <a:buFontTx/>
              <a:buChar char="-"/>
            </a:pPr>
            <a:r>
              <a:rPr lang="en-US" sz="2800" dirty="0">
                <a:cs typeface="Times New Roman" panose="02020603050405020304" pitchFamily="18" charset="0"/>
              </a:rPr>
              <a:t>Tìm hiểu trước nội </a:t>
            </a:r>
            <a:r>
              <a:rPr lang="en-US" sz="2800" dirty="0" smtClean="0">
                <a:cs typeface="Times New Roman" panose="02020603050405020304" pitchFamily="18" charset="0"/>
              </a:rPr>
              <a:t>dung: Các bước chính xây dựng nhà ở.</a:t>
            </a:r>
            <a:endParaRPr lang="en-US" sz="2800" dirty="0">
              <a:cs typeface="Times New Roman" panose="02020603050405020304" pitchFamily="18" charset="0"/>
            </a:endParaRPr>
          </a:p>
        </p:txBody>
      </p:sp>
    </p:spTree>
    <p:extLst>
      <p:ext uri="{BB962C8B-B14F-4D97-AF65-F5344CB8AC3E}">
        <p14:creationId xmlns:p14="http://schemas.microsoft.com/office/powerpoint/2010/main" val="290575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p:cNvSpPr>
            <a:spLocks noGrp="1"/>
          </p:cNvSpPr>
          <p:nvPr>
            <p:ph type="title"/>
          </p:nvPr>
        </p:nvSpPr>
        <p:spPr/>
        <p:txBody>
          <a:bodyPr/>
          <a:lstStyle/>
          <a:p>
            <a:endParaRPr lang="vi-VN" altLang="en-US" smtClean="0"/>
          </a:p>
        </p:txBody>
      </p:sp>
      <p:pic>
        <p:nvPicPr>
          <p:cNvPr id="2150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53666"/>
            <a:ext cx="6858000" cy="5247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2549" y="1706167"/>
            <a:ext cx="2678906" cy="2678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xmlns="" id="{6FD4044E-EBE5-4638-BB11-74D67A406C6F}"/>
              </a:ext>
            </a:extLst>
          </p:cNvPr>
          <p:cNvGrpSpPr/>
          <p:nvPr/>
        </p:nvGrpSpPr>
        <p:grpSpPr>
          <a:xfrm>
            <a:off x="743050" y="753924"/>
            <a:ext cx="3402686" cy="2333110"/>
            <a:chOff x="1784530" y="3274684"/>
            <a:chExt cx="4257715" cy="2497266"/>
          </a:xfrm>
          <a:effectLst>
            <a:reflection blurRad="6350" stA="39000" endPos="7000" dir="5400000" sy="-100000" algn="bl" rotWithShape="0"/>
          </a:effectLst>
        </p:grpSpPr>
        <p:pic>
          <p:nvPicPr>
            <p:cNvPr id="7" name="Picture 6">
              <a:extLst>
                <a:ext uri="{FF2B5EF4-FFF2-40B4-BE49-F238E27FC236}">
                  <a16:creationId xmlns:a16="http://schemas.microsoft.com/office/drawing/2014/main" xmlns="" id="{778E4EA7-742E-46D4-9543-A84C17BFF7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4530" y="3274684"/>
              <a:ext cx="4257715" cy="2497266"/>
            </a:xfrm>
            <a:prstGeom prst="rect">
              <a:avLst/>
            </a:prstGeom>
          </p:spPr>
        </p:pic>
        <p:sp>
          <p:nvSpPr>
            <p:cNvPr id="8" name="Rectangle 7">
              <a:extLst>
                <a:ext uri="{FF2B5EF4-FFF2-40B4-BE49-F238E27FC236}">
                  <a16:creationId xmlns:a16="http://schemas.microsoft.com/office/drawing/2014/main" xmlns="" id="{F7920BD6-D8E4-4EEC-8962-9931D15FE418}"/>
                </a:ext>
              </a:extLst>
            </p:cNvPr>
            <p:cNvSpPr/>
            <p:nvPr/>
          </p:nvSpPr>
          <p:spPr>
            <a:xfrm>
              <a:off x="2313298" y="3455279"/>
              <a:ext cx="3210744" cy="200756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pic>
          <p:nvPicPr>
            <p:cNvPr id="9" name="Picture 8">
              <a:extLst>
                <a:ext uri="{FF2B5EF4-FFF2-40B4-BE49-F238E27FC236}">
                  <a16:creationId xmlns:a16="http://schemas.microsoft.com/office/drawing/2014/main" xmlns="" id="{6BEDAE75-237E-447F-B7D8-7774B79FA6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01794" y="3274684"/>
              <a:ext cx="1339697" cy="2404456"/>
            </a:xfrm>
            <a:prstGeom prst="rect">
              <a:avLst/>
            </a:prstGeom>
          </p:spPr>
        </p:pic>
      </p:grpSp>
      <p:sp>
        <p:nvSpPr>
          <p:cNvPr id="21510" name="Rectangle 1"/>
          <p:cNvSpPr>
            <a:spLocks noChangeArrowheads="1"/>
          </p:cNvSpPr>
          <p:nvPr/>
        </p:nvSpPr>
        <p:spPr bwMode="auto">
          <a:xfrm>
            <a:off x="1257300" y="925116"/>
            <a:ext cx="2514600" cy="1989534"/>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3600">
                <a:solidFill>
                  <a:srgbClr val="68E1FD"/>
                </a:solidFill>
                <a:latin typeface="Times New Roman" panose="02020603050405020304" pitchFamily="18" charset="0"/>
              </a:rPr>
              <a:t>BÀI HỌC KẾT THÚC </a:t>
            </a:r>
          </a:p>
        </p:txBody>
      </p:sp>
      <p:pic>
        <p:nvPicPr>
          <p:cNvPr id="21511"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318147" y="2797969"/>
            <a:ext cx="3429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1470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nodeType="afterGroup">
                            <p:stCondLst>
                              <p:cond delay="500"/>
                            </p:stCondLst>
                            <p:childTnLst>
                              <p:par>
                                <p:cTn id="9" presetID="59" presetClass="path" presetSubtype="0" accel="50000" decel="50000" fill="hold" nodeType="afterEffect">
                                  <p:stCondLst>
                                    <p:cond delay="0"/>
                                  </p:stCondLst>
                                  <p:childTnLst>
                                    <p:animMotion origin="layout" path="M -0.61667 -2.96296E-6 C -0.61667 -0.03495 -0.50313 -0.06203 -0.36476 -0.06203 C -0.22222 -0.06203 -0.10833 -0.03495 -0.10833 -2.96296E-6 C -0.10833 0.03496 0.00503 0.06204 0.14757 0.06204 C 0.28611 0.06204 0.4 0.03496 0.4 -2.96296E-6 " pathEditMode="relative" rAng="0" ptsTypes="AAAAA">
                                      <p:cBhvr>
                                        <p:cTn id="10" dur="3250" fill="hold"/>
                                        <p:tgtEl>
                                          <p:spTgt spid="5"/>
                                        </p:tgtEl>
                                        <p:attrNameLst>
                                          <p:attrName>ppt_x</p:attrName>
                                          <p:attrName>ppt_y</p:attrName>
                                        </p:attrNameLst>
                                      </p:cBhvr>
                                      <p:rCtr x="5083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User\Documents\ảnh CN6\nhà nổi chống lũ miền tâ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1335602"/>
            <a:ext cx="3085730" cy="26949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C:\Users\User\Documents\ảnh CN6\nhà ở mặt phố.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5099" y="1326066"/>
            <a:ext cx="2913744" cy="27045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1" descr="C:\Users\User\Documents\ảnh CN6\nhà chung cư.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093" y="4038600"/>
            <a:ext cx="2782249" cy="26911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C:\Users\User\Documents\ảnh CN6\nhà gỗ bắc bộ.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1335602"/>
            <a:ext cx="2824142" cy="268775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User\Documents\ảnh CN6\nhà sàn bắc bộ.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1800" y="4038600"/>
            <a:ext cx="2835062" cy="26911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descr="C:\Users\User\Documents\ảnh CN6\nhà sàn thái đe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3600" y="4038600"/>
            <a:ext cx="3097270" cy="269118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903263" y="538739"/>
            <a:ext cx="8022719" cy="830997"/>
          </a:xfrm>
          <a:prstGeom prst="rect">
            <a:avLst/>
          </a:prstGeom>
          <a:noFill/>
        </p:spPr>
        <p:txBody>
          <a:bodyPr wrap="square" rtlCol="0">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Câu 1: Hãy </a:t>
            </a:r>
            <a:r>
              <a:rPr lang="en-US" sz="2400" dirty="0">
                <a:solidFill>
                  <a:srgbClr val="FF0000"/>
                </a:solidFill>
                <a:latin typeface="Times New Roman" panose="02020603050405020304" pitchFamily="18" charset="0"/>
                <a:cs typeface="Times New Roman" panose="02020603050405020304" pitchFamily="18" charset="0"/>
              </a:rPr>
              <a:t>cho biết các ngôi nhà sau thuộc </a:t>
            </a:r>
            <a:r>
              <a:rPr lang="en-US" sz="2400" dirty="0" smtClean="0">
                <a:solidFill>
                  <a:srgbClr val="FF0000"/>
                </a:solidFill>
                <a:latin typeface="Times New Roman" panose="02020603050405020304" pitchFamily="18" charset="0"/>
                <a:cs typeface="Times New Roman" panose="02020603050405020304" pitchFamily="18" charset="0"/>
              </a:rPr>
              <a:t>kiểu kiến trúc nhà ở </a:t>
            </a:r>
            <a:r>
              <a:rPr lang="en-US" sz="2400" dirty="0">
                <a:solidFill>
                  <a:srgbClr val="FF0000"/>
                </a:solidFill>
                <a:latin typeface="Times New Roman" panose="02020603050405020304" pitchFamily="18" charset="0"/>
                <a:cs typeface="Times New Roman" panose="02020603050405020304" pitchFamily="18" charset="0"/>
              </a:rPr>
              <a:t>nào</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2133600" y="0"/>
            <a:ext cx="4776107" cy="5234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bg1"/>
                </a:solidFill>
                <a:latin typeface="Times New Roman" panose="02020603050405020304" pitchFamily="18" charset="0"/>
                <a:cs typeface="Times New Roman" panose="02020603050405020304" pitchFamily="18" charset="0"/>
              </a:rPr>
              <a:t>KIỂM TRA BÀI CŨ</a:t>
            </a:r>
          </a:p>
        </p:txBody>
      </p:sp>
      <p:pic>
        <p:nvPicPr>
          <p:cNvPr id="12" name="Picture 11" descr="Kết quả hình ảnh | Question mark gif, Cartoon question mark, Question gif"/>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179" y="579922"/>
            <a:ext cx="770327" cy="66731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943600" y="1329873"/>
            <a:ext cx="533706" cy="3654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9" name="Rectangle 8"/>
          <p:cNvSpPr/>
          <p:nvPr/>
        </p:nvSpPr>
        <p:spPr>
          <a:xfrm>
            <a:off x="2965099" y="1330451"/>
            <a:ext cx="495976"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10" name="Rectangle 9"/>
          <p:cNvSpPr/>
          <p:nvPr/>
        </p:nvSpPr>
        <p:spPr>
          <a:xfrm>
            <a:off x="65523" y="1329873"/>
            <a:ext cx="450900" cy="3654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3" name="Rectangle 12"/>
          <p:cNvSpPr/>
          <p:nvPr/>
        </p:nvSpPr>
        <p:spPr>
          <a:xfrm>
            <a:off x="76200" y="4038600"/>
            <a:ext cx="440223"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14" name="Rectangle 13"/>
          <p:cNvSpPr/>
          <p:nvPr/>
        </p:nvSpPr>
        <p:spPr>
          <a:xfrm>
            <a:off x="2971800" y="4038600"/>
            <a:ext cx="489275"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15" name="Rectangle 14"/>
          <p:cNvSpPr/>
          <p:nvPr/>
        </p:nvSpPr>
        <p:spPr>
          <a:xfrm>
            <a:off x="5946618" y="4038600"/>
            <a:ext cx="533706"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Tree>
    <p:extLst>
      <p:ext uri="{BB962C8B-B14F-4D97-AF65-F5344CB8AC3E}">
        <p14:creationId xmlns:p14="http://schemas.microsoft.com/office/powerpoint/2010/main" val="31976525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81"/>
          <p:cNvSpPr/>
          <p:nvPr/>
        </p:nvSpPr>
        <p:spPr>
          <a:xfrm>
            <a:off x="2525486" y="857250"/>
            <a:ext cx="6618515" cy="5143500"/>
          </a:xfrm>
          <a:custGeom>
            <a:avLst/>
            <a:gdLst>
              <a:gd name="connsiteX0" fmla="*/ 0 w 8824686"/>
              <a:gd name="connsiteY0" fmla="*/ 0 h 6858000"/>
              <a:gd name="connsiteX1" fmla="*/ 8824686 w 8824686"/>
              <a:gd name="connsiteY1" fmla="*/ 0 h 6858000"/>
              <a:gd name="connsiteX2" fmla="*/ 8824686 w 8824686"/>
              <a:gd name="connsiteY2" fmla="*/ 6858000 h 6858000"/>
              <a:gd name="connsiteX3" fmla="*/ 0 w 8824686"/>
              <a:gd name="connsiteY3" fmla="*/ 6858000 h 6858000"/>
              <a:gd name="connsiteX4" fmla="*/ 0 w 8824686"/>
              <a:gd name="connsiteY4" fmla="*/ 0 h 6858000"/>
              <a:gd name="connsiteX0" fmla="*/ 827314 w 8824686"/>
              <a:gd name="connsiteY0" fmla="*/ 682171 h 6858000"/>
              <a:gd name="connsiteX1" fmla="*/ 8824686 w 8824686"/>
              <a:gd name="connsiteY1" fmla="*/ 0 h 6858000"/>
              <a:gd name="connsiteX2" fmla="*/ 8824686 w 8824686"/>
              <a:gd name="connsiteY2" fmla="*/ 6858000 h 6858000"/>
              <a:gd name="connsiteX3" fmla="*/ 0 w 8824686"/>
              <a:gd name="connsiteY3" fmla="*/ 6858000 h 6858000"/>
              <a:gd name="connsiteX4" fmla="*/ 827314 w 8824686"/>
              <a:gd name="connsiteY4" fmla="*/ 682171 h 6858000"/>
              <a:gd name="connsiteX0" fmla="*/ 1959428 w 8824686"/>
              <a:gd name="connsiteY0" fmla="*/ 769257 h 6858000"/>
              <a:gd name="connsiteX1" fmla="*/ 8824686 w 8824686"/>
              <a:gd name="connsiteY1" fmla="*/ 0 h 6858000"/>
              <a:gd name="connsiteX2" fmla="*/ 8824686 w 8824686"/>
              <a:gd name="connsiteY2" fmla="*/ 6858000 h 6858000"/>
              <a:gd name="connsiteX3" fmla="*/ 0 w 8824686"/>
              <a:gd name="connsiteY3" fmla="*/ 6858000 h 6858000"/>
              <a:gd name="connsiteX4" fmla="*/ 1959428 w 8824686"/>
              <a:gd name="connsiteY4" fmla="*/ 769257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4686" h="6858000">
                <a:moveTo>
                  <a:pt x="1959428" y="769257"/>
                </a:moveTo>
                <a:lnTo>
                  <a:pt x="8824686" y="0"/>
                </a:lnTo>
                <a:lnTo>
                  <a:pt x="8824686" y="6858000"/>
                </a:lnTo>
                <a:lnTo>
                  <a:pt x="0" y="6858000"/>
                </a:lnTo>
                <a:lnTo>
                  <a:pt x="1959428" y="769257"/>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71" name="Group 70"/>
          <p:cNvGrpSpPr/>
          <p:nvPr/>
        </p:nvGrpSpPr>
        <p:grpSpPr>
          <a:xfrm>
            <a:off x="3457966" y="948475"/>
            <a:ext cx="4977127" cy="4961050"/>
            <a:chOff x="2791682" y="121634"/>
            <a:chExt cx="6636169" cy="6614733"/>
          </a:xfrm>
        </p:grpSpPr>
        <p:pic>
          <p:nvPicPr>
            <p:cNvPr id="70" name="Picture 6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91682" y="121634"/>
              <a:ext cx="6636169" cy="6614733"/>
            </a:xfrm>
            <a:prstGeom prst="rect">
              <a:avLst/>
            </a:prstGeom>
          </p:spPr>
        </p:pic>
        <p:grpSp>
          <p:nvGrpSpPr>
            <p:cNvPr id="69" name="Group 68"/>
            <p:cNvGrpSpPr/>
            <p:nvPr/>
          </p:nvGrpSpPr>
          <p:grpSpPr>
            <a:xfrm>
              <a:off x="2899414" y="232436"/>
              <a:ext cx="6393172" cy="6369124"/>
              <a:chOff x="2744065" y="219706"/>
              <a:chExt cx="6393172" cy="6369124"/>
            </a:xfrm>
          </p:grpSpPr>
          <p:sp>
            <p:nvSpPr>
              <p:cNvPr id="5" name="TextBox 4"/>
              <p:cNvSpPr txBox="1"/>
              <p:nvPr/>
            </p:nvSpPr>
            <p:spPr>
              <a:xfrm rot="180000">
                <a:off x="7762724" y="3379777"/>
                <a:ext cx="1374513" cy="338555"/>
              </a:xfrm>
              <a:prstGeom prst="rect">
                <a:avLst/>
              </a:prstGeom>
              <a:noFill/>
            </p:spPr>
            <p:txBody>
              <a:bodyPr wrap="square" rtlCol="0">
                <a:spAutoFit/>
              </a:bodyPr>
              <a:lstStyle/>
              <a:p>
                <a:r>
                  <a:rPr lang="en-US" sz="1050" dirty="0"/>
                  <a:t>LY</a:t>
                </a:r>
              </a:p>
            </p:txBody>
          </p:sp>
          <p:sp>
            <p:nvSpPr>
              <p:cNvPr id="6" name="TextBox 5"/>
              <p:cNvSpPr txBox="1"/>
              <p:nvPr/>
            </p:nvSpPr>
            <p:spPr>
              <a:xfrm rot="540000">
                <a:off x="7731956" y="3642755"/>
                <a:ext cx="1374513" cy="338555"/>
              </a:xfrm>
              <a:prstGeom prst="rect">
                <a:avLst/>
              </a:prstGeom>
              <a:noFill/>
            </p:spPr>
            <p:txBody>
              <a:bodyPr wrap="square" rtlCol="0">
                <a:spAutoFit/>
              </a:bodyPr>
              <a:lstStyle/>
              <a:p>
                <a:r>
                  <a:rPr lang="en-US" sz="1050" dirty="0"/>
                  <a:t>THẮNG</a:t>
                </a:r>
              </a:p>
            </p:txBody>
          </p:sp>
          <p:sp>
            <p:nvSpPr>
              <p:cNvPr id="7" name="TextBox 6"/>
              <p:cNvSpPr txBox="1"/>
              <p:nvPr/>
            </p:nvSpPr>
            <p:spPr>
              <a:xfrm rot="900000">
                <a:off x="7677156" y="3898326"/>
                <a:ext cx="1374513" cy="338555"/>
              </a:xfrm>
              <a:prstGeom prst="rect">
                <a:avLst/>
              </a:prstGeom>
              <a:noFill/>
            </p:spPr>
            <p:txBody>
              <a:bodyPr wrap="square" rtlCol="0">
                <a:spAutoFit/>
              </a:bodyPr>
              <a:lstStyle/>
              <a:p>
                <a:r>
                  <a:rPr lang="en-US" sz="1050" dirty="0"/>
                  <a:t>QUÂN</a:t>
                </a:r>
              </a:p>
            </p:txBody>
          </p:sp>
          <p:sp>
            <p:nvSpPr>
              <p:cNvPr id="8" name="TextBox 7"/>
              <p:cNvSpPr txBox="1"/>
              <p:nvPr/>
            </p:nvSpPr>
            <p:spPr>
              <a:xfrm rot="1260000">
                <a:off x="7591398" y="4146753"/>
                <a:ext cx="1374513" cy="338555"/>
              </a:xfrm>
              <a:prstGeom prst="rect">
                <a:avLst/>
              </a:prstGeom>
              <a:noFill/>
            </p:spPr>
            <p:txBody>
              <a:bodyPr wrap="square" rtlCol="0">
                <a:spAutoFit/>
              </a:bodyPr>
              <a:lstStyle/>
              <a:p>
                <a:r>
                  <a:rPr lang="en-US" sz="1050" dirty="0">
                    <a:solidFill>
                      <a:schemeClr val="bg1"/>
                    </a:solidFill>
                  </a:rPr>
                  <a:t>VÂN</a:t>
                </a:r>
              </a:p>
            </p:txBody>
          </p:sp>
          <p:sp>
            <p:nvSpPr>
              <p:cNvPr id="9" name="TextBox 8"/>
              <p:cNvSpPr txBox="1"/>
              <p:nvPr/>
            </p:nvSpPr>
            <p:spPr>
              <a:xfrm rot="1620000">
                <a:off x="7488974" y="4385655"/>
                <a:ext cx="1374513" cy="338555"/>
              </a:xfrm>
              <a:prstGeom prst="rect">
                <a:avLst/>
              </a:prstGeom>
              <a:noFill/>
            </p:spPr>
            <p:txBody>
              <a:bodyPr wrap="square" rtlCol="0">
                <a:spAutoFit/>
              </a:bodyPr>
              <a:lstStyle/>
              <a:p>
                <a:r>
                  <a:rPr lang="en-US" sz="1050" dirty="0">
                    <a:solidFill>
                      <a:schemeClr val="bg1"/>
                    </a:solidFill>
                  </a:rPr>
                  <a:t>HUYỀN</a:t>
                </a:r>
              </a:p>
            </p:txBody>
          </p:sp>
          <p:sp>
            <p:nvSpPr>
              <p:cNvPr id="10" name="TextBox 9"/>
              <p:cNvSpPr txBox="1"/>
              <p:nvPr/>
            </p:nvSpPr>
            <p:spPr>
              <a:xfrm rot="1980000">
                <a:off x="7392600" y="4650119"/>
                <a:ext cx="1374513" cy="338555"/>
              </a:xfrm>
              <a:prstGeom prst="rect">
                <a:avLst/>
              </a:prstGeom>
              <a:noFill/>
            </p:spPr>
            <p:txBody>
              <a:bodyPr wrap="square" rtlCol="0">
                <a:spAutoFit/>
              </a:bodyPr>
              <a:lstStyle/>
              <a:p>
                <a:r>
                  <a:rPr lang="en-US" sz="1050" dirty="0"/>
                  <a:t>MAI</a:t>
                </a:r>
              </a:p>
            </p:txBody>
          </p:sp>
          <p:sp>
            <p:nvSpPr>
              <p:cNvPr id="12" name="TextBox 11"/>
              <p:cNvSpPr txBox="1"/>
              <p:nvPr/>
            </p:nvSpPr>
            <p:spPr>
              <a:xfrm rot="2700000">
                <a:off x="7024518" y="5021226"/>
                <a:ext cx="1374513" cy="338555"/>
              </a:xfrm>
              <a:prstGeom prst="rect">
                <a:avLst/>
              </a:prstGeom>
              <a:noFill/>
            </p:spPr>
            <p:txBody>
              <a:bodyPr wrap="square" rtlCol="0">
                <a:spAutoFit/>
              </a:bodyPr>
              <a:lstStyle/>
              <a:p>
                <a:r>
                  <a:rPr lang="en-US" sz="1050" dirty="0"/>
                  <a:t>ĐẶNG LINH</a:t>
                </a:r>
              </a:p>
            </p:txBody>
          </p:sp>
          <p:sp>
            <p:nvSpPr>
              <p:cNvPr id="13" name="TextBox 12"/>
              <p:cNvSpPr txBox="1"/>
              <p:nvPr/>
            </p:nvSpPr>
            <p:spPr>
              <a:xfrm rot="3060000">
                <a:off x="6829605" y="5197411"/>
                <a:ext cx="1374513" cy="338555"/>
              </a:xfrm>
              <a:prstGeom prst="rect">
                <a:avLst/>
              </a:prstGeom>
              <a:noFill/>
            </p:spPr>
            <p:txBody>
              <a:bodyPr wrap="square" rtlCol="0">
                <a:spAutoFit/>
              </a:bodyPr>
              <a:lstStyle/>
              <a:p>
                <a:r>
                  <a:rPr lang="en-US" sz="1050" dirty="0">
                    <a:solidFill>
                      <a:schemeClr val="bg1"/>
                    </a:solidFill>
                  </a:rPr>
                  <a:t>5- P.ANH</a:t>
                </a:r>
              </a:p>
            </p:txBody>
          </p:sp>
          <p:sp>
            <p:nvSpPr>
              <p:cNvPr id="15" name="TextBox 14"/>
              <p:cNvSpPr txBox="1"/>
              <p:nvPr/>
            </p:nvSpPr>
            <p:spPr>
              <a:xfrm rot="3780000">
                <a:off x="6396410" y="5485368"/>
                <a:ext cx="1374513" cy="338555"/>
              </a:xfrm>
              <a:prstGeom prst="rect">
                <a:avLst/>
              </a:prstGeom>
              <a:noFill/>
            </p:spPr>
            <p:txBody>
              <a:bodyPr wrap="square" rtlCol="0">
                <a:spAutoFit/>
              </a:bodyPr>
              <a:lstStyle/>
              <a:p>
                <a:r>
                  <a:rPr lang="en-US" sz="1050" dirty="0"/>
                  <a:t>YẾN</a:t>
                </a:r>
              </a:p>
            </p:txBody>
          </p:sp>
          <p:sp>
            <p:nvSpPr>
              <p:cNvPr id="17" name="TextBox 16"/>
              <p:cNvSpPr txBox="1"/>
              <p:nvPr/>
            </p:nvSpPr>
            <p:spPr>
              <a:xfrm rot="4500000">
                <a:off x="5900704" y="5670891"/>
                <a:ext cx="1374513" cy="338555"/>
              </a:xfrm>
              <a:prstGeom prst="rect">
                <a:avLst/>
              </a:prstGeom>
              <a:noFill/>
            </p:spPr>
            <p:txBody>
              <a:bodyPr wrap="square" rtlCol="0">
                <a:spAutoFit/>
              </a:bodyPr>
              <a:lstStyle/>
              <a:p>
                <a:r>
                  <a:rPr lang="en-US" sz="1050" dirty="0"/>
                  <a:t>VÂN</a:t>
                </a:r>
              </a:p>
            </p:txBody>
          </p:sp>
          <p:sp>
            <p:nvSpPr>
              <p:cNvPr id="18" name="TextBox 17"/>
              <p:cNvSpPr txBox="1"/>
              <p:nvPr/>
            </p:nvSpPr>
            <p:spPr>
              <a:xfrm rot="4860000">
                <a:off x="5644158" y="5727141"/>
                <a:ext cx="1374513" cy="338555"/>
              </a:xfrm>
              <a:prstGeom prst="rect">
                <a:avLst/>
              </a:prstGeom>
              <a:noFill/>
            </p:spPr>
            <p:txBody>
              <a:bodyPr wrap="square" rtlCol="0">
                <a:spAutoFit/>
              </a:bodyPr>
              <a:lstStyle/>
              <a:p>
                <a:r>
                  <a:rPr lang="en-US" sz="1050" dirty="0">
                    <a:solidFill>
                      <a:schemeClr val="bg1"/>
                    </a:solidFill>
                  </a:rPr>
                  <a:t>TRỌNG</a:t>
                </a:r>
              </a:p>
            </p:txBody>
          </p:sp>
          <p:sp>
            <p:nvSpPr>
              <p:cNvPr id="19" name="TextBox 18"/>
              <p:cNvSpPr txBox="1"/>
              <p:nvPr/>
            </p:nvSpPr>
            <p:spPr>
              <a:xfrm rot="5220000">
                <a:off x="5374549" y="5732296"/>
                <a:ext cx="1374513" cy="338555"/>
              </a:xfrm>
              <a:prstGeom prst="rect">
                <a:avLst/>
              </a:prstGeom>
              <a:noFill/>
            </p:spPr>
            <p:txBody>
              <a:bodyPr wrap="square" rtlCol="0">
                <a:spAutoFit/>
              </a:bodyPr>
              <a:lstStyle/>
              <a:p>
                <a:r>
                  <a:rPr lang="en-US" sz="1050" dirty="0">
                    <a:solidFill>
                      <a:schemeClr val="bg1"/>
                    </a:solidFill>
                  </a:rPr>
                  <a:t>BẢO TRANG</a:t>
                </a:r>
              </a:p>
            </p:txBody>
          </p:sp>
          <p:sp>
            <p:nvSpPr>
              <p:cNvPr id="21" name="TextBox 20"/>
              <p:cNvSpPr txBox="1"/>
              <p:nvPr/>
            </p:nvSpPr>
            <p:spPr>
              <a:xfrm rot="5940000">
                <a:off x="4857610" y="5723795"/>
                <a:ext cx="1374513" cy="338555"/>
              </a:xfrm>
              <a:prstGeom prst="rect">
                <a:avLst/>
              </a:prstGeom>
              <a:noFill/>
            </p:spPr>
            <p:txBody>
              <a:bodyPr wrap="square" rtlCol="0">
                <a:spAutoFit/>
              </a:bodyPr>
              <a:lstStyle/>
              <a:p>
                <a:r>
                  <a:rPr lang="en-US" sz="1050" dirty="0"/>
                  <a:t>TRANG</a:t>
                </a:r>
              </a:p>
            </p:txBody>
          </p:sp>
          <p:sp>
            <p:nvSpPr>
              <p:cNvPr id="22" name="TextBox 21"/>
              <p:cNvSpPr txBox="1"/>
              <p:nvPr/>
            </p:nvSpPr>
            <p:spPr>
              <a:xfrm rot="6300000">
                <a:off x="4602040" y="5668995"/>
                <a:ext cx="1374513" cy="338555"/>
              </a:xfrm>
              <a:prstGeom prst="rect">
                <a:avLst/>
              </a:prstGeom>
              <a:noFill/>
            </p:spPr>
            <p:txBody>
              <a:bodyPr wrap="square" rtlCol="0">
                <a:spAutoFit/>
              </a:bodyPr>
              <a:lstStyle/>
              <a:p>
                <a:r>
                  <a:rPr lang="en-US" sz="1050" dirty="0"/>
                  <a:t>TOẢN</a:t>
                </a:r>
              </a:p>
            </p:txBody>
          </p:sp>
          <p:sp>
            <p:nvSpPr>
              <p:cNvPr id="23" name="TextBox 22"/>
              <p:cNvSpPr txBox="1"/>
              <p:nvPr/>
            </p:nvSpPr>
            <p:spPr>
              <a:xfrm rot="6660000">
                <a:off x="4353613" y="5583237"/>
                <a:ext cx="1374513" cy="338555"/>
              </a:xfrm>
              <a:prstGeom prst="rect">
                <a:avLst/>
              </a:prstGeom>
              <a:noFill/>
            </p:spPr>
            <p:txBody>
              <a:bodyPr wrap="square" rtlCol="0">
                <a:spAutoFit/>
              </a:bodyPr>
              <a:lstStyle/>
              <a:p>
                <a:r>
                  <a:rPr lang="en-US" sz="1050" dirty="0">
                    <a:solidFill>
                      <a:schemeClr val="bg1"/>
                    </a:solidFill>
                  </a:rPr>
                  <a:t>THƯ</a:t>
                </a:r>
              </a:p>
            </p:txBody>
          </p:sp>
          <p:sp>
            <p:nvSpPr>
              <p:cNvPr id="25" name="TextBox 24"/>
              <p:cNvSpPr txBox="1"/>
              <p:nvPr/>
            </p:nvSpPr>
            <p:spPr>
              <a:xfrm rot="7380000">
                <a:off x="3849948" y="5419611"/>
                <a:ext cx="1374513" cy="338555"/>
              </a:xfrm>
              <a:prstGeom prst="rect">
                <a:avLst/>
              </a:prstGeom>
              <a:noFill/>
            </p:spPr>
            <p:txBody>
              <a:bodyPr wrap="square" rtlCol="0">
                <a:spAutoFit/>
              </a:bodyPr>
              <a:lstStyle/>
              <a:p>
                <a:r>
                  <a:rPr lang="en-US" sz="1050" dirty="0"/>
                  <a:t>THÚY</a:t>
                </a:r>
              </a:p>
            </p:txBody>
          </p:sp>
          <p:sp>
            <p:nvSpPr>
              <p:cNvPr id="26" name="TextBox 25"/>
              <p:cNvSpPr txBox="1"/>
              <p:nvPr/>
            </p:nvSpPr>
            <p:spPr>
              <a:xfrm rot="7740000">
                <a:off x="3673900" y="5193801"/>
                <a:ext cx="1374513" cy="338555"/>
              </a:xfrm>
              <a:prstGeom prst="rect">
                <a:avLst/>
              </a:prstGeom>
              <a:noFill/>
            </p:spPr>
            <p:txBody>
              <a:bodyPr wrap="square" rtlCol="0">
                <a:spAutoFit/>
              </a:bodyPr>
              <a:lstStyle/>
              <a:p>
                <a:r>
                  <a:rPr lang="en-US" sz="1050" dirty="0"/>
                  <a:t>THỎA</a:t>
                </a:r>
              </a:p>
            </p:txBody>
          </p:sp>
          <p:sp>
            <p:nvSpPr>
              <p:cNvPr id="27" name="TextBox 26"/>
              <p:cNvSpPr txBox="1"/>
              <p:nvPr/>
            </p:nvSpPr>
            <p:spPr>
              <a:xfrm rot="8100000">
                <a:off x="3479140" y="5016359"/>
                <a:ext cx="1374513" cy="338555"/>
              </a:xfrm>
              <a:prstGeom prst="rect">
                <a:avLst/>
              </a:prstGeom>
              <a:noFill/>
            </p:spPr>
            <p:txBody>
              <a:bodyPr wrap="square" rtlCol="0">
                <a:spAutoFit/>
              </a:bodyPr>
              <a:lstStyle/>
              <a:p>
                <a:r>
                  <a:rPr lang="en-US" sz="1050" dirty="0"/>
                  <a:t>THẮNG</a:t>
                </a:r>
              </a:p>
            </p:txBody>
          </p:sp>
          <p:sp>
            <p:nvSpPr>
              <p:cNvPr id="29" name="TextBox 28"/>
              <p:cNvSpPr txBox="1"/>
              <p:nvPr/>
            </p:nvSpPr>
            <p:spPr>
              <a:xfrm rot="8820000">
                <a:off x="3146657" y="4608360"/>
                <a:ext cx="1374513" cy="338555"/>
              </a:xfrm>
              <a:prstGeom prst="rect">
                <a:avLst/>
              </a:prstGeom>
              <a:noFill/>
            </p:spPr>
            <p:txBody>
              <a:bodyPr wrap="square" rtlCol="0">
                <a:spAutoFit/>
              </a:bodyPr>
              <a:lstStyle/>
              <a:p>
                <a:r>
                  <a:rPr lang="en-US" sz="1050" dirty="0">
                    <a:solidFill>
                      <a:schemeClr val="bg1"/>
                    </a:solidFill>
                  </a:rPr>
                  <a:t>THANH</a:t>
                </a:r>
              </a:p>
            </p:txBody>
          </p:sp>
          <p:sp>
            <p:nvSpPr>
              <p:cNvPr id="30" name="TextBox 29"/>
              <p:cNvSpPr txBox="1"/>
              <p:nvPr/>
            </p:nvSpPr>
            <p:spPr>
              <a:xfrm rot="9180000">
                <a:off x="3014998" y="4388249"/>
                <a:ext cx="1374513" cy="338555"/>
              </a:xfrm>
              <a:prstGeom prst="rect">
                <a:avLst/>
              </a:prstGeom>
              <a:noFill/>
            </p:spPr>
            <p:txBody>
              <a:bodyPr wrap="square" rtlCol="0">
                <a:spAutoFit/>
              </a:bodyPr>
              <a:lstStyle/>
              <a:p>
                <a:r>
                  <a:rPr lang="en-US" sz="1050" dirty="0"/>
                  <a:t>TÀI</a:t>
                </a:r>
              </a:p>
            </p:txBody>
          </p:sp>
          <p:sp>
            <p:nvSpPr>
              <p:cNvPr id="31" name="TextBox 30"/>
              <p:cNvSpPr txBox="1"/>
              <p:nvPr/>
            </p:nvSpPr>
            <p:spPr>
              <a:xfrm rot="9540000">
                <a:off x="2907156" y="4141947"/>
                <a:ext cx="1374513" cy="338555"/>
              </a:xfrm>
              <a:prstGeom prst="rect">
                <a:avLst/>
              </a:prstGeom>
              <a:noFill/>
            </p:spPr>
            <p:txBody>
              <a:bodyPr wrap="square" rtlCol="0">
                <a:spAutoFit/>
              </a:bodyPr>
              <a:lstStyle/>
              <a:p>
                <a:r>
                  <a:rPr lang="en-US" sz="1050" dirty="0"/>
                  <a:t>SANG</a:t>
                </a:r>
              </a:p>
            </p:txBody>
          </p:sp>
          <p:sp>
            <p:nvSpPr>
              <p:cNvPr id="33" name="TextBox 32"/>
              <p:cNvSpPr txBox="1"/>
              <p:nvPr/>
            </p:nvSpPr>
            <p:spPr>
              <a:xfrm rot="10260000">
                <a:off x="2773224" y="3635997"/>
                <a:ext cx="1374513" cy="338555"/>
              </a:xfrm>
              <a:prstGeom prst="rect">
                <a:avLst/>
              </a:prstGeom>
              <a:noFill/>
            </p:spPr>
            <p:txBody>
              <a:bodyPr wrap="square" rtlCol="0">
                <a:spAutoFit/>
              </a:bodyPr>
              <a:lstStyle/>
              <a:p>
                <a:r>
                  <a:rPr lang="en-US" sz="1050" dirty="0">
                    <a:solidFill>
                      <a:schemeClr val="bg1"/>
                    </a:solidFill>
                  </a:rPr>
                  <a:t>QUYẾT</a:t>
                </a:r>
              </a:p>
            </p:txBody>
          </p:sp>
          <p:sp>
            <p:nvSpPr>
              <p:cNvPr id="34" name="TextBox 33"/>
              <p:cNvSpPr txBox="1"/>
              <p:nvPr/>
            </p:nvSpPr>
            <p:spPr>
              <a:xfrm rot="10620000">
                <a:off x="2745548" y="3374689"/>
                <a:ext cx="1374513" cy="338555"/>
              </a:xfrm>
              <a:prstGeom prst="rect">
                <a:avLst/>
              </a:prstGeom>
              <a:noFill/>
            </p:spPr>
            <p:txBody>
              <a:bodyPr wrap="square" rtlCol="0">
                <a:spAutoFit/>
              </a:bodyPr>
              <a:lstStyle/>
              <a:p>
                <a:r>
                  <a:rPr lang="en-US" sz="1050" dirty="0">
                    <a:solidFill>
                      <a:schemeClr val="bg1"/>
                    </a:solidFill>
                  </a:rPr>
                  <a:t>QUÂN</a:t>
                </a:r>
              </a:p>
            </p:txBody>
          </p:sp>
          <p:sp>
            <p:nvSpPr>
              <p:cNvPr id="35" name="TextBox 34"/>
              <p:cNvSpPr txBox="1"/>
              <p:nvPr/>
            </p:nvSpPr>
            <p:spPr>
              <a:xfrm rot="10980000">
                <a:off x="2744065" y="3113381"/>
                <a:ext cx="1374513" cy="338555"/>
              </a:xfrm>
              <a:prstGeom prst="rect">
                <a:avLst/>
              </a:prstGeom>
              <a:noFill/>
            </p:spPr>
            <p:txBody>
              <a:bodyPr wrap="square" rtlCol="0">
                <a:spAutoFit/>
              </a:bodyPr>
              <a:lstStyle/>
              <a:p>
                <a:r>
                  <a:rPr lang="en-US" sz="1050" dirty="0"/>
                  <a:t>NGÀ</a:t>
                </a:r>
              </a:p>
            </p:txBody>
          </p:sp>
          <p:sp>
            <p:nvSpPr>
              <p:cNvPr id="36" name="TextBox 35"/>
              <p:cNvSpPr txBox="1"/>
              <p:nvPr/>
            </p:nvSpPr>
            <p:spPr>
              <a:xfrm rot="11340000">
                <a:off x="2774380" y="2851230"/>
                <a:ext cx="1374513" cy="338555"/>
              </a:xfrm>
              <a:prstGeom prst="rect">
                <a:avLst/>
              </a:prstGeom>
              <a:noFill/>
            </p:spPr>
            <p:txBody>
              <a:bodyPr wrap="square" rtlCol="0">
                <a:spAutoFit/>
              </a:bodyPr>
              <a:lstStyle/>
              <a:p>
                <a:r>
                  <a:rPr lang="en-US" sz="1050" dirty="0"/>
                  <a:t>QUANG MINH</a:t>
                </a:r>
              </a:p>
            </p:txBody>
          </p:sp>
          <p:sp>
            <p:nvSpPr>
              <p:cNvPr id="37" name="TextBox 36"/>
              <p:cNvSpPr txBox="1"/>
              <p:nvPr/>
            </p:nvSpPr>
            <p:spPr>
              <a:xfrm rot="11700000">
                <a:off x="2829180" y="2595660"/>
                <a:ext cx="1374513" cy="338555"/>
              </a:xfrm>
              <a:prstGeom prst="rect">
                <a:avLst/>
              </a:prstGeom>
              <a:noFill/>
            </p:spPr>
            <p:txBody>
              <a:bodyPr wrap="square" rtlCol="0">
                <a:spAutoFit/>
              </a:bodyPr>
              <a:lstStyle/>
              <a:p>
                <a:r>
                  <a:rPr lang="en-US" sz="1050" dirty="0" smtClean="0"/>
                  <a:t>CHI</a:t>
                </a:r>
                <a:endParaRPr lang="en-US" sz="1050" dirty="0"/>
              </a:p>
            </p:txBody>
          </p:sp>
          <p:sp>
            <p:nvSpPr>
              <p:cNvPr id="38" name="TextBox 37"/>
              <p:cNvSpPr txBox="1"/>
              <p:nvPr/>
            </p:nvSpPr>
            <p:spPr>
              <a:xfrm rot="12060000">
                <a:off x="2914937" y="2347233"/>
                <a:ext cx="1374513" cy="338555"/>
              </a:xfrm>
              <a:prstGeom prst="rect">
                <a:avLst/>
              </a:prstGeom>
              <a:noFill/>
            </p:spPr>
            <p:txBody>
              <a:bodyPr wrap="square" rtlCol="0">
                <a:spAutoFit/>
              </a:bodyPr>
              <a:lstStyle/>
              <a:p>
                <a:r>
                  <a:rPr lang="en-US" sz="1050" dirty="0">
                    <a:solidFill>
                      <a:schemeClr val="bg1"/>
                    </a:solidFill>
                  </a:rPr>
                  <a:t>VIỆT MINH</a:t>
                </a:r>
              </a:p>
            </p:txBody>
          </p:sp>
          <p:sp>
            <p:nvSpPr>
              <p:cNvPr id="39" name="TextBox 38"/>
              <p:cNvSpPr txBox="1"/>
              <p:nvPr/>
            </p:nvSpPr>
            <p:spPr>
              <a:xfrm rot="12420000">
                <a:off x="3017361" y="2108330"/>
                <a:ext cx="1374513" cy="338555"/>
              </a:xfrm>
              <a:prstGeom prst="rect">
                <a:avLst/>
              </a:prstGeom>
              <a:noFill/>
            </p:spPr>
            <p:txBody>
              <a:bodyPr wrap="square" rtlCol="0">
                <a:spAutoFit/>
              </a:bodyPr>
              <a:lstStyle/>
              <a:p>
                <a:r>
                  <a:rPr lang="en-US" sz="1050" dirty="0">
                    <a:solidFill>
                      <a:schemeClr val="bg1"/>
                    </a:solidFill>
                  </a:rPr>
                  <a:t>MAI</a:t>
                </a:r>
              </a:p>
            </p:txBody>
          </p:sp>
          <p:sp>
            <p:nvSpPr>
              <p:cNvPr id="40" name="TextBox 39"/>
              <p:cNvSpPr txBox="1"/>
              <p:nvPr/>
            </p:nvSpPr>
            <p:spPr>
              <a:xfrm rot="12780000">
                <a:off x="3150741" y="1881332"/>
                <a:ext cx="1374513" cy="338555"/>
              </a:xfrm>
              <a:prstGeom prst="rect">
                <a:avLst/>
              </a:prstGeom>
              <a:noFill/>
            </p:spPr>
            <p:txBody>
              <a:bodyPr wrap="square" rtlCol="0">
                <a:spAutoFit/>
              </a:bodyPr>
              <a:lstStyle/>
              <a:p>
                <a:r>
                  <a:rPr lang="en-US" sz="1050" dirty="0"/>
                  <a:t>LY</a:t>
                </a:r>
              </a:p>
            </p:txBody>
          </p:sp>
          <p:sp>
            <p:nvSpPr>
              <p:cNvPr id="41" name="TextBox 40"/>
              <p:cNvSpPr txBox="1"/>
              <p:nvPr/>
            </p:nvSpPr>
            <p:spPr>
              <a:xfrm rot="13140000">
                <a:off x="3304373" y="1667520"/>
                <a:ext cx="1374513" cy="338555"/>
              </a:xfrm>
              <a:prstGeom prst="rect">
                <a:avLst/>
              </a:prstGeom>
              <a:noFill/>
            </p:spPr>
            <p:txBody>
              <a:bodyPr wrap="square" rtlCol="0">
                <a:spAutoFit/>
              </a:bodyPr>
              <a:lstStyle/>
              <a:p>
                <a:r>
                  <a:rPr lang="en-US" sz="1050" dirty="0"/>
                  <a:t>LÊ LINH</a:t>
                </a:r>
              </a:p>
            </p:txBody>
          </p:sp>
          <p:sp>
            <p:nvSpPr>
              <p:cNvPr id="42" name="TextBox 41"/>
              <p:cNvSpPr txBox="1"/>
              <p:nvPr/>
            </p:nvSpPr>
            <p:spPr>
              <a:xfrm rot="13500000">
                <a:off x="3481816" y="1472760"/>
                <a:ext cx="1374513" cy="338555"/>
              </a:xfrm>
              <a:prstGeom prst="rect">
                <a:avLst/>
              </a:prstGeom>
              <a:noFill/>
            </p:spPr>
            <p:txBody>
              <a:bodyPr wrap="square" rtlCol="0">
                <a:spAutoFit/>
              </a:bodyPr>
              <a:lstStyle/>
              <a:p>
                <a:r>
                  <a:rPr lang="en-US" sz="1050" dirty="0"/>
                  <a:t>ĐINH LINH</a:t>
                </a:r>
              </a:p>
            </p:txBody>
          </p:sp>
          <p:sp>
            <p:nvSpPr>
              <p:cNvPr id="43" name="TextBox 42"/>
              <p:cNvSpPr txBox="1"/>
              <p:nvPr/>
            </p:nvSpPr>
            <p:spPr>
              <a:xfrm rot="13860000">
                <a:off x="3676730" y="1296574"/>
                <a:ext cx="1374513" cy="338555"/>
              </a:xfrm>
              <a:prstGeom prst="rect">
                <a:avLst/>
              </a:prstGeom>
              <a:noFill/>
            </p:spPr>
            <p:txBody>
              <a:bodyPr wrap="square" rtlCol="0">
                <a:spAutoFit/>
              </a:bodyPr>
              <a:lstStyle/>
              <a:p>
                <a:r>
                  <a:rPr lang="en-US" sz="1050" dirty="0">
                    <a:solidFill>
                      <a:schemeClr val="bg1"/>
                    </a:solidFill>
                  </a:rPr>
                  <a:t>ĐẶNG LINH</a:t>
                </a:r>
              </a:p>
            </p:txBody>
          </p:sp>
          <p:sp>
            <p:nvSpPr>
              <p:cNvPr id="44" name="TextBox 43"/>
              <p:cNvSpPr txBox="1"/>
              <p:nvPr/>
            </p:nvSpPr>
            <p:spPr>
              <a:xfrm rot="14220000">
                <a:off x="3889814" y="1140277"/>
                <a:ext cx="1374513" cy="338555"/>
              </a:xfrm>
              <a:prstGeom prst="rect">
                <a:avLst/>
              </a:prstGeom>
              <a:noFill/>
            </p:spPr>
            <p:txBody>
              <a:bodyPr wrap="square" rtlCol="0">
                <a:spAutoFit/>
              </a:bodyPr>
              <a:lstStyle/>
              <a:p>
                <a:r>
                  <a:rPr lang="en-US" sz="1050" dirty="0">
                    <a:solidFill>
                      <a:schemeClr val="bg1"/>
                    </a:solidFill>
                  </a:rPr>
                  <a:t>ĐÀO LINH</a:t>
                </a:r>
              </a:p>
            </p:txBody>
          </p:sp>
          <p:sp>
            <p:nvSpPr>
              <p:cNvPr id="45" name="TextBox 44"/>
              <p:cNvSpPr txBox="1"/>
              <p:nvPr/>
            </p:nvSpPr>
            <p:spPr>
              <a:xfrm rot="14580000">
                <a:off x="4109925" y="1008618"/>
                <a:ext cx="1374513" cy="338555"/>
              </a:xfrm>
              <a:prstGeom prst="rect">
                <a:avLst/>
              </a:prstGeom>
              <a:noFill/>
            </p:spPr>
            <p:txBody>
              <a:bodyPr wrap="square" rtlCol="0">
                <a:spAutoFit/>
              </a:bodyPr>
              <a:lstStyle/>
              <a:p>
                <a:r>
                  <a:rPr lang="en-US" sz="1050" dirty="0"/>
                  <a:t>LÊ</a:t>
                </a:r>
              </a:p>
            </p:txBody>
          </p:sp>
          <p:sp>
            <p:nvSpPr>
              <p:cNvPr id="46" name="TextBox 45"/>
              <p:cNvSpPr txBox="1"/>
              <p:nvPr/>
            </p:nvSpPr>
            <p:spPr>
              <a:xfrm rot="14940000">
                <a:off x="4356228" y="900776"/>
                <a:ext cx="1374513" cy="338555"/>
              </a:xfrm>
              <a:prstGeom prst="rect">
                <a:avLst/>
              </a:prstGeom>
              <a:noFill/>
            </p:spPr>
            <p:txBody>
              <a:bodyPr wrap="square" rtlCol="0">
                <a:spAutoFit/>
              </a:bodyPr>
              <a:lstStyle/>
              <a:p>
                <a:r>
                  <a:rPr lang="en-US" sz="1050" dirty="0"/>
                  <a:t>LAM</a:t>
                </a:r>
              </a:p>
            </p:txBody>
          </p:sp>
          <p:sp>
            <p:nvSpPr>
              <p:cNvPr id="47" name="TextBox 46"/>
              <p:cNvSpPr txBox="1"/>
              <p:nvPr/>
            </p:nvSpPr>
            <p:spPr>
              <a:xfrm rot="15300000">
                <a:off x="4605632" y="823096"/>
                <a:ext cx="1374513" cy="338555"/>
              </a:xfrm>
              <a:prstGeom prst="rect">
                <a:avLst/>
              </a:prstGeom>
              <a:noFill/>
            </p:spPr>
            <p:txBody>
              <a:bodyPr wrap="square" rtlCol="0">
                <a:spAutoFit/>
              </a:bodyPr>
              <a:lstStyle/>
              <a:p>
                <a:r>
                  <a:rPr lang="en-US" sz="1050" dirty="0"/>
                  <a:t>HƯNG</a:t>
                </a:r>
              </a:p>
            </p:txBody>
          </p:sp>
          <p:sp>
            <p:nvSpPr>
              <p:cNvPr id="48" name="TextBox 47"/>
              <p:cNvSpPr txBox="1"/>
              <p:nvPr/>
            </p:nvSpPr>
            <p:spPr>
              <a:xfrm rot="15660000">
                <a:off x="4862177" y="766844"/>
                <a:ext cx="1374513" cy="338555"/>
              </a:xfrm>
              <a:prstGeom prst="rect">
                <a:avLst/>
              </a:prstGeom>
              <a:noFill/>
            </p:spPr>
            <p:txBody>
              <a:bodyPr wrap="square" rtlCol="0">
                <a:spAutoFit/>
              </a:bodyPr>
              <a:lstStyle/>
              <a:p>
                <a:r>
                  <a:rPr lang="en-US" sz="1050" dirty="0">
                    <a:solidFill>
                      <a:schemeClr val="bg1"/>
                    </a:solidFill>
                  </a:rPr>
                  <a:t>HUYỀN</a:t>
                </a:r>
              </a:p>
            </p:txBody>
          </p:sp>
          <p:sp>
            <p:nvSpPr>
              <p:cNvPr id="50" name="TextBox 49"/>
              <p:cNvSpPr txBox="1"/>
              <p:nvPr/>
            </p:nvSpPr>
            <p:spPr>
              <a:xfrm rot="16380000">
                <a:off x="5384793" y="737685"/>
                <a:ext cx="1374513" cy="338555"/>
              </a:xfrm>
              <a:prstGeom prst="rect">
                <a:avLst/>
              </a:prstGeom>
              <a:noFill/>
            </p:spPr>
            <p:txBody>
              <a:bodyPr wrap="square" rtlCol="0">
                <a:spAutoFit/>
              </a:bodyPr>
              <a:lstStyle/>
              <a:p>
                <a:r>
                  <a:rPr lang="en-US" sz="1050" dirty="0"/>
                  <a:t>HUY</a:t>
                </a:r>
              </a:p>
            </p:txBody>
          </p:sp>
          <p:sp>
            <p:nvSpPr>
              <p:cNvPr id="51" name="TextBox 50"/>
              <p:cNvSpPr txBox="1"/>
              <p:nvPr/>
            </p:nvSpPr>
            <p:spPr>
              <a:xfrm rot="16740000">
                <a:off x="5648626" y="766351"/>
                <a:ext cx="1374513" cy="338555"/>
              </a:xfrm>
              <a:prstGeom prst="rect">
                <a:avLst/>
              </a:prstGeom>
              <a:noFill/>
            </p:spPr>
            <p:txBody>
              <a:bodyPr wrap="square" rtlCol="0">
                <a:spAutoFit/>
              </a:bodyPr>
              <a:lstStyle/>
              <a:p>
                <a:r>
                  <a:rPr lang="en-US" sz="1050" dirty="0"/>
                  <a:t>MAI HINH</a:t>
                </a:r>
              </a:p>
            </p:txBody>
          </p:sp>
          <p:sp>
            <p:nvSpPr>
              <p:cNvPr id="52" name="TextBox 51"/>
              <p:cNvSpPr txBox="1"/>
              <p:nvPr/>
            </p:nvSpPr>
            <p:spPr>
              <a:xfrm rot="17100000">
                <a:off x="5904196" y="821150"/>
                <a:ext cx="1374513" cy="338555"/>
              </a:xfrm>
              <a:prstGeom prst="rect">
                <a:avLst/>
              </a:prstGeom>
              <a:noFill/>
            </p:spPr>
            <p:txBody>
              <a:bodyPr wrap="square" rtlCol="0">
                <a:spAutoFit/>
              </a:bodyPr>
              <a:lstStyle/>
              <a:p>
                <a:r>
                  <a:rPr lang="en-US" sz="1050" dirty="0"/>
                  <a:t>HIẾU</a:t>
                </a:r>
              </a:p>
            </p:txBody>
          </p:sp>
          <p:sp>
            <p:nvSpPr>
              <p:cNvPr id="53" name="TextBox 52"/>
              <p:cNvSpPr txBox="1"/>
              <p:nvPr/>
            </p:nvSpPr>
            <p:spPr>
              <a:xfrm rot="17460000">
                <a:off x="6152622" y="906907"/>
                <a:ext cx="1374513" cy="338555"/>
              </a:xfrm>
              <a:prstGeom prst="rect">
                <a:avLst/>
              </a:prstGeom>
              <a:noFill/>
            </p:spPr>
            <p:txBody>
              <a:bodyPr wrap="square" rtlCol="0">
                <a:spAutoFit/>
              </a:bodyPr>
              <a:lstStyle/>
              <a:p>
                <a:r>
                  <a:rPr lang="en-US" sz="1050" dirty="0">
                    <a:solidFill>
                      <a:schemeClr val="bg1"/>
                    </a:solidFill>
                  </a:rPr>
                  <a:t>HẢI</a:t>
                </a:r>
              </a:p>
            </p:txBody>
          </p:sp>
          <p:sp>
            <p:nvSpPr>
              <p:cNvPr id="54" name="TextBox 53"/>
              <p:cNvSpPr txBox="1"/>
              <p:nvPr/>
            </p:nvSpPr>
            <p:spPr>
              <a:xfrm rot="17820000">
                <a:off x="6391525" y="1009331"/>
                <a:ext cx="1374513" cy="338555"/>
              </a:xfrm>
              <a:prstGeom prst="rect">
                <a:avLst/>
              </a:prstGeom>
              <a:noFill/>
            </p:spPr>
            <p:txBody>
              <a:bodyPr wrap="square" rtlCol="0">
                <a:spAutoFit/>
              </a:bodyPr>
              <a:lstStyle/>
              <a:p>
                <a:r>
                  <a:rPr lang="en-US" sz="1050" dirty="0">
                    <a:solidFill>
                      <a:schemeClr val="bg1"/>
                    </a:solidFill>
                  </a:rPr>
                  <a:t>ĐỨC</a:t>
                </a:r>
              </a:p>
            </p:txBody>
          </p:sp>
          <p:sp>
            <p:nvSpPr>
              <p:cNvPr id="55" name="TextBox 54"/>
              <p:cNvSpPr txBox="1"/>
              <p:nvPr/>
            </p:nvSpPr>
            <p:spPr>
              <a:xfrm rot="18180000">
                <a:off x="6618522" y="1142711"/>
                <a:ext cx="1374513" cy="338555"/>
              </a:xfrm>
              <a:prstGeom prst="rect">
                <a:avLst/>
              </a:prstGeom>
              <a:noFill/>
            </p:spPr>
            <p:txBody>
              <a:bodyPr wrap="square" rtlCol="0">
                <a:spAutoFit/>
              </a:bodyPr>
              <a:lstStyle/>
              <a:p>
                <a:r>
                  <a:rPr lang="en-US" sz="1050" dirty="0"/>
                  <a:t>ĐẠT</a:t>
                </a:r>
              </a:p>
            </p:txBody>
          </p:sp>
          <p:sp>
            <p:nvSpPr>
              <p:cNvPr id="56" name="TextBox 55"/>
              <p:cNvSpPr txBox="1"/>
              <p:nvPr/>
            </p:nvSpPr>
            <p:spPr>
              <a:xfrm rot="18540000">
                <a:off x="6832334" y="1296343"/>
                <a:ext cx="1374513" cy="338555"/>
              </a:xfrm>
              <a:prstGeom prst="rect">
                <a:avLst/>
              </a:prstGeom>
              <a:noFill/>
            </p:spPr>
            <p:txBody>
              <a:bodyPr wrap="square" rtlCol="0">
                <a:spAutoFit/>
              </a:bodyPr>
              <a:lstStyle/>
              <a:p>
                <a:r>
                  <a:rPr lang="en-US" sz="1050" dirty="0"/>
                  <a:t>CHI</a:t>
                </a:r>
              </a:p>
            </p:txBody>
          </p:sp>
          <p:sp>
            <p:nvSpPr>
              <p:cNvPr id="57" name="TextBox 56"/>
              <p:cNvSpPr txBox="1"/>
              <p:nvPr/>
            </p:nvSpPr>
            <p:spPr>
              <a:xfrm rot="18900000">
                <a:off x="7027096" y="1473786"/>
                <a:ext cx="1374513" cy="338555"/>
              </a:xfrm>
              <a:prstGeom prst="rect">
                <a:avLst/>
              </a:prstGeom>
              <a:noFill/>
            </p:spPr>
            <p:txBody>
              <a:bodyPr wrap="square" rtlCol="0">
                <a:spAutoFit/>
              </a:bodyPr>
              <a:lstStyle/>
              <a:p>
                <a:r>
                  <a:rPr lang="en-US" sz="1050" dirty="0"/>
                  <a:t>BÌNH</a:t>
                </a:r>
              </a:p>
            </p:txBody>
          </p:sp>
          <p:sp>
            <p:nvSpPr>
              <p:cNvPr id="58" name="TextBox 57"/>
              <p:cNvSpPr txBox="1"/>
              <p:nvPr/>
            </p:nvSpPr>
            <p:spPr>
              <a:xfrm rot="19260000">
                <a:off x="7203282" y="1668701"/>
                <a:ext cx="1374513" cy="338555"/>
              </a:xfrm>
              <a:prstGeom prst="rect">
                <a:avLst/>
              </a:prstGeom>
              <a:noFill/>
            </p:spPr>
            <p:txBody>
              <a:bodyPr wrap="square" rtlCol="0">
                <a:spAutoFit/>
              </a:bodyPr>
              <a:lstStyle/>
              <a:p>
                <a:r>
                  <a:rPr lang="en-US" sz="1050" dirty="0">
                    <a:solidFill>
                      <a:schemeClr val="bg1"/>
                    </a:solidFill>
                  </a:rPr>
                  <a:t>6-P.ANH</a:t>
                </a:r>
              </a:p>
            </p:txBody>
          </p:sp>
          <p:sp>
            <p:nvSpPr>
              <p:cNvPr id="60" name="TextBox 59"/>
              <p:cNvSpPr txBox="1"/>
              <p:nvPr/>
            </p:nvSpPr>
            <p:spPr>
              <a:xfrm rot="19980000">
                <a:off x="7491238" y="2101895"/>
                <a:ext cx="1374513" cy="338555"/>
              </a:xfrm>
              <a:prstGeom prst="rect">
                <a:avLst/>
              </a:prstGeom>
              <a:noFill/>
            </p:spPr>
            <p:txBody>
              <a:bodyPr wrap="square" rtlCol="0">
                <a:spAutoFit/>
              </a:bodyPr>
              <a:lstStyle/>
              <a:p>
                <a:r>
                  <a:rPr lang="en-US" sz="1050" dirty="0"/>
                  <a:t>4- P. ANH</a:t>
                </a:r>
              </a:p>
            </p:txBody>
          </p:sp>
          <p:sp>
            <p:nvSpPr>
              <p:cNvPr id="61" name="TextBox 60"/>
              <p:cNvSpPr txBox="1"/>
              <p:nvPr/>
            </p:nvSpPr>
            <p:spPr>
              <a:xfrm rot="20340000">
                <a:off x="7594340" y="2322615"/>
                <a:ext cx="1517288" cy="338555"/>
              </a:xfrm>
              <a:prstGeom prst="rect">
                <a:avLst/>
              </a:prstGeom>
              <a:noFill/>
            </p:spPr>
            <p:txBody>
              <a:bodyPr wrap="square" rtlCol="0">
                <a:spAutoFit/>
              </a:bodyPr>
              <a:lstStyle/>
              <a:p>
                <a:r>
                  <a:rPr lang="en-US" sz="1050" dirty="0"/>
                  <a:t>Đ.PHƯƠNG ANH</a:t>
                </a:r>
              </a:p>
            </p:txBody>
          </p:sp>
          <p:sp>
            <p:nvSpPr>
              <p:cNvPr id="62" name="TextBox 61"/>
              <p:cNvSpPr txBox="1"/>
              <p:nvPr/>
            </p:nvSpPr>
            <p:spPr>
              <a:xfrm rot="20700000">
                <a:off x="7676761" y="2597602"/>
                <a:ext cx="1374513" cy="338555"/>
              </a:xfrm>
              <a:prstGeom prst="rect">
                <a:avLst/>
              </a:prstGeom>
              <a:noFill/>
            </p:spPr>
            <p:txBody>
              <a:bodyPr wrap="square" rtlCol="0">
                <a:spAutoFit/>
              </a:bodyPr>
              <a:lstStyle/>
              <a:p>
                <a:r>
                  <a:rPr lang="en-US" sz="1050" dirty="0"/>
                  <a:t>LAN ANH</a:t>
                </a:r>
              </a:p>
            </p:txBody>
          </p:sp>
          <p:sp>
            <p:nvSpPr>
              <p:cNvPr id="63" name="TextBox 62"/>
              <p:cNvSpPr txBox="1"/>
              <p:nvPr/>
            </p:nvSpPr>
            <p:spPr>
              <a:xfrm rot="21060000">
                <a:off x="7733012" y="2854147"/>
                <a:ext cx="1374513" cy="338555"/>
              </a:xfrm>
              <a:prstGeom prst="rect">
                <a:avLst/>
              </a:prstGeom>
              <a:noFill/>
            </p:spPr>
            <p:txBody>
              <a:bodyPr wrap="square" rtlCol="0">
                <a:spAutoFit/>
              </a:bodyPr>
              <a:lstStyle/>
              <a:p>
                <a:r>
                  <a:rPr lang="en-US" sz="1050" dirty="0">
                    <a:solidFill>
                      <a:schemeClr val="bg1"/>
                    </a:solidFill>
                  </a:rPr>
                  <a:t>QUỐC ANH</a:t>
                </a:r>
              </a:p>
            </p:txBody>
          </p:sp>
          <p:sp>
            <p:nvSpPr>
              <p:cNvPr id="64" name="TextBox 63"/>
              <p:cNvSpPr txBox="1"/>
              <p:nvPr/>
            </p:nvSpPr>
            <p:spPr>
              <a:xfrm rot="21420000">
                <a:off x="7760688" y="3115455"/>
                <a:ext cx="1374513" cy="338555"/>
              </a:xfrm>
              <a:prstGeom prst="rect">
                <a:avLst/>
              </a:prstGeom>
              <a:noFill/>
            </p:spPr>
            <p:txBody>
              <a:bodyPr wrap="square" rtlCol="0">
                <a:spAutoFit/>
              </a:bodyPr>
              <a:lstStyle/>
              <a:p>
                <a:r>
                  <a:rPr lang="en-US" sz="1050" dirty="0">
                    <a:solidFill>
                      <a:schemeClr val="bg1"/>
                    </a:solidFill>
                  </a:rPr>
                  <a:t>TÀI</a:t>
                </a:r>
              </a:p>
            </p:txBody>
          </p:sp>
        </p:grpSp>
      </p:grpSp>
      <p:pic>
        <p:nvPicPr>
          <p:cNvPr id="74"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16548" y="-557447"/>
            <a:ext cx="457200" cy="457200"/>
          </a:xfrm>
          <a:prstGeom prst="rect">
            <a:avLst/>
          </a:prstGeom>
        </p:spPr>
      </p:pic>
      <p:sp>
        <p:nvSpPr>
          <p:cNvPr id="76" name="nutquay"/>
          <p:cNvSpPr/>
          <p:nvPr/>
        </p:nvSpPr>
        <p:spPr>
          <a:xfrm>
            <a:off x="539792" y="2988415"/>
            <a:ext cx="1932617" cy="8067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QUAY</a:t>
            </a:r>
          </a:p>
        </p:txBody>
      </p:sp>
      <p:pic>
        <p:nvPicPr>
          <p:cNvPr id="81" name="Picture 8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6956" y="3172027"/>
            <a:ext cx="1086388" cy="424463"/>
          </a:xfrm>
          <a:prstGeom prst="rect">
            <a:avLst/>
          </a:prstGeom>
        </p:spPr>
      </p:pic>
      <p:sp>
        <p:nvSpPr>
          <p:cNvPr id="83" name="Rectangle 82"/>
          <p:cNvSpPr/>
          <p:nvPr/>
        </p:nvSpPr>
        <p:spPr>
          <a:xfrm>
            <a:off x="90800" y="1155194"/>
            <a:ext cx="3516733" cy="992579"/>
          </a:xfrm>
          <a:prstGeom prst="rect">
            <a:avLst/>
          </a:prstGeom>
          <a:noFill/>
        </p:spPr>
        <p:txBody>
          <a:bodyPr wrap="none" lIns="68580" tIns="34290" rIns="68580" bIns="34290">
            <a:spAutoFit/>
          </a:bodyPr>
          <a:lstStyle/>
          <a:p>
            <a:pPr algn="ctr"/>
            <a:r>
              <a:rPr lang="en-US" sz="3000" b="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VÒNG QUAY</a:t>
            </a:r>
          </a:p>
          <a:p>
            <a:pPr algn="ctr"/>
            <a:r>
              <a:rPr lang="en-US" sz="3000" b="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KIỂM TRA BÀI CŨ</a:t>
            </a:r>
          </a:p>
        </p:txBody>
      </p:sp>
      <p:pic>
        <p:nvPicPr>
          <p:cNvPr id="2" name="Far_Away_Sting">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4829576" y="-557447"/>
            <a:ext cx="457200" cy="457200"/>
          </a:xfrm>
          <a:prstGeom prst="rect">
            <a:avLst/>
          </a:prstGeom>
        </p:spPr>
      </p:pic>
      <p:sp>
        <p:nvSpPr>
          <p:cNvPr id="3" name="Pentagon 2">
            <a:hlinkClick r:id="" action="ppaction://hlinkshowjump?jump=nextslide"/>
          </p:cNvPr>
          <p:cNvSpPr/>
          <p:nvPr/>
        </p:nvSpPr>
        <p:spPr>
          <a:xfrm>
            <a:off x="7163652" y="5990970"/>
            <a:ext cx="1430879" cy="501644"/>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300" dirty="0">
                <a:solidFill>
                  <a:schemeClr val="bg1">
                    <a:lumMod val="75000"/>
                  </a:schemeClr>
                </a:solidFill>
                <a:latin typeface="Times New Roman" panose="02020603050405020304" pitchFamily="18" charset="0"/>
                <a:cs typeface="Times New Roman" panose="02020603050405020304" pitchFamily="18" charset="0"/>
              </a:rPr>
              <a:t>NEXT</a:t>
            </a:r>
          </a:p>
        </p:txBody>
      </p:sp>
      <p:sp>
        <p:nvSpPr>
          <p:cNvPr id="66" name="Down Arrow 65">
            <a:hlinkClick r:id="rId9" action="ppaction://hlinkpres?slideindex=6&amp;slidetitle=PowerPoint Presentation"/>
          </p:cNvPr>
          <p:cNvSpPr/>
          <p:nvPr/>
        </p:nvSpPr>
        <p:spPr>
          <a:xfrm>
            <a:off x="8467413" y="5164889"/>
            <a:ext cx="676588" cy="7074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3" name="TextBox 72"/>
          <p:cNvSpPr txBox="1"/>
          <p:nvPr/>
        </p:nvSpPr>
        <p:spPr>
          <a:xfrm rot="19620000">
            <a:off x="6842439" y="2240916"/>
            <a:ext cx="1030885" cy="253916"/>
          </a:xfrm>
          <a:prstGeom prst="rect">
            <a:avLst/>
          </a:prstGeom>
          <a:noFill/>
        </p:spPr>
        <p:txBody>
          <a:bodyPr wrap="square" rtlCol="0">
            <a:spAutoFit/>
          </a:bodyPr>
          <a:lstStyle/>
          <a:p>
            <a:endParaRPr lang="en-US" sz="1050" dirty="0">
              <a:solidFill>
                <a:schemeClr val="bg1"/>
              </a:solidFill>
            </a:endParaRPr>
          </a:p>
        </p:txBody>
      </p:sp>
    </p:spTree>
    <p:extLst>
      <p:ext uri="{BB962C8B-B14F-4D97-AF65-F5344CB8AC3E}">
        <p14:creationId xmlns:p14="http://schemas.microsoft.com/office/powerpoint/2010/main" val="191020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49" fill="hold"/>
                                        <p:tgtEl>
                                          <p:spTgt spid="2"/>
                                        </p:tgtEl>
                                      </p:cBhvr>
                                    </p:cmd>
                                  </p:childTnLst>
                                </p:cTn>
                              </p:par>
                              <p:par>
                                <p:cTn id="7" presetID="26" presetClass="emph" presetSubtype="0" repeatCount="15000" fill="hold" grpId="0" nodeType="withEffect">
                                  <p:stCondLst>
                                    <p:cond delay="0"/>
                                  </p:stCondLst>
                                  <p:iterate type="lt">
                                    <p:tmPct val="0"/>
                                  </p:iterate>
                                  <p:childTnLst>
                                    <p:animEffect transition="out" filter="fade">
                                      <p:cBhvr>
                                        <p:cTn id="8" dur="500" tmFilter="0, 0; .2, .5; .8, .5; 1, 0"/>
                                        <p:tgtEl>
                                          <p:spTgt spid="83"/>
                                        </p:tgtEl>
                                      </p:cBhvr>
                                    </p:animEffect>
                                    <p:animScale>
                                      <p:cBhvr>
                                        <p:cTn id="9" dur="250" autoRev="1" fill="hold"/>
                                        <p:tgtEl>
                                          <p:spTgt spid="83"/>
                                        </p:tgtEl>
                                      </p:cBhvr>
                                      <p:by x="105000" y="105000"/>
                                    </p:animScale>
                                  </p:childTnLst>
                                </p:cTn>
                              </p:par>
                              <p:par>
                                <p:cTn id="10" presetID="8" presetClass="emph" presetSubtype="0" repeatCount="15000" fill="hold" nodeType="withEffect">
                                  <p:stCondLst>
                                    <p:cond delay="0"/>
                                  </p:stCondLst>
                                  <p:childTnLst>
                                    <p:animRot by="21600000">
                                      <p:cBhvr>
                                        <p:cTn id="11" dur="500" fill="hold"/>
                                        <p:tgtEl>
                                          <p:spTgt spid="71"/>
                                        </p:tgtEl>
                                        <p:attrNameLst>
                                          <p:attrName>r</p:attrName>
                                        </p:attrNameLst>
                                      </p:cBhvr>
                                    </p:animRot>
                                  </p:childTnLst>
                                </p:cTn>
                              </p:par>
                            </p:childTnLst>
                          </p:cTn>
                        </p:par>
                        <p:par>
                          <p:cTn id="12" fill="hold">
                            <p:stCondLst>
                              <p:cond delay="11049"/>
                            </p:stCondLst>
                            <p:childTnLst>
                              <p:par>
                                <p:cTn id="13" presetID="36" presetClass="emph" presetSubtype="0" repeatCount="indefinite" fill="hold" grpId="1" nodeType="afterEffect">
                                  <p:stCondLst>
                                    <p:cond delay="0"/>
                                  </p:stCondLst>
                                  <p:iterate type="lt">
                                    <p:tmPct val="10000"/>
                                  </p:iterate>
                                  <p:childTnLst>
                                    <p:animScale>
                                      <p:cBhvr>
                                        <p:cTn id="14" dur="250" autoRev="1" fill="hold">
                                          <p:stCondLst>
                                            <p:cond delay="0"/>
                                          </p:stCondLst>
                                        </p:cTn>
                                        <p:tgtEl>
                                          <p:spTgt spid="83"/>
                                        </p:tgtEl>
                                      </p:cBhvr>
                                      <p:to x="80000" y="100000"/>
                                    </p:animScale>
                                    <p:anim by="(#ppt_w*0.10)" calcmode="lin" valueType="num">
                                      <p:cBhvr>
                                        <p:cTn id="15" dur="250" autoRev="1" fill="hold">
                                          <p:stCondLst>
                                            <p:cond delay="0"/>
                                          </p:stCondLst>
                                        </p:cTn>
                                        <p:tgtEl>
                                          <p:spTgt spid="83"/>
                                        </p:tgtEl>
                                        <p:attrNameLst>
                                          <p:attrName>ppt_x</p:attrName>
                                        </p:attrNameLst>
                                      </p:cBhvr>
                                    </p:anim>
                                    <p:anim by="(-#ppt_w*0.10)" calcmode="lin" valueType="num">
                                      <p:cBhvr>
                                        <p:cTn id="16" dur="250" autoRev="1" fill="hold">
                                          <p:stCondLst>
                                            <p:cond delay="0"/>
                                          </p:stCondLst>
                                        </p:cTn>
                                        <p:tgtEl>
                                          <p:spTgt spid="83"/>
                                        </p:tgtEl>
                                        <p:attrNameLst>
                                          <p:attrName>ppt_y</p:attrName>
                                        </p:attrNameLst>
                                      </p:cBhvr>
                                    </p:anim>
                                    <p:animRot by="-480000">
                                      <p:cBhvr>
                                        <p:cTn id="17" dur="250" autoRev="1" fill="hold">
                                          <p:stCondLst>
                                            <p:cond delay="0"/>
                                          </p:stCondLst>
                                        </p:cTn>
                                        <p:tgtEl>
                                          <p:spTgt spid="83"/>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8" presetClass="emph" presetSubtype="0" decel="100000" fill="hold" nodeType="clickEffect">
                                  <p:stCondLst>
                                    <p:cond delay="0"/>
                                  </p:stCondLst>
                                  <p:childTnLst>
                                    <p:animRot by="21600000">
                                      <p:cBhvr>
                                        <p:cTn id="21" dur="2000" fill="hold"/>
                                        <p:tgtEl>
                                          <p:spTgt spid="71"/>
                                        </p:tgtEl>
                                        <p:attrNameLst>
                                          <p:attrName>r</p:attrName>
                                        </p:attrNameLst>
                                      </p:cBhvr>
                                    </p:animRot>
                                  </p:childTnLst>
                                </p:cTn>
                              </p:par>
                              <p:par>
                                <p:cTn id="22" presetID="3" presetClass="mediacall" presetSubtype="0" fill="hold" nodeType="withEffect">
                                  <p:stCondLst>
                                    <p:cond delay="0"/>
                                  </p:stCondLst>
                                  <p:childTnLst>
                                    <p:cmd type="call" cmd="stop">
                                      <p:cBhvr>
                                        <p:cTn id="23" dur="1" fill="hold"/>
                                        <p:tgtEl>
                                          <p:spTgt spid="74"/>
                                        </p:tgtEl>
                                      </p:cBhvr>
                                    </p:cmd>
                                  </p:childTnLst>
                                </p:cTn>
                              </p:par>
                            </p:childTnLst>
                          </p:cTn>
                        </p:par>
                      </p:childTnLst>
                    </p:cTn>
                  </p:par>
                  <p:par>
                    <p:cTn id="24" fill="hold">
                      <p:stCondLst>
                        <p:cond delay="indefinite"/>
                      </p:stCondLst>
                      <p:childTnLst>
                        <p:par>
                          <p:cTn id="25" fill="hold">
                            <p:stCondLst>
                              <p:cond delay="0"/>
                            </p:stCondLst>
                            <p:childTnLst>
                              <p:par>
                                <p:cTn id="26" presetID="8" presetClass="emph" presetSubtype="0" decel="100000" fill="hold" nodeType="clickEffect">
                                  <p:stCondLst>
                                    <p:cond delay="0"/>
                                  </p:stCondLst>
                                  <p:childTnLst>
                                    <p:animRot by="21600000">
                                      <p:cBhvr>
                                        <p:cTn id="27" dur="2000" fill="hold"/>
                                        <p:tgtEl>
                                          <p:spTgt spid="71"/>
                                        </p:tgtEl>
                                        <p:attrNameLst>
                                          <p:attrName>r</p:attrName>
                                        </p:attrNameLst>
                                      </p:cBhvr>
                                    </p:animRot>
                                  </p:childTnLst>
                                </p:cTn>
                              </p:par>
                              <p:par>
                                <p:cTn id="28" presetID="3" presetClass="mediacall" presetSubtype="0" fill="hold" nodeType="withEffect">
                                  <p:stCondLst>
                                    <p:cond delay="0"/>
                                  </p:stCondLst>
                                  <p:childTnLst>
                                    <p:cmd type="call" cmd="stop">
                                      <p:cBhvr>
                                        <p:cTn id="29" dur="1" fill="hold"/>
                                        <p:tgtEl>
                                          <p:spTgt spid="74"/>
                                        </p:tgtEl>
                                      </p:cBhvr>
                                    </p:cmd>
                                  </p:childTnLst>
                                </p:cTn>
                              </p:par>
                            </p:childTnLst>
                          </p:cTn>
                        </p:par>
                      </p:childTnLst>
                    </p:cTn>
                  </p:par>
                  <p:par>
                    <p:cTn id="30" fill="hold">
                      <p:stCondLst>
                        <p:cond delay="indefinite"/>
                      </p:stCondLst>
                      <p:childTnLst>
                        <p:par>
                          <p:cTn id="31" fill="hold">
                            <p:stCondLst>
                              <p:cond delay="0"/>
                            </p:stCondLst>
                            <p:childTnLst>
                              <p:par>
                                <p:cTn id="32" presetID="8" presetClass="emph" presetSubtype="0" decel="100000" fill="hold" nodeType="clickEffect">
                                  <p:stCondLst>
                                    <p:cond delay="0"/>
                                  </p:stCondLst>
                                  <p:childTnLst>
                                    <p:animRot by="21600000">
                                      <p:cBhvr>
                                        <p:cTn id="33" dur="2000" fill="hold"/>
                                        <p:tgtEl>
                                          <p:spTgt spid="71"/>
                                        </p:tgtEl>
                                        <p:attrNameLst>
                                          <p:attrName>r</p:attrName>
                                        </p:attrNameLst>
                                      </p:cBhvr>
                                    </p:animRot>
                                  </p:childTnLst>
                                </p:cTn>
                              </p:par>
                              <p:par>
                                <p:cTn id="34" presetID="3" presetClass="mediacall" presetSubtype="0" fill="hold" nodeType="withEffect">
                                  <p:stCondLst>
                                    <p:cond delay="0"/>
                                  </p:stCondLst>
                                  <p:childTnLst>
                                    <p:cmd type="call" cmd="stop">
                                      <p:cBhvr>
                                        <p:cTn id="35" dur="1" fill="hold"/>
                                        <p:tgtEl>
                                          <p:spTgt spid="74"/>
                                        </p:tgtEl>
                                      </p:cBhvr>
                                    </p:cmd>
                                  </p:childTnLst>
                                </p:cTn>
                              </p:par>
                            </p:childTnLst>
                          </p:cTn>
                        </p:par>
                      </p:childTnLst>
                    </p:cTn>
                  </p:par>
                  <p:par>
                    <p:cTn id="36" fill="hold">
                      <p:stCondLst>
                        <p:cond delay="indefinite"/>
                      </p:stCondLst>
                      <p:childTnLst>
                        <p:par>
                          <p:cTn id="37" fill="hold">
                            <p:stCondLst>
                              <p:cond delay="0"/>
                            </p:stCondLst>
                            <p:childTnLst>
                              <p:par>
                                <p:cTn id="38" presetID="8" presetClass="emph" presetSubtype="0" decel="100000" fill="hold" nodeType="clickEffect">
                                  <p:stCondLst>
                                    <p:cond delay="0"/>
                                  </p:stCondLst>
                                  <p:childTnLst>
                                    <p:animRot by="21600000">
                                      <p:cBhvr>
                                        <p:cTn id="39" dur="2000" fill="hold"/>
                                        <p:tgtEl>
                                          <p:spTgt spid="71"/>
                                        </p:tgtEl>
                                        <p:attrNameLst>
                                          <p:attrName>r</p:attrName>
                                        </p:attrNameLst>
                                      </p:cBhvr>
                                    </p:animRot>
                                  </p:childTnLst>
                                </p:cTn>
                              </p:par>
                              <p:par>
                                <p:cTn id="40" presetID="3" presetClass="mediacall" presetSubtype="0" fill="hold" nodeType="withEffect">
                                  <p:stCondLst>
                                    <p:cond delay="0"/>
                                  </p:stCondLst>
                                  <p:childTnLst>
                                    <p:cmd type="call" cmd="stop">
                                      <p:cBhvr>
                                        <p:cTn id="41" dur="1" fill="hold"/>
                                        <p:tgtEl>
                                          <p:spTgt spid="74"/>
                                        </p:tgtEl>
                                      </p:cBhvr>
                                    </p:cmd>
                                  </p:childTnLst>
                                </p:cTn>
                              </p:par>
                            </p:childTnLst>
                          </p:cTn>
                        </p:par>
                      </p:childTnLst>
                    </p:cTn>
                  </p:par>
                  <p:par>
                    <p:cTn id="42" fill="hold">
                      <p:stCondLst>
                        <p:cond delay="indefinite"/>
                      </p:stCondLst>
                      <p:childTnLst>
                        <p:par>
                          <p:cTn id="43" fill="hold">
                            <p:stCondLst>
                              <p:cond delay="0"/>
                            </p:stCondLst>
                            <p:childTnLst>
                              <p:par>
                                <p:cTn id="44" presetID="8" presetClass="emph" presetSubtype="0" decel="100000" fill="hold" nodeType="clickEffect">
                                  <p:stCondLst>
                                    <p:cond delay="0"/>
                                  </p:stCondLst>
                                  <p:childTnLst>
                                    <p:animRot by="21600000">
                                      <p:cBhvr>
                                        <p:cTn id="45" dur="2000" fill="hold"/>
                                        <p:tgtEl>
                                          <p:spTgt spid="71"/>
                                        </p:tgtEl>
                                        <p:attrNameLst>
                                          <p:attrName>r</p:attrName>
                                        </p:attrNameLst>
                                      </p:cBhvr>
                                    </p:animRot>
                                  </p:childTnLst>
                                </p:cTn>
                              </p:par>
                              <p:par>
                                <p:cTn id="46" presetID="3" presetClass="mediacall" presetSubtype="0" fill="hold" nodeType="withEffect">
                                  <p:stCondLst>
                                    <p:cond delay="0"/>
                                  </p:stCondLst>
                                  <p:childTnLst>
                                    <p:cmd type="call" cmd="stop">
                                      <p:cBhvr>
                                        <p:cTn id="47" dur="1" fill="hold"/>
                                        <p:tgtEl>
                                          <p:spTgt spid="74"/>
                                        </p:tgtEl>
                                      </p:cBhvr>
                                    </p:cmd>
                                  </p:childTnLst>
                                </p:cTn>
                              </p:par>
                            </p:childTnLst>
                          </p:cTn>
                        </p:par>
                      </p:childTnLst>
                    </p:cTn>
                  </p:par>
                  <p:par>
                    <p:cTn id="48" fill="hold">
                      <p:stCondLst>
                        <p:cond delay="indefinite"/>
                      </p:stCondLst>
                      <p:childTnLst>
                        <p:par>
                          <p:cTn id="49" fill="hold">
                            <p:stCondLst>
                              <p:cond delay="0"/>
                            </p:stCondLst>
                            <p:childTnLst>
                              <p:par>
                                <p:cTn id="50" presetID="8" presetClass="emph" presetSubtype="0" decel="100000" fill="hold" nodeType="clickEffect">
                                  <p:stCondLst>
                                    <p:cond delay="0"/>
                                  </p:stCondLst>
                                  <p:childTnLst>
                                    <p:animRot by="21600000">
                                      <p:cBhvr>
                                        <p:cTn id="51" dur="2000" fill="hold"/>
                                        <p:tgtEl>
                                          <p:spTgt spid="71"/>
                                        </p:tgtEl>
                                        <p:attrNameLst>
                                          <p:attrName>r</p:attrName>
                                        </p:attrNameLst>
                                      </p:cBhvr>
                                    </p:animRot>
                                  </p:childTnLst>
                                </p:cTn>
                              </p:par>
                              <p:par>
                                <p:cTn id="52" presetID="3" presetClass="mediacall" presetSubtype="0" fill="hold" nodeType="withEffect">
                                  <p:stCondLst>
                                    <p:cond delay="0"/>
                                  </p:stCondLst>
                                  <p:childTnLst>
                                    <p:cmd type="call" cmd="stop">
                                      <p:cBhvr>
                                        <p:cTn id="53" dur="1" fill="hold"/>
                                        <p:tgtEl>
                                          <p:spTgt spid="74"/>
                                        </p:tgtEl>
                                      </p:cBhvr>
                                    </p:cmd>
                                  </p:childTnLst>
                                </p:cTn>
                              </p:par>
                            </p:childTnLst>
                          </p:cTn>
                        </p:par>
                      </p:childTnLst>
                    </p:cTn>
                  </p:par>
                  <p:par>
                    <p:cTn id="54" fill="hold">
                      <p:stCondLst>
                        <p:cond delay="indefinite"/>
                      </p:stCondLst>
                      <p:childTnLst>
                        <p:par>
                          <p:cTn id="55" fill="hold">
                            <p:stCondLst>
                              <p:cond delay="0"/>
                            </p:stCondLst>
                            <p:childTnLst>
                              <p:par>
                                <p:cTn id="56" presetID="8" presetClass="emph" presetSubtype="0" decel="100000" fill="hold" nodeType="clickEffect">
                                  <p:stCondLst>
                                    <p:cond delay="0"/>
                                  </p:stCondLst>
                                  <p:childTnLst>
                                    <p:animRot by="21600000">
                                      <p:cBhvr>
                                        <p:cTn id="57" dur="2000" fill="hold"/>
                                        <p:tgtEl>
                                          <p:spTgt spid="71"/>
                                        </p:tgtEl>
                                        <p:attrNameLst>
                                          <p:attrName>r</p:attrName>
                                        </p:attrNameLst>
                                      </p:cBhvr>
                                    </p:animRot>
                                  </p:childTnLst>
                                </p:cTn>
                              </p:par>
                              <p:par>
                                <p:cTn id="58" presetID="3" presetClass="mediacall" presetSubtype="0" fill="hold" nodeType="withEffect">
                                  <p:stCondLst>
                                    <p:cond delay="0"/>
                                  </p:stCondLst>
                                  <p:childTnLst>
                                    <p:cmd type="call" cmd="stop">
                                      <p:cBhvr>
                                        <p:cTn id="59" dur="1" fill="hold"/>
                                        <p:tgtEl>
                                          <p:spTgt spid="74"/>
                                        </p:tgtEl>
                                      </p:cBhvr>
                                    </p:cmd>
                                  </p:childTnLst>
                                </p:cTn>
                              </p:par>
                            </p:childTnLst>
                          </p:cTn>
                        </p:par>
                      </p:childTnLst>
                    </p:cTn>
                  </p:par>
                  <p:par>
                    <p:cTn id="60" fill="hold">
                      <p:stCondLst>
                        <p:cond delay="indefinite"/>
                      </p:stCondLst>
                      <p:childTnLst>
                        <p:par>
                          <p:cTn id="61" fill="hold">
                            <p:stCondLst>
                              <p:cond delay="0"/>
                            </p:stCondLst>
                            <p:childTnLst>
                              <p:par>
                                <p:cTn id="62" presetID="8" presetClass="emph" presetSubtype="0" decel="100000" fill="hold" nodeType="clickEffect">
                                  <p:stCondLst>
                                    <p:cond delay="0"/>
                                  </p:stCondLst>
                                  <p:childTnLst>
                                    <p:animRot by="21600000">
                                      <p:cBhvr>
                                        <p:cTn id="63" dur="2000" fill="hold"/>
                                        <p:tgtEl>
                                          <p:spTgt spid="71"/>
                                        </p:tgtEl>
                                        <p:attrNameLst>
                                          <p:attrName>r</p:attrName>
                                        </p:attrNameLst>
                                      </p:cBhvr>
                                    </p:animRot>
                                  </p:childTnLst>
                                </p:cTn>
                              </p:par>
                              <p:par>
                                <p:cTn id="64" presetID="3" presetClass="mediacall" presetSubtype="0" fill="hold" nodeType="withEffect">
                                  <p:stCondLst>
                                    <p:cond delay="0"/>
                                  </p:stCondLst>
                                  <p:childTnLst>
                                    <p:cmd type="call" cmd="stop">
                                      <p:cBhvr>
                                        <p:cTn id="65" dur="1" fill="hold"/>
                                        <p:tgtEl>
                                          <p:spTgt spid="74"/>
                                        </p:tgtEl>
                                      </p:cBhvr>
                                    </p:cmd>
                                  </p:childTnLst>
                                </p:cTn>
                              </p:par>
                            </p:childTnLst>
                          </p:cTn>
                        </p:par>
                      </p:childTnLst>
                    </p:cTn>
                  </p:par>
                  <p:par>
                    <p:cTn id="66" fill="hold">
                      <p:stCondLst>
                        <p:cond delay="indefinite"/>
                      </p:stCondLst>
                      <p:childTnLst>
                        <p:par>
                          <p:cTn id="67" fill="hold">
                            <p:stCondLst>
                              <p:cond delay="0"/>
                            </p:stCondLst>
                            <p:childTnLst>
                              <p:par>
                                <p:cTn id="68" presetID="8" presetClass="emph" presetSubtype="0" decel="100000" fill="hold" nodeType="clickEffect">
                                  <p:stCondLst>
                                    <p:cond delay="0"/>
                                  </p:stCondLst>
                                  <p:childTnLst>
                                    <p:animRot by="21600000">
                                      <p:cBhvr>
                                        <p:cTn id="69" dur="2000" fill="hold"/>
                                        <p:tgtEl>
                                          <p:spTgt spid="71"/>
                                        </p:tgtEl>
                                        <p:attrNameLst>
                                          <p:attrName>r</p:attrName>
                                        </p:attrNameLst>
                                      </p:cBhvr>
                                    </p:animRot>
                                  </p:childTnLst>
                                </p:cTn>
                              </p:par>
                              <p:par>
                                <p:cTn id="70" presetID="3" presetClass="mediacall" presetSubtype="0" fill="hold" nodeType="withEffect">
                                  <p:stCondLst>
                                    <p:cond delay="0"/>
                                  </p:stCondLst>
                                  <p:childTnLst>
                                    <p:cmd type="call" cmd="stop">
                                      <p:cBhvr>
                                        <p:cTn id="71" dur="1" fill="hold"/>
                                        <p:tgtEl>
                                          <p:spTgt spid="74"/>
                                        </p:tgtEl>
                                      </p:cBhvr>
                                    </p:cmd>
                                  </p:childTnLst>
                                </p:cTn>
                              </p:par>
                            </p:childTnLst>
                          </p:cTn>
                        </p:par>
                      </p:childTnLst>
                    </p:cTn>
                  </p:par>
                  <p:par>
                    <p:cTn id="72" fill="hold">
                      <p:stCondLst>
                        <p:cond delay="indefinite"/>
                      </p:stCondLst>
                      <p:childTnLst>
                        <p:par>
                          <p:cTn id="73" fill="hold">
                            <p:stCondLst>
                              <p:cond delay="0"/>
                            </p:stCondLst>
                            <p:childTnLst>
                              <p:par>
                                <p:cTn id="74" presetID="8" presetClass="emph" presetSubtype="0" decel="100000" fill="hold" nodeType="clickEffect">
                                  <p:stCondLst>
                                    <p:cond delay="0"/>
                                  </p:stCondLst>
                                  <p:childTnLst>
                                    <p:animRot by="21600000">
                                      <p:cBhvr>
                                        <p:cTn id="75" dur="2000" fill="hold"/>
                                        <p:tgtEl>
                                          <p:spTgt spid="71"/>
                                        </p:tgtEl>
                                        <p:attrNameLst>
                                          <p:attrName>r</p:attrName>
                                        </p:attrNameLst>
                                      </p:cBhvr>
                                    </p:animRot>
                                  </p:childTnLst>
                                </p:cTn>
                              </p:par>
                              <p:par>
                                <p:cTn id="76" presetID="3" presetClass="mediacall" presetSubtype="0" fill="hold" nodeType="withEffect">
                                  <p:stCondLst>
                                    <p:cond delay="0"/>
                                  </p:stCondLst>
                                  <p:childTnLst>
                                    <p:cmd type="call" cmd="stop">
                                      <p:cBhvr>
                                        <p:cTn id="77" dur="1" fill="hold"/>
                                        <p:tgtEl>
                                          <p:spTgt spid="74"/>
                                        </p:tgtEl>
                                      </p:cBhvr>
                                    </p:cmd>
                                  </p:childTnLst>
                                </p:cTn>
                              </p:par>
                            </p:childTnLst>
                          </p:cTn>
                        </p:par>
                      </p:childTnLst>
                    </p:cTn>
                  </p:par>
                  <p:par>
                    <p:cTn id="78" fill="hold">
                      <p:stCondLst>
                        <p:cond delay="indefinite"/>
                      </p:stCondLst>
                      <p:childTnLst>
                        <p:par>
                          <p:cTn id="79" fill="hold">
                            <p:stCondLst>
                              <p:cond delay="0"/>
                            </p:stCondLst>
                            <p:childTnLst>
                              <p:par>
                                <p:cTn id="80" presetID="8" presetClass="emph" presetSubtype="0" decel="100000" fill="hold" nodeType="clickEffect">
                                  <p:stCondLst>
                                    <p:cond delay="0"/>
                                  </p:stCondLst>
                                  <p:childTnLst>
                                    <p:animRot by="21600000">
                                      <p:cBhvr>
                                        <p:cTn id="81" dur="2000" fill="hold"/>
                                        <p:tgtEl>
                                          <p:spTgt spid="71"/>
                                        </p:tgtEl>
                                        <p:attrNameLst>
                                          <p:attrName>r</p:attrName>
                                        </p:attrNameLst>
                                      </p:cBhvr>
                                    </p:animRot>
                                  </p:childTnLst>
                                </p:cTn>
                              </p:par>
                              <p:par>
                                <p:cTn id="82" presetID="3" presetClass="mediacall" presetSubtype="0" fill="hold" nodeType="withEffect">
                                  <p:stCondLst>
                                    <p:cond delay="0"/>
                                  </p:stCondLst>
                                  <p:childTnLst>
                                    <p:cmd type="call" cmd="stop">
                                      <p:cBhvr>
                                        <p:cTn id="83" dur="1" fill="hold"/>
                                        <p:tgtEl>
                                          <p:spTgt spid="74"/>
                                        </p:tgtEl>
                                      </p:cBhvr>
                                    </p:cmd>
                                  </p:childTnLst>
                                </p:cTn>
                              </p:par>
                            </p:childTnLst>
                          </p:cTn>
                        </p:par>
                      </p:childTnLst>
                    </p:cTn>
                  </p:par>
                  <p:par>
                    <p:cTn id="84" fill="hold">
                      <p:stCondLst>
                        <p:cond delay="indefinite"/>
                      </p:stCondLst>
                      <p:childTnLst>
                        <p:par>
                          <p:cTn id="85" fill="hold">
                            <p:stCondLst>
                              <p:cond delay="0"/>
                            </p:stCondLst>
                            <p:childTnLst>
                              <p:par>
                                <p:cTn id="86" presetID="8" presetClass="emph" presetSubtype="0" decel="100000" fill="hold" nodeType="clickEffect">
                                  <p:stCondLst>
                                    <p:cond delay="0"/>
                                  </p:stCondLst>
                                  <p:childTnLst>
                                    <p:animRot by="21600000">
                                      <p:cBhvr>
                                        <p:cTn id="87" dur="2000" fill="hold"/>
                                        <p:tgtEl>
                                          <p:spTgt spid="71"/>
                                        </p:tgtEl>
                                        <p:attrNameLst>
                                          <p:attrName>r</p:attrName>
                                        </p:attrNameLst>
                                      </p:cBhvr>
                                    </p:animRot>
                                  </p:childTnLst>
                                </p:cTn>
                              </p:par>
                              <p:par>
                                <p:cTn id="88" presetID="3" presetClass="mediacall" presetSubtype="0" fill="hold" nodeType="withEffect">
                                  <p:stCondLst>
                                    <p:cond delay="0"/>
                                  </p:stCondLst>
                                  <p:childTnLst>
                                    <p:cmd type="call" cmd="stop">
                                      <p:cBhvr>
                                        <p:cTn id="89" dur="1" fill="hold"/>
                                        <p:tgtEl>
                                          <p:spTgt spid="74"/>
                                        </p:tgtEl>
                                      </p:cBhvr>
                                    </p:cmd>
                                  </p:childTnLst>
                                </p:cTn>
                              </p:par>
                            </p:childTnLst>
                          </p:cTn>
                        </p:par>
                      </p:childTnLst>
                    </p:cTn>
                  </p:par>
                  <p:par>
                    <p:cTn id="90" fill="hold">
                      <p:stCondLst>
                        <p:cond delay="indefinite"/>
                      </p:stCondLst>
                      <p:childTnLst>
                        <p:par>
                          <p:cTn id="91" fill="hold">
                            <p:stCondLst>
                              <p:cond delay="0"/>
                            </p:stCondLst>
                            <p:childTnLst>
                              <p:par>
                                <p:cTn id="92" presetID="8" presetClass="emph" presetSubtype="0" decel="100000" fill="hold" nodeType="clickEffect">
                                  <p:stCondLst>
                                    <p:cond delay="0"/>
                                  </p:stCondLst>
                                  <p:childTnLst>
                                    <p:animRot by="21600000">
                                      <p:cBhvr>
                                        <p:cTn id="93" dur="2000" fill="hold"/>
                                        <p:tgtEl>
                                          <p:spTgt spid="71"/>
                                        </p:tgtEl>
                                        <p:attrNameLst>
                                          <p:attrName>r</p:attrName>
                                        </p:attrNameLst>
                                      </p:cBhvr>
                                    </p:animRot>
                                  </p:childTnLst>
                                </p:cTn>
                              </p:par>
                              <p:par>
                                <p:cTn id="94" presetID="3" presetClass="mediacall" presetSubtype="0" fill="hold" nodeType="withEffect">
                                  <p:stCondLst>
                                    <p:cond delay="0"/>
                                  </p:stCondLst>
                                  <p:childTnLst>
                                    <p:cmd type="call" cmd="stop">
                                      <p:cBhvr>
                                        <p:cTn id="95" dur="1" fill="hold"/>
                                        <p:tgtEl>
                                          <p:spTgt spid="74"/>
                                        </p:tgtEl>
                                      </p:cBhvr>
                                    </p:cmd>
                                  </p:childTnLst>
                                </p:cTn>
                              </p:par>
                            </p:childTnLst>
                          </p:cTn>
                        </p:par>
                      </p:childTnLst>
                    </p:cTn>
                  </p:par>
                  <p:par>
                    <p:cTn id="96" fill="hold">
                      <p:stCondLst>
                        <p:cond delay="indefinite"/>
                      </p:stCondLst>
                      <p:childTnLst>
                        <p:par>
                          <p:cTn id="97" fill="hold">
                            <p:stCondLst>
                              <p:cond delay="0"/>
                            </p:stCondLst>
                            <p:childTnLst>
                              <p:par>
                                <p:cTn id="98" presetID="8" presetClass="emph" presetSubtype="0" decel="100000" fill="hold" nodeType="clickEffect">
                                  <p:stCondLst>
                                    <p:cond delay="0"/>
                                  </p:stCondLst>
                                  <p:childTnLst>
                                    <p:animRot by="21600000">
                                      <p:cBhvr>
                                        <p:cTn id="99" dur="2000" fill="hold"/>
                                        <p:tgtEl>
                                          <p:spTgt spid="71"/>
                                        </p:tgtEl>
                                        <p:attrNameLst>
                                          <p:attrName>r</p:attrName>
                                        </p:attrNameLst>
                                      </p:cBhvr>
                                    </p:animRot>
                                  </p:childTnLst>
                                </p:cTn>
                              </p:par>
                              <p:par>
                                <p:cTn id="100" presetID="3" presetClass="mediacall" presetSubtype="0" fill="hold" nodeType="withEffect">
                                  <p:stCondLst>
                                    <p:cond delay="0"/>
                                  </p:stCondLst>
                                  <p:childTnLst>
                                    <p:cmd type="call" cmd="stop">
                                      <p:cBhvr>
                                        <p:cTn id="101" dur="1" fill="hold"/>
                                        <p:tgtEl>
                                          <p:spTgt spid="74"/>
                                        </p:tgtEl>
                                      </p:cBhvr>
                                    </p:cmd>
                                  </p:childTnLst>
                                </p:cTn>
                              </p:par>
                            </p:childTnLst>
                          </p:cTn>
                        </p:par>
                      </p:childTnLst>
                    </p:cTn>
                  </p:par>
                  <p:par>
                    <p:cTn id="102" fill="hold">
                      <p:stCondLst>
                        <p:cond delay="indefinite"/>
                      </p:stCondLst>
                      <p:childTnLst>
                        <p:par>
                          <p:cTn id="103" fill="hold">
                            <p:stCondLst>
                              <p:cond delay="0"/>
                            </p:stCondLst>
                            <p:childTnLst>
                              <p:par>
                                <p:cTn id="104" presetID="8" presetClass="emph" presetSubtype="0" decel="100000" fill="hold" nodeType="clickEffect">
                                  <p:stCondLst>
                                    <p:cond delay="0"/>
                                  </p:stCondLst>
                                  <p:childTnLst>
                                    <p:animRot by="21600000">
                                      <p:cBhvr>
                                        <p:cTn id="105" dur="2000" fill="hold"/>
                                        <p:tgtEl>
                                          <p:spTgt spid="71"/>
                                        </p:tgtEl>
                                        <p:attrNameLst>
                                          <p:attrName>r</p:attrName>
                                        </p:attrNameLst>
                                      </p:cBhvr>
                                    </p:animRot>
                                  </p:childTnLst>
                                </p:cTn>
                              </p:par>
                              <p:par>
                                <p:cTn id="106" presetID="3" presetClass="mediacall" presetSubtype="0" fill="hold" nodeType="withEffect">
                                  <p:stCondLst>
                                    <p:cond delay="0"/>
                                  </p:stCondLst>
                                  <p:childTnLst>
                                    <p:cmd type="call" cmd="stop">
                                      <p:cBhvr>
                                        <p:cTn id="107" dur="1" fill="hold"/>
                                        <p:tgtEl>
                                          <p:spTgt spid="74"/>
                                        </p:tgtEl>
                                      </p:cBhvr>
                                    </p:cmd>
                                  </p:childTnLst>
                                </p:cTn>
                              </p:par>
                            </p:childTnLst>
                          </p:cTn>
                        </p:par>
                      </p:childTnLst>
                    </p:cTn>
                  </p:par>
                  <p:par>
                    <p:cTn id="108" fill="hold">
                      <p:stCondLst>
                        <p:cond delay="indefinite"/>
                      </p:stCondLst>
                      <p:childTnLst>
                        <p:par>
                          <p:cTn id="109" fill="hold">
                            <p:stCondLst>
                              <p:cond delay="0"/>
                            </p:stCondLst>
                            <p:childTnLst>
                              <p:par>
                                <p:cTn id="110" presetID="8" presetClass="emph" presetSubtype="0" decel="100000" fill="hold" nodeType="clickEffect">
                                  <p:stCondLst>
                                    <p:cond delay="0"/>
                                  </p:stCondLst>
                                  <p:childTnLst>
                                    <p:animRot by="21600000">
                                      <p:cBhvr>
                                        <p:cTn id="111" dur="2000" fill="hold"/>
                                        <p:tgtEl>
                                          <p:spTgt spid="71"/>
                                        </p:tgtEl>
                                        <p:attrNameLst>
                                          <p:attrName>r</p:attrName>
                                        </p:attrNameLst>
                                      </p:cBhvr>
                                    </p:animRot>
                                  </p:childTnLst>
                                </p:cTn>
                              </p:par>
                              <p:par>
                                <p:cTn id="112" presetID="3" presetClass="mediacall" presetSubtype="0" fill="hold" nodeType="withEffect">
                                  <p:stCondLst>
                                    <p:cond delay="0"/>
                                  </p:stCondLst>
                                  <p:childTnLst>
                                    <p:cmd type="call" cmd="stop">
                                      <p:cBhvr>
                                        <p:cTn id="113" dur="1" fill="hold"/>
                                        <p:tgtEl>
                                          <p:spTgt spid="74"/>
                                        </p:tgtEl>
                                      </p:cBhvr>
                                    </p:cmd>
                                  </p:childTnLst>
                                </p:cTn>
                              </p:par>
                            </p:childTnLst>
                          </p:cTn>
                        </p:par>
                      </p:childTnLst>
                    </p:cTn>
                  </p:par>
                  <p:par>
                    <p:cTn id="114" fill="hold">
                      <p:stCondLst>
                        <p:cond delay="indefinite"/>
                      </p:stCondLst>
                      <p:childTnLst>
                        <p:par>
                          <p:cTn id="115" fill="hold">
                            <p:stCondLst>
                              <p:cond delay="0"/>
                            </p:stCondLst>
                            <p:childTnLst>
                              <p:par>
                                <p:cTn id="116" presetID="8" presetClass="emph" presetSubtype="0" decel="100000" fill="hold" nodeType="clickEffect">
                                  <p:stCondLst>
                                    <p:cond delay="0"/>
                                  </p:stCondLst>
                                  <p:childTnLst>
                                    <p:animRot by="21600000">
                                      <p:cBhvr>
                                        <p:cTn id="117" dur="2000" fill="hold"/>
                                        <p:tgtEl>
                                          <p:spTgt spid="71"/>
                                        </p:tgtEl>
                                        <p:attrNameLst>
                                          <p:attrName>r</p:attrName>
                                        </p:attrNameLst>
                                      </p:cBhvr>
                                    </p:animRot>
                                  </p:childTnLst>
                                </p:cTn>
                              </p:par>
                              <p:par>
                                <p:cTn id="118" presetID="3" presetClass="mediacall" presetSubtype="0" fill="hold" nodeType="withEffect">
                                  <p:stCondLst>
                                    <p:cond delay="0"/>
                                  </p:stCondLst>
                                  <p:childTnLst>
                                    <p:cmd type="call" cmd="stop">
                                      <p:cBhvr>
                                        <p:cTn id="119" dur="1" fill="hold"/>
                                        <p:tgtEl>
                                          <p:spTgt spid="74"/>
                                        </p:tgtEl>
                                      </p:cBhvr>
                                    </p:cmd>
                                  </p:childTnLst>
                                </p:cTn>
                              </p:par>
                            </p:childTnLst>
                          </p:cTn>
                        </p:par>
                      </p:childTnLst>
                    </p:cTn>
                  </p:par>
                  <p:par>
                    <p:cTn id="120" fill="hold">
                      <p:stCondLst>
                        <p:cond delay="indefinite"/>
                      </p:stCondLst>
                      <p:childTnLst>
                        <p:par>
                          <p:cTn id="121" fill="hold">
                            <p:stCondLst>
                              <p:cond delay="0"/>
                            </p:stCondLst>
                            <p:childTnLst>
                              <p:par>
                                <p:cTn id="122" presetID="8" presetClass="emph" presetSubtype="0" decel="100000" fill="hold" nodeType="clickEffect">
                                  <p:stCondLst>
                                    <p:cond delay="0"/>
                                  </p:stCondLst>
                                  <p:childTnLst>
                                    <p:animRot by="21600000">
                                      <p:cBhvr>
                                        <p:cTn id="123" dur="2000" fill="hold"/>
                                        <p:tgtEl>
                                          <p:spTgt spid="71"/>
                                        </p:tgtEl>
                                        <p:attrNameLst>
                                          <p:attrName>r</p:attrName>
                                        </p:attrNameLst>
                                      </p:cBhvr>
                                    </p:animRot>
                                  </p:childTnLst>
                                </p:cTn>
                              </p:par>
                              <p:par>
                                <p:cTn id="124" presetID="3" presetClass="mediacall" presetSubtype="0" fill="hold" nodeType="withEffect">
                                  <p:stCondLst>
                                    <p:cond delay="0"/>
                                  </p:stCondLst>
                                  <p:childTnLst>
                                    <p:cmd type="call" cmd="stop">
                                      <p:cBhvr>
                                        <p:cTn id="125" dur="1" fill="hold"/>
                                        <p:tgtEl>
                                          <p:spTgt spid="74"/>
                                        </p:tgtEl>
                                      </p:cBhvr>
                                    </p:cmd>
                                  </p:childTnLst>
                                </p:cTn>
                              </p:par>
                            </p:childTnLst>
                          </p:cTn>
                        </p:par>
                      </p:childTnLst>
                    </p:cTn>
                  </p:par>
                  <p:par>
                    <p:cTn id="126" fill="hold">
                      <p:stCondLst>
                        <p:cond delay="indefinite"/>
                      </p:stCondLst>
                      <p:childTnLst>
                        <p:par>
                          <p:cTn id="127" fill="hold">
                            <p:stCondLst>
                              <p:cond delay="0"/>
                            </p:stCondLst>
                            <p:childTnLst>
                              <p:par>
                                <p:cTn id="128" presetID="8" presetClass="emph" presetSubtype="0" decel="100000" fill="hold" nodeType="clickEffect">
                                  <p:stCondLst>
                                    <p:cond delay="0"/>
                                  </p:stCondLst>
                                  <p:childTnLst>
                                    <p:animRot by="21600000">
                                      <p:cBhvr>
                                        <p:cTn id="129" dur="2000" fill="hold"/>
                                        <p:tgtEl>
                                          <p:spTgt spid="71"/>
                                        </p:tgtEl>
                                        <p:attrNameLst>
                                          <p:attrName>r</p:attrName>
                                        </p:attrNameLst>
                                      </p:cBhvr>
                                    </p:animRot>
                                  </p:childTnLst>
                                </p:cTn>
                              </p:par>
                              <p:par>
                                <p:cTn id="130" presetID="3" presetClass="mediacall" presetSubtype="0" fill="hold" nodeType="withEffect">
                                  <p:stCondLst>
                                    <p:cond delay="0"/>
                                  </p:stCondLst>
                                  <p:childTnLst>
                                    <p:cmd type="call" cmd="stop">
                                      <p:cBhvr>
                                        <p:cTn id="131" dur="1" fill="hold"/>
                                        <p:tgtEl>
                                          <p:spTgt spid="74"/>
                                        </p:tgtEl>
                                      </p:cBhvr>
                                    </p:cmd>
                                  </p:childTnLst>
                                </p:cTn>
                              </p:par>
                            </p:childTnLst>
                          </p:cTn>
                        </p:par>
                      </p:childTnLst>
                    </p:cTn>
                  </p:par>
                  <p:par>
                    <p:cTn id="132" fill="hold">
                      <p:stCondLst>
                        <p:cond delay="indefinite"/>
                      </p:stCondLst>
                      <p:childTnLst>
                        <p:par>
                          <p:cTn id="133" fill="hold">
                            <p:stCondLst>
                              <p:cond delay="0"/>
                            </p:stCondLst>
                            <p:childTnLst>
                              <p:par>
                                <p:cTn id="134" presetID="8" presetClass="emph" presetSubtype="0" decel="100000" fill="hold" nodeType="clickEffect">
                                  <p:stCondLst>
                                    <p:cond delay="0"/>
                                  </p:stCondLst>
                                  <p:childTnLst>
                                    <p:animRot by="21600000">
                                      <p:cBhvr>
                                        <p:cTn id="135" dur="2000" fill="hold"/>
                                        <p:tgtEl>
                                          <p:spTgt spid="71"/>
                                        </p:tgtEl>
                                        <p:attrNameLst>
                                          <p:attrName>r</p:attrName>
                                        </p:attrNameLst>
                                      </p:cBhvr>
                                    </p:animRot>
                                  </p:childTnLst>
                                </p:cTn>
                              </p:par>
                              <p:par>
                                <p:cTn id="136" presetID="3" presetClass="mediacall" presetSubtype="0" fill="hold" nodeType="withEffect">
                                  <p:stCondLst>
                                    <p:cond delay="0"/>
                                  </p:stCondLst>
                                  <p:childTnLst>
                                    <p:cmd type="call" cmd="stop">
                                      <p:cBhvr>
                                        <p:cTn id="137" dur="1" fill="hold"/>
                                        <p:tgtEl>
                                          <p:spTgt spid="74"/>
                                        </p:tgtEl>
                                      </p:cBhvr>
                                    </p:cmd>
                                  </p:childTnLst>
                                </p:cTn>
                              </p:par>
                            </p:childTnLst>
                          </p:cTn>
                        </p:par>
                      </p:childTnLst>
                    </p:cTn>
                  </p:par>
                  <p:par>
                    <p:cTn id="138" fill="hold">
                      <p:stCondLst>
                        <p:cond delay="indefinite"/>
                      </p:stCondLst>
                      <p:childTnLst>
                        <p:par>
                          <p:cTn id="139" fill="hold">
                            <p:stCondLst>
                              <p:cond delay="0"/>
                            </p:stCondLst>
                            <p:childTnLst>
                              <p:par>
                                <p:cTn id="140" presetID="8" presetClass="emph" presetSubtype="0" decel="100000" fill="hold" nodeType="clickEffect">
                                  <p:stCondLst>
                                    <p:cond delay="0"/>
                                  </p:stCondLst>
                                  <p:childTnLst>
                                    <p:animRot by="21600000">
                                      <p:cBhvr>
                                        <p:cTn id="141" dur="2000" fill="hold"/>
                                        <p:tgtEl>
                                          <p:spTgt spid="71"/>
                                        </p:tgtEl>
                                        <p:attrNameLst>
                                          <p:attrName>r</p:attrName>
                                        </p:attrNameLst>
                                      </p:cBhvr>
                                    </p:animRot>
                                  </p:childTnLst>
                                </p:cTn>
                              </p:par>
                              <p:par>
                                <p:cTn id="142" presetID="3" presetClass="mediacall" presetSubtype="0" fill="hold" nodeType="withEffect">
                                  <p:stCondLst>
                                    <p:cond delay="0"/>
                                  </p:stCondLst>
                                  <p:childTnLst>
                                    <p:cmd type="call" cmd="stop">
                                      <p:cBhvr>
                                        <p:cTn id="143" dur="1" fill="hold"/>
                                        <p:tgtEl>
                                          <p:spTgt spid="74"/>
                                        </p:tgtEl>
                                      </p:cBhvr>
                                    </p:cmd>
                                  </p:childTnLst>
                                </p:cTn>
                              </p:par>
                            </p:childTnLst>
                          </p:cTn>
                        </p:par>
                      </p:childTnLst>
                    </p:cTn>
                  </p:par>
                  <p:par>
                    <p:cTn id="144" fill="hold">
                      <p:stCondLst>
                        <p:cond delay="indefinite"/>
                      </p:stCondLst>
                      <p:childTnLst>
                        <p:par>
                          <p:cTn id="145" fill="hold">
                            <p:stCondLst>
                              <p:cond delay="0"/>
                            </p:stCondLst>
                            <p:childTnLst>
                              <p:par>
                                <p:cTn id="146" presetID="8" presetClass="emph" presetSubtype="0" decel="100000" fill="hold" nodeType="clickEffect">
                                  <p:stCondLst>
                                    <p:cond delay="0"/>
                                  </p:stCondLst>
                                  <p:childTnLst>
                                    <p:animRot by="21600000">
                                      <p:cBhvr>
                                        <p:cTn id="147" dur="2000" fill="hold"/>
                                        <p:tgtEl>
                                          <p:spTgt spid="71"/>
                                        </p:tgtEl>
                                        <p:attrNameLst>
                                          <p:attrName>r</p:attrName>
                                        </p:attrNameLst>
                                      </p:cBhvr>
                                    </p:animRot>
                                  </p:childTnLst>
                                </p:cTn>
                              </p:par>
                              <p:par>
                                <p:cTn id="148" presetID="3" presetClass="mediacall" presetSubtype="0" fill="hold" nodeType="withEffect">
                                  <p:stCondLst>
                                    <p:cond delay="0"/>
                                  </p:stCondLst>
                                  <p:childTnLst>
                                    <p:cmd type="call" cmd="stop">
                                      <p:cBhvr>
                                        <p:cTn id="149" dur="1" fill="hold"/>
                                        <p:tgtEl>
                                          <p:spTgt spid="74"/>
                                        </p:tgtEl>
                                      </p:cBhvr>
                                    </p:cmd>
                                  </p:childTnLst>
                                </p:cTn>
                              </p:par>
                            </p:childTnLst>
                          </p:cTn>
                        </p:par>
                      </p:childTnLst>
                    </p:cTn>
                  </p:par>
                  <p:par>
                    <p:cTn id="150" fill="hold">
                      <p:stCondLst>
                        <p:cond delay="indefinite"/>
                      </p:stCondLst>
                      <p:childTnLst>
                        <p:par>
                          <p:cTn id="151" fill="hold">
                            <p:stCondLst>
                              <p:cond delay="0"/>
                            </p:stCondLst>
                            <p:childTnLst>
                              <p:par>
                                <p:cTn id="152" presetID="8" presetClass="emph" presetSubtype="0" decel="100000" fill="hold" nodeType="clickEffect">
                                  <p:stCondLst>
                                    <p:cond delay="0"/>
                                  </p:stCondLst>
                                  <p:childTnLst>
                                    <p:animRot by="21600000">
                                      <p:cBhvr>
                                        <p:cTn id="153" dur="2000" fill="hold"/>
                                        <p:tgtEl>
                                          <p:spTgt spid="71"/>
                                        </p:tgtEl>
                                        <p:attrNameLst>
                                          <p:attrName>r</p:attrName>
                                        </p:attrNameLst>
                                      </p:cBhvr>
                                    </p:animRot>
                                  </p:childTnLst>
                                </p:cTn>
                              </p:par>
                              <p:par>
                                <p:cTn id="154" presetID="3" presetClass="mediacall" presetSubtype="0" fill="hold" nodeType="withEffect">
                                  <p:stCondLst>
                                    <p:cond delay="0"/>
                                  </p:stCondLst>
                                  <p:childTnLst>
                                    <p:cmd type="call" cmd="stop">
                                      <p:cBhvr>
                                        <p:cTn id="155" dur="1" fill="hold"/>
                                        <p:tgtEl>
                                          <p:spTgt spid="74"/>
                                        </p:tgtEl>
                                      </p:cBhvr>
                                    </p:cmd>
                                  </p:childTnLst>
                                </p:cTn>
                              </p:par>
                            </p:childTnLst>
                          </p:cTn>
                        </p:par>
                      </p:childTnLst>
                    </p:cTn>
                  </p:par>
                  <p:par>
                    <p:cTn id="156" fill="hold">
                      <p:stCondLst>
                        <p:cond delay="indefinite"/>
                      </p:stCondLst>
                      <p:childTnLst>
                        <p:par>
                          <p:cTn id="157" fill="hold">
                            <p:stCondLst>
                              <p:cond delay="0"/>
                            </p:stCondLst>
                            <p:childTnLst>
                              <p:par>
                                <p:cTn id="158" presetID="8" presetClass="emph" presetSubtype="0" decel="100000" fill="hold" nodeType="clickEffect">
                                  <p:stCondLst>
                                    <p:cond delay="0"/>
                                  </p:stCondLst>
                                  <p:childTnLst>
                                    <p:animRot by="21600000">
                                      <p:cBhvr>
                                        <p:cTn id="159" dur="2000" fill="hold"/>
                                        <p:tgtEl>
                                          <p:spTgt spid="71"/>
                                        </p:tgtEl>
                                        <p:attrNameLst>
                                          <p:attrName>r</p:attrName>
                                        </p:attrNameLst>
                                      </p:cBhvr>
                                    </p:animRot>
                                  </p:childTnLst>
                                </p:cTn>
                              </p:par>
                              <p:par>
                                <p:cTn id="160" presetID="3" presetClass="mediacall" presetSubtype="0" fill="hold" nodeType="withEffect">
                                  <p:stCondLst>
                                    <p:cond delay="0"/>
                                  </p:stCondLst>
                                  <p:childTnLst>
                                    <p:cmd type="call" cmd="stop">
                                      <p:cBhvr>
                                        <p:cTn id="161" dur="1" fill="hold"/>
                                        <p:tgtEl>
                                          <p:spTgt spid="74"/>
                                        </p:tgtEl>
                                      </p:cBhvr>
                                    </p:cmd>
                                  </p:childTnLst>
                                </p:cTn>
                              </p:par>
                            </p:childTnLst>
                          </p:cTn>
                        </p:par>
                      </p:childTnLst>
                    </p:cTn>
                  </p:par>
                  <p:par>
                    <p:cTn id="162" fill="hold">
                      <p:stCondLst>
                        <p:cond delay="indefinite"/>
                      </p:stCondLst>
                      <p:childTnLst>
                        <p:par>
                          <p:cTn id="163" fill="hold">
                            <p:stCondLst>
                              <p:cond delay="0"/>
                            </p:stCondLst>
                            <p:childTnLst>
                              <p:par>
                                <p:cTn id="164" presetID="8" presetClass="emph" presetSubtype="0" decel="100000" fill="hold" nodeType="clickEffect">
                                  <p:stCondLst>
                                    <p:cond delay="0"/>
                                  </p:stCondLst>
                                  <p:childTnLst>
                                    <p:animRot by="21600000">
                                      <p:cBhvr>
                                        <p:cTn id="165" dur="2000" fill="hold"/>
                                        <p:tgtEl>
                                          <p:spTgt spid="71"/>
                                        </p:tgtEl>
                                        <p:attrNameLst>
                                          <p:attrName>r</p:attrName>
                                        </p:attrNameLst>
                                      </p:cBhvr>
                                    </p:animRot>
                                  </p:childTnLst>
                                </p:cTn>
                              </p:par>
                              <p:par>
                                <p:cTn id="166" presetID="3" presetClass="mediacall" presetSubtype="0" fill="hold" nodeType="withEffect">
                                  <p:stCondLst>
                                    <p:cond delay="0"/>
                                  </p:stCondLst>
                                  <p:childTnLst>
                                    <p:cmd type="call" cmd="stop">
                                      <p:cBhvr>
                                        <p:cTn id="167" dur="1" fill="hold"/>
                                        <p:tgtEl>
                                          <p:spTgt spid="74"/>
                                        </p:tgtEl>
                                      </p:cBhvr>
                                    </p:cmd>
                                  </p:childTnLst>
                                </p:cTn>
                              </p:par>
                            </p:childTnLst>
                          </p:cTn>
                        </p:par>
                      </p:childTnLst>
                    </p:cTn>
                  </p:par>
                  <p:par>
                    <p:cTn id="168" fill="hold">
                      <p:stCondLst>
                        <p:cond delay="indefinite"/>
                      </p:stCondLst>
                      <p:childTnLst>
                        <p:par>
                          <p:cTn id="169" fill="hold">
                            <p:stCondLst>
                              <p:cond delay="0"/>
                            </p:stCondLst>
                            <p:childTnLst>
                              <p:par>
                                <p:cTn id="170" presetID="8" presetClass="emph" presetSubtype="0" decel="100000" fill="hold" nodeType="clickEffect">
                                  <p:stCondLst>
                                    <p:cond delay="0"/>
                                  </p:stCondLst>
                                  <p:childTnLst>
                                    <p:animRot by="21600000">
                                      <p:cBhvr>
                                        <p:cTn id="171" dur="2000" fill="hold"/>
                                        <p:tgtEl>
                                          <p:spTgt spid="71"/>
                                        </p:tgtEl>
                                        <p:attrNameLst>
                                          <p:attrName>r</p:attrName>
                                        </p:attrNameLst>
                                      </p:cBhvr>
                                    </p:animRot>
                                  </p:childTnLst>
                                </p:cTn>
                              </p:par>
                              <p:par>
                                <p:cTn id="172" presetID="3" presetClass="mediacall" presetSubtype="0" fill="hold" nodeType="withEffect">
                                  <p:stCondLst>
                                    <p:cond delay="0"/>
                                  </p:stCondLst>
                                  <p:childTnLst>
                                    <p:cmd type="call" cmd="stop">
                                      <p:cBhvr>
                                        <p:cTn id="173" dur="1" fill="hold"/>
                                        <p:tgtEl>
                                          <p:spTgt spid="74"/>
                                        </p:tgtEl>
                                      </p:cBhvr>
                                    </p:cmd>
                                  </p:childTnLst>
                                </p:cTn>
                              </p:par>
                            </p:childTnLst>
                          </p:cTn>
                        </p:par>
                      </p:childTnLst>
                    </p:cTn>
                  </p:par>
                  <p:par>
                    <p:cTn id="174" fill="hold">
                      <p:stCondLst>
                        <p:cond delay="indefinite"/>
                      </p:stCondLst>
                      <p:childTnLst>
                        <p:par>
                          <p:cTn id="175" fill="hold">
                            <p:stCondLst>
                              <p:cond delay="0"/>
                            </p:stCondLst>
                            <p:childTnLst>
                              <p:par>
                                <p:cTn id="176" presetID="8" presetClass="emph" presetSubtype="0" decel="100000" fill="hold" nodeType="clickEffect">
                                  <p:stCondLst>
                                    <p:cond delay="0"/>
                                  </p:stCondLst>
                                  <p:childTnLst>
                                    <p:animRot by="21600000">
                                      <p:cBhvr>
                                        <p:cTn id="177" dur="2000" fill="hold"/>
                                        <p:tgtEl>
                                          <p:spTgt spid="71"/>
                                        </p:tgtEl>
                                        <p:attrNameLst>
                                          <p:attrName>r</p:attrName>
                                        </p:attrNameLst>
                                      </p:cBhvr>
                                    </p:animRot>
                                  </p:childTnLst>
                                </p:cTn>
                              </p:par>
                              <p:par>
                                <p:cTn id="178" presetID="3" presetClass="mediacall" presetSubtype="0" fill="hold" nodeType="withEffect">
                                  <p:stCondLst>
                                    <p:cond delay="0"/>
                                  </p:stCondLst>
                                  <p:childTnLst>
                                    <p:cmd type="call" cmd="stop">
                                      <p:cBhvr>
                                        <p:cTn id="179" dur="1" fill="hold"/>
                                        <p:tgtEl>
                                          <p:spTgt spid="74"/>
                                        </p:tgtEl>
                                      </p:cBhvr>
                                    </p:cmd>
                                  </p:childTnLst>
                                </p:cTn>
                              </p:par>
                            </p:childTnLst>
                          </p:cTn>
                        </p:par>
                      </p:childTnLst>
                    </p:cTn>
                  </p:par>
                  <p:par>
                    <p:cTn id="180" fill="hold">
                      <p:stCondLst>
                        <p:cond delay="indefinite"/>
                      </p:stCondLst>
                      <p:childTnLst>
                        <p:par>
                          <p:cTn id="181" fill="hold">
                            <p:stCondLst>
                              <p:cond delay="0"/>
                            </p:stCondLst>
                            <p:childTnLst>
                              <p:par>
                                <p:cTn id="182" presetID="8" presetClass="emph" presetSubtype="0" decel="100000" fill="hold" nodeType="clickEffect">
                                  <p:stCondLst>
                                    <p:cond delay="0"/>
                                  </p:stCondLst>
                                  <p:childTnLst>
                                    <p:animRot by="21600000">
                                      <p:cBhvr>
                                        <p:cTn id="183" dur="2000" fill="hold"/>
                                        <p:tgtEl>
                                          <p:spTgt spid="71"/>
                                        </p:tgtEl>
                                        <p:attrNameLst>
                                          <p:attrName>r</p:attrName>
                                        </p:attrNameLst>
                                      </p:cBhvr>
                                    </p:animRot>
                                  </p:childTnLst>
                                </p:cTn>
                              </p:par>
                              <p:par>
                                <p:cTn id="184" presetID="3" presetClass="mediacall" presetSubtype="0" fill="hold" nodeType="withEffect">
                                  <p:stCondLst>
                                    <p:cond delay="0"/>
                                  </p:stCondLst>
                                  <p:childTnLst>
                                    <p:cmd type="call" cmd="stop">
                                      <p:cBhvr>
                                        <p:cTn id="185" dur="1" fill="hold"/>
                                        <p:tgtEl>
                                          <p:spTgt spid="74"/>
                                        </p:tgtEl>
                                      </p:cBhvr>
                                    </p:cmd>
                                  </p:childTnLst>
                                </p:cTn>
                              </p:par>
                            </p:childTnLst>
                          </p:cTn>
                        </p:par>
                      </p:childTnLst>
                    </p:cTn>
                  </p:par>
                  <p:par>
                    <p:cTn id="186" fill="hold">
                      <p:stCondLst>
                        <p:cond delay="indefinite"/>
                      </p:stCondLst>
                      <p:childTnLst>
                        <p:par>
                          <p:cTn id="187" fill="hold">
                            <p:stCondLst>
                              <p:cond delay="0"/>
                            </p:stCondLst>
                            <p:childTnLst>
                              <p:par>
                                <p:cTn id="188" presetID="8" presetClass="emph" presetSubtype="0" decel="100000" fill="hold" nodeType="clickEffect">
                                  <p:stCondLst>
                                    <p:cond delay="0"/>
                                  </p:stCondLst>
                                  <p:childTnLst>
                                    <p:animRot by="21600000">
                                      <p:cBhvr>
                                        <p:cTn id="189" dur="2000" fill="hold"/>
                                        <p:tgtEl>
                                          <p:spTgt spid="71"/>
                                        </p:tgtEl>
                                        <p:attrNameLst>
                                          <p:attrName>r</p:attrName>
                                        </p:attrNameLst>
                                      </p:cBhvr>
                                    </p:animRot>
                                  </p:childTnLst>
                                </p:cTn>
                              </p:par>
                              <p:par>
                                <p:cTn id="190" presetID="3" presetClass="mediacall" presetSubtype="0" fill="hold" nodeType="withEffect">
                                  <p:stCondLst>
                                    <p:cond delay="0"/>
                                  </p:stCondLst>
                                  <p:childTnLst>
                                    <p:cmd type="call" cmd="stop">
                                      <p:cBhvr>
                                        <p:cTn id="191" dur="1" fill="hold"/>
                                        <p:tgtEl>
                                          <p:spTgt spid="74"/>
                                        </p:tgtEl>
                                      </p:cBhvr>
                                    </p:cmd>
                                  </p:childTnLst>
                                </p:cTn>
                              </p:par>
                            </p:childTnLst>
                          </p:cTn>
                        </p:par>
                      </p:childTnLst>
                    </p:cTn>
                  </p:par>
                  <p:par>
                    <p:cTn id="192" fill="hold">
                      <p:stCondLst>
                        <p:cond delay="indefinite"/>
                      </p:stCondLst>
                      <p:childTnLst>
                        <p:par>
                          <p:cTn id="193" fill="hold">
                            <p:stCondLst>
                              <p:cond delay="0"/>
                            </p:stCondLst>
                            <p:childTnLst>
                              <p:par>
                                <p:cTn id="194" presetID="8" presetClass="emph" presetSubtype="0" decel="100000" fill="hold" nodeType="clickEffect">
                                  <p:stCondLst>
                                    <p:cond delay="0"/>
                                  </p:stCondLst>
                                  <p:childTnLst>
                                    <p:animRot by="21600000">
                                      <p:cBhvr>
                                        <p:cTn id="195" dur="2000" fill="hold"/>
                                        <p:tgtEl>
                                          <p:spTgt spid="71"/>
                                        </p:tgtEl>
                                        <p:attrNameLst>
                                          <p:attrName>r</p:attrName>
                                        </p:attrNameLst>
                                      </p:cBhvr>
                                    </p:animRot>
                                  </p:childTnLst>
                                </p:cTn>
                              </p:par>
                              <p:par>
                                <p:cTn id="196" presetID="3" presetClass="mediacall" presetSubtype="0" fill="hold" nodeType="withEffect">
                                  <p:stCondLst>
                                    <p:cond delay="0"/>
                                  </p:stCondLst>
                                  <p:childTnLst>
                                    <p:cmd type="call" cmd="stop">
                                      <p:cBhvr>
                                        <p:cTn id="197" dur="1" fill="hold"/>
                                        <p:tgtEl>
                                          <p:spTgt spid="74"/>
                                        </p:tgtEl>
                                      </p:cBhvr>
                                    </p:cmd>
                                  </p:childTnLst>
                                </p:cTn>
                              </p:par>
                            </p:childTnLst>
                          </p:cTn>
                        </p:par>
                      </p:childTnLst>
                    </p:cTn>
                  </p:par>
                  <p:par>
                    <p:cTn id="198" fill="hold">
                      <p:stCondLst>
                        <p:cond delay="indefinite"/>
                      </p:stCondLst>
                      <p:childTnLst>
                        <p:par>
                          <p:cTn id="199" fill="hold">
                            <p:stCondLst>
                              <p:cond delay="0"/>
                            </p:stCondLst>
                            <p:childTnLst>
                              <p:par>
                                <p:cTn id="200" presetID="8" presetClass="emph" presetSubtype="0" decel="100000" fill="hold" nodeType="clickEffect">
                                  <p:stCondLst>
                                    <p:cond delay="0"/>
                                  </p:stCondLst>
                                  <p:childTnLst>
                                    <p:animRot by="21600000">
                                      <p:cBhvr>
                                        <p:cTn id="201" dur="2000" fill="hold"/>
                                        <p:tgtEl>
                                          <p:spTgt spid="71"/>
                                        </p:tgtEl>
                                        <p:attrNameLst>
                                          <p:attrName>r</p:attrName>
                                        </p:attrNameLst>
                                      </p:cBhvr>
                                    </p:animRot>
                                  </p:childTnLst>
                                </p:cTn>
                              </p:par>
                              <p:par>
                                <p:cTn id="202" presetID="3" presetClass="mediacall" presetSubtype="0" fill="hold" nodeType="withEffect">
                                  <p:stCondLst>
                                    <p:cond delay="0"/>
                                  </p:stCondLst>
                                  <p:childTnLst>
                                    <p:cmd type="call" cmd="stop">
                                      <p:cBhvr>
                                        <p:cTn id="203" dur="1" fill="hold"/>
                                        <p:tgtEl>
                                          <p:spTgt spid="74"/>
                                        </p:tgtEl>
                                      </p:cBhvr>
                                    </p:cmd>
                                  </p:childTnLst>
                                </p:cTn>
                              </p:par>
                            </p:childTnLst>
                          </p:cTn>
                        </p:par>
                      </p:childTnLst>
                    </p:cTn>
                  </p:par>
                  <p:par>
                    <p:cTn id="204" fill="hold">
                      <p:stCondLst>
                        <p:cond delay="indefinite"/>
                      </p:stCondLst>
                      <p:childTnLst>
                        <p:par>
                          <p:cTn id="205" fill="hold">
                            <p:stCondLst>
                              <p:cond delay="0"/>
                            </p:stCondLst>
                            <p:childTnLst>
                              <p:par>
                                <p:cTn id="206" presetID="8" presetClass="emph" presetSubtype="0" decel="100000" fill="hold" nodeType="clickEffect">
                                  <p:stCondLst>
                                    <p:cond delay="0"/>
                                  </p:stCondLst>
                                  <p:childTnLst>
                                    <p:animRot by="21600000">
                                      <p:cBhvr>
                                        <p:cTn id="207" dur="2000" fill="hold"/>
                                        <p:tgtEl>
                                          <p:spTgt spid="71"/>
                                        </p:tgtEl>
                                        <p:attrNameLst>
                                          <p:attrName>r</p:attrName>
                                        </p:attrNameLst>
                                      </p:cBhvr>
                                    </p:animRot>
                                  </p:childTnLst>
                                </p:cTn>
                              </p:par>
                              <p:par>
                                <p:cTn id="208" presetID="3" presetClass="mediacall" presetSubtype="0" fill="hold" nodeType="withEffect">
                                  <p:stCondLst>
                                    <p:cond delay="0"/>
                                  </p:stCondLst>
                                  <p:childTnLst>
                                    <p:cmd type="call" cmd="stop">
                                      <p:cBhvr>
                                        <p:cTn id="209" dur="1" fill="hold"/>
                                        <p:tgtEl>
                                          <p:spTgt spid="74"/>
                                        </p:tgtEl>
                                      </p:cBhvr>
                                    </p:cmd>
                                  </p:childTnLst>
                                </p:cTn>
                              </p:par>
                            </p:childTnLst>
                          </p:cTn>
                        </p:par>
                      </p:childTnLst>
                    </p:cTn>
                  </p:par>
                  <p:par>
                    <p:cTn id="210" fill="hold">
                      <p:stCondLst>
                        <p:cond delay="indefinite"/>
                      </p:stCondLst>
                      <p:childTnLst>
                        <p:par>
                          <p:cTn id="211" fill="hold">
                            <p:stCondLst>
                              <p:cond delay="0"/>
                            </p:stCondLst>
                            <p:childTnLst>
                              <p:par>
                                <p:cTn id="212" presetID="8" presetClass="emph" presetSubtype="0" decel="100000" fill="hold" nodeType="clickEffect">
                                  <p:stCondLst>
                                    <p:cond delay="0"/>
                                  </p:stCondLst>
                                  <p:childTnLst>
                                    <p:animRot by="21600000">
                                      <p:cBhvr>
                                        <p:cTn id="213" dur="2000" fill="hold"/>
                                        <p:tgtEl>
                                          <p:spTgt spid="71"/>
                                        </p:tgtEl>
                                        <p:attrNameLst>
                                          <p:attrName>r</p:attrName>
                                        </p:attrNameLst>
                                      </p:cBhvr>
                                    </p:animRot>
                                  </p:childTnLst>
                                </p:cTn>
                              </p:par>
                              <p:par>
                                <p:cTn id="214" presetID="3" presetClass="mediacall" presetSubtype="0" fill="hold" nodeType="withEffect">
                                  <p:stCondLst>
                                    <p:cond delay="0"/>
                                  </p:stCondLst>
                                  <p:childTnLst>
                                    <p:cmd type="call" cmd="stop">
                                      <p:cBhvr>
                                        <p:cTn id="215" dur="1" fill="hold"/>
                                        <p:tgtEl>
                                          <p:spTgt spid="74"/>
                                        </p:tgtEl>
                                      </p:cBhvr>
                                    </p:cmd>
                                  </p:childTnLst>
                                </p:cTn>
                              </p:par>
                            </p:childTnLst>
                          </p:cTn>
                        </p:par>
                      </p:childTnLst>
                    </p:cTn>
                  </p:par>
                  <p:par>
                    <p:cTn id="216" fill="hold">
                      <p:stCondLst>
                        <p:cond delay="indefinite"/>
                      </p:stCondLst>
                      <p:childTnLst>
                        <p:par>
                          <p:cTn id="217" fill="hold">
                            <p:stCondLst>
                              <p:cond delay="0"/>
                            </p:stCondLst>
                            <p:childTnLst>
                              <p:par>
                                <p:cTn id="218" presetID="8" presetClass="emph" presetSubtype="0" decel="100000" fill="hold" nodeType="clickEffect">
                                  <p:stCondLst>
                                    <p:cond delay="0"/>
                                  </p:stCondLst>
                                  <p:childTnLst>
                                    <p:animRot by="21600000">
                                      <p:cBhvr>
                                        <p:cTn id="219" dur="2000" fill="hold"/>
                                        <p:tgtEl>
                                          <p:spTgt spid="71"/>
                                        </p:tgtEl>
                                        <p:attrNameLst>
                                          <p:attrName>r</p:attrName>
                                        </p:attrNameLst>
                                      </p:cBhvr>
                                    </p:animRot>
                                  </p:childTnLst>
                                </p:cTn>
                              </p:par>
                              <p:par>
                                <p:cTn id="220" presetID="3" presetClass="mediacall" presetSubtype="0" fill="hold" nodeType="withEffect">
                                  <p:stCondLst>
                                    <p:cond delay="0"/>
                                  </p:stCondLst>
                                  <p:childTnLst>
                                    <p:cmd type="call" cmd="stop">
                                      <p:cBhvr>
                                        <p:cTn id="221" dur="1" fill="hold"/>
                                        <p:tgtEl>
                                          <p:spTgt spid="74"/>
                                        </p:tgtEl>
                                      </p:cBhvr>
                                    </p:cmd>
                                  </p:childTnLst>
                                </p:cTn>
                              </p:par>
                            </p:childTnLst>
                          </p:cTn>
                        </p:par>
                      </p:childTnLst>
                    </p:cTn>
                  </p:par>
                  <p:par>
                    <p:cTn id="222" fill="hold">
                      <p:stCondLst>
                        <p:cond delay="indefinite"/>
                      </p:stCondLst>
                      <p:childTnLst>
                        <p:par>
                          <p:cTn id="223" fill="hold">
                            <p:stCondLst>
                              <p:cond delay="0"/>
                            </p:stCondLst>
                            <p:childTnLst>
                              <p:par>
                                <p:cTn id="224" presetID="8" presetClass="emph" presetSubtype="0" decel="100000" fill="hold" nodeType="clickEffect">
                                  <p:stCondLst>
                                    <p:cond delay="0"/>
                                  </p:stCondLst>
                                  <p:childTnLst>
                                    <p:animRot by="21600000">
                                      <p:cBhvr>
                                        <p:cTn id="225" dur="2000" fill="hold"/>
                                        <p:tgtEl>
                                          <p:spTgt spid="71"/>
                                        </p:tgtEl>
                                        <p:attrNameLst>
                                          <p:attrName>r</p:attrName>
                                        </p:attrNameLst>
                                      </p:cBhvr>
                                    </p:animRot>
                                  </p:childTnLst>
                                </p:cTn>
                              </p:par>
                              <p:par>
                                <p:cTn id="226" presetID="3" presetClass="mediacall" presetSubtype="0" fill="hold" nodeType="withEffect">
                                  <p:stCondLst>
                                    <p:cond delay="0"/>
                                  </p:stCondLst>
                                  <p:childTnLst>
                                    <p:cmd type="call" cmd="stop">
                                      <p:cBhvr>
                                        <p:cTn id="227" dur="1" fill="hold"/>
                                        <p:tgtEl>
                                          <p:spTgt spid="74"/>
                                        </p:tgtEl>
                                      </p:cBhvr>
                                    </p:cmd>
                                  </p:childTnLst>
                                </p:cTn>
                              </p:par>
                            </p:childTnLst>
                          </p:cTn>
                        </p:par>
                      </p:childTnLst>
                    </p:cTn>
                  </p:par>
                  <p:par>
                    <p:cTn id="228" fill="hold">
                      <p:stCondLst>
                        <p:cond delay="indefinite"/>
                      </p:stCondLst>
                      <p:childTnLst>
                        <p:par>
                          <p:cTn id="229" fill="hold">
                            <p:stCondLst>
                              <p:cond delay="0"/>
                            </p:stCondLst>
                            <p:childTnLst>
                              <p:par>
                                <p:cTn id="230" presetID="8" presetClass="emph" presetSubtype="0" decel="100000" fill="hold" nodeType="clickEffect">
                                  <p:stCondLst>
                                    <p:cond delay="0"/>
                                  </p:stCondLst>
                                  <p:childTnLst>
                                    <p:animRot by="21600000">
                                      <p:cBhvr>
                                        <p:cTn id="231" dur="2000" fill="hold"/>
                                        <p:tgtEl>
                                          <p:spTgt spid="71"/>
                                        </p:tgtEl>
                                        <p:attrNameLst>
                                          <p:attrName>r</p:attrName>
                                        </p:attrNameLst>
                                      </p:cBhvr>
                                    </p:animRot>
                                  </p:childTnLst>
                                </p:cTn>
                              </p:par>
                              <p:par>
                                <p:cTn id="232" presetID="3" presetClass="mediacall" presetSubtype="0" fill="hold" nodeType="withEffect">
                                  <p:stCondLst>
                                    <p:cond delay="0"/>
                                  </p:stCondLst>
                                  <p:childTnLst>
                                    <p:cmd type="call" cmd="stop">
                                      <p:cBhvr>
                                        <p:cTn id="233" dur="1" fill="hold"/>
                                        <p:tgtEl>
                                          <p:spTgt spid="74"/>
                                        </p:tgtEl>
                                      </p:cBhvr>
                                    </p:cmd>
                                  </p:childTnLst>
                                </p:cTn>
                              </p:par>
                            </p:childTnLst>
                          </p:cTn>
                        </p:par>
                      </p:childTnLst>
                    </p:cTn>
                  </p:par>
                  <p:par>
                    <p:cTn id="234" fill="hold">
                      <p:stCondLst>
                        <p:cond delay="indefinite"/>
                      </p:stCondLst>
                      <p:childTnLst>
                        <p:par>
                          <p:cTn id="235" fill="hold">
                            <p:stCondLst>
                              <p:cond delay="0"/>
                            </p:stCondLst>
                            <p:childTnLst>
                              <p:par>
                                <p:cTn id="236" presetID="8" presetClass="emph" presetSubtype="0" decel="100000" fill="hold" nodeType="clickEffect">
                                  <p:stCondLst>
                                    <p:cond delay="0"/>
                                  </p:stCondLst>
                                  <p:childTnLst>
                                    <p:animRot by="21600000">
                                      <p:cBhvr>
                                        <p:cTn id="237" dur="2000" fill="hold"/>
                                        <p:tgtEl>
                                          <p:spTgt spid="71"/>
                                        </p:tgtEl>
                                        <p:attrNameLst>
                                          <p:attrName>r</p:attrName>
                                        </p:attrNameLst>
                                      </p:cBhvr>
                                    </p:animRot>
                                  </p:childTnLst>
                                </p:cTn>
                              </p:par>
                              <p:par>
                                <p:cTn id="238" presetID="3" presetClass="mediacall" presetSubtype="0" fill="hold" nodeType="withEffect">
                                  <p:stCondLst>
                                    <p:cond delay="0"/>
                                  </p:stCondLst>
                                  <p:childTnLst>
                                    <p:cmd type="call" cmd="stop">
                                      <p:cBhvr>
                                        <p:cTn id="239" dur="1" fill="hold"/>
                                        <p:tgtEl>
                                          <p:spTgt spid="74"/>
                                        </p:tgtEl>
                                      </p:cBhvr>
                                    </p:cmd>
                                  </p:childTnLst>
                                </p:cTn>
                              </p:par>
                            </p:childTnLst>
                          </p:cTn>
                        </p:par>
                      </p:childTnLst>
                    </p:cTn>
                  </p:par>
                  <p:par>
                    <p:cTn id="240" fill="hold">
                      <p:stCondLst>
                        <p:cond delay="indefinite"/>
                      </p:stCondLst>
                      <p:childTnLst>
                        <p:par>
                          <p:cTn id="241" fill="hold">
                            <p:stCondLst>
                              <p:cond delay="0"/>
                            </p:stCondLst>
                            <p:childTnLst>
                              <p:par>
                                <p:cTn id="242" presetID="8" presetClass="emph" presetSubtype="0" decel="100000" fill="hold" nodeType="clickEffect">
                                  <p:stCondLst>
                                    <p:cond delay="0"/>
                                  </p:stCondLst>
                                  <p:childTnLst>
                                    <p:animRot by="21600000">
                                      <p:cBhvr>
                                        <p:cTn id="243" dur="2000" fill="hold"/>
                                        <p:tgtEl>
                                          <p:spTgt spid="71"/>
                                        </p:tgtEl>
                                        <p:attrNameLst>
                                          <p:attrName>r</p:attrName>
                                        </p:attrNameLst>
                                      </p:cBhvr>
                                    </p:animRot>
                                  </p:childTnLst>
                                </p:cTn>
                              </p:par>
                              <p:par>
                                <p:cTn id="244" presetID="3" presetClass="mediacall" presetSubtype="0" fill="hold" nodeType="withEffect">
                                  <p:stCondLst>
                                    <p:cond delay="0"/>
                                  </p:stCondLst>
                                  <p:childTnLst>
                                    <p:cmd type="call" cmd="stop">
                                      <p:cBhvr>
                                        <p:cTn id="245" dur="1" fill="hold"/>
                                        <p:tgtEl>
                                          <p:spTgt spid="74"/>
                                        </p:tgtEl>
                                      </p:cBhvr>
                                    </p:cmd>
                                  </p:childTnLst>
                                </p:cTn>
                              </p:par>
                            </p:childTnLst>
                          </p:cTn>
                        </p:par>
                      </p:childTnLst>
                    </p:cTn>
                  </p:par>
                  <p:par>
                    <p:cTn id="246" fill="hold">
                      <p:stCondLst>
                        <p:cond delay="indefinite"/>
                      </p:stCondLst>
                      <p:childTnLst>
                        <p:par>
                          <p:cTn id="247" fill="hold">
                            <p:stCondLst>
                              <p:cond delay="0"/>
                            </p:stCondLst>
                            <p:childTnLst>
                              <p:par>
                                <p:cTn id="248" presetID="8" presetClass="emph" presetSubtype="0" decel="100000" fill="hold" nodeType="clickEffect">
                                  <p:stCondLst>
                                    <p:cond delay="0"/>
                                  </p:stCondLst>
                                  <p:childTnLst>
                                    <p:animRot by="21600000">
                                      <p:cBhvr>
                                        <p:cTn id="249" dur="2000" fill="hold"/>
                                        <p:tgtEl>
                                          <p:spTgt spid="71"/>
                                        </p:tgtEl>
                                        <p:attrNameLst>
                                          <p:attrName>r</p:attrName>
                                        </p:attrNameLst>
                                      </p:cBhvr>
                                    </p:animRot>
                                  </p:childTnLst>
                                </p:cTn>
                              </p:par>
                              <p:par>
                                <p:cTn id="250" presetID="3" presetClass="mediacall" presetSubtype="0" fill="hold" nodeType="withEffect">
                                  <p:stCondLst>
                                    <p:cond delay="0"/>
                                  </p:stCondLst>
                                  <p:childTnLst>
                                    <p:cmd type="call" cmd="stop">
                                      <p:cBhvr>
                                        <p:cTn id="251" dur="1" fill="hold"/>
                                        <p:tgtEl>
                                          <p:spTgt spid="74"/>
                                        </p:tgtEl>
                                      </p:cBhvr>
                                    </p:cmd>
                                  </p:childTnLst>
                                </p:cTn>
                              </p:par>
                            </p:childTnLst>
                          </p:cTn>
                        </p:par>
                      </p:childTnLst>
                    </p:cTn>
                  </p:par>
                  <p:par>
                    <p:cTn id="252" fill="hold">
                      <p:stCondLst>
                        <p:cond delay="indefinite"/>
                      </p:stCondLst>
                      <p:childTnLst>
                        <p:par>
                          <p:cTn id="253" fill="hold">
                            <p:stCondLst>
                              <p:cond delay="0"/>
                            </p:stCondLst>
                            <p:childTnLst>
                              <p:par>
                                <p:cTn id="254" presetID="8" presetClass="emph" presetSubtype="0" decel="100000" fill="hold" nodeType="clickEffect">
                                  <p:stCondLst>
                                    <p:cond delay="0"/>
                                  </p:stCondLst>
                                  <p:childTnLst>
                                    <p:animRot by="21600000">
                                      <p:cBhvr>
                                        <p:cTn id="255" dur="2000" fill="hold"/>
                                        <p:tgtEl>
                                          <p:spTgt spid="71"/>
                                        </p:tgtEl>
                                        <p:attrNameLst>
                                          <p:attrName>r</p:attrName>
                                        </p:attrNameLst>
                                      </p:cBhvr>
                                    </p:animRot>
                                  </p:childTnLst>
                                </p:cTn>
                              </p:par>
                              <p:par>
                                <p:cTn id="256" presetID="3" presetClass="mediacall" presetSubtype="0" fill="hold" nodeType="withEffect">
                                  <p:stCondLst>
                                    <p:cond delay="0"/>
                                  </p:stCondLst>
                                  <p:childTnLst>
                                    <p:cmd type="call" cmd="stop">
                                      <p:cBhvr>
                                        <p:cTn id="257" dur="1" fill="hold"/>
                                        <p:tgtEl>
                                          <p:spTgt spid="74"/>
                                        </p:tgtEl>
                                      </p:cBhvr>
                                    </p:cmd>
                                  </p:childTnLst>
                                </p:cTn>
                              </p:par>
                            </p:childTnLst>
                          </p:cTn>
                        </p:par>
                      </p:childTnLst>
                    </p:cTn>
                  </p:par>
                  <p:par>
                    <p:cTn id="258" fill="hold">
                      <p:stCondLst>
                        <p:cond delay="indefinite"/>
                      </p:stCondLst>
                      <p:childTnLst>
                        <p:par>
                          <p:cTn id="259" fill="hold">
                            <p:stCondLst>
                              <p:cond delay="0"/>
                            </p:stCondLst>
                            <p:childTnLst>
                              <p:par>
                                <p:cTn id="260" presetID="8" presetClass="emph" presetSubtype="0" decel="100000" fill="hold" nodeType="clickEffect">
                                  <p:stCondLst>
                                    <p:cond delay="0"/>
                                  </p:stCondLst>
                                  <p:childTnLst>
                                    <p:animRot by="21600000">
                                      <p:cBhvr>
                                        <p:cTn id="261" dur="2000" fill="hold"/>
                                        <p:tgtEl>
                                          <p:spTgt spid="71"/>
                                        </p:tgtEl>
                                        <p:attrNameLst>
                                          <p:attrName>r</p:attrName>
                                        </p:attrNameLst>
                                      </p:cBhvr>
                                    </p:animRot>
                                  </p:childTnLst>
                                </p:cTn>
                              </p:par>
                              <p:par>
                                <p:cTn id="262" presetID="3" presetClass="mediacall" presetSubtype="0" fill="hold" nodeType="withEffect">
                                  <p:stCondLst>
                                    <p:cond delay="0"/>
                                  </p:stCondLst>
                                  <p:childTnLst>
                                    <p:cmd type="call" cmd="stop">
                                      <p:cBhvr>
                                        <p:cTn id="263" dur="1" fill="hold"/>
                                        <p:tgtEl>
                                          <p:spTgt spid="74"/>
                                        </p:tgtEl>
                                      </p:cBhvr>
                                    </p:cmd>
                                  </p:childTnLst>
                                </p:cTn>
                              </p:par>
                            </p:childTnLst>
                          </p:cTn>
                        </p:par>
                      </p:childTnLst>
                    </p:cTn>
                  </p:par>
                  <p:par>
                    <p:cTn id="264" fill="hold">
                      <p:stCondLst>
                        <p:cond delay="indefinite"/>
                      </p:stCondLst>
                      <p:childTnLst>
                        <p:par>
                          <p:cTn id="265" fill="hold">
                            <p:stCondLst>
                              <p:cond delay="0"/>
                            </p:stCondLst>
                            <p:childTnLst>
                              <p:par>
                                <p:cTn id="266" presetID="8" presetClass="emph" presetSubtype="0" decel="100000" fill="hold" nodeType="clickEffect">
                                  <p:stCondLst>
                                    <p:cond delay="0"/>
                                  </p:stCondLst>
                                  <p:childTnLst>
                                    <p:animRot by="21600000">
                                      <p:cBhvr>
                                        <p:cTn id="267" dur="2000" fill="hold"/>
                                        <p:tgtEl>
                                          <p:spTgt spid="71"/>
                                        </p:tgtEl>
                                        <p:attrNameLst>
                                          <p:attrName>r</p:attrName>
                                        </p:attrNameLst>
                                      </p:cBhvr>
                                    </p:animRot>
                                  </p:childTnLst>
                                </p:cTn>
                              </p:par>
                              <p:par>
                                <p:cTn id="268" presetID="3" presetClass="mediacall" presetSubtype="0" fill="hold" nodeType="withEffect">
                                  <p:stCondLst>
                                    <p:cond delay="0"/>
                                  </p:stCondLst>
                                  <p:childTnLst>
                                    <p:cmd type="call" cmd="stop">
                                      <p:cBhvr>
                                        <p:cTn id="269" dur="1" fill="hold"/>
                                        <p:tgtEl>
                                          <p:spTgt spid="74"/>
                                        </p:tgtEl>
                                      </p:cBhvr>
                                    </p:cmd>
                                  </p:childTnLst>
                                </p:cTn>
                              </p:par>
                            </p:childTnLst>
                          </p:cTn>
                        </p:par>
                      </p:childTnLst>
                    </p:cTn>
                  </p:par>
                  <p:par>
                    <p:cTn id="270" fill="hold">
                      <p:stCondLst>
                        <p:cond delay="indefinite"/>
                      </p:stCondLst>
                      <p:childTnLst>
                        <p:par>
                          <p:cTn id="271" fill="hold">
                            <p:stCondLst>
                              <p:cond delay="0"/>
                            </p:stCondLst>
                            <p:childTnLst>
                              <p:par>
                                <p:cTn id="272" presetID="8" presetClass="emph" presetSubtype="0" decel="100000" fill="hold" nodeType="clickEffect">
                                  <p:stCondLst>
                                    <p:cond delay="0"/>
                                  </p:stCondLst>
                                  <p:childTnLst>
                                    <p:animRot by="21600000">
                                      <p:cBhvr>
                                        <p:cTn id="273" dur="2000" fill="hold"/>
                                        <p:tgtEl>
                                          <p:spTgt spid="71"/>
                                        </p:tgtEl>
                                        <p:attrNameLst>
                                          <p:attrName>r</p:attrName>
                                        </p:attrNameLst>
                                      </p:cBhvr>
                                    </p:animRot>
                                  </p:childTnLst>
                                </p:cTn>
                              </p:par>
                              <p:par>
                                <p:cTn id="274" presetID="3" presetClass="mediacall" presetSubtype="0" fill="hold" nodeType="withEffect">
                                  <p:stCondLst>
                                    <p:cond delay="0"/>
                                  </p:stCondLst>
                                  <p:childTnLst>
                                    <p:cmd type="call" cmd="stop">
                                      <p:cBhvr>
                                        <p:cTn id="275" dur="1" fill="hold"/>
                                        <p:tgtEl>
                                          <p:spTgt spid="74"/>
                                        </p:tgtEl>
                                      </p:cBhvr>
                                    </p:cmd>
                                  </p:childTnLst>
                                </p:cTn>
                              </p:par>
                            </p:childTnLst>
                          </p:cTn>
                        </p:par>
                      </p:childTnLst>
                    </p:cTn>
                  </p:par>
                  <p:par>
                    <p:cTn id="276" fill="hold">
                      <p:stCondLst>
                        <p:cond delay="indefinite"/>
                      </p:stCondLst>
                      <p:childTnLst>
                        <p:par>
                          <p:cTn id="277" fill="hold">
                            <p:stCondLst>
                              <p:cond delay="0"/>
                            </p:stCondLst>
                            <p:childTnLst>
                              <p:par>
                                <p:cTn id="278" presetID="8" presetClass="emph" presetSubtype="0" decel="100000" fill="hold" nodeType="clickEffect">
                                  <p:stCondLst>
                                    <p:cond delay="0"/>
                                  </p:stCondLst>
                                  <p:childTnLst>
                                    <p:animRot by="21600000">
                                      <p:cBhvr>
                                        <p:cTn id="279" dur="2000" fill="hold"/>
                                        <p:tgtEl>
                                          <p:spTgt spid="71"/>
                                        </p:tgtEl>
                                        <p:attrNameLst>
                                          <p:attrName>r</p:attrName>
                                        </p:attrNameLst>
                                      </p:cBhvr>
                                    </p:animRot>
                                  </p:childTnLst>
                                </p:cTn>
                              </p:par>
                              <p:par>
                                <p:cTn id="280" presetID="3" presetClass="mediacall" presetSubtype="0" fill="hold" nodeType="withEffect">
                                  <p:stCondLst>
                                    <p:cond delay="0"/>
                                  </p:stCondLst>
                                  <p:childTnLst>
                                    <p:cmd type="call" cmd="stop">
                                      <p:cBhvr>
                                        <p:cTn id="281" dur="1" fill="hold"/>
                                        <p:tgtEl>
                                          <p:spTgt spid="74"/>
                                        </p:tgtEl>
                                      </p:cBhvr>
                                    </p:cmd>
                                  </p:childTnLst>
                                </p:cTn>
                              </p:par>
                            </p:childTnLst>
                          </p:cTn>
                        </p:par>
                      </p:childTnLst>
                    </p:cTn>
                  </p:par>
                  <p:par>
                    <p:cTn id="282" fill="hold">
                      <p:stCondLst>
                        <p:cond delay="indefinite"/>
                      </p:stCondLst>
                      <p:childTnLst>
                        <p:par>
                          <p:cTn id="283" fill="hold">
                            <p:stCondLst>
                              <p:cond delay="0"/>
                            </p:stCondLst>
                            <p:childTnLst>
                              <p:par>
                                <p:cTn id="284" presetID="8" presetClass="emph" presetSubtype="0" decel="100000" fill="hold" nodeType="clickEffect">
                                  <p:stCondLst>
                                    <p:cond delay="0"/>
                                  </p:stCondLst>
                                  <p:childTnLst>
                                    <p:animRot by="21600000">
                                      <p:cBhvr>
                                        <p:cTn id="285" dur="2000" fill="hold"/>
                                        <p:tgtEl>
                                          <p:spTgt spid="71"/>
                                        </p:tgtEl>
                                        <p:attrNameLst>
                                          <p:attrName>r</p:attrName>
                                        </p:attrNameLst>
                                      </p:cBhvr>
                                    </p:animRot>
                                  </p:childTnLst>
                                </p:cTn>
                              </p:par>
                              <p:par>
                                <p:cTn id="286" presetID="3" presetClass="mediacall" presetSubtype="0" fill="hold" nodeType="withEffect">
                                  <p:stCondLst>
                                    <p:cond delay="0"/>
                                  </p:stCondLst>
                                  <p:childTnLst>
                                    <p:cmd type="call" cmd="stop">
                                      <p:cBhvr>
                                        <p:cTn id="287" dur="1" fill="hold"/>
                                        <p:tgtEl>
                                          <p:spTgt spid="74"/>
                                        </p:tgtEl>
                                      </p:cBhvr>
                                    </p:cmd>
                                  </p:childTnLst>
                                </p:cTn>
                              </p:par>
                            </p:childTnLst>
                          </p:cTn>
                        </p:par>
                      </p:childTnLst>
                    </p:cTn>
                  </p:par>
                  <p:par>
                    <p:cTn id="288" fill="hold">
                      <p:stCondLst>
                        <p:cond delay="indefinite"/>
                      </p:stCondLst>
                      <p:childTnLst>
                        <p:par>
                          <p:cTn id="289" fill="hold">
                            <p:stCondLst>
                              <p:cond delay="0"/>
                            </p:stCondLst>
                            <p:childTnLst>
                              <p:par>
                                <p:cTn id="290" presetID="8" presetClass="emph" presetSubtype="0" decel="100000" fill="hold" nodeType="clickEffect">
                                  <p:stCondLst>
                                    <p:cond delay="0"/>
                                  </p:stCondLst>
                                  <p:childTnLst>
                                    <p:animRot by="21600000">
                                      <p:cBhvr>
                                        <p:cTn id="291" dur="2000" fill="hold"/>
                                        <p:tgtEl>
                                          <p:spTgt spid="71"/>
                                        </p:tgtEl>
                                        <p:attrNameLst>
                                          <p:attrName>r</p:attrName>
                                        </p:attrNameLst>
                                      </p:cBhvr>
                                    </p:animRot>
                                  </p:childTnLst>
                                </p:cTn>
                              </p:par>
                              <p:par>
                                <p:cTn id="292" presetID="3" presetClass="mediacall" presetSubtype="0" fill="hold" nodeType="withEffect">
                                  <p:stCondLst>
                                    <p:cond delay="0"/>
                                  </p:stCondLst>
                                  <p:childTnLst>
                                    <p:cmd type="call" cmd="stop">
                                      <p:cBhvr>
                                        <p:cTn id="293" dur="1" fill="hold"/>
                                        <p:tgtEl>
                                          <p:spTgt spid="74"/>
                                        </p:tgtEl>
                                      </p:cBhvr>
                                    </p:cmd>
                                  </p:childTnLst>
                                </p:cTn>
                              </p:par>
                            </p:childTnLst>
                          </p:cTn>
                        </p:par>
                      </p:childTnLst>
                    </p:cTn>
                  </p:par>
                  <p:par>
                    <p:cTn id="294" fill="hold">
                      <p:stCondLst>
                        <p:cond delay="indefinite"/>
                      </p:stCondLst>
                      <p:childTnLst>
                        <p:par>
                          <p:cTn id="295" fill="hold">
                            <p:stCondLst>
                              <p:cond delay="0"/>
                            </p:stCondLst>
                            <p:childTnLst>
                              <p:par>
                                <p:cTn id="296" presetID="8" presetClass="emph" presetSubtype="0" decel="100000" fill="hold" nodeType="clickEffect">
                                  <p:stCondLst>
                                    <p:cond delay="0"/>
                                  </p:stCondLst>
                                  <p:childTnLst>
                                    <p:animRot by="21600000">
                                      <p:cBhvr>
                                        <p:cTn id="297" dur="2000" fill="hold"/>
                                        <p:tgtEl>
                                          <p:spTgt spid="71"/>
                                        </p:tgtEl>
                                        <p:attrNameLst>
                                          <p:attrName>r</p:attrName>
                                        </p:attrNameLst>
                                      </p:cBhvr>
                                    </p:animRot>
                                  </p:childTnLst>
                                </p:cTn>
                              </p:par>
                              <p:par>
                                <p:cTn id="298" presetID="3" presetClass="mediacall" presetSubtype="0" fill="hold" nodeType="withEffect">
                                  <p:stCondLst>
                                    <p:cond delay="0"/>
                                  </p:stCondLst>
                                  <p:childTnLst>
                                    <p:cmd type="call" cmd="stop">
                                      <p:cBhvr>
                                        <p:cTn id="299" dur="1" fill="hold"/>
                                        <p:tgtEl>
                                          <p:spTgt spid="74"/>
                                        </p:tgtEl>
                                      </p:cBhvr>
                                    </p:cmd>
                                  </p:childTnLst>
                                </p:cTn>
                              </p:par>
                            </p:childTnLst>
                          </p:cTn>
                        </p:par>
                      </p:childTnLst>
                    </p:cTn>
                  </p:par>
                  <p:par>
                    <p:cTn id="300" fill="hold">
                      <p:stCondLst>
                        <p:cond delay="indefinite"/>
                      </p:stCondLst>
                      <p:childTnLst>
                        <p:par>
                          <p:cTn id="301" fill="hold">
                            <p:stCondLst>
                              <p:cond delay="0"/>
                            </p:stCondLst>
                            <p:childTnLst>
                              <p:par>
                                <p:cTn id="302" presetID="8" presetClass="emph" presetSubtype="0" decel="100000" fill="hold" nodeType="clickEffect">
                                  <p:stCondLst>
                                    <p:cond delay="0"/>
                                  </p:stCondLst>
                                  <p:childTnLst>
                                    <p:animRot by="21600000">
                                      <p:cBhvr>
                                        <p:cTn id="303" dur="2000" fill="hold"/>
                                        <p:tgtEl>
                                          <p:spTgt spid="71"/>
                                        </p:tgtEl>
                                        <p:attrNameLst>
                                          <p:attrName>r</p:attrName>
                                        </p:attrNameLst>
                                      </p:cBhvr>
                                    </p:animRot>
                                  </p:childTnLst>
                                </p:cTn>
                              </p:par>
                              <p:par>
                                <p:cTn id="304" presetID="3" presetClass="mediacall" presetSubtype="0" fill="hold" nodeType="withEffect">
                                  <p:stCondLst>
                                    <p:cond delay="0"/>
                                  </p:stCondLst>
                                  <p:childTnLst>
                                    <p:cmd type="call" cmd="stop">
                                      <p:cBhvr>
                                        <p:cTn id="305" dur="1" fill="hold"/>
                                        <p:tgtEl>
                                          <p:spTgt spid="74"/>
                                        </p:tgtEl>
                                      </p:cBhvr>
                                    </p:cmd>
                                  </p:childTnLst>
                                </p:cTn>
                              </p:par>
                            </p:childTnLst>
                          </p:cTn>
                        </p:par>
                      </p:childTnLst>
                    </p:cTn>
                  </p:par>
                  <p:par>
                    <p:cTn id="306" fill="hold">
                      <p:stCondLst>
                        <p:cond delay="indefinite"/>
                      </p:stCondLst>
                      <p:childTnLst>
                        <p:par>
                          <p:cTn id="307" fill="hold">
                            <p:stCondLst>
                              <p:cond delay="0"/>
                            </p:stCondLst>
                            <p:childTnLst>
                              <p:par>
                                <p:cTn id="308" presetID="8" presetClass="emph" presetSubtype="0" decel="100000" fill="hold" nodeType="clickEffect">
                                  <p:stCondLst>
                                    <p:cond delay="0"/>
                                  </p:stCondLst>
                                  <p:childTnLst>
                                    <p:animRot by="21600000">
                                      <p:cBhvr>
                                        <p:cTn id="309" dur="2000" fill="hold"/>
                                        <p:tgtEl>
                                          <p:spTgt spid="71"/>
                                        </p:tgtEl>
                                        <p:attrNameLst>
                                          <p:attrName>r</p:attrName>
                                        </p:attrNameLst>
                                      </p:cBhvr>
                                    </p:animRot>
                                  </p:childTnLst>
                                </p:cTn>
                              </p:par>
                              <p:par>
                                <p:cTn id="310" presetID="3" presetClass="mediacall" presetSubtype="0" fill="hold" nodeType="withEffect">
                                  <p:stCondLst>
                                    <p:cond delay="0"/>
                                  </p:stCondLst>
                                  <p:childTnLst>
                                    <p:cmd type="call" cmd="stop">
                                      <p:cBhvr>
                                        <p:cTn id="311" dur="1" fill="hold"/>
                                        <p:tgtEl>
                                          <p:spTgt spid="74"/>
                                        </p:tgtEl>
                                      </p:cBhvr>
                                    </p:cmd>
                                  </p:childTnLst>
                                </p:cTn>
                              </p:par>
                            </p:childTnLst>
                          </p:cTn>
                        </p:par>
                      </p:childTnLst>
                    </p:cTn>
                  </p:par>
                  <p:par>
                    <p:cTn id="312" fill="hold">
                      <p:stCondLst>
                        <p:cond delay="indefinite"/>
                      </p:stCondLst>
                      <p:childTnLst>
                        <p:par>
                          <p:cTn id="313" fill="hold">
                            <p:stCondLst>
                              <p:cond delay="0"/>
                            </p:stCondLst>
                            <p:childTnLst>
                              <p:par>
                                <p:cTn id="314" presetID="8" presetClass="emph" presetSubtype="0" decel="100000" fill="hold" nodeType="clickEffect">
                                  <p:stCondLst>
                                    <p:cond delay="0"/>
                                  </p:stCondLst>
                                  <p:childTnLst>
                                    <p:animRot by="21600000">
                                      <p:cBhvr>
                                        <p:cTn id="315" dur="2000" fill="hold"/>
                                        <p:tgtEl>
                                          <p:spTgt spid="71"/>
                                        </p:tgtEl>
                                        <p:attrNameLst>
                                          <p:attrName>r</p:attrName>
                                        </p:attrNameLst>
                                      </p:cBhvr>
                                    </p:animRot>
                                  </p:childTnLst>
                                </p:cTn>
                              </p:par>
                              <p:par>
                                <p:cTn id="316" presetID="3" presetClass="mediacall" presetSubtype="0" fill="hold" nodeType="withEffect">
                                  <p:stCondLst>
                                    <p:cond delay="0"/>
                                  </p:stCondLst>
                                  <p:childTnLst>
                                    <p:cmd type="call" cmd="stop">
                                      <p:cBhvr>
                                        <p:cTn id="317" dur="1" fill="hold"/>
                                        <p:tgtEl>
                                          <p:spTgt spid="74"/>
                                        </p:tgtEl>
                                      </p:cBhvr>
                                    </p:cmd>
                                  </p:childTnLst>
                                </p:cTn>
                              </p:par>
                            </p:childTnLst>
                          </p:cTn>
                        </p:par>
                      </p:childTnLst>
                    </p:cTn>
                  </p:par>
                  <p:par>
                    <p:cTn id="318" fill="hold">
                      <p:stCondLst>
                        <p:cond delay="indefinite"/>
                      </p:stCondLst>
                      <p:childTnLst>
                        <p:par>
                          <p:cTn id="319" fill="hold">
                            <p:stCondLst>
                              <p:cond delay="0"/>
                            </p:stCondLst>
                            <p:childTnLst>
                              <p:par>
                                <p:cTn id="320" presetID="8" presetClass="emph" presetSubtype="0" decel="100000" fill="hold" nodeType="clickEffect">
                                  <p:stCondLst>
                                    <p:cond delay="0"/>
                                  </p:stCondLst>
                                  <p:childTnLst>
                                    <p:animRot by="21600000">
                                      <p:cBhvr>
                                        <p:cTn id="321" dur="2000" fill="hold"/>
                                        <p:tgtEl>
                                          <p:spTgt spid="71"/>
                                        </p:tgtEl>
                                        <p:attrNameLst>
                                          <p:attrName>r</p:attrName>
                                        </p:attrNameLst>
                                      </p:cBhvr>
                                    </p:animRot>
                                  </p:childTnLst>
                                </p:cTn>
                              </p:par>
                              <p:par>
                                <p:cTn id="322" presetID="3" presetClass="mediacall" presetSubtype="0" fill="hold" nodeType="withEffect">
                                  <p:stCondLst>
                                    <p:cond delay="0"/>
                                  </p:stCondLst>
                                  <p:childTnLst>
                                    <p:cmd type="call" cmd="stop">
                                      <p:cBhvr>
                                        <p:cTn id="323" dur="1" fill="hold"/>
                                        <p:tgtEl>
                                          <p:spTgt spid="74"/>
                                        </p:tgtEl>
                                      </p:cBhvr>
                                    </p:cmd>
                                  </p:childTnLst>
                                </p:cTn>
                              </p:par>
                            </p:childTnLst>
                          </p:cTn>
                        </p:par>
                      </p:childTnLst>
                    </p:cTn>
                  </p:par>
                  <p:par>
                    <p:cTn id="324" fill="hold">
                      <p:stCondLst>
                        <p:cond delay="indefinite"/>
                      </p:stCondLst>
                      <p:childTnLst>
                        <p:par>
                          <p:cTn id="325" fill="hold">
                            <p:stCondLst>
                              <p:cond delay="0"/>
                            </p:stCondLst>
                            <p:childTnLst>
                              <p:par>
                                <p:cTn id="326" presetID="8" presetClass="emph" presetSubtype="0" decel="100000" fill="hold" nodeType="clickEffect">
                                  <p:stCondLst>
                                    <p:cond delay="0"/>
                                  </p:stCondLst>
                                  <p:childTnLst>
                                    <p:animRot by="21600000">
                                      <p:cBhvr>
                                        <p:cTn id="327" dur="2000" fill="hold"/>
                                        <p:tgtEl>
                                          <p:spTgt spid="71"/>
                                        </p:tgtEl>
                                        <p:attrNameLst>
                                          <p:attrName>r</p:attrName>
                                        </p:attrNameLst>
                                      </p:cBhvr>
                                    </p:animRot>
                                  </p:childTnLst>
                                </p:cTn>
                              </p:par>
                              <p:par>
                                <p:cTn id="328" presetID="3" presetClass="mediacall" presetSubtype="0" fill="hold" nodeType="withEffect">
                                  <p:stCondLst>
                                    <p:cond delay="0"/>
                                  </p:stCondLst>
                                  <p:childTnLst>
                                    <p:cmd type="call" cmd="stop">
                                      <p:cBhvr>
                                        <p:cTn id="329" dur="1" fill="hold"/>
                                        <p:tgtEl>
                                          <p:spTgt spid="74"/>
                                        </p:tgtEl>
                                      </p:cBhvr>
                                    </p:cmd>
                                  </p:childTnLst>
                                </p:cTn>
                              </p:par>
                            </p:childTnLst>
                          </p:cTn>
                        </p:par>
                      </p:childTnLst>
                    </p:cTn>
                  </p:par>
                  <p:par>
                    <p:cTn id="330" fill="hold">
                      <p:stCondLst>
                        <p:cond delay="indefinite"/>
                      </p:stCondLst>
                      <p:childTnLst>
                        <p:par>
                          <p:cTn id="331" fill="hold">
                            <p:stCondLst>
                              <p:cond delay="0"/>
                            </p:stCondLst>
                            <p:childTnLst>
                              <p:par>
                                <p:cTn id="332" presetID="8" presetClass="emph" presetSubtype="0" decel="100000" fill="hold" nodeType="clickEffect">
                                  <p:stCondLst>
                                    <p:cond delay="0"/>
                                  </p:stCondLst>
                                  <p:childTnLst>
                                    <p:animRot by="21600000">
                                      <p:cBhvr>
                                        <p:cTn id="333" dur="2000" fill="hold"/>
                                        <p:tgtEl>
                                          <p:spTgt spid="71"/>
                                        </p:tgtEl>
                                        <p:attrNameLst>
                                          <p:attrName>r</p:attrName>
                                        </p:attrNameLst>
                                      </p:cBhvr>
                                    </p:animRot>
                                  </p:childTnLst>
                                </p:cTn>
                              </p:par>
                              <p:par>
                                <p:cTn id="334" presetID="3" presetClass="mediacall" presetSubtype="0" fill="hold" nodeType="withEffect">
                                  <p:stCondLst>
                                    <p:cond delay="0"/>
                                  </p:stCondLst>
                                  <p:childTnLst>
                                    <p:cmd type="call" cmd="stop">
                                      <p:cBhvr>
                                        <p:cTn id="335" dur="1" fill="hold"/>
                                        <p:tgtEl>
                                          <p:spTgt spid="74"/>
                                        </p:tgtEl>
                                      </p:cBhvr>
                                    </p:cmd>
                                  </p:childTnLst>
                                </p:cTn>
                              </p:par>
                            </p:childTnLst>
                          </p:cTn>
                        </p:par>
                      </p:childTnLst>
                    </p:cTn>
                  </p:par>
                  <p:par>
                    <p:cTn id="336" fill="hold">
                      <p:stCondLst>
                        <p:cond delay="indefinite"/>
                      </p:stCondLst>
                      <p:childTnLst>
                        <p:par>
                          <p:cTn id="337" fill="hold">
                            <p:stCondLst>
                              <p:cond delay="0"/>
                            </p:stCondLst>
                            <p:childTnLst>
                              <p:par>
                                <p:cTn id="338" presetID="8" presetClass="emph" presetSubtype="0" decel="100000" fill="hold" nodeType="clickEffect">
                                  <p:stCondLst>
                                    <p:cond delay="0"/>
                                  </p:stCondLst>
                                  <p:childTnLst>
                                    <p:animRot by="21600000">
                                      <p:cBhvr>
                                        <p:cTn id="339" dur="2000" fill="hold"/>
                                        <p:tgtEl>
                                          <p:spTgt spid="71"/>
                                        </p:tgtEl>
                                        <p:attrNameLst>
                                          <p:attrName>r</p:attrName>
                                        </p:attrNameLst>
                                      </p:cBhvr>
                                    </p:animRot>
                                  </p:childTnLst>
                                </p:cTn>
                              </p:par>
                              <p:par>
                                <p:cTn id="340" presetID="3" presetClass="mediacall" presetSubtype="0" fill="hold" nodeType="withEffect">
                                  <p:stCondLst>
                                    <p:cond delay="0"/>
                                  </p:stCondLst>
                                  <p:childTnLst>
                                    <p:cmd type="call" cmd="stop">
                                      <p:cBhvr>
                                        <p:cTn id="341" dur="1" fill="hold"/>
                                        <p:tgtEl>
                                          <p:spTgt spid="74"/>
                                        </p:tgtEl>
                                      </p:cBhvr>
                                    </p:cmd>
                                  </p:childTnLst>
                                </p:cTn>
                              </p:par>
                            </p:childTnLst>
                          </p:cTn>
                        </p:par>
                      </p:childTnLst>
                    </p:cTn>
                  </p:par>
                  <p:par>
                    <p:cTn id="342" fill="hold">
                      <p:stCondLst>
                        <p:cond delay="indefinite"/>
                      </p:stCondLst>
                      <p:childTnLst>
                        <p:par>
                          <p:cTn id="343" fill="hold">
                            <p:stCondLst>
                              <p:cond delay="0"/>
                            </p:stCondLst>
                            <p:childTnLst>
                              <p:par>
                                <p:cTn id="344" presetID="8" presetClass="emph" presetSubtype="0" decel="100000" fill="hold" nodeType="clickEffect">
                                  <p:stCondLst>
                                    <p:cond delay="0"/>
                                  </p:stCondLst>
                                  <p:childTnLst>
                                    <p:animRot by="21600000">
                                      <p:cBhvr>
                                        <p:cTn id="345" dur="2000" fill="hold"/>
                                        <p:tgtEl>
                                          <p:spTgt spid="71"/>
                                        </p:tgtEl>
                                        <p:attrNameLst>
                                          <p:attrName>r</p:attrName>
                                        </p:attrNameLst>
                                      </p:cBhvr>
                                    </p:animRot>
                                  </p:childTnLst>
                                </p:cTn>
                              </p:par>
                              <p:par>
                                <p:cTn id="346" presetID="3" presetClass="mediacall" presetSubtype="0" fill="hold" nodeType="withEffect">
                                  <p:stCondLst>
                                    <p:cond delay="0"/>
                                  </p:stCondLst>
                                  <p:childTnLst>
                                    <p:cmd type="call" cmd="stop">
                                      <p:cBhvr>
                                        <p:cTn id="347" dur="1" fill="hold"/>
                                        <p:tgtEl>
                                          <p:spTgt spid="74"/>
                                        </p:tgtEl>
                                      </p:cBhvr>
                                    </p:cmd>
                                  </p:childTnLst>
                                </p:cTn>
                              </p:par>
                            </p:childTnLst>
                          </p:cTn>
                        </p:par>
                      </p:childTnLst>
                    </p:cTn>
                  </p:par>
                  <p:par>
                    <p:cTn id="348" fill="hold">
                      <p:stCondLst>
                        <p:cond delay="indefinite"/>
                      </p:stCondLst>
                      <p:childTnLst>
                        <p:par>
                          <p:cTn id="349" fill="hold">
                            <p:stCondLst>
                              <p:cond delay="0"/>
                            </p:stCondLst>
                            <p:childTnLst>
                              <p:par>
                                <p:cTn id="350" presetID="8" presetClass="emph" presetSubtype="0" decel="100000" fill="hold" nodeType="clickEffect">
                                  <p:stCondLst>
                                    <p:cond delay="0"/>
                                  </p:stCondLst>
                                  <p:childTnLst>
                                    <p:animRot by="21600000">
                                      <p:cBhvr>
                                        <p:cTn id="351" dur="2000" fill="hold"/>
                                        <p:tgtEl>
                                          <p:spTgt spid="71"/>
                                        </p:tgtEl>
                                        <p:attrNameLst>
                                          <p:attrName>r</p:attrName>
                                        </p:attrNameLst>
                                      </p:cBhvr>
                                    </p:animRot>
                                  </p:childTnLst>
                                </p:cTn>
                              </p:par>
                              <p:par>
                                <p:cTn id="352" presetID="3" presetClass="mediacall" presetSubtype="0" fill="hold" nodeType="withEffect">
                                  <p:stCondLst>
                                    <p:cond delay="0"/>
                                  </p:stCondLst>
                                  <p:childTnLst>
                                    <p:cmd type="call" cmd="stop">
                                      <p:cBhvr>
                                        <p:cTn id="353" dur="1" fill="hold"/>
                                        <p:tgtEl>
                                          <p:spTgt spid="74"/>
                                        </p:tgtEl>
                                      </p:cBhvr>
                                    </p:cmd>
                                  </p:childTnLst>
                                </p:cTn>
                              </p:par>
                            </p:childTnLst>
                          </p:cTn>
                        </p:par>
                      </p:childTnLst>
                    </p:cTn>
                  </p:par>
                  <p:par>
                    <p:cTn id="354" fill="hold">
                      <p:stCondLst>
                        <p:cond delay="indefinite"/>
                      </p:stCondLst>
                      <p:childTnLst>
                        <p:par>
                          <p:cTn id="355" fill="hold">
                            <p:stCondLst>
                              <p:cond delay="0"/>
                            </p:stCondLst>
                            <p:childTnLst>
                              <p:par>
                                <p:cTn id="356" presetID="8" presetClass="emph" presetSubtype="0" decel="100000" fill="hold" nodeType="clickEffect">
                                  <p:stCondLst>
                                    <p:cond delay="0"/>
                                  </p:stCondLst>
                                  <p:childTnLst>
                                    <p:animRot by="21600000">
                                      <p:cBhvr>
                                        <p:cTn id="357" dur="2000" fill="hold"/>
                                        <p:tgtEl>
                                          <p:spTgt spid="71"/>
                                        </p:tgtEl>
                                        <p:attrNameLst>
                                          <p:attrName>r</p:attrName>
                                        </p:attrNameLst>
                                      </p:cBhvr>
                                    </p:animRot>
                                  </p:childTnLst>
                                </p:cTn>
                              </p:par>
                              <p:par>
                                <p:cTn id="358" presetID="3" presetClass="mediacall" presetSubtype="0" fill="hold" nodeType="withEffect">
                                  <p:stCondLst>
                                    <p:cond delay="0"/>
                                  </p:stCondLst>
                                  <p:childTnLst>
                                    <p:cmd type="call" cmd="stop">
                                      <p:cBhvr>
                                        <p:cTn id="359" dur="1" fill="hold"/>
                                        <p:tgtEl>
                                          <p:spTgt spid="74"/>
                                        </p:tgtEl>
                                      </p:cBhvr>
                                    </p:cmd>
                                  </p:childTnLst>
                                </p:cTn>
                              </p:par>
                            </p:childTnLst>
                          </p:cTn>
                        </p:par>
                      </p:childTnLst>
                    </p:cTn>
                  </p:par>
                  <p:par>
                    <p:cTn id="360" fill="hold">
                      <p:stCondLst>
                        <p:cond delay="indefinite"/>
                      </p:stCondLst>
                      <p:childTnLst>
                        <p:par>
                          <p:cTn id="361" fill="hold">
                            <p:stCondLst>
                              <p:cond delay="0"/>
                            </p:stCondLst>
                            <p:childTnLst>
                              <p:par>
                                <p:cTn id="362" presetID="8" presetClass="emph" presetSubtype="0" decel="100000" fill="hold" nodeType="clickEffect">
                                  <p:stCondLst>
                                    <p:cond delay="0"/>
                                  </p:stCondLst>
                                  <p:childTnLst>
                                    <p:animRot by="21600000">
                                      <p:cBhvr>
                                        <p:cTn id="363" dur="2000" fill="hold"/>
                                        <p:tgtEl>
                                          <p:spTgt spid="71"/>
                                        </p:tgtEl>
                                        <p:attrNameLst>
                                          <p:attrName>r</p:attrName>
                                        </p:attrNameLst>
                                      </p:cBhvr>
                                    </p:animRot>
                                  </p:childTnLst>
                                </p:cTn>
                              </p:par>
                              <p:par>
                                <p:cTn id="364" presetID="3" presetClass="mediacall" presetSubtype="0" fill="hold" nodeType="withEffect">
                                  <p:stCondLst>
                                    <p:cond delay="0"/>
                                  </p:stCondLst>
                                  <p:childTnLst>
                                    <p:cmd type="call" cmd="stop">
                                      <p:cBhvr>
                                        <p:cTn id="365" dur="1" fill="hold"/>
                                        <p:tgtEl>
                                          <p:spTgt spid="74"/>
                                        </p:tgtEl>
                                      </p:cBhvr>
                                    </p:cmd>
                                  </p:childTnLst>
                                </p:cTn>
                              </p:par>
                            </p:childTnLst>
                          </p:cTn>
                        </p:par>
                      </p:childTnLst>
                    </p:cTn>
                  </p:par>
                  <p:par>
                    <p:cTn id="366" fill="hold">
                      <p:stCondLst>
                        <p:cond delay="indefinite"/>
                      </p:stCondLst>
                      <p:childTnLst>
                        <p:par>
                          <p:cTn id="367" fill="hold">
                            <p:stCondLst>
                              <p:cond delay="0"/>
                            </p:stCondLst>
                            <p:childTnLst>
                              <p:par>
                                <p:cTn id="368" presetID="8" presetClass="emph" presetSubtype="0" decel="100000" fill="hold" nodeType="clickEffect">
                                  <p:stCondLst>
                                    <p:cond delay="0"/>
                                  </p:stCondLst>
                                  <p:childTnLst>
                                    <p:animRot by="21600000">
                                      <p:cBhvr>
                                        <p:cTn id="369" dur="2000" fill="hold"/>
                                        <p:tgtEl>
                                          <p:spTgt spid="71"/>
                                        </p:tgtEl>
                                        <p:attrNameLst>
                                          <p:attrName>r</p:attrName>
                                        </p:attrNameLst>
                                      </p:cBhvr>
                                    </p:animRot>
                                  </p:childTnLst>
                                </p:cTn>
                              </p:par>
                              <p:par>
                                <p:cTn id="370" presetID="3" presetClass="mediacall" presetSubtype="0" fill="hold" nodeType="withEffect">
                                  <p:stCondLst>
                                    <p:cond delay="0"/>
                                  </p:stCondLst>
                                  <p:childTnLst>
                                    <p:cmd type="call" cmd="stop">
                                      <p:cBhvr>
                                        <p:cTn id="371" dur="1" fill="hold"/>
                                        <p:tgtEl>
                                          <p:spTgt spid="74"/>
                                        </p:tgtEl>
                                      </p:cBhvr>
                                    </p:cmd>
                                  </p:childTnLst>
                                </p:cTn>
                              </p:par>
                            </p:childTnLst>
                          </p:cTn>
                        </p:par>
                      </p:childTnLst>
                    </p:cTn>
                  </p:par>
                  <p:par>
                    <p:cTn id="372" fill="hold">
                      <p:stCondLst>
                        <p:cond delay="indefinite"/>
                      </p:stCondLst>
                      <p:childTnLst>
                        <p:par>
                          <p:cTn id="373" fill="hold">
                            <p:stCondLst>
                              <p:cond delay="0"/>
                            </p:stCondLst>
                            <p:childTnLst>
                              <p:par>
                                <p:cTn id="374" presetID="8" presetClass="emph" presetSubtype="0" decel="100000" fill="hold" nodeType="clickEffect">
                                  <p:stCondLst>
                                    <p:cond delay="0"/>
                                  </p:stCondLst>
                                  <p:childTnLst>
                                    <p:animRot by="21600000">
                                      <p:cBhvr>
                                        <p:cTn id="375" dur="2000" fill="hold"/>
                                        <p:tgtEl>
                                          <p:spTgt spid="71"/>
                                        </p:tgtEl>
                                        <p:attrNameLst>
                                          <p:attrName>r</p:attrName>
                                        </p:attrNameLst>
                                      </p:cBhvr>
                                    </p:animRot>
                                  </p:childTnLst>
                                </p:cTn>
                              </p:par>
                              <p:par>
                                <p:cTn id="376" presetID="3" presetClass="mediacall" presetSubtype="0" fill="hold" nodeType="withEffect">
                                  <p:stCondLst>
                                    <p:cond delay="0"/>
                                  </p:stCondLst>
                                  <p:childTnLst>
                                    <p:cmd type="call" cmd="stop">
                                      <p:cBhvr>
                                        <p:cTn id="377" dur="1" fill="hold"/>
                                        <p:tgtEl>
                                          <p:spTgt spid="74"/>
                                        </p:tgtEl>
                                      </p:cBhvr>
                                    </p:cmd>
                                  </p:childTnLst>
                                </p:cTn>
                              </p:par>
                            </p:childTnLst>
                          </p:cTn>
                        </p:par>
                      </p:childTnLst>
                    </p:cTn>
                  </p:par>
                  <p:par>
                    <p:cTn id="378" fill="hold">
                      <p:stCondLst>
                        <p:cond delay="indefinite"/>
                      </p:stCondLst>
                      <p:childTnLst>
                        <p:par>
                          <p:cTn id="379" fill="hold">
                            <p:stCondLst>
                              <p:cond delay="0"/>
                            </p:stCondLst>
                            <p:childTnLst>
                              <p:par>
                                <p:cTn id="380" presetID="8" presetClass="emph" presetSubtype="0" decel="100000" fill="hold" nodeType="clickEffect">
                                  <p:stCondLst>
                                    <p:cond delay="0"/>
                                  </p:stCondLst>
                                  <p:childTnLst>
                                    <p:animRot by="21600000">
                                      <p:cBhvr>
                                        <p:cTn id="381" dur="2000" fill="hold"/>
                                        <p:tgtEl>
                                          <p:spTgt spid="71"/>
                                        </p:tgtEl>
                                        <p:attrNameLst>
                                          <p:attrName>r</p:attrName>
                                        </p:attrNameLst>
                                      </p:cBhvr>
                                    </p:animRot>
                                  </p:childTnLst>
                                </p:cTn>
                              </p:par>
                              <p:par>
                                <p:cTn id="382" presetID="3" presetClass="mediacall" presetSubtype="0" fill="hold" nodeType="withEffect">
                                  <p:stCondLst>
                                    <p:cond delay="0"/>
                                  </p:stCondLst>
                                  <p:childTnLst>
                                    <p:cmd type="call" cmd="stop">
                                      <p:cBhvr>
                                        <p:cTn id="383" dur="1" fill="hold"/>
                                        <p:tgtEl>
                                          <p:spTgt spid="7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4" fill="hold" display="0">
                  <p:stCondLst>
                    <p:cond delay="indefinite"/>
                  </p:stCondLst>
                  <p:endCondLst>
                    <p:cond evt="onStopAudio" delay="0">
                      <p:tgtEl>
                        <p:sldTgt/>
                      </p:tgtEl>
                    </p:cond>
                  </p:endCondLst>
                </p:cTn>
                <p:tgtEl>
                  <p:spTgt spid="74"/>
                </p:tgtEl>
              </p:cMediaNode>
            </p:audio>
            <p:seq concurrent="1" nextAc="seek">
              <p:cTn id="385" restart="whenNotActive" fill="hold" evtFilter="cancelBubble" nodeType="interactiveSeq">
                <p:stCondLst>
                  <p:cond evt="onClick" delay="0">
                    <p:tgtEl>
                      <p:spTgt spid="76"/>
                    </p:tgtEl>
                  </p:cond>
                </p:stCondLst>
                <p:endSync evt="end" delay="0">
                  <p:rtn val="all"/>
                </p:endSync>
                <p:childTnLst>
                  <p:par>
                    <p:cTn id="386" fill="hold">
                      <p:stCondLst>
                        <p:cond delay="0"/>
                      </p:stCondLst>
                      <p:childTnLst>
                        <p:par>
                          <p:cTn id="387" fill="hold">
                            <p:stCondLst>
                              <p:cond delay="0"/>
                            </p:stCondLst>
                            <p:childTnLst>
                              <p:par>
                                <p:cTn id="388" presetID="8" presetClass="emph" presetSubtype="0" repeatCount="indefinite" fill="hold" nodeType="clickEffect">
                                  <p:stCondLst>
                                    <p:cond delay="0"/>
                                  </p:stCondLst>
                                  <p:endCondLst>
                                    <p:cond evt="onNext" delay="0">
                                      <p:tgtEl>
                                        <p:sldTgt/>
                                      </p:tgtEl>
                                    </p:cond>
                                  </p:endCondLst>
                                  <p:childTnLst>
                                    <p:animRot by="21600000">
                                      <p:cBhvr>
                                        <p:cTn id="389" dur="500" fill="hold"/>
                                        <p:tgtEl>
                                          <p:spTgt spid="71"/>
                                        </p:tgtEl>
                                        <p:attrNameLst>
                                          <p:attrName>r</p:attrName>
                                        </p:attrNameLst>
                                      </p:cBhvr>
                                    </p:animRot>
                                  </p:childTnLst>
                                </p:cTn>
                              </p:par>
                              <p:par>
                                <p:cTn id="390" presetID="32" presetClass="emph" presetSubtype="0" repeatCount="indefinite" fill="hold" nodeType="withEffect">
                                  <p:stCondLst>
                                    <p:cond delay="0"/>
                                  </p:stCondLst>
                                  <p:endCondLst>
                                    <p:cond evt="onNext" delay="0">
                                      <p:tgtEl>
                                        <p:sldTgt/>
                                      </p:tgtEl>
                                    </p:cond>
                                  </p:endCondLst>
                                  <p:childTnLst>
                                    <p:animRot by="120000">
                                      <p:cBhvr>
                                        <p:cTn id="391" dur="50" fill="hold">
                                          <p:stCondLst>
                                            <p:cond delay="0"/>
                                          </p:stCondLst>
                                        </p:cTn>
                                        <p:tgtEl>
                                          <p:spTgt spid="81"/>
                                        </p:tgtEl>
                                        <p:attrNameLst>
                                          <p:attrName>r</p:attrName>
                                        </p:attrNameLst>
                                      </p:cBhvr>
                                    </p:animRot>
                                    <p:animRot by="-240000">
                                      <p:cBhvr>
                                        <p:cTn id="392" dur="100" fill="hold">
                                          <p:stCondLst>
                                            <p:cond delay="100"/>
                                          </p:stCondLst>
                                        </p:cTn>
                                        <p:tgtEl>
                                          <p:spTgt spid="81"/>
                                        </p:tgtEl>
                                        <p:attrNameLst>
                                          <p:attrName>r</p:attrName>
                                        </p:attrNameLst>
                                      </p:cBhvr>
                                    </p:animRot>
                                    <p:animRot by="240000">
                                      <p:cBhvr>
                                        <p:cTn id="393" dur="100" fill="hold">
                                          <p:stCondLst>
                                            <p:cond delay="200"/>
                                          </p:stCondLst>
                                        </p:cTn>
                                        <p:tgtEl>
                                          <p:spTgt spid="81"/>
                                        </p:tgtEl>
                                        <p:attrNameLst>
                                          <p:attrName>r</p:attrName>
                                        </p:attrNameLst>
                                      </p:cBhvr>
                                    </p:animRot>
                                    <p:animRot by="-240000">
                                      <p:cBhvr>
                                        <p:cTn id="394" dur="100" fill="hold">
                                          <p:stCondLst>
                                            <p:cond delay="300"/>
                                          </p:stCondLst>
                                        </p:cTn>
                                        <p:tgtEl>
                                          <p:spTgt spid="81"/>
                                        </p:tgtEl>
                                        <p:attrNameLst>
                                          <p:attrName>r</p:attrName>
                                        </p:attrNameLst>
                                      </p:cBhvr>
                                    </p:animRot>
                                    <p:animRot by="120000">
                                      <p:cBhvr>
                                        <p:cTn id="395" dur="100" fill="hold">
                                          <p:stCondLst>
                                            <p:cond delay="400"/>
                                          </p:stCondLst>
                                        </p:cTn>
                                        <p:tgtEl>
                                          <p:spTgt spid="81"/>
                                        </p:tgtEl>
                                        <p:attrNameLst>
                                          <p:attrName>r</p:attrName>
                                        </p:attrNameLst>
                                      </p:cBhvr>
                                    </p:animRot>
                                  </p:childTnLst>
                                </p:cTn>
                              </p:par>
                              <p:par>
                                <p:cTn id="396" presetID="1" presetClass="mediacall" presetSubtype="0" fill="hold" nodeType="withEffect">
                                  <p:stCondLst>
                                    <p:cond delay="0"/>
                                  </p:stCondLst>
                                  <p:childTnLst>
                                    <p:cmd type="call" cmd="playFrom(0.0)">
                                      <p:cBhvr>
                                        <p:cTn id="397" dur="30406" fill="hold"/>
                                        <p:tgtEl>
                                          <p:spTgt spid="74"/>
                                        </p:tgtEl>
                                      </p:cBhvr>
                                    </p:cmd>
                                  </p:childTnLst>
                                </p:cTn>
                              </p:par>
                            </p:childTnLst>
                          </p:cTn>
                        </p:par>
                      </p:childTnLst>
                    </p:cTn>
                  </p:par>
                </p:childTnLst>
              </p:cTn>
              <p:nextCondLst>
                <p:cond evt="onClick" delay="0">
                  <p:tgtEl>
                    <p:spTgt spid="76"/>
                  </p:tgtEl>
                </p:cond>
              </p:nextCondLst>
            </p:seq>
            <p:audio>
              <p:cMediaNode vol="80000">
                <p:cTn id="398" fill="hold" display="0">
                  <p:stCondLst>
                    <p:cond delay="indefinite"/>
                  </p:stCondLst>
                  <p:endCondLst>
                    <p:cond evt="onStopAudio" delay="0">
                      <p:tgtEl>
                        <p:sldTgt/>
                      </p:tgtEl>
                    </p:cond>
                  </p:endCondLst>
                </p:cTn>
                <p:tgtEl>
                  <p:spTgt spid="2"/>
                </p:tgtEl>
              </p:cMediaNode>
            </p:audio>
          </p:childTnLst>
        </p:cTn>
      </p:par>
    </p:tnLst>
    <p:bldLst>
      <p:bldP spid="83" grpId="0"/>
      <p:bldP spid="8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descr="C:\Users\User\Documents\ảnh CN6\nhà nổi chống lũ miền tâ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10100" y="3390900"/>
            <a:ext cx="4343400" cy="33147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User\Documents\ảnh CN6\nhà ở mặt phố.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0100" y="152401"/>
            <a:ext cx="4381500" cy="324004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User\Documents\ảnh CN6\nhà chung cư.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501" y="3412034"/>
            <a:ext cx="4343400" cy="329356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User\Documents\ảnh CN6\nhà gỗ bắc bộ.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1" y="131266"/>
            <a:ext cx="4343400" cy="325963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121679" y="152400"/>
            <a:ext cx="3009900"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Bộ</a:t>
            </a:r>
            <a:endParaRPr lang="en-US" sz="24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5842935" y="136752"/>
            <a:ext cx="2276475"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ở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phố</a:t>
            </a:r>
            <a:endParaRPr lang="en-US" sz="24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1336016" y="3581400"/>
            <a:ext cx="2276475"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Nhà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cư</a:t>
            </a:r>
            <a:endParaRPr lang="en-US" sz="24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5222974" y="3794411"/>
            <a:ext cx="2671762"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Nhà nổi chống lũ</a:t>
            </a:r>
            <a:endParaRPr lang="en-US" sz="2400" dirty="0">
              <a:latin typeface="Times New Roman" panose="02020603050405020304" pitchFamily="18" charset="0"/>
              <a:cs typeface="Times New Roman" panose="02020603050405020304" pitchFamily="18" charset="0"/>
            </a:endParaRPr>
          </a:p>
        </p:txBody>
      </p:sp>
      <p:sp>
        <p:nvSpPr>
          <p:cNvPr id="15" name="Rectangle 14"/>
          <p:cNvSpPr/>
          <p:nvPr/>
        </p:nvSpPr>
        <p:spPr>
          <a:xfrm>
            <a:off x="216907" y="131266"/>
            <a:ext cx="450900" cy="3654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6" name="Rectangle 15"/>
          <p:cNvSpPr/>
          <p:nvPr/>
        </p:nvSpPr>
        <p:spPr>
          <a:xfrm>
            <a:off x="4598030" y="123490"/>
            <a:ext cx="495976"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17" name="Rectangle 16"/>
          <p:cNvSpPr/>
          <p:nvPr/>
        </p:nvSpPr>
        <p:spPr>
          <a:xfrm>
            <a:off x="222245" y="3393164"/>
            <a:ext cx="440223"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22" name="Rectangle 21"/>
          <p:cNvSpPr/>
          <p:nvPr/>
        </p:nvSpPr>
        <p:spPr>
          <a:xfrm>
            <a:off x="4604064" y="3439040"/>
            <a:ext cx="533706" cy="3654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Tree>
    <p:extLst>
      <p:ext uri="{BB962C8B-B14F-4D97-AF65-F5344CB8AC3E}">
        <p14:creationId xmlns:p14="http://schemas.microsoft.com/office/powerpoint/2010/main" val="277314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User\Documents\ảnh CN6\nhà sàn bắc bộ.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695" y="1905000"/>
            <a:ext cx="4574387" cy="283270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User\Documents\ảnh CN6\nhà sàn thái đ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8092" y="1932272"/>
            <a:ext cx="4113508" cy="28041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114800" y="685800"/>
            <a:ext cx="1790869"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Nhà </a:t>
            </a:r>
            <a:r>
              <a:rPr lang="en-US" sz="2800" dirty="0" smtClean="0">
                <a:solidFill>
                  <a:srgbClr val="FF0000"/>
                </a:solidFill>
                <a:latin typeface="Times New Roman" panose="02020603050405020304" pitchFamily="18" charset="0"/>
                <a:cs typeface="Times New Roman" panose="02020603050405020304" pitchFamily="18" charset="0"/>
              </a:rPr>
              <a:t>sàn</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64695" y="1905000"/>
            <a:ext cx="489275"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8" name="Rectangle 7"/>
          <p:cNvSpPr/>
          <p:nvPr/>
        </p:nvSpPr>
        <p:spPr>
          <a:xfrm>
            <a:off x="4878092" y="1944343"/>
            <a:ext cx="533706"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6</a:t>
            </a:r>
            <a:endParaRPr lang="en-US" dirty="0"/>
          </a:p>
        </p:txBody>
      </p:sp>
    </p:spTree>
    <p:extLst>
      <p:ext uri="{BB962C8B-B14F-4D97-AF65-F5344CB8AC3E}">
        <p14:creationId xmlns:p14="http://schemas.microsoft.com/office/powerpoint/2010/main" val="251699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ết quả hình ảnh | Question mark gif, Cartoon question mark, Question 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0232" y="1736176"/>
            <a:ext cx="914400" cy="11130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371600" y="1600200"/>
            <a:ext cx="7391400" cy="1384995"/>
          </a:xfrm>
          <a:prstGeom prst="rect">
            <a:avLst/>
          </a:prstGeom>
          <a:noFill/>
        </p:spPr>
        <p:txBody>
          <a:bodyPr wrap="square" rtlCol="0">
            <a:spAutoFit/>
          </a:bodyPr>
          <a:lstStyle/>
          <a:p>
            <a:pPr algn="just"/>
            <a:r>
              <a:rPr lang="en-US" sz="2800" dirty="0" smtClean="0">
                <a:solidFill>
                  <a:srgbClr val="FF0000"/>
                </a:solidFill>
                <a:latin typeface="Times New Roman" panose="02020603050405020304" pitchFamily="18" charset="0"/>
                <a:cs typeface="Times New Roman" panose="02020603050405020304" pitchFamily="18" charset="0"/>
              </a:rPr>
              <a:t>Câu 2: Nhà em thuộc kiểu kiến trúc nhà ở nào? Mô tả các khu vực chức năng trong ngôi nhà của gia đình em.</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7" name="Left Arrow 6">
            <a:hlinkClick r:id="rId3" action="ppaction://hlinkpres?slideindex=3&amp;slidetitle=PowerPoint Presentation"/>
          </p:cNvPr>
          <p:cNvSpPr/>
          <p:nvPr/>
        </p:nvSpPr>
        <p:spPr>
          <a:xfrm>
            <a:off x="228600" y="6019800"/>
            <a:ext cx="1029832" cy="762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60672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0314" y="304800"/>
            <a:ext cx="7666486" cy="2819400"/>
          </a:xfrm>
        </p:spPr>
        <p:txBody>
          <a:bodyPr>
            <a:normAutofit/>
          </a:bodyPr>
          <a:lstStyle/>
          <a:p>
            <a:pPr algn="just"/>
            <a:r>
              <a:rPr lang="en-US" sz="4000" dirty="0" err="1">
                <a:solidFill>
                  <a:srgbClr val="0070C0"/>
                </a:solidFill>
                <a:latin typeface="Times New Roman" panose="02020603050405020304" pitchFamily="18" charset="0"/>
                <a:cs typeface="Times New Roman" panose="02020603050405020304" pitchFamily="18" charset="0"/>
              </a:rPr>
              <a:t>Mỗi</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ngôi</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nhà</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có</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một</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nét</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kiến</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trúc</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văn</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hóa</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riêng</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biệt</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theo</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vùng</a:t>
            </a:r>
            <a:r>
              <a:rPr lang="en-US" sz="4000" dirty="0">
                <a:solidFill>
                  <a:srgbClr val="0070C0"/>
                </a:solidFill>
                <a:latin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cs typeface="Times New Roman" panose="02020603050405020304" pitchFamily="18" charset="0"/>
              </a:rPr>
              <a:t>miền</a:t>
            </a:r>
            <a:r>
              <a:rPr lang="en-US" sz="4000" dirty="0">
                <a:solidFill>
                  <a:srgbClr val="0070C0"/>
                </a:solidFill>
                <a:latin typeface="Times New Roman" panose="02020603050405020304" pitchFamily="18" charset="0"/>
                <a:cs typeface="Times New Roman" panose="02020603050405020304" pitchFamily="18" charset="0"/>
              </a:rPr>
              <a:t>. Vậy </a:t>
            </a:r>
            <a:r>
              <a:rPr lang="en-US" sz="4000" dirty="0" smtClean="0">
                <a:solidFill>
                  <a:srgbClr val="0070C0"/>
                </a:solidFill>
                <a:latin typeface="Times New Roman" panose="02020603050405020304" pitchFamily="18" charset="0"/>
                <a:cs typeface="Times New Roman" panose="02020603050405020304" pitchFamily="18" charset="0"/>
              </a:rPr>
              <a:t>theo em yếu </a:t>
            </a:r>
            <a:r>
              <a:rPr lang="en-US" sz="4000" dirty="0">
                <a:solidFill>
                  <a:srgbClr val="0070C0"/>
                </a:solidFill>
                <a:latin typeface="Times New Roman" panose="02020603050405020304" pitchFamily="18" charset="0"/>
                <a:cs typeface="Times New Roman" panose="02020603050405020304" pitchFamily="18" charset="0"/>
              </a:rPr>
              <a:t>tố nào làm nên một ngôi nhà bền, đẹp?</a:t>
            </a:r>
          </a:p>
        </p:txBody>
      </p:sp>
      <p:sp>
        <p:nvSpPr>
          <p:cNvPr id="3" name="TextBox 2"/>
          <p:cNvSpPr txBox="1"/>
          <p:nvPr/>
        </p:nvSpPr>
        <p:spPr>
          <a:xfrm>
            <a:off x="1014278" y="3810000"/>
            <a:ext cx="7824921" cy="1938992"/>
          </a:xfrm>
          <a:prstGeom prst="rect">
            <a:avLst/>
          </a:prstGeom>
          <a:noFill/>
        </p:spPr>
        <p:txBody>
          <a:bodyPr wrap="square" rtlCol="0">
            <a:spAutoFit/>
          </a:bodyPr>
          <a:lstStyle/>
          <a:p>
            <a:pPr algn="just"/>
            <a:r>
              <a:rPr lang="en-US" sz="4000" dirty="0">
                <a:solidFill>
                  <a:srgbClr val="0070C0"/>
                </a:solidFill>
                <a:latin typeface="Times New Roman" panose="02020603050405020304" pitchFamily="18" charset="0"/>
                <a:cs typeface="Times New Roman" panose="02020603050405020304" pitchFamily="18" charset="0"/>
              </a:rPr>
              <a:t>Yếu tố nào làm nên một ngôi nhà bền, đẹp là </a:t>
            </a:r>
            <a:r>
              <a:rPr lang="en-US" sz="4000" dirty="0">
                <a:solidFill>
                  <a:srgbClr val="FF0000"/>
                </a:solidFill>
                <a:latin typeface="Times New Roman" panose="02020603050405020304" pitchFamily="18" charset="0"/>
                <a:cs typeface="Times New Roman" panose="02020603050405020304" pitchFamily="18" charset="0"/>
              </a:rPr>
              <a:t>vật liệu </a:t>
            </a:r>
            <a:r>
              <a:rPr lang="en-US" sz="4000" dirty="0" smtClean="0">
                <a:solidFill>
                  <a:srgbClr val="FF0000"/>
                </a:solidFill>
                <a:latin typeface="Times New Roman" panose="02020603050405020304" pitchFamily="18" charset="0"/>
                <a:cs typeface="Times New Roman" panose="02020603050405020304" pitchFamily="18" charset="0"/>
              </a:rPr>
              <a:t>làm nhà (vật liệu xây dựng).</a:t>
            </a:r>
            <a:endParaRPr lang="en-US" sz="4000" dirty="0">
              <a:solidFill>
                <a:srgbClr val="FF0000"/>
              </a:solidFill>
            </a:endParaRPr>
          </a:p>
        </p:txBody>
      </p:sp>
      <p:sp>
        <p:nvSpPr>
          <p:cNvPr id="4" name="Right Arrow 3"/>
          <p:cNvSpPr/>
          <p:nvPr/>
        </p:nvSpPr>
        <p:spPr>
          <a:xfrm>
            <a:off x="381802" y="3962400"/>
            <a:ext cx="609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0" descr="Kết quả hình ảnh | Question mark gif, Cartoon question mark, Question 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252" y="591151"/>
            <a:ext cx="87429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05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heel(1)">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57"/>
            <a:ext cx="8229600" cy="1143000"/>
          </a:xfrm>
        </p:spPr>
        <p:txBody>
          <a:bodyPr>
            <a:normAutofit fontScale="90000"/>
          </a:bodyPr>
          <a:lstStyle/>
          <a:p>
            <a:r>
              <a:rPr lang="en-US" b="1" dirty="0">
                <a:solidFill>
                  <a:srgbClr val="FF0000"/>
                </a:solidFill>
                <a:latin typeface="Times New Roman" panose="02020603050405020304" pitchFamily="18" charset="0"/>
                <a:cs typeface="Times New Roman" panose="02020603050405020304" pitchFamily="18" charset="0"/>
              </a:rPr>
              <a:t>Tiết </a:t>
            </a:r>
            <a:r>
              <a:rPr lang="en-US" b="1" dirty="0" smtClean="0">
                <a:solidFill>
                  <a:srgbClr val="FF0000"/>
                </a:solidFill>
                <a:latin typeface="Times New Roman" panose="02020603050405020304" pitchFamily="18" charset="0"/>
                <a:cs typeface="Times New Roman" panose="02020603050405020304" pitchFamily="18" charset="0"/>
              </a:rPr>
              <a:t>3+4; </a:t>
            </a:r>
            <a:r>
              <a:rPr lang="en-US" b="1" dirty="0" smtClean="0">
                <a:solidFill>
                  <a:srgbClr val="FF0000"/>
                </a:solidFill>
                <a:latin typeface="Times New Roman" panose="02020603050405020304" pitchFamily="18" charset="0"/>
                <a:cs typeface="Times New Roman" panose="02020603050405020304" pitchFamily="18" charset="0"/>
              </a:rPr>
              <a:t>Bài </a:t>
            </a:r>
            <a:r>
              <a:rPr lang="en-US" b="1" dirty="0">
                <a:solidFill>
                  <a:srgbClr val="FF0000"/>
                </a:solidFill>
                <a:latin typeface="Times New Roman" panose="02020603050405020304" pitchFamily="18" charset="0"/>
                <a:cs typeface="Times New Roman" panose="02020603050405020304" pitchFamily="18" charset="0"/>
              </a:rPr>
              <a:t>2: XÂY DỰNG NHÀ Ở</a:t>
            </a:r>
          </a:p>
        </p:txBody>
      </p:sp>
      <p:sp>
        <p:nvSpPr>
          <p:cNvPr id="3" name="Content Placeholder 2"/>
          <p:cNvSpPr>
            <a:spLocks noGrp="1"/>
          </p:cNvSpPr>
          <p:nvPr>
            <p:ph idx="1"/>
          </p:nvPr>
        </p:nvSpPr>
        <p:spPr>
          <a:xfrm>
            <a:off x="152400" y="1121343"/>
            <a:ext cx="8229600" cy="685800"/>
          </a:xfrm>
        </p:spPr>
        <p:txBody>
          <a:bodyPr>
            <a:noAutofit/>
          </a:bodyPr>
          <a:lstStyle/>
          <a:p>
            <a:pPr marL="0" indent="0">
              <a:buNone/>
            </a:pPr>
            <a:r>
              <a:rPr lang="en-US" sz="3600" dirty="0">
                <a:solidFill>
                  <a:srgbClr val="FF0000"/>
                </a:solidFill>
                <a:latin typeface="Times New Roman" panose="02020603050405020304" pitchFamily="18" charset="0"/>
                <a:cs typeface="Times New Roman" panose="02020603050405020304" pitchFamily="18" charset="0"/>
              </a:rPr>
              <a:t>I</a:t>
            </a:r>
            <a:r>
              <a:rPr lang="en-US" sz="3600" dirty="0" smtClean="0">
                <a:solidFill>
                  <a:srgbClr val="FF0000"/>
                </a:solidFill>
                <a:latin typeface="Times New Roman" panose="02020603050405020304" pitchFamily="18" charset="0"/>
                <a:cs typeface="Times New Roman" panose="02020603050405020304" pitchFamily="18" charset="0"/>
              </a:rPr>
              <a:t>. Vật </a:t>
            </a:r>
            <a:r>
              <a:rPr lang="en-US" sz="3600" dirty="0">
                <a:solidFill>
                  <a:srgbClr val="FF0000"/>
                </a:solidFill>
                <a:latin typeface="Times New Roman" panose="02020603050405020304" pitchFamily="18" charset="0"/>
                <a:cs typeface="Times New Roman" panose="02020603050405020304" pitchFamily="18" charset="0"/>
              </a:rPr>
              <a:t>liệu làm nhà.</a:t>
            </a:r>
          </a:p>
          <a:p>
            <a:pPr marL="0" indent="0">
              <a:buNone/>
            </a:pPr>
            <a:r>
              <a:rPr lang="en-US" sz="3600" dirty="0">
                <a:latin typeface="Times New Roman" panose="02020603050405020304" pitchFamily="18" charset="0"/>
                <a:cs typeface="Times New Roman" panose="02020603050405020304" pitchFamily="18" charset="0"/>
              </a:rPr>
              <a:t>   </a:t>
            </a:r>
          </a:p>
        </p:txBody>
      </p:sp>
      <p:sp>
        <p:nvSpPr>
          <p:cNvPr id="6" name="TextBox 5"/>
          <p:cNvSpPr txBox="1"/>
          <p:nvPr/>
        </p:nvSpPr>
        <p:spPr>
          <a:xfrm>
            <a:off x="800100" y="1941177"/>
            <a:ext cx="7962900" cy="1200329"/>
          </a:xfrm>
          <a:prstGeom prst="rect">
            <a:avLst/>
          </a:prstGeom>
          <a:noFill/>
        </p:spPr>
        <p:txBody>
          <a:bodyPr wrap="square" rtlCol="0">
            <a:spAutoFit/>
          </a:bodyPr>
          <a:lstStyle/>
          <a:p>
            <a:r>
              <a:rPr lang="en-US" sz="3600" dirty="0" smtClean="0">
                <a:solidFill>
                  <a:srgbClr val="002060"/>
                </a:solidFill>
                <a:latin typeface="Times New Roman" panose="02020603050405020304" pitchFamily="18" charset="0"/>
                <a:cs typeface="Times New Roman" panose="02020603050405020304" pitchFamily="18" charset="0"/>
              </a:rPr>
              <a:t>Em hãy kể tên các </a:t>
            </a:r>
            <a:r>
              <a:rPr lang="en-US" sz="3600" dirty="0">
                <a:solidFill>
                  <a:srgbClr val="002060"/>
                </a:solidFill>
                <a:latin typeface="Times New Roman" panose="02020603050405020304" pitchFamily="18" charset="0"/>
                <a:cs typeface="Times New Roman" panose="02020603050405020304" pitchFamily="18" charset="0"/>
              </a:rPr>
              <a:t>vật liệu làm </a:t>
            </a:r>
            <a:r>
              <a:rPr lang="en-US" sz="3600" dirty="0" smtClean="0">
                <a:solidFill>
                  <a:srgbClr val="002060"/>
                </a:solidFill>
                <a:latin typeface="Times New Roman" panose="02020603050405020304" pitchFamily="18" charset="0"/>
                <a:cs typeface="Times New Roman" panose="02020603050405020304" pitchFamily="18" charset="0"/>
              </a:rPr>
              <a:t>nhà mà em biết? </a:t>
            </a:r>
            <a:endParaRPr lang="en-US" sz="3600" dirty="0">
              <a:solidFill>
                <a:srgbClr val="002060"/>
              </a:solidFill>
              <a:latin typeface="Times New Roman" panose="02020603050405020304" pitchFamily="18" charset="0"/>
              <a:cs typeface="Times New Roman" panose="02020603050405020304" pitchFamily="18" charset="0"/>
            </a:endParaRPr>
          </a:p>
        </p:txBody>
      </p:sp>
      <p:pic>
        <p:nvPicPr>
          <p:cNvPr id="5" name="Picture 10" descr="Kết quả hình ảnh | Question mark gif, Cartoon question mark, Question 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98" y="2096047"/>
            <a:ext cx="774700" cy="951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Có nên xây nhà trọn gó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4550" y="3695503"/>
            <a:ext cx="5334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12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074"/>
                                        </p:tgtEl>
                                        <p:attrNameLst>
                                          <p:attrName>style.visibility</p:attrName>
                                        </p:attrNameLst>
                                      </p:cBhvr>
                                      <p:to>
                                        <p:strVal val="visible"/>
                                      </p:to>
                                    </p:set>
                                    <p:animEffect transition="in" filter="barn(inVertical)">
                                      <p:cBhvr>
                                        <p:cTn id="3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731837"/>
            <a:ext cx="7746311" cy="4525963"/>
          </a:xfrm>
        </p:spPr>
        <p:txBody>
          <a:bodyPr>
            <a:normAutofit/>
          </a:bodyPr>
          <a:lstStyle/>
          <a:p>
            <a:pPr marL="0" indent="0" algn="just">
              <a:buNone/>
            </a:pPr>
            <a:r>
              <a:rPr lang="en-US" sz="2800" dirty="0">
                <a:solidFill>
                  <a:srgbClr val="FF0000"/>
                </a:solidFill>
                <a:latin typeface="Times New Roman" panose="02020603050405020304" pitchFamily="18" charset="0"/>
                <a:cs typeface="Times New Roman" panose="02020603050405020304" pitchFamily="18" charset="0"/>
              </a:rPr>
              <a:t>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Vật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liệu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nhà</a:t>
            </a:r>
            <a:r>
              <a:rPr lang="en-US" sz="2800" dirty="0">
                <a:solidFill>
                  <a:srgbClr val="FF0000"/>
                </a:solidFill>
                <a:latin typeface="Times New Roman" panose="02020603050405020304" pitchFamily="18" charset="0"/>
                <a:cs typeface="Times New Roman" panose="02020603050405020304" pitchFamily="18" charset="0"/>
              </a:rPr>
              <a:t>.</a:t>
            </a:r>
          </a:p>
          <a:p>
            <a:pPr marL="0" indent="0" algn="just">
              <a:buNone/>
            </a:pPr>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 Vật </a:t>
            </a:r>
            <a:r>
              <a:rPr lang="en-US" sz="2800" dirty="0">
                <a:solidFill>
                  <a:srgbClr val="002060"/>
                </a:solidFill>
                <a:latin typeface="Times New Roman" panose="02020603050405020304" pitchFamily="18" charset="0"/>
                <a:cs typeface="Times New Roman" panose="02020603050405020304" pitchFamily="18" charset="0"/>
              </a:rPr>
              <a:t>liệu tự nhiên: Đất, đá, cát, tre, </a:t>
            </a:r>
            <a:r>
              <a:rPr lang="en-US" sz="2800" dirty="0" smtClean="0">
                <a:solidFill>
                  <a:srgbClr val="002060"/>
                </a:solidFill>
                <a:latin typeface="Times New Roman" panose="02020603050405020304" pitchFamily="18" charset="0"/>
                <a:cs typeface="Times New Roman" panose="02020603050405020304" pitchFamily="18" charset="0"/>
              </a:rPr>
              <a:t>gỗ, lá cây, </a:t>
            </a:r>
            <a:r>
              <a:rPr lang="en-US" sz="2800" dirty="0">
                <a:solidFill>
                  <a:srgbClr val="002060"/>
                </a:solidFill>
                <a:latin typeface="Times New Roman" panose="02020603050405020304" pitchFamily="18" charset="0"/>
                <a:cs typeface="Times New Roman" panose="02020603050405020304" pitchFamily="18" charset="0"/>
              </a:rPr>
              <a:t>…</a:t>
            </a:r>
          </a:p>
          <a:p>
            <a:pPr marL="0" indent="0" algn="just">
              <a:buNone/>
            </a:pPr>
            <a:r>
              <a:rPr lang="en-US" sz="2800" dirty="0">
                <a:solidFill>
                  <a:srgbClr val="002060"/>
                </a:solidFill>
                <a:latin typeface="Times New Roman" panose="02020603050405020304" pitchFamily="18" charset="0"/>
                <a:cs typeface="Times New Roman" panose="02020603050405020304" pitchFamily="18" charset="0"/>
              </a:rPr>
              <a:t> </a:t>
            </a:r>
            <a:r>
              <a:rPr lang="en-US" sz="2800" dirty="0" smtClean="0">
                <a:solidFill>
                  <a:srgbClr val="002060"/>
                </a:solidFill>
                <a:latin typeface="Times New Roman" panose="02020603050405020304" pitchFamily="18" charset="0"/>
                <a:cs typeface="Times New Roman" panose="02020603050405020304" pitchFamily="18" charset="0"/>
              </a:rPr>
              <a:t>- Vật </a:t>
            </a:r>
            <a:r>
              <a:rPr lang="en-US" sz="2800" dirty="0">
                <a:solidFill>
                  <a:srgbClr val="002060"/>
                </a:solidFill>
                <a:latin typeface="Times New Roman" panose="02020603050405020304" pitchFamily="18" charset="0"/>
                <a:cs typeface="Times New Roman" panose="02020603050405020304" pitchFamily="18" charset="0"/>
              </a:rPr>
              <a:t>liệu nhân tạo: Gạch nung, thép</a:t>
            </a:r>
            <a:r>
              <a:rPr lang="en-US" sz="2800" dirty="0" smtClean="0">
                <a:solidFill>
                  <a:srgbClr val="002060"/>
                </a:solidFill>
                <a:latin typeface="Times New Roman" panose="02020603050405020304" pitchFamily="18" charset="0"/>
                <a:cs typeface="Times New Roman" panose="02020603050405020304" pitchFamily="18" charset="0"/>
              </a:rPr>
              <a:t>, xi măng,... </a:t>
            </a:r>
          </a:p>
          <a:p>
            <a:pPr marL="0" indent="0" algn="just">
              <a:buNone/>
            </a:pPr>
            <a:r>
              <a:rPr lang="en-US" sz="2800" dirty="0" smtClean="0">
                <a:solidFill>
                  <a:srgbClr val="002060"/>
                </a:solidFill>
                <a:latin typeface="Times New Roman" panose="02020603050405020304" pitchFamily="18" charset="0"/>
                <a:cs typeface="Times New Roman" panose="02020603050405020304" pitchFamily="18" charset="0"/>
              </a:rPr>
              <a:t>Trong quá </a:t>
            </a:r>
            <a:r>
              <a:rPr lang="en-US" sz="2800" dirty="0">
                <a:solidFill>
                  <a:srgbClr val="002060"/>
                </a:solidFill>
                <a:latin typeface="Times New Roman" panose="02020603050405020304" pitchFamily="18" charset="0"/>
                <a:cs typeface="Times New Roman" panose="02020603050405020304" pitchFamily="18" charset="0"/>
              </a:rPr>
              <a:t>trình xây dựng </a:t>
            </a:r>
            <a:r>
              <a:rPr lang="en-US" sz="2800" dirty="0" smtClean="0">
                <a:solidFill>
                  <a:srgbClr val="002060"/>
                </a:solidFill>
                <a:latin typeface="Times New Roman" panose="02020603050405020304" pitchFamily="18" charset="0"/>
                <a:cs typeface="Times New Roman" panose="02020603050405020304" pitchFamily="18" charset="0"/>
              </a:rPr>
              <a:t>nhà, </a:t>
            </a:r>
            <a:r>
              <a:rPr lang="en-US" sz="2800" dirty="0">
                <a:solidFill>
                  <a:srgbClr val="002060"/>
                </a:solidFill>
                <a:latin typeface="Times New Roman" panose="02020603050405020304" pitchFamily="18" charset="0"/>
                <a:cs typeface="Times New Roman" panose="02020603050405020304" pitchFamily="18" charset="0"/>
              </a:rPr>
              <a:t>vật liệu xây dựng tự nhiên và vật liệu xây dựng nhân tạo được kết hợp với nhau để xây dựng  lên những ngôi nhà vừa đảm bảo tính bền vững, vừa đảm bảo tính thẩm mỹ.</a:t>
            </a:r>
          </a:p>
        </p:txBody>
      </p:sp>
      <p:sp>
        <p:nvSpPr>
          <p:cNvPr id="5" name="Title 3"/>
          <p:cNvSpPr txBox="1">
            <a:spLocks/>
          </p:cNvSpPr>
          <p:nvPr/>
        </p:nvSpPr>
        <p:spPr>
          <a:xfrm>
            <a:off x="947596" y="1974482"/>
            <a:ext cx="7752347" cy="114300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Times New Roman" panose="02020603050405020304" pitchFamily="18" charset="0"/>
                <a:cs typeface="Times New Roman" panose="02020603050405020304" pitchFamily="18" charset="0"/>
              </a:rPr>
              <a:t>Các vật liệu kể trên vật liệu nào có sẵn trong tự nhiên, vật liệu nào do con người tạo ra?</a:t>
            </a:r>
            <a:endParaRPr lang="en-US" dirty="0">
              <a:latin typeface="Times New Roman" panose="02020603050405020304" pitchFamily="18" charset="0"/>
              <a:cs typeface="Times New Roman" panose="02020603050405020304" pitchFamily="18" charset="0"/>
            </a:endParaRPr>
          </a:p>
        </p:txBody>
      </p:sp>
      <p:pic>
        <p:nvPicPr>
          <p:cNvPr id="6" name="Picture 12" descr="DẠY TRẺ CÁCH CẦM BÚT ĐÚNG CHUẨ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69899"/>
            <a:ext cx="894556"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925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xit" presetSubtype="32" fill="hold" grpId="1" nodeType="clickEffect">
                                  <p:stCondLst>
                                    <p:cond delay="0"/>
                                  </p:stCondLst>
                                  <p:childTnLst>
                                    <p:animEffect transition="out" filter="circle(out)">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ipe(down)">
                                      <p:cBhvr>
                                        <p:cTn id="24" dur="500"/>
                                        <p:tgtEl>
                                          <p:spTgt spid="3">
                                            <p:txEl>
                                              <p:pRg st="0" end="0"/>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wipe(down)">
                                      <p:cBhvr>
                                        <p:cTn id="27" dur="500"/>
                                        <p:tgtEl>
                                          <p:spTgt spid="3">
                                            <p:txEl>
                                              <p:pRg st="1" end="1"/>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wipe(down)">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wipe(down)">
                                      <p:cBhvr>
                                        <p:cTn id="3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2819</TotalTime>
  <Words>692</Words>
  <Application>Microsoft Office PowerPoint</Application>
  <PresentationFormat>On-screen Show (4:3)</PresentationFormat>
  <Paragraphs>113</Paragraphs>
  <Slides>19</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Lato Light</vt:lpstr>
      <vt:lpstr>Times New Roman</vt:lpstr>
      <vt:lpstr>UVN Ke Chuyen1</vt:lpstr>
      <vt:lpstr>Wingdings</vt:lpstr>
      <vt:lpstr>Office Theme</vt:lpstr>
      <vt:lpstr>CHÀO MỪNG CÁC EM  ĐẾN VỚI TIẾT HỌC</vt:lpstr>
      <vt:lpstr>PowerPoint Presentation</vt:lpstr>
      <vt:lpstr>PowerPoint Presentation</vt:lpstr>
      <vt:lpstr>PowerPoint Presentation</vt:lpstr>
      <vt:lpstr>PowerPoint Presentation</vt:lpstr>
      <vt:lpstr>PowerPoint Presentation</vt:lpstr>
      <vt:lpstr>Mỗi ngôi nhà có một nét kiến trúc văn hóa riêng biệt theo vùng, miền. Vậy theo em yếu tố nào làm nên một ngôi nhà bền, đẹp?</vt:lpstr>
      <vt:lpstr>Tiết 3+4; Bài 2: XÂY DỰNG NHÀ Ở</vt:lpstr>
      <vt:lpstr>PowerPoint Presentation</vt:lpstr>
      <vt:lpstr>Làm khung nhà, sàn nhà, mái nhà, giá đỡ, nội thất, vật liệu cách nhiệt…</vt:lpstr>
      <vt:lpstr>Em hãy kể thêm tên các vật liệu em biết dùng để xây nhà chưa được giới thiệu trong bài học?</vt:lpstr>
      <vt:lpstr>PowerPoint Presentation</vt:lpstr>
      <vt:lpstr>PowerPoint Presentation</vt:lpstr>
      <vt:lpstr>PowerPoint Presentation</vt:lpstr>
      <vt:lpstr>PowerPoint Presentation</vt:lpstr>
      <vt:lpstr> Ngày nay xi măng là vật liệu xây dựng chủ yếu trong các công trình xây dựng. Xi măng được sản xuất từ vật liệu nào? Quá trình sản xuất xi măng có ảnh hưởng tới môi trường không? </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Admin</cp:lastModifiedBy>
  <cp:revision>93</cp:revision>
  <dcterms:created xsi:type="dcterms:W3CDTF">2021-08-27T15:29:31Z</dcterms:created>
  <dcterms:modified xsi:type="dcterms:W3CDTF">2021-09-28T04:08:52Z</dcterms:modified>
</cp:coreProperties>
</file>