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8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ặc định" id="{2D39788A-7B12-499B-A152-26C7848129D5}">
          <p14:sldIdLst>
            <p14:sldId id="297"/>
            <p14:sldId id="256"/>
          </p14:sldIdLst>
        </p14:section>
        <p14:section name="Tiết 1" id="{FC1EB638-55A5-41E2-BCD3-97F546B7510E}">
          <p14:sldIdLst>
            <p14:sldId id="257"/>
            <p14:sldId id="258"/>
            <p14:sldId id="259"/>
            <p14:sldId id="260"/>
          </p14:sldIdLst>
        </p14:section>
        <p14:section name="Tiết 2" id="{DD7DF943-936F-4592-AAAB-F544FA049C4A}">
          <p14:sldIdLst>
            <p14:sldId id="261"/>
            <p14:sldId id="262"/>
            <p14:sldId id="263"/>
            <p14:sldId id="268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8D3"/>
    <a:srgbClr val="578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B85C-C2AA-41CB-BC51-7837DC3DE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031CB-E554-4765-8D2C-D96C3B2D8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1F55F-03A1-4A4C-80D0-CA18F1D5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6EA82-2E31-4C09-B752-1C109D54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A9D9B-BD89-4B1C-A197-466C87FC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29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C324-23BD-4C22-8F7F-FBC964C39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AEF54-BCB7-45D4-9B94-E919E20CE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D82A3-F63A-436D-A2FC-B090D836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B6ECD-A512-40F7-82C0-DA6EBC12A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EF873-D2AA-4E41-87E7-CE8FAF71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7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238F13-E4E6-4464-A80D-F447954914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D2928-0417-4883-8463-D1E0CDF59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A0094-4A9D-4933-9FF2-A8789123B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F3734-5049-4F6C-950B-C3463AA3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595A3-1EEA-43B0-9BC4-F85B4FAF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44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AA41-52C4-4293-9D86-CB0DBB2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2B3E6-F90A-448A-9BB1-00E80EF06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15965-F5B0-4998-9B20-7DB35469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65E5F-5AC2-43BC-93C2-60EB5F2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96715-9FE9-4D3F-A655-99C01F80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38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178A-6AA6-4B57-A4A2-C18A90C6B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F7384-4E13-4C03-8BC7-362BA0B1F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E11DC-3203-42C3-A52F-C94FF142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B9ED5-B51D-4142-8043-6C736BBF1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E5D3F-1FCF-4A3C-9943-88914735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7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B3E94-2FFE-4F98-8CCE-39BC2D802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D82A7-A12B-4C9B-B06B-70E77F11B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BD2F9-1D83-4F97-9355-1D652B29C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1D1CF-9782-41CC-9D61-D0BA0218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A66E0-1159-4E2F-986B-F186B622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8C95F-78CB-4CBF-AD0D-F708EEF2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19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72BBE-9909-438B-ABD4-43A1CE0B8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99173-568E-43FA-95CA-7CAE159C2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9D9BF-C122-4606-882D-BAE747399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217946-FE3F-40F4-9B3F-F3D37D35B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04CDA-FE6D-42F0-9D5B-FA5F9B9ED4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EB6B3-1759-4831-86A3-0DC25C184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1B77E-F33C-4842-AA8E-0CB810C1F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C91E10-BD62-4878-9A5B-EE884608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54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83C5B-BB26-492A-9A74-84DE52165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CD449-B7F1-4691-BCF5-E6320260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EDF24B-9028-4335-A16A-C4387818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F4643-0AF3-4DB4-8025-07A4344E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97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EA92DB-2C90-45CC-8F7B-FAF3C4D8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AF30E-C142-48A8-9A11-88C86DC1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5400B-8318-4A48-A417-E6A08192A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7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5ED9-D2C0-4496-87C2-074C0032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0F883-1A90-4B99-9C73-27781355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1ED8B-3C32-4ADE-9650-52DA0CE01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8D3BD-60B8-42F3-9377-C28951787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208FE-A325-4F70-978A-D1ECBBEAA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E8DB1-F201-4B10-BE98-C6DEEE67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17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959A4-076B-4A52-B02B-4BE56BC7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FBCB05-9FD5-440A-8938-FD6EE39564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D24CD-B532-4E61-90BA-61C8594DA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DA7A-2E51-497C-853D-6CA8A5572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7ED75-0A62-49D0-8876-BC2C27AA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7B795-F87F-4E6A-A6E6-48AC7862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9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C5C3E4-2891-45A8-8309-164BFC32E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1E42-B720-4CFC-A601-F2164E734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5053F-7D79-4EBC-BDF2-606F98F49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0DC12-C689-42A4-8E3A-8EEDAD469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0DED5-1101-476E-BCB5-521ABD1A8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6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21.png"/><Relationship Id="rId7" Type="http://schemas.openxmlformats.org/officeDocument/2006/relationships/image" Target="../media/image23.w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14" y="8483"/>
            <a:ext cx="12152624" cy="6841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597" y="1071903"/>
            <a:ext cx="3676190" cy="4460083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2477323" y="551508"/>
            <a:ext cx="6850740" cy="4101948"/>
          </a:xfrm>
          <a:prstGeom prst="rect">
            <a:avLst/>
          </a:prstGeom>
        </p:spPr>
        <p:txBody>
          <a:bodyPr spcFirstLastPara="1" wrap="none" lIns="68316" tIns="34203" rIns="68316" bIns="34203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0214"/>
            <a:r>
              <a:rPr lang="en-US" sz="2693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CON ĐẾN VỚI TIẾT HỌC</a:t>
            </a:r>
          </a:p>
        </p:txBody>
      </p:sp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1748984" y="5684072"/>
            <a:ext cx="8786525" cy="73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400" tIns="60699" rIns="121400" bIns="6069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3618"/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Hồng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Nhung</a:t>
            </a:r>
            <a:endParaRPr lang="zh-CN" altLang="en-US" sz="3990" b="1" dirty="0">
              <a:solidFill>
                <a:srgbClr val="0070C0"/>
              </a:solidFill>
              <a:latin typeface="HP001 4 hàng" panose="020B060305030202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05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9D31066-19A1-4E67-A0A2-D9DADB020E52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4644E8-BE2E-4AAC-AE03-DF78FA2673F4}"/>
              </a:ext>
            </a:extLst>
          </p:cNvPr>
          <p:cNvSpPr txBox="1"/>
          <p:nvPr/>
        </p:nvSpPr>
        <p:spPr>
          <a:xfrm>
            <a:off x="1101090" y="1915180"/>
            <a:ext cx="3392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Chọn câu trả lời đúng.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38B24F-B036-4152-BCFE-35203722953D}"/>
              </a:ext>
            </a:extLst>
          </p:cNvPr>
          <p:cNvSpPr txBox="1"/>
          <p:nvPr/>
        </p:nvSpPr>
        <p:spPr>
          <a:xfrm>
            <a:off x="1101090" y="2438400"/>
            <a:ext cx="3012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 thêm cà rốt để: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1F841-CAF3-4977-9CF8-A522EB3D6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818" y="3429000"/>
            <a:ext cx="9370364" cy="3158002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ECF8BC8D-CC13-47CB-AAB2-9DD80AEDD3F2}"/>
              </a:ext>
            </a:extLst>
          </p:cNvPr>
          <p:cNvSpPr/>
          <p:nvPr/>
        </p:nvSpPr>
        <p:spPr>
          <a:xfrm>
            <a:off x="7452432" y="5183035"/>
            <a:ext cx="832514" cy="83251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62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1CD47D8-9B19-42AA-9B0F-E836D5E09D3C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C5478-E486-4F25-9EE3-5F2533BFA1DB}"/>
              </a:ext>
            </a:extLst>
          </p:cNvPr>
          <p:cNvSpPr txBox="1"/>
          <p:nvPr/>
        </p:nvSpPr>
        <p:spPr>
          <a:xfrm>
            <a:off x="1101090" y="1915180"/>
            <a:ext cx="2335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nào đúng?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6336B06-9F64-417D-ACE4-BE1242ED5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2605884"/>
            <a:ext cx="6828112" cy="3627434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6CA18CE1-C836-4AA8-81C4-32DF7FBDBDBF}"/>
              </a:ext>
            </a:extLst>
          </p:cNvPr>
          <p:cNvSpPr txBox="1"/>
          <p:nvPr/>
        </p:nvSpPr>
        <p:spPr>
          <a:xfrm>
            <a:off x="7670245" y="2941922"/>
            <a:ext cx="3885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a) Số vịt d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ới n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ớc nhiều h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n số vịt trên bờ.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FF75DB1-1CF6-4EC1-AD76-8C6D0D97AD76}"/>
              </a:ext>
            </a:extLst>
          </p:cNvPr>
          <p:cNvSpPr txBox="1"/>
          <p:nvPr/>
        </p:nvSpPr>
        <p:spPr>
          <a:xfrm>
            <a:off x="7670245" y="4254484"/>
            <a:ext cx="3885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b) Số vịt trên bờ ít hơn số mèo.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DC24D72-3541-468D-8F7F-D2E9BF5352F6}"/>
              </a:ext>
            </a:extLst>
          </p:cNvPr>
          <p:cNvSpPr txBox="1"/>
          <p:nvPr/>
        </p:nvSpPr>
        <p:spPr>
          <a:xfrm>
            <a:off x="7670245" y="5567045"/>
            <a:ext cx="3885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c) Số mèo bằng số vịt.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CF8BC8D-CC13-47CB-AAB2-9DD80AEDD3F2}"/>
              </a:ext>
            </a:extLst>
          </p:cNvPr>
          <p:cNvSpPr/>
          <p:nvPr/>
        </p:nvSpPr>
        <p:spPr>
          <a:xfrm>
            <a:off x="7670245" y="2941922"/>
            <a:ext cx="402337" cy="49647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57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5780C9"/>
            </a:gs>
            <a:gs pos="83000">
              <a:srgbClr val="7798D3"/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rd">
            <a:extLst>
              <a:ext uri="{FF2B5EF4-FFF2-40B4-BE49-F238E27FC236}">
                <a16:creationId xmlns:a16="http://schemas.microsoft.com/office/drawing/2014/main" id="{5D9FFE77-8434-4609-8466-7494E9540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5" name="bg-cloud">
            <a:extLst>
              <a:ext uri="{FF2B5EF4-FFF2-40B4-BE49-F238E27FC236}">
                <a16:creationId xmlns:a16="http://schemas.microsoft.com/office/drawing/2014/main" id="{E7396881-DE40-40B7-AE47-B0CDD42C8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6" name="bg-tree">
            <a:extLst>
              <a:ext uri="{FF2B5EF4-FFF2-40B4-BE49-F238E27FC236}">
                <a16:creationId xmlns:a16="http://schemas.microsoft.com/office/drawing/2014/main" id="{07EC0289-C14C-4058-85FF-5B16A8848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7" name="bg-flower">
            <a:extLst>
              <a:ext uri="{FF2B5EF4-FFF2-40B4-BE49-F238E27FC236}">
                <a16:creationId xmlns:a16="http://schemas.microsoft.com/office/drawing/2014/main" id="{B2697014-6528-445B-8331-5FE2B2219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8" name="bg-white">
            <a:extLst>
              <a:ext uri="{FF2B5EF4-FFF2-40B4-BE49-F238E27FC236}">
                <a16:creationId xmlns:a16="http://schemas.microsoft.com/office/drawing/2014/main" id="{47FD9C34-AA4B-40E8-9D86-AF0E94ECA850}"/>
              </a:ext>
            </a:extLst>
          </p:cNvPr>
          <p:cNvSpPr/>
          <p:nvPr/>
        </p:nvSpPr>
        <p:spPr>
          <a:xfrm>
            <a:off x="1915887" y="1868278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tex02">
            <a:extLst>
              <a:ext uri="{FF2B5EF4-FFF2-40B4-BE49-F238E27FC236}">
                <a16:creationId xmlns:a16="http://schemas.microsoft.com/office/drawing/2014/main" id="{42976E72-D805-4783-B14C-CCD6189DC1FB}"/>
              </a:ext>
            </a:extLst>
          </p:cNvPr>
          <p:cNvSpPr txBox="1"/>
          <p:nvPr/>
        </p:nvSpPr>
        <p:spPr>
          <a:xfrm>
            <a:off x="2485583" y="3592168"/>
            <a:ext cx="7296185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NHIỀU HƠN, ÍT HƠN, BẰNG NHAU</a:t>
            </a:r>
          </a:p>
        </p:txBody>
      </p:sp>
      <p:sp>
        <p:nvSpPr>
          <p:cNvPr id="10" name="text01">
            <a:extLst>
              <a:ext uri="{FF2B5EF4-FFF2-40B4-BE49-F238E27FC236}">
                <a16:creationId xmlns:a16="http://schemas.microsoft.com/office/drawing/2014/main" id="{F506004E-FF86-4769-ACF3-1FFF8AA08EDD}"/>
              </a:ext>
            </a:extLst>
          </p:cNvPr>
          <p:cNvSpPr/>
          <p:nvPr/>
        </p:nvSpPr>
        <p:spPr>
          <a:xfrm>
            <a:off x="5252660" y="2307793"/>
            <a:ext cx="1686680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5333" b="1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3</a:t>
            </a:r>
            <a:endParaRPr lang="zh-CN" altLang="en-US" sz="48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light">
            <a:extLst>
              <a:ext uri="{FF2B5EF4-FFF2-40B4-BE49-F238E27FC236}">
                <a16:creationId xmlns:a16="http://schemas.microsoft.com/office/drawing/2014/main" id="{9DC13DB2-6CF9-463C-84D5-EBFD7E66E5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12" name="hangrao02">
            <a:extLst>
              <a:ext uri="{FF2B5EF4-FFF2-40B4-BE49-F238E27FC236}">
                <a16:creationId xmlns:a16="http://schemas.microsoft.com/office/drawing/2014/main" id="{86B22370-4B45-47AD-A297-A928E507240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3" name="tree-left">
            <a:extLst>
              <a:ext uri="{FF2B5EF4-FFF2-40B4-BE49-F238E27FC236}">
                <a16:creationId xmlns:a16="http://schemas.microsoft.com/office/drawing/2014/main" id="{718A54E1-343F-476A-AE24-4A909DD61056}"/>
              </a:ext>
            </a:extLst>
          </p:cNvPr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4" name="图片 17">
              <a:extLst>
                <a:ext uri="{FF2B5EF4-FFF2-40B4-BE49-F238E27FC236}">
                  <a16:creationId xmlns:a16="http://schemas.microsoft.com/office/drawing/2014/main" id="{152BCC95-1551-43E5-B94F-1314AA10F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5" name="图片 18">
              <a:extLst>
                <a:ext uri="{FF2B5EF4-FFF2-40B4-BE49-F238E27FC236}">
                  <a16:creationId xmlns:a16="http://schemas.microsoft.com/office/drawing/2014/main" id="{36E0F17A-E4AD-46D7-AA70-996254AF0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6" name="图片 19">
              <a:extLst>
                <a:ext uri="{FF2B5EF4-FFF2-40B4-BE49-F238E27FC236}">
                  <a16:creationId xmlns:a16="http://schemas.microsoft.com/office/drawing/2014/main" id="{B43F8869-8044-4F42-AF02-1082DF69C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7" name="hangrao01">
            <a:extLst>
              <a:ext uri="{FF2B5EF4-FFF2-40B4-BE49-F238E27FC236}">
                <a16:creationId xmlns:a16="http://schemas.microsoft.com/office/drawing/2014/main" id="{2F8F8182-4FC4-4E2B-8533-D45CAC90A4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18" name="tree-right">
            <a:extLst>
              <a:ext uri="{FF2B5EF4-FFF2-40B4-BE49-F238E27FC236}">
                <a16:creationId xmlns:a16="http://schemas.microsoft.com/office/drawing/2014/main" id="{375A1F6B-8BA0-4993-AC37-EC08248CAAC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19" name="bg03">
            <a:extLst>
              <a:ext uri="{FF2B5EF4-FFF2-40B4-BE49-F238E27FC236}">
                <a16:creationId xmlns:a16="http://schemas.microsoft.com/office/drawing/2014/main" id="{B2D06E2D-BCE3-43FB-9EFD-B8B4935762C2}"/>
              </a:ext>
            </a:extLst>
          </p:cNvPr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0" name="bg02">
            <a:extLst>
              <a:ext uri="{FF2B5EF4-FFF2-40B4-BE49-F238E27FC236}">
                <a16:creationId xmlns:a16="http://schemas.microsoft.com/office/drawing/2014/main" id="{03B630EC-CF24-40B7-92CD-A202067B3821}"/>
              </a:ext>
            </a:extLst>
          </p:cNvPr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1" name="bg01">
            <a:extLst>
              <a:ext uri="{FF2B5EF4-FFF2-40B4-BE49-F238E27FC236}">
                <a16:creationId xmlns:a16="http://schemas.microsoft.com/office/drawing/2014/main" id="{DC5C79E7-ABF4-4256-A2FE-991EC7C95180}"/>
              </a:ext>
            </a:extLst>
          </p:cNvPr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253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C03168FF-7D46-4491-8473-C4F889312A4B}"/>
              </a:ext>
            </a:extLst>
          </p:cNvPr>
          <p:cNvGrpSpPr/>
          <p:nvPr/>
        </p:nvGrpSpPr>
        <p:grpSpPr>
          <a:xfrm>
            <a:off x="1755322" y="1709935"/>
            <a:ext cx="8262257" cy="2148286"/>
            <a:chOff x="1755322" y="1633735"/>
            <a:chExt cx="8262257" cy="2148286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8668A857-2C2A-4513-BB14-EF8370F1CAE8}"/>
                </a:ext>
              </a:extLst>
            </p:cNvPr>
            <p:cNvSpPr/>
            <p:nvPr/>
          </p:nvSpPr>
          <p:spPr>
            <a:xfrm>
              <a:off x="1755322" y="1633735"/>
              <a:ext cx="8262257" cy="21482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62BA9891-05B5-422F-858E-DFF51EF38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3887" y="1709935"/>
              <a:ext cx="3426249" cy="2030144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69B805C5-BB56-4670-932B-C59AA97476C8}"/>
              </a:ext>
            </a:extLst>
          </p:cNvPr>
          <p:cNvSpPr txBox="1"/>
          <p:nvPr/>
        </p:nvSpPr>
        <p:spPr>
          <a:xfrm>
            <a:off x="6022331" y="2085848"/>
            <a:ext cx="3142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Số ếch </a:t>
            </a:r>
            <a:r>
              <a:rPr lang="en-GB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h</a:t>
            </a: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GB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số lá.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709F4E1-BE07-4339-87AE-709DC82CBCDF}"/>
              </a:ext>
            </a:extLst>
          </p:cNvPr>
          <p:cNvSpPr txBox="1"/>
          <p:nvPr/>
        </p:nvSpPr>
        <p:spPr>
          <a:xfrm>
            <a:off x="6022331" y="2907721"/>
            <a:ext cx="2593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Số lá </a:t>
            </a:r>
            <a:r>
              <a:rPr lang="en-GB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 h</a:t>
            </a:r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GB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số ếch.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2AF8457E-D7E0-4E8D-8B35-85F4E9F5A46C}"/>
              </a:ext>
            </a:extLst>
          </p:cNvPr>
          <p:cNvCxnSpPr>
            <a:cxnSpLocks/>
          </p:cNvCxnSpPr>
          <p:nvPr/>
        </p:nvCxnSpPr>
        <p:spPr>
          <a:xfrm>
            <a:off x="2844058" y="2784078"/>
            <a:ext cx="0" cy="420173"/>
          </a:xfrm>
          <a:prstGeom prst="line">
            <a:avLst/>
          </a:prstGeom>
          <a:ln w="38100" cap="sq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408E290E-F776-4560-92D0-AD60F419EAAC}"/>
              </a:ext>
            </a:extLst>
          </p:cNvPr>
          <p:cNvSpPr/>
          <p:nvPr/>
        </p:nvSpPr>
        <p:spPr>
          <a:xfrm>
            <a:off x="6984094" y="2140024"/>
            <a:ext cx="1359806" cy="405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D07E596-E47D-4C2E-BD13-EF294D2B254C}"/>
              </a:ext>
            </a:extLst>
          </p:cNvPr>
          <p:cNvSpPr/>
          <p:nvPr/>
        </p:nvSpPr>
        <p:spPr>
          <a:xfrm>
            <a:off x="6775450" y="2930339"/>
            <a:ext cx="819150" cy="405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15F023C-273D-4C28-8672-41640BC3884A}"/>
              </a:ext>
            </a:extLst>
          </p:cNvPr>
          <p:cNvCxnSpPr>
            <a:cxnSpLocks/>
          </p:cNvCxnSpPr>
          <p:nvPr/>
        </p:nvCxnSpPr>
        <p:spPr>
          <a:xfrm>
            <a:off x="3901333" y="2812471"/>
            <a:ext cx="0" cy="420173"/>
          </a:xfrm>
          <a:prstGeom prst="line">
            <a:avLst/>
          </a:prstGeom>
          <a:ln w="38100" cap="sq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2A2990D-F3A7-4046-8DC8-2ED41EAF4CA5}"/>
              </a:ext>
            </a:extLst>
          </p:cNvPr>
          <p:cNvGrpSpPr/>
          <p:nvPr/>
        </p:nvGrpSpPr>
        <p:grpSpPr>
          <a:xfrm>
            <a:off x="1755322" y="4258980"/>
            <a:ext cx="8262257" cy="2148286"/>
            <a:chOff x="1755322" y="4258980"/>
            <a:chExt cx="8262257" cy="2148286"/>
          </a:xfrm>
        </p:grpSpPr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AEB36436-00C6-48CA-A199-8657D628EF34}"/>
                </a:ext>
              </a:extLst>
            </p:cNvPr>
            <p:cNvSpPr/>
            <p:nvPr/>
          </p:nvSpPr>
          <p:spPr>
            <a:xfrm>
              <a:off x="1755322" y="4258980"/>
              <a:ext cx="8262257" cy="21482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B008D658-A766-46A2-A552-708309696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24151" y="4339389"/>
              <a:ext cx="3340898" cy="1987468"/>
            </a:xfrm>
            <a:prstGeom prst="rect">
              <a:avLst/>
            </a:prstGeom>
          </p:spPr>
        </p:pic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6047820A-806E-467B-928C-7F051A6F39A3}"/>
              </a:ext>
            </a:extLst>
          </p:cNvPr>
          <p:cNvSpPr txBox="1"/>
          <p:nvPr/>
        </p:nvSpPr>
        <p:spPr>
          <a:xfrm>
            <a:off x="6022331" y="5002277"/>
            <a:ext cx="2903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Số thỏ </a:t>
            </a:r>
            <a:r>
              <a:rPr lang="en-GB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số cà rốt.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FA4644D-9E37-4AF4-BA94-778D5F3936A9}"/>
              </a:ext>
            </a:extLst>
          </p:cNvPr>
          <p:cNvSpPr/>
          <p:nvPr/>
        </p:nvSpPr>
        <p:spPr>
          <a:xfrm>
            <a:off x="6984094" y="5022116"/>
            <a:ext cx="654956" cy="405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4FFF1AB8-E93E-45E1-9421-398F635BD253}"/>
              </a:ext>
            </a:extLst>
          </p:cNvPr>
          <p:cNvCxnSpPr>
            <a:cxnSpLocks/>
          </p:cNvCxnSpPr>
          <p:nvPr/>
        </p:nvCxnSpPr>
        <p:spPr>
          <a:xfrm flipH="1">
            <a:off x="2564130" y="5554155"/>
            <a:ext cx="87523" cy="357811"/>
          </a:xfrm>
          <a:prstGeom prst="line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2C1C133-94DA-46B2-B994-0890B9EA90DF}"/>
              </a:ext>
            </a:extLst>
          </p:cNvPr>
          <p:cNvCxnSpPr>
            <a:cxnSpLocks/>
          </p:cNvCxnSpPr>
          <p:nvPr/>
        </p:nvCxnSpPr>
        <p:spPr>
          <a:xfrm flipH="1">
            <a:off x="3303270" y="5554155"/>
            <a:ext cx="93238" cy="420173"/>
          </a:xfrm>
          <a:prstGeom prst="line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F8FA8764-3A83-410D-B07F-5C5A037970DA}"/>
              </a:ext>
            </a:extLst>
          </p:cNvPr>
          <p:cNvCxnSpPr>
            <a:cxnSpLocks/>
          </p:cNvCxnSpPr>
          <p:nvPr/>
        </p:nvCxnSpPr>
        <p:spPr>
          <a:xfrm flipH="1">
            <a:off x="4042410" y="5554155"/>
            <a:ext cx="98953" cy="420173"/>
          </a:xfrm>
          <a:prstGeom prst="line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A75914D-9320-46B5-84D0-2710011E76B8}"/>
              </a:ext>
            </a:extLst>
          </p:cNvPr>
          <p:cNvCxnSpPr>
            <a:cxnSpLocks/>
          </p:cNvCxnSpPr>
          <p:nvPr/>
        </p:nvCxnSpPr>
        <p:spPr>
          <a:xfrm flipH="1">
            <a:off x="4823518" y="5463942"/>
            <a:ext cx="179012" cy="578966"/>
          </a:xfrm>
          <a:prstGeom prst="line">
            <a:avLst/>
          </a:prstGeom>
          <a:ln w="38100" cap="sq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46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60" grpId="0" animBg="1"/>
      <p:bldP spid="60" grpId="1" animBg="1"/>
      <p:bldP spid="61" grpId="0" animBg="1"/>
      <p:bldP spid="61" grpId="1" animBg="1"/>
      <p:bldP spid="72" grpId="0"/>
      <p:bldP spid="73" grpId="0" animBg="1"/>
      <p:bldP spid="7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2F8C786-8AAE-4166-9D45-DB03ED389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699" y="2275190"/>
            <a:ext cx="8189192" cy="42888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6327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bướm nhiều hơn hay số hoa nhiều hơn?</a:t>
            </a:r>
            <a:endParaRPr lang="en-GB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87D192-141F-4BF0-AF30-E0E8C88CE1F8}"/>
              </a:ext>
            </a:extLst>
          </p:cNvPr>
          <p:cNvCxnSpPr>
            <a:cxnSpLocks/>
          </p:cNvCxnSpPr>
          <p:nvPr/>
        </p:nvCxnSpPr>
        <p:spPr>
          <a:xfrm>
            <a:off x="2952750" y="4076700"/>
            <a:ext cx="342900" cy="361950"/>
          </a:xfrm>
          <a:prstGeom prst="line">
            <a:avLst/>
          </a:prstGeom>
          <a:ln w="38100" cap="sq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6817A44-377B-407A-803D-3093B349EDDE}"/>
              </a:ext>
            </a:extLst>
          </p:cNvPr>
          <p:cNvCxnSpPr>
            <a:cxnSpLocks/>
          </p:cNvCxnSpPr>
          <p:nvPr/>
        </p:nvCxnSpPr>
        <p:spPr>
          <a:xfrm>
            <a:off x="4048680" y="3810000"/>
            <a:ext cx="761445" cy="714375"/>
          </a:xfrm>
          <a:prstGeom prst="line">
            <a:avLst/>
          </a:prstGeom>
          <a:ln w="38100" cap="sq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F1D83FF-1A9D-4435-9E88-4CC5C818E2DB}"/>
              </a:ext>
            </a:extLst>
          </p:cNvPr>
          <p:cNvCxnSpPr>
            <a:cxnSpLocks/>
          </p:cNvCxnSpPr>
          <p:nvPr/>
        </p:nvCxnSpPr>
        <p:spPr>
          <a:xfrm>
            <a:off x="5370739" y="3810000"/>
            <a:ext cx="612387" cy="714375"/>
          </a:xfrm>
          <a:prstGeom prst="line">
            <a:avLst/>
          </a:prstGeom>
          <a:ln w="38100" cap="sq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BA8DA2D-7F22-4DBB-BA6B-A33363CBB4DE}"/>
              </a:ext>
            </a:extLst>
          </p:cNvPr>
          <p:cNvCxnSpPr>
            <a:cxnSpLocks/>
          </p:cNvCxnSpPr>
          <p:nvPr/>
        </p:nvCxnSpPr>
        <p:spPr>
          <a:xfrm>
            <a:off x="6543740" y="3943350"/>
            <a:ext cx="671366" cy="819150"/>
          </a:xfrm>
          <a:prstGeom prst="line">
            <a:avLst/>
          </a:prstGeom>
          <a:ln w="38100" cap="sq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928F5B8-62A5-4836-BCA4-F69FCD76E6CD}"/>
              </a:ext>
            </a:extLst>
          </p:cNvPr>
          <p:cNvSpPr txBox="1"/>
          <p:nvPr/>
        </p:nvSpPr>
        <p:spPr>
          <a:xfrm>
            <a:off x="9193162" y="4517677"/>
            <a:ext cx="1937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bướm </a:t>
            </a:r>
            <a:r>
              <a:rPr lang="en-GB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h</a:t>
            </a:r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GB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số hoa.</a:t>
            </a:r>
          </a:p>
        </p:txBody>
      </p:sp>
    </p:spTree>
    <p:extLst>
      <p:ext uri="{BB962C8B-B14F-4D97-AF65-F5344CB8AC3E}">
        <p14:creationId xmlns:p14="http://schemas.microsoft.com/office/powerpoint/2010/main" val="102423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2335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nào đúng?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760940-CC82-488C-B06A-8B9082D6E1A6}"/>
              </a:ext>
            </a:extLst>
          </p:cNvPr>
          <p:cNvSpPr txBox="1"/>
          <p:nvPr/>
        </p:nvSpPr>
        <p:spPr>
          <a:xfrm>
            <a:off x="8837935" y="4047555"/>
            <a:ext cx="3165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54D477-7717-4347-88A7-5B4285035958}"/>
              </a:ext>
            </a:extLst>
          </p:cNvPr>
          <p:cNvSpPr txBox="1"/>
          <p:nvPr/>
        </p:nvSpPr>
        <p:spPr>
          <a:xfrm>
            <a:off x="8837935" y="5268345"/>
            <a:ext cx="3165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b) Số đồ vật nhiều hơn số ổ cắm.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F10A6C7-6AF3-4EF3-960E-5EC32CA1A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84523"/>
            <a:ext cx="8385597" cy="323025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CF8BC8D-CC13-47CB-AAB2-9DD80AEDD3F2}"/>
              </a:ext>
            </a:extLst>
          </p:cNvPr>
          <p:cNvSpPr/>
          <p:nvPr/>
        </p:nvSpPr>
        <p:spPr>
          <a:xfrm>
            <a:off x="8746836" y="4047554"/>
            <a:ext cx="498764" cy="43208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82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7DB726A-4847-4EF9-A6D2-43CE727E8D7A}"/>
              </a:ext>
            </a:extLst>
          </p:cNvPr>
          <p:cNvSpPr/>
          <p:nvPr/>
        </p:nvSpPr>
        <p:spPr>
          <a:xfrm>
            <a:off x="587830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DA03AC-57B3-4605-B36C-0B510F696D92}"/>
              </a:ext>
            </a:extLst>
          </p:cNvPr>
          <p:cNvSpPr txBox="1"/>
          <p:nvPr/>
        </p:nvSpPr>
        <p:spPr>
          <a:xfrm>
            <a:off x="1110344" y="1915180"/>
            <a:ext cx="2335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nào đúng?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338074F-ACCA-4EAF-8DAA-C8B348319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089" y="803830"/>
            <a:ext cx="6596444" cy="473090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22D4A1D-3EEE-4F3D-8C72-1C0AE13E09FB}"/>
              </a:ext>
            </a:extLst>
          </p:cNvPr>
          <p:cNvSpPr txBox="1"/>
          <p:nvPr/>
        </p:nvSpPr>
        <p:spPr>
          <a:xfrm>
            <a:off x="1132708" y="2736530"/>
            <a:ext cx="4169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a) Số chim nhiều h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n số cá.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DD0134-A69B-44B8-981E-3933DDD9BFF1}"/>
              </a:ext>
            </a:extLst>
          </p:cNvPr>
          <p:cNvSpPr txBox="1"/>
          <p:nvPr/>
        </p:nvSpPr>
        <p:spPr>
          <a:xfrm>
            <a:off x="1132708" y="3662218"/>
            <a:ext cx="3453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b) Số chim bằng số cá.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63B49BC-6731-45D7-942D-E82664D29DD0}"/>
              </a:ext>
            </a:extLst>
          </p:cNvPr>
          <p:cNvSpPr txBox="1"/>
          <p:nvPr/>
        </p:nvSpPr>
        <p:spPr>
          <a:xfrm>
            <a:off x="1132708" y="4587906"/>
            <a:ext cx="3472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c) Số cá ít h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n số mèo.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F8BC8D-CC13-47CB-AAB2-9DD80AEDD3F2}"/>
              </a:ext>
            </a:extLst>
          </p:cNvPr>
          <p:cNvSpPr/>
          <p:nvPr/>
        </p:nvSpPr>
        <p:spPr>
          <a:xfrm>
            <a:off x="744159" y="3554158"/>
            <a:ext cx="832514" cy="83251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80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CB407CB-16F5-4388-BDC8-4CB3DC0C42FA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7F142-1C58-470B-814C-D18488958F91}"/>
              </a:ext>
            </a:extLst>
          </p:cNvPr>
          <p:cNvSpPr txBox="1"/>
          <p:nvPr/>
        </p:nvSpPr>
        <p:spPr>
          <a:xfrm>
            <a:off x="1101090" y="1915180"/>
            <a:ext cx="2335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Câu nào đúng?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11EBC2F-0020-42C9-A5E3-BE777040D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597" y="1678729"/>
            <a:ext cx="4407790" cy="441998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4C947DC-B2FE-4FFD-8886-968516FC19E0}"/>
              </a:ext>
            </a:extLst>
          </p:cNvPr>
          <p:cNvGrpSpPr/>
          <p:nvPr/>
        </p:nvGrpSpPr>
        <p:grpSpPr>
          <a:xfrm>
            <a:off x="841948" y="3335759"/>
            <a:ext cx="5270149" cy="955953"/>
            <a:chOff x="289990" y="3385767"/>
            <a:chExt cx="5270149" cy="95595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AF96B0-34E0-47A4-995F-BB7E10F7DA15}"/>
                </a:ext>
              </a:extLst>
            </p:cNvPr>
            <p:cNvSpPr txBox="1"/>
            <p:nvPr/>
          </p:nvSpPr>
          <p:spPr>
            <a:xfrm>
              <a:off x="289990" y="3818500"/>
              <a:ext cx="43925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a) Số                  nhiều h</a:t>
              </a:r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ơ</a:t>
              </a:r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n số</a:t>
              </a:r>
            </a:p>
          </p:txBody>
        </p:sp>
        <p:graphicFrame>
          <p:nvGraphicFramePr>
            <p:cNvPr id="27" name="Object 26">
              <a:extLst>
                <a:ext uri="{FF2B5EF4-FFF2-40B4-BE49-F238E27FC236}">
                  <a16:creationId xmlns:a16="http://schemas.microsoft.com/office/drawing/2014/main" id="{352E7D98-EF7D-48D2-9CB2-DFE90CA3AFF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906429"/>
                </p:ext>
              </p:extLst>
            </p:nvPr>
          </p:nvGraphicFramePr>
          <p:xfrm>
            <a:off x="1372086" y="3818500"/>
            <a:ext cx="1213180" cy="523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4" imgW="670320" imgH="289440" progId="Photoshop.Image.13">
                    <p:embed/>
                  </p:oleObj>
                </mc:Choice>
                <mc:Fallback>
                  <p:oleObj name="Image" r:id="rId4" imgW="670320" imgH="289440" progId="Photoshop.Image.13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75C5ABA6-2D24-49B2-927C-5E90D3B6A97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372086" y="3818500"/>
                          <a:ext cx="1213180" cy="5232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27">
              <a:extLst>
                <a:ext uri="{FF2B5EF4-FFF2-40B4-BE49-F238E27FC236}">
                  <a16:creationId xmlns:a16="http://schemas.microsoft.com/office/drawing/2014/main" id="{36FF6B27-7255-4358-9D42-A70B91D73DD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70699958"/>
                </p:ext>
              </p:extLst>
            </p:nvPr>
          </p:nvGraphicFramePr>
          <p:xfrm>
            <a:off x="4702131" y="3385767"/>
            <a:ext cx="858008" cy="9559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6" imgW="347400" imgH="387000" progId="Photoshop.Image.13">
                    <p:embed/>
                  </p:oleObj>
                </mc:Choice>
                <mc:Fallback>
                  <p:oleObj name="Image" r:id="rId6" imgW="347400" imgH="387000" progId="Photoshop.Image.13">
                    <p:embed/>
                    <p:pic>
                      <p:nvPicPr>
                        <p:cNvPr id="16" name="Object 15">
                          <a:extLst>
                            <a:ext uri="{FF2B5EF4-FFF2-40B4-BE49-F238E27FC236}">
                              <a16:creationId xmlns:a16="http://schemas.microsoft.com/office/drawing/2014/main" id="{577EA592-59C6-4028-9FEA-7204FFD80F1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702131" y="3385767"/>
                          <a:ext cx="858008" cy="95595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311CC0-31BA-412D-9E9E-57C6E050A63B}"/>
              </a:ext>
            </a:extLst>
          </p:cNvPr>
          <p:cNvGrpSpPr/>
          <p:nvPr/>
        </p:nvGrpSpPr>
        <p:grpSpPr>
          <a:xfrm>
            <a:off x="839833" y="4655136"/>
            <a:ext cx="5407426" cy="955953"/>
            <a:chOff x="289990" y="4469609"/>
            <a:chExt cx="5407426" cy="95595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2EE2D31-5036-4AB2-94AF-A3E1B2309795}"/>
                </a:ext>
              </a:extLst>
            </p:cNvPr>
            <p:cNvSpPr txBox="1"/>
            <p:nvPr/>
          </p:nvSpPr>
          <p:spPr>
            <a:xfrm>
              <a:off x="289990" y="4851214"/>
              <a:ext cx="41440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b) </a:t>
              </a:r>
              <a:r>
                <a:rPr lang="en-GB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GB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</a:t>
              </a:r>
              <a:r>
                <a:rPr lang="en-GB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nhiều</a:t>
              </a:r>
              <a:r>
                <a:rPr lang="en-GB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ơ</a:t>
              </a:r>
              <a:r>
                <a:rPr lang="en-GB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 </a:t>
              </a:r>
              <a:r>
                <a:rPr lang="en-GB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endParaRPr lang="en-GB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" name="Object 30">
              <a:extLst>
                <a:ext uri="{FF2B5EF4-FFF2-40B4-BE49-F238E27FC236}">
                  <a16:creationId xmlns:a16="http://schemas.microsoft.com/office/drawing/2014/main" id="{6EC6321F-BDF1-4E85-BE26-E441A025521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56248488"/>
                </p:ext>
              </p:extLst>
            </p:nvPr>
          </p:nvGraphicFramePr>
          <p:xfrm>
            <a:off x="1439128" y="4469609"/>
            <a:ext cx="858008" cy="9559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8" imgW="347400" imgH="387000" progId="Photoshop.Image.13">
                    <p:embed/>
                  </p:oleObj>
                </mc:Choice>
                <mc:Fallback>
                  <p:oleObj name="Image" r:id="rId8" imgW="347400" imgH="387000" progId="Photoshop.Image.13">
                    <p:embed/>
                    <p:pic>
                      <p:nvPicPr>
                        <p:cNvPr id="27" name="Object 26">
                          <a:extLst>
                            <a:ext uri="{FF2B5EF4-FFF2-40B4-BE49-F238E27FC236}">
                              <a16:creationId xmlns:a16="http://schemas.microsoft.com/office/drawing/2014/main" id="{26927D96-613B-4362-BCB5-8AFC08DA2A9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439128" y="4469609"/>
                          <a:ext cx="858008" cy="95595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31">
              <a:extLst>
                <a:ext uri="{FF2B5EF4-FFF2-40B4-BE49-F238E27FC236}">
                  <a16:creationId xmlns:a16="http://schemas.microsoft.com/office/drawing/2014/main" id="{E8863CAE-5491-4859-BD4E-91503206FC9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4872408"/>
                </p:ext>
              </p:extLst>
            </p:nvPr>
          </p:nvGraphicFramePr>
          <p:xfrm>
            <a:off x="4484236" y="4796101"/>
            <a:ext cx="1213180" cy="523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9" imgW="670320" imgH="289440" progId="Photoshop.Image.13">
                    <p:embed/>
                  </p:oleObj>
                </mc:Choice>
                <mc:Fallback>
                  <p:oleObj name="Image" r:id="rId9" imgW="670320" imgH="289440" progId="Photoshop.Image.13">
                    <p:embed/>
                    <p:pic>
                      <p:nvPicPr>
                        <p:cNvPr id="28" name="Object 27">
                          <a:extLst>
                            <a:ext uri="{FF2B5EF4-FFF2-40B4-BE49-F238E27FC236}">
                              <a16:creationId xmlns:a16="http://schemas.microsoft.com/office/drawing/2014/main" id="{B524DCC8-A52F-40C5-8D27-7A6E4EEA3CE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484236" y="4796101"/>
                          <a:ext cx="1213180" cy="5232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ECF8BC8D-CC13-47CB-AAB2-9DD80AEDD3F2}"/>
              </a:ext>
            </a:extLst>
          </p:cNvPr>
          <p:cNvSpPr/>
          <p:nvPr/>
        </p:nvSpPr>
        <p:spPr>
          <a:xfrm>
            <a:off x="479164" y="4882094"/>
            <a:ext cx="832514" cy="83251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98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CB407CB-16F5-4388-BDC8-4CB3DC0C42FA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7F142-1C58-470B-814C-D18488958F91}"/>
              </a:ext>
            </a:extLst>
          </p:cNvPr>
          <p:cNvSpPr txBox="1"/>
          <p:nvPr/>
        </p:nvSpPr>
        <p:spPr>
          <a:xfrm>
            <a:off x="1101090" y="1915180"/>
            <a:ext cx="6322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nấm nhiều hơn hay số nhím nhiều hơn?</a:t>
            </a:r>
            <a:endParaRPr lang="en-GB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DDF18BF-0FE5-476B-9EA9-9553D5677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104" y="2514271"/>
            <a:ext cx="7764961" cy="424794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C4DCFCF-E13A-42A9-95F2-C190F547E821}"/>
              </a:ext>
            </a:extLst>
          </p:cNvPr>
          <p:cNvSpPr txBox="1"/>
          <p:nvPr/>
        </p:nvSpPr>
        <p:spPr>
          <a:xfrm>
            <a:off x="9194065" y="4265053"/>
            <a:ext cx="2220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nấm </a:t>
            </a:r>
            <a:r>
              <a:rPr lang="en-GB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hơn</a:t>
            </a:r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số nhím.</a:t>
            </a:r>
          </a:p>
        </p:txBody>
      </p:sp>
    </p:spTree>
    <p:extLst>
      <p:ext uri="{BB962C8B-B14F-4D97-AF65-F5344CB8AC3E}">
        <p14:creationId xmlns:p14="http://schemas.microsoft.com/office/powerpoint/2010/main" val="119181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9D31066-19A1-4E67-A0A2-D9DADB020E52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4644E8-BE2E-4AAC-AE03-DF78FA2673F4}"/>
              </a:ext>
            </a:extLst>
          </p:cNvPr>
          <p:cNvSpPr txBox="1"/>
          <p:nvPr/>
        </p:nvSpPr>
        <p:spPr>
          <a:xfrm>
            <a:off x="1101090" y="1915180"/>
            <a:ext cx="3392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Chọn câu trả lời đúng.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F9814C-D41D-4E45-8974-63DC42C1F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3219937"/>
            <a:ext cx="11134643" cy="34382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D38B24F-B036-4152-BCFE-35203722953D}"/>
              </a:ext>
            </a:extLst>
          </p:cNvPr>
          <p:cNvSpPr txBox="1"/>
          <p:nvPr/>
        </p:nvSpPr>
        <p:spPr>
          <a:xfrm>
            <a:off x="1101090" y="2438400"/>
            <a:ext cx="3012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 thêm cà rốt để: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CF8BC8D-CC13-47CB-AAB2-9DD80AEDD3F2}"/>
              </a:ext>
            </a:extLst>
          </p:cNvPr>
          <p:cNvSpPr/>
          <p:nvPr/>
        </p:nvSpPr>
        <p:spPr>
          <a:xfrm>
            <a:off x="7625518" y="3986748"/>
            <a:ext cx="832514" cy="83251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86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243</Words>
  <Application>Microsoft Office PowerPoint</Application>
  <PresentationFormat>Widescreen</PresentationFormat>
  <Paragraphs>40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HP001 4 hàng</vt:lpstr>
      <vt:lpstr>Times New Roman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hqphuc NTK</dc:creator>
  <cp:lastModifiedBy>Admin</cp:lastModifiedBy>
  <cp:revision>44</cp:revision>
  <dcterms:created xsi:type="dcterms:W3CDTF">2020-08-20T03:35:56Z</dcterms:created>
  <dcterms:modified xsi:type="dcterms:W3CDTF">2024-02-28T23:48:13Z</dcterms:modified>
</cp:coreProperties>
</file>