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6" r:id="rId4"/>
  </p:sldMasterIdLst>
  <p:notesMasterIdLst>
    <p:notesMasterId r:id="rId37"/>
  </p:notesMasterIdLst>
  <p:sldIdLst>
    <p:sldId id="257" r:id="rId5"/>
    <p:sldId id="256" r:id="rId6"/>
    <p:sldId id="335" r:id="rId7"/>
    <p:sldId id="334" r:id="rId8"/>
    <p:sldId id="336" r:id="rId9"/>
    <p:sldId id="337" r:id="rId10"/>
    <p:sldId id="338" r:id="rId11"/>
    <p:sldId id="339" r:id="rId12"/>
    <p:sldId id="340" r:id="rId13"/>
    <p:sldId id="310" r:id="rId14"/>
    <p:sldId id="341" r:id="rId15"/>
    <p:sldId id="313" r:id="rId16"/>
    <p:sldId id="342" r:id="rId17"/>
    <p:sldId id="343" r:id="rId18"/>
    <p:sldId id="266" r:id="rId19"/>
    <p:sldId id="349" r:id="rId20"/>
    <p:sldId id="348" r:id="rId21"/>
    <p:sldId id="350" r:id="rId22"/>
    <p:sldId id="351" r:id="rId23"/>
    <p:sldId id="344" r:id="rId24"/>
    <p:sldId id="345" r:id="rId25"/>
    <p:sldId id="346" r:id="rId26"/>
    <p:sldId id="305" r:id="rId27"/>
    <p:sldId id="353" r:id="rId28"/>
    <p:sldId id="354" r:id="rId29"/>
    <p:sldId id="355" r:id="rId30"/>
    <p:sldId id="356" r:id="rId31"/>
    <p:sldId id="321" r:id="rId32"/>
    <p:sldId id="322" r:id="rId33"/>
    <p:sldId id="323" r:id="rId34"/>
    <p:sldId id="326" r:id="rId35"/>
    <p:sldId id="306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66FF33"/>
    <a:srgbClr val="FFFF66"/>
    <a:srgbClr val="0000FF"/>
    <a:srgbClr val="FF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1094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viewProps" Target="viewProps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2EDD57-E2E0-418A-8802-160AB4C690A5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4BD4E7-7B34-46A3-8632-218B51A52F5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4BD4E7-7B34-46A3-8632-218B51A52F56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4BD4E7-7B34-46A3-8632-218B51A52F56}" type="slidenum">
              <a:rPr lang="en-US" smtClean="0"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4BD4E7-7B34-46A3-8632-218B51A52F56}" type="slidenum">
              <a:rPr lang="en-US" smtClean="0"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1" name="Google Shape;1541;ga1242414e1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2" name="Google Shape;1542;ga1242414e1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82E46BF6-07F3-486D-8A7F-CEA5D6E4683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5">
                <a:solidFill>
                  <a:schemeClr val="tx1">
                    <a:tint val="75000"/>
                  </a:schemeClr>
                </a:solidFill>
              </a:defRPr>
            </a:lvl1pPr>
            <a:lvl2pPr marL="304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00" indent="0">
              <a:buNone/>
              <a:defRPr sz="1065">
                <a:solidFill>
                  <a:schemeClr val="tx1">
                    <a:tint val="75000"/>
                  </a:schemeClr>
                </a:solidFill>
              </a:defRPr>
            </a:lvl3pPr>
            <a:lvl4pPr marL="914400" indent="0">
              <a:buNone/>
              <a:defRPr sz="935">
                <a:solidFill>
                  <a:schemeClr val="tx1">
                    <a:tint val="75000"/>
                  </a:schemeClr>
                </a:solidFill>
              </a:defRPr>
            </a:lvl4pPr>
            <a:lvl5pPr marL="1219200" indent="0">
              <a:buNone/>
              <a:defRPr sz="935">
                <a:solidFill>
                  <a:schemeClr val="tx1">
                    <a:tint val="75000"/>
                  </a:schemeClr>
                </a:solidFill>
              </a:defRPr>
            </a:lvl5pPr>
            <a:lvl6pPr marL="1524000" indent="0">
              <a:buNone/>
              <a:defRPr sz="935">
                <a:solidFill>
                  <a:schemeClr val="tx1">
                    <a:tint val="75000"/>
                  </a:schemeClr>
                </a:solidFill>
              </a:defRPr>
            </a:lvl6pPr>
            <a:lvl7pPr marL="1828800" indent="0">
              <a:buNone/>
              <a:defRPr sz="935">
                <a:solidFill>
                  <a:schemeClr val="tx1">
                    <a:tint val="75000"/>
                  </a:schemeClr>
                </a:solidFill>
              </a:defRPr>
            </a:lvl7pPr>
            <a:lvl8pPr marL="2133600" indent="0">
              <a:buNone/>
              <a:defRPr sz="935">
                <a:solidFill>
                  <a:schemeClr val="tx1">
                    <a:tint val="75000"/>
                  </a:schemeClr>
                </a:solidFill>
              </a:defRPr>
            </a:lvl8pPr>
            <a:lvl9pPr marL="2438400" indent="0">
              <a:buNone/>
              <a:defRPr sz="93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5"/>
            </a:lvl1pPr>
            <a:lvl2pPr>
              <a:defRPr sz="1600"/>
            </a:lvl2pPr>
            <a:lvl3pPr>
              <a:defRPr sz="1335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5"/>
            </a:lvl1pPr>
            <a:lvl2pPr>
              <a:defRPr sz="1600"/>
            </a:lvl2pPr>
            <a:lvl3pPr>
              <a:defRPr sz="1335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00" indent="0">
              <a:buNone/>
              <a:defRPr sz="1335" b="1"/>
            </a:lvl2pPr>
            <a:lvl3pPr marL="609600" indent="0">
              <a:buNone/>
              <a:defRPr sz="1200" b="1"/>
            </a:lvl3pPr>
            <a:lvl4pPr marL="914400" indent="0">
              <a:buNone/>
              <a:defRPr sz="1065" b="1"/>
            </a:lvl4pPr>
            <a:lvl5pPr marL="1219200" indent="0">
              <a:buNone/>
              <a:defRPr sz="1065" b="1"/>
            </a:lvl5pPr>
            <a:lvl6pPr marL="1524000" indent="0">
              <a:buNone/>
              <a:defRPr sz="1065" b="1"/>
            </a:lvl6pPr>
            <a:lvl7pPr marL="1828800" indent="0">
              <a:buNone/>
              <a:defRPr sz="1065" b="1"/>
            </a:lvl7pPr>
            <a:lvl8pPr marL="2133600" indent="0">
              <a:buNone/>
              <a:defRPr sz="1065" b="1"/>
            </a:lvl8pPr>
            <a:lvl9pPr marL="2438400" indent="0">
              <a:buNone/>
              <a:defRPr sz="106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5"/>
            </a:lvl2pPr>
            <a:lvl3pPr>
              <a:defRPr sz="1200"/>
            </a:lvl3pPr>
            <a:lvl4pPr>
              <a:defRPr sz="1065"/>
            </a:lvl4pPr>
            <a:lvl5pPr>
              <a:defRPr sz="1065"/>
            </a:lvl5pPr>
            <a:lvl6pPr>
              <a:defRPr sz="1065"/>
            </a:lvl6pPr>
            <a:lvl7pPr>
              <a:defRPr sz="1065"/>
            </a:lvl7pPr>
            <a:lvl8pPr>
              <a:defRPr sz="1065"/>
            </a:lvl8pPr>
            <a:lvl9pPr>
              <a:defRPr sz="10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00" indent="0">
              <a:buNone/>
              <a:defRPr sz="1335" b="1"/>
            </a:lvl2pPr>
            <a:lvl3pPr marL="609600" indent="0">
              <a:buNone/>
              <a:defRPr sz="1200" b="1"/>
            </a:lvl3pPr>
            <a:lvl4pPr marL="914400" indent="0">
              <a:buNone/>
              <a:defRPr sz="1065" b="1"/>
            </a:lvl4pPr>
            <a:lvl5pPr marL="1219200" indent="0">
              <a:buNone/>
              <a:defRPr sz="1065" b="1"/>
            </a:lvl5pPr>
            <a:lvl6pPr marL="1524000" indent="0">
              <a:buNone/>
              <a:defRPr sz="1065" b="1"/>
            </a:lvl6pPr>
            <a:lvl7pPr marL="1828800" indent="0">
              <a:buNone/>
              <a:defRPr sz="1065" b="1"/>
            </a:lvl7pPr>
            <a:lvl8pPr marL="2133600" indent="0">
              <a:buNone/>
              <a:defRPr sz="1065" b="1"/>
            </a:lvl8pPr>
            <a:lvl9pPr marL="2438400" indent="0">
              <a:buNone/>
              <a:defRPr sz="106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5"/>
            </a:lvl2pPr>
            <a:lvl3pPr>
              <a:defRPr sz="1200"/>
            </a:lvl3pPr>
            <a:lvl4pPr>
              <a:defRPr sz="1065"/>
            </a:lvl4pPr>
            <a:lvl5pPr>
              <a:defRPr sz="1065"/>
            </a:lvl5pPr>
            <a:lvl6pPr>
              <a:defRPr sz="1065"/>
            </a:lvl6pPr>
            <a:lvl7pPr>
              <a:defRPr sz="1065"/>
            </a:lvl7pPr>
            <a:lvl8pPr>
              <a:defRPr sz="1065"/>
            </a:lvl8pPr>
            <a:lvl9pPr>
              <a:defRPr sz="10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5"/>
            </a:lvl1pPr>
            <a:lvl2pPr>
              <a:defRPr sz="1865"/>
            </a:lvl2pPr>
            <a:lvl3pPr>
              <a:defRPr sz="1600"/>
            </a:lvl3pPr>
            <a:lvl4pPr>
              <a:defRPr sz="1335"/>
            </a:lvl4pPr>
            <a:lvl5pPr>
              <a:defRPr sz="1335"/>
            </a:lvl5pPr>
            <a:lvl6pPr>
              <a:defRPr sz="1335"/>
            </a:lvl6pPr>
            <a:lvl7pPr>
              <a:defRPr sz="1335"/>
            </a:lvl7pPr>
            <a:lvl8pPr>
              <a:defRPr sz="1335"/>
            </a:lvl8pPr>
            <a:lvl9pPr>
              <a:defRPr sz="13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5"/>
            </a:lvl1pPr>
            <a:lvl2pPr marL="304800" indent="0">
              <a:buNone/>
              <a:defRPr sz="800"/>
            </a:lvl2pPr>
            <a:lvl3pPr marL="609600" indent="0">
              <a:buNone/>
              <a:defRPr sz="665"/>
            </a:lvl3pPr>
            <a:lvl4pPr marL="914400" indent="0">
              <a:buNone/>
              <a:defRPr sz="600"/>
            </a:lvl4pPr>
            <a:lvl5pPr marL="1219200" indent="0">
              <a:buNone/>
              <a:defRPr sz="600"/>
            </a:lvl5pPr>
            <a:lvl6pPr marL="1524000" indent="0">
              <a:buNone/>
              <a:defRPr sz="600"/>
            </a:lvl6pPr>
            <a:lvl7pPr marL="1828800" indent="0">
              <a:buNone/>
              <a:defRPr sz="600"/>
            </a:lvl7pPr>
            <a:lvl8pPr marL="2133600" indent="0">
              <a:buNone/>
              <a:defRPr sz="600"/>
            </a:lvl8pPr>
            <a:lvl9pPr marL="243840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5"/>
            </a:lvl1pPr>
            <a:lvl2pPr marL="304800" indent="0">
              <a:buNone/>
              <a:defRPr sz="1865"/>
            </a:lvl2pPr>
            <a:lvl3pPr marL="609600" indent="0">
              <a:buNone/>
              <a:defRPr sz="1600"/>
            </a:lvl3pPr>
            <a:lvl4pPr marL="914400" indent="0">
              <a:buNone/>
              <a:defRPr sz="1335"/>
            </a:lvl4pPr>
            <a:lvl5pPr marL="1219200" indent="0">
              <a:buNone/>
              <a:defRPr sz="1335"/>
            </a:lvl5pPr>
            <a:lvl6pPr marL="1524000" indent="0">
              <a:buNone/>
              <a:defRPr sz="1335"/>
            </a:lvl6pPr>
            <a:lvl7pPr marL="1828800" indent="0">
              <a:buNone/>
              <a:defRPr sz="1335"/>
            </a:lvl7pPr>
            <a:lvl8pPr marL="2133600" indent="0">
              <a:buNone/>
              <a:defRPr sz="1335"/>
            </a:lvl8pPr>
            <a:lvl9pPr marL="2438400" indent="0">
              <a:buNone/>
              <a:defRPr sz="133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5"/>
            </a:lvl1pPr>
            <a:lvl2pPr marL="304800" indent="0">
              <a:buNone/>
              <a:defRPr sz="800"/>
            </a:lvl2pPr>
            <a:lvl3pPr marL="609600" indent="0">
              <a:buNone/>
              <a:defRPr sz="665"/>
            </a:lvl3pPr>
            <a:lvl4pPr marL="914400" indent="0">
              <a:buNone/>
              <a:defRPr sz="600"/>
            </a:lvl4pPr>
            <a:lvl5pPr marL="1219200" indent="0">
              <a:buNone/>
              <a:defRPr sz="600"/>
            </a:lvl5pPr>
            <a:lvl6pPr marL="1524000" indent="0">
              <a:buNone/>
              <a:defRPr sz="600"/>
            </a:lvl6pPr>
            <a:lvl7pPr marL="1828800" indent="0">
              <a:buNone/>
              <a:defRPr sz="600"/>
            </a:lvl7pPr>
            <a:lvl8pPr marL="2133600" indent="0">
              <a:buNone/>
              <a:defRPr sz="600"/>
            </a:lvl8pPr>
            <a:lvl9pPr marL="2438400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" type="secHead">
  <p:cSld name="Section header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"/>
          <p:cNvSpPr/>
          <p:nvPr/>
        </p:nvSpPr>
        <p:spPr>
          <a:xfrm flipH="1">
            <a:off x="7996534" y="3429098"/>
            <a:ext cx="4195460" cy="3374452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45" name="Google Shape;245;p3"/>
          <p:cNvSpPr/>
          <p:nvPr/>
        </p:nvSpPr>
        <p:spPr>
          <a:xfrm flipH="1">
            <a:off x="34" y="5158676"/>
            <a:ext cx="12191948" cy="1250563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46" name="Google Shape;246;p3"/>
          <p:cNvSpPr/>
          <p:nvPr/>
        </p:nvSpPr>
        <p:spPr>
          <a:xfrm flipH="1">
            <a:off x="8010244" y="4999649"/>
            <a:ext cx="4168037" cy="1872308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47" name="Google Shape;247;p3"/>
          <p:cNvSpPr/>
          <p:nvPr/>
        </p:nvSpPr>
        <p:spPr>
          <a:xfrm flipH="1">
            <a:off x="79" y="5315865"/>
            <a:ext cx="7793103" cy="1523553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48" name="Google Shape;248;p3"/>
          <p:cNvSpPr/>
          <p:nvPr/>
        </p:nvSpPr>
        <p:spPr>
          <a:xfrm flipH="1">
            <a:off x="73" y="5588841"/>
            <a:ext cx="3396543" cy="1250572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49" name="Google Shape;249;p3"/>
          <p:cNvSpPr/>
          <p:nvPr/>
        </p:nvSpPr>
        <p:spPr>
          <a:xfrm flipH="1">
            <a:off x="34" y="5437400"/>
            <a:ext cx="12191948" cy="140195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50" name="Google Shape;250;p3"/>
          <p:cNvSpPr txBox="1">
            <a:spLocks noGrp="1"/>
          </p:cNvSpPr>
          <p:nvPr>
            <p:ph type="title"/>
          </p:nvPr>
        </p:nvSpPr>
        <p:spPr>
          <a:xfrm>
            <a:off x="1216100" y="3323557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251" name="Google Shape;251;p3"/>
          <p:cNvSpPr txBox="1">
            <a:spLocks noGrp="1"/>
          </p:cNvSpPr>
          <p:nvPr>
            <p:ph type="body" idx="1"/>
          </p:nvPr>
        </p:nvSpPr>
        <p:spPr>
          <a:xfrm>
            <a:off x="1216100" y="4040384"/>
            <a:ext cx="3744000" cy="901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40055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200" lvl="1" indent="-440055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800" lvl="2" indent="-44005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400" lvl="3" indent="-440055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8000" lvl="4" indent="-440055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600" lvl="5" indent="-44005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200" lvl="6" indent="-440055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800" lvl="7" indent="-440055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400" lvl="8" indent="-44005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252" name="Google Shape;252;p3"/>
          <p:cNvSpPr txBox="1">
            <a:spLocks noGrp="1"/>
          </p:cNvSpPr>
          <p:nvPr>
            <p:ph type="title" idx="2" hasCustomPrompt="1"/>
          </p:nvPr>
        </p:nvSpPr>
        <p:spPr>
          <a:xfrm>
            <a:off x="1216100" y="1884843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body" type="tx">
  <p:cSld name="Title and body"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4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Livvic"/>
              <a:buAutoNum type="arabicPeriod"/>
              <a:defRPr sz="1465">
                <a:latin typeface="Open Sans"/>
                <a:ea typeface="Open Sans"/>
                <a:cs typeface="Open Sans"/>
                <a:sym typeface="Open Sans"/>
              </a:defRPr>
            </a:lvl1pPr>
            <a:lvl2pPr marL="1219200" lvl="1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2pPr>
            <a:lvl3pPr marL="1828800" lvl="2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3pPr>
            <a:lvl4pPr marL="2438400" lvl="3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4pPr>
            <a:lvl5pPr marL="3048000" lvl="4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5pPr>
            <a:lvl6pPr marL="3657600" lvl="5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6pPr>
            <a:lvl7pPr marL="4267200" lvl="6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rabicPeriod"/>
              <a:defRPr/>
            </a:lvl7pPr>
            <a:lvl8pPr marL="4876800" lvl="7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alphaLcPeriod"/>
              <a:defRPr/>
            </a:lvl8pPr>
            <a:lvl9pPr marL="5486400" lvl="8" indent="-44005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600"/>
              <a:buFont typeface="Roboto Condensed Light"/>
              <a:buAutoNum type="romanLcPeriod"/>
              <a:defRPr/>
            </a:lvl9pPr>
          </a:lstStyle>
          <a:p>
            <a:endParaRPr dirty="0"/>
          </a:p>
        </p:txBody>
      </p:sp>
      <p:sp>
        <p:nvSpPr>
          <p:cNvPr id="257" name="Google Shape;257;p4"/>
          <p:cNvSpPr/>
          <p:nvPr/>
        </p:nvSpPr>
        <p:spPr>
          <a:xfrm>
            <a:off x="4812697" y="6068285"/>
            <a:ext cx="7379247" cy="718689"/>
          </a:xfrm>
          <a:custGeom>
            <a:avLst/>
            <a:gdLst/>
            <a:ahLst/>
            <a:cxnLst/>
            <a:rect l="l" t="t" r="r" b="b"/>
            <a:pathLst>
              <a:path w="32291" h="10923" extrusionOk="0">
                <a:moveTo>
                  <a:pt x="32291" y="1"/>
                </a:moveTo>
                <a:cubicBezTo>
                  <a:pt x="31915" y="189"/>
                  <a:pt x="31293" y="432"/>
                  <a:pt x="30509" y="542"/>
                </a:cubicBezTo>
                <a:cubicBezTo>
                  <a:pt x="29229" y="704"/>
                  <a:pt x="28795" y="1109"/>
                  <a:pt x="27797" y="1352"/>
                </a:cubicBezTo>
                <a:cubicBezTo>
                  <a:pt x="27649" y="1387"/>
                  <a:pt x="27508" y="1402"/>
                  <a:pt x="27371" y="1402"/>
                </a:cubicBezTo>
                <a:cubicBezTo>
                  <a:pt x="26657" y="1402"/>
                  <a:pt x="26030" y="1004"/>
                  <a:pt x="25053" y="1004"/>
                </a:cubicBezTo>
                <a:cubicBezTo>
                  <a:pt x="24922" y="1004"/>
                  <a:pt x="24783" y="1012"/>
                  <a:pt x="24638" y="1028"/>
                </a:cubicBezTo>
                <a:cubicBezTo>
                  <a:pt x="23206" y="1190"/>
                  <a:pt x="23491" y="1676"/>
                  <a:pt x="21492" y="1757"/>
                </a:cubicBezTo>
                <a:cubicBezTo>
                  <a:pt x="19480" y="1838"/>
                  <a:pt x="20345" y="2405"/>
                  <a:pt x="18197" y="2742"/>
                </a:cubicBezTo>
                <a:cubicBezTo>
                  <a:pt x="16039" y="3066"/>
                  <a:pt x="17186" y="3309"/>
                  <a:pt x="15903" y="3552"/>
                </a:cubicBezTo>
                <a:cubicBezTo>
                  <a:pt x="14607" y="3795"/>
                  <a:pt x="14607" y="4038"/>
                  <a:pt x="14040" y="4362"/>
                </a:cubicBezTo>
                <a:cubicBezTo>
                  <a:pt x="13909" y="4435"/>
                  <a:pt x="13771" y="4463"/>
                  <a:pt x="13611" y="4463"/>
                </a:cubicBezTo>
                <a:cubicBezTo>
                  <a:pt x="13111" y="4463"/>
                  <a:pt x="12398" y="4192"/>
                  <a:pt x="11017" y="4192"/>
                </a:cubicBezTo>
                <a:cubicBezTo>
                  <a:pt x="10884" y="4192"/>
                  <a:pt x="10745" y="4194"/>
                  <a:pt x="10599" y="4200"/>
                </a:cubicBezTo>
                <a:cubicBezTo>
                  <a:pt x="8451" y="4281"/>
                  <a:pt x="8020" y="5023"/>
                  <a:pt x="8020" y="5023"/>
                </a:cubicBezTo>
                <a:lnTo>
                  <a:pt x="7019" y="4767"/>
                </a:lnTo>
                <a:cubicBezTo>
                  <a:pt x="6852" y="4751"/>
                  <a:pt x="6696" y="4744"/>
                  <a:pt x="6550" y="4744"/>
                </a:cubicBezTo>
                <a:cubicBezTo>
                  <a:pt x="5178" y="4744"/>
                  <a:pt x="4628" y="5378"/>
                  <a:pt x="3727" y="5671"/>
                </a:cubicBezTo>
                <a:cubicBezTo>
                  <a:pt x="2713" y="5995"/>
                  <a:pt x="1" y="5995"/>
                  <a:pt x="1" y="5995"/>
                </a:cubicBezTo>
                <a:cubicBezTo>
                  <a:pt x="1" y="5995"/>
                  <a:pt x="1851" y="9073"/>
                  <a:pt x="3092" y="10923"/>
                </a:cubicBezTo>
                <a:lnTo>
                  <a:pt x="32291" y="10923"/>
                </a:lnTo>
                <a:lnTo>
                  <a:pt x="32291" y="1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58" name="Google Shape;258;p4"/>
          <p:cNvSpPr/>
          <p:nvPr/>
        </p:nvSpPr>
        <p:spPr>
          <a:xfrm>
            <a:off x="17" y="6188361"/>
            <a:ext cx="4195460" cy="717571"/>
          </a:xfrm>
          <a:custGeom>
            <a:avLst/>
            <a:gdLst/>
            <a:ahLst/>
            <a:cxnLst/>
            <a:rect l="l" t="t" r="r" b="b"/>
            <a:pathLst>
              <a:path w="18359" h="10906" extrusionOk="0">
                <a:moveTo>
                  <a:pt x="1" y="0"/>
                </a:moveTo>
                <a:lnTo>
                  <a:pt x="1" y="10906"/>
                </a:lnTo>
                <a:lnTo>
                  <a:pt x="16606" y="10906"/>
                </a:lnTo>
                <a:cubicBezTo>
                  <a:pt x="17306" y="9072"/>
                  <a:pt x="18359" y="5994"/>
                  <a:pt x="18359" y="5994"/>
                </a:cubicBezTo>
                <a:cubicBezTo>
                  <a:pt x="18359" y="5994"/>
                  <a:pt x="16820" y="5994"/>
                  <a:pt x="16240" y="5670"/>
                </a:cubicBezTo>
                <a:cubicBezTo>
                  <a:pt x="15727" y="5377"/>
                  <a:pt x="15413" y="4740"/>
                  <a:pt x="14640" y="4740"/>
                </a:cubicBezTo>
                <a:cubicBezTo>
                  <a:pt x="14557" y="4740"/>
                  <a:pt x="14470" y="4747"/>
                  <a:pt x="14377" y="4763"/>
                </a:cubicBezTo>
                <a:lnTo>
                  <a:pt x="13797" y="5006"/>
                </a:lnTo>
                <a:cubicBezTo>
                  <a:pt x="13797" y="5006"/>
                  <a:pt x="13554" y="4277"/>
                  <a:pt x="12339" y="4196"/>
                </a:cubicBezTo>
                <a:cubicBezTo>
                  <a:pt x="12272" y="4192"/>
                  <a:pt x="12208" y="4191"/>
                  <a:pt x="12146" y="4191"/>
                </a:cubicBezTo>
                <a:cubicBezTo>
                  <a:pt x="11730" y="4191"/>
                  <a:pt x="11411" y="4261"/>
                  <a:pt x="11166" y="4332"/>
                </a:cubicBezTo>
                <a:cubicBezTo>
                  <a:pt x="10937" y="4396"/>
                  <a:pt x="10767" y="4462"/>
                  <a:pt x="10627" y="4462"/>
                </a:cubicBezTo>
                <a:cubicBezTo>
                  <a:pt x="10535" y="4462"/>
                  <a:pt x="10456" y="4434"/>
                  <a:pt x="10382" y="4358"/>
                </a:cubicBezTo>
                <a:cubicBezTo>
                  <a:pt x="10058" y="4034"/>
                  <a:pt x="10058" y="3791"/>
                  <a:pt x="9316" y="3548"/>
                </a:cubicBezTo>
                <a:cubicBezTo>
                  <a:pt x="8587" y="3305"/>
                  <a:pt x="9235" y="3062"/>
                  <a:pt x="8020" y="2725"/>
                </a:cubicBezTo>
                <a:cubicBezTo>
                  <a:pt x="6792" y="2401"/>
                  <a:pt x="7278" y="1834"/>
                  <a:pt x="6144" y="1753"/>
                </a:cubicBezTo>
                <a:cubicBezTo>
                  <a:pt x="4994" y="1672"/>
                  <a:pt x="5156" y="1186"/>
                  <a:pt x="4346" y="1024"/>
                </a:cubicBezTo>
                <a:cubicBezTo>
                  <a:pt x="4259" y="1006"/>
                  <a:pt x="4178" y="998"/>
                  <a:pt x="4100" y="998"/>
                </a:cubicBezTo>
                <a:cubicBezTo>
                  <a:pt x="3826" y="998"/>
                  <a:pt x="3599" y="1095"/>
                  <a:pt x="3390" y="1199"/>
                </a:cubicBezTo>
                <a:cubicBezTo>
                  <a:pt x="3183" y="1297"/>
                  <a:pt x="2992" y="1396"/>
                  <a:pt x="2789" y="1396"/>
                </a:cubicBezTo>
                <a:cubicBezTo>
                  <a:pt x="2712" y="1396"/>
                  <a:pt x="2633" y="1382"/>
                  <a:pt x="2551" y="1348"/>
                </a:cubicBezTo>
                <a:cubicBezTo>
                  <a:pt x="1984" y="1105"/>
                  <a:pt x="1741" y="687"/>
                  <a:pt x="999" y="525"/>
                </a:cubicBezTo>
                <a:cubicBezTo>
                  <a:pt x="568" y="431"/>
                  <a:pt x="202" y="188"/>
                  <a:pt x="1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59" name="Google Shape;259;p4"/>
          <p:cNvSpPr/>
          <p:nvPr/>
        </p:nvSpPr>
        <p:spPr>
          <a:xfrm>
            <a:off x="17" y="6420221"/>
            <a:ext cx="12191948" cy="450191"/>
          </a:xfrm>
          <a:custGeom>
            <a:avLst/>
            <a:gdLst/>
            <a:ahLst/>
            <a:cxnLst/>
            <a:rect l="l" t="t" r="r" b="b"/>
            <a:pathLst>
              <a:path w="53351" h="10705" extrusionOk="0">
                <a:moveTo>
                  <a:pt x="1" y="0"/>
                </a:moveTo>
                <a:lnTo>
                  <a:pt x="1" y="10705"/>
                </a:lnTo>
                <a:lnTo>
                  <a:pt x="53351" y="6075"/>
                </a:lnTo>
                <a:lnTo>
                  <a:pt x="53351" y="431"/>
                </a:lnTo>
                <a:cubicBezTo>
                  <a:pt x="50211" y="280"/>
                  <a:pt x="46158" y="14"/>
                  <a:pt x="42519" y="14"/>
                </a:cubicBezTo>
                <a:cubicBezTo>
                  <a:pt x="40918" y="14"/>
                  <a:pt x="39398" y="65"/>
                  <a:pt x="38071" y="201"/>
                </a:cubicBezTo>
                <a:cubicBezTo>
                  <a:pt x="36591" y="351"/>
                  <a:pt x="33181" y="406"/>
                  <a:pt x="28961" y="406"/>
                </a:cubicBezTo>
                <a:cubicBezTo>
                  <a:pt x="18777" y="406"/>
                  <a:pt x="3875" y="85"/>
                  <a:pt x="1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0" name="Google Shape;260;p4"/>
          <p:cNvSpPr/>
          <p:nvPr/>
        </p:nvSpPr>
        <p:spPr>
          <a:xfrm>
            <a:off x="17" y="6415552"/>
            <a:ext cx="9464980" cy="429248"/>
          </a:xfrm>
          <a:custGeom>
            <a:avLst/>
            <a:gdLst/>
            <a:ahLst/>
            <a:cxnLst/>
            <a:rect l="l" t="t" r="r" b="b"/>
            <a:pathLst>
              <a:path w="41418" h="10207" extrusionOk="0">
                <a:moveTo>
                  <a:pt x="1" y="1"/>
                </a:moveTo>
                <a:lnTo>
                  <a:pt x="1" y="10207"/>
                </a:lnTo>
                <a:lnTo>
                  <a:pt x="22383" y="10207"/>
                </a:lnTo>
                <a:cubicBezTo>
                  <a:pt x="22383" y="10207"/>
                  <a:pt x="36882" y="5658"/>
                  <a:pt x="41418" y="2703"/>
                </a:cubicBezTo>
                <a:cubicBezTo>
                  <a:pt x="30227" y="691"/>
                  <a:pt x="7006" y="124"/>
                  <a:pt x="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1" name="Google Shape;261;p4"/>
          <p:cNvSpPr/>
          <p:nvPr/>
        </p:nvSpPr>
        <p:spPr>
          <a:xfrm>
            <a:off x="16" y="6415553"/>
            <a:ext cx="4168037" cy="349807"/>
          </a:xfrm>
          <a:custGeom>
            <a:avLst/>
            <a:gdLst/>
            <a:ahLst/>
            <a:cxnLst/>
            <a:rect l="l" t="t" r="r" b="b"/>
            <a:pathLst>
              <a:path w="18239" h="8318" extrusionOk="0">
                <a:moveTo>
                  <a:pt x="1" y="1"/>
                </a:moveTo>
                <a:lnTo>
                  <a:pt x="1" y="8318"/>
                </a:lnTo>
                <a:lnTo>
                  <a:pt x="13690" y="5279"/>
                </a:lnTo>
                <a:lnTo>
                  <a:pt x="4469" y="2917"/>
                </a:lnTo>
                <a:cubicBezTo>
                  <a:pt x="4469" y="2917"/>
                  <a:pt x="9883" y="2823"/>
                  <a:pt x="13959" y="2823"/>
                </a:cubicBezTo>
                <a:cubicBezTo>
                  <a:pt x="15997" y="2823"/>
                  <a:pt x="17711" y="2849"/>
                  <a:pt x="18239" y="2917"/>
                </a:cubicBezTo>
                <a:cubicBezTo>
                  <a:pt x="17131" y="2243"/>
                  <a:pt x="14594" y="1582"/>
                  <a:pt x="11704" y="1015"/>
                </a:cubicBezTo>
                <a:cubicBezTo>
                  <a:pt x="6737" y="380"/>
                  <a:pt x="2175" y="11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2" name="Google Shape;262;p4"/>
          <p:cNvSpPr/>
          <p:nvPr/>
        </p:nvSpPr>
        <p:spPr>
          <a:xfrm>
            <a:off x="16" y="6496464"/>
            <a:ext cx="8835627" cy="348336"/>
          </a:xfrm>
          <a:custGeom>
            <a:avLst/>
            <a:gdLst/>
            <a:ahLst/>
            <a:cxnLst/>
            <a:rect l="l" t="t" r="r" b="b"/>
            <a:pathLst>
              <a:path w="38664" h="8283" extrusionOk="0">
                <a:moveTo>
                  <a:pt x="12036" y="1"/>
                </a:moveTo>
                <a:cubicBezTo>
                  <a:pt x="7298" y="1"/>
                  <a:pt x="3031" y="77"/>
                  <a:pt x="1" y="157"/>
                </a:cubicBezTo>
                <a:lnTo>
                  <a:pt x="1" y="8283"/>
                </a:lnTo>
                <a:lnTo>
                  <a:pt x="1715" y="8283"/>
                </a:lnTo>
                <a:cubicBezTo>
                  <a:pt x="11678" y="6177"/>
                  <a:pt x="26974" y="3141"/>
                  <a:pt x="36963" y="2208"/>
                </a:cubicBezTo>
                <a:cubicBezTo>
                  <a:pt x="37585" y="1897"/>
                  <a:pt x="38165" y="1589"/>
                  <a:pt x="38664" y="1291"/>
                </a:cubicBezTo>
                <a:cubicBezTo>
                  <a:pt x="31493" y="270"/>
                  <a:pt x="20933" y="1"/>
                  <a:pt x="1203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3" name="Google Shape;263;p4"/>
          <p:cNvSpPr/>
          <p:nvPr/>
        </p:nvSpPr>
        <p:spPr>
          <a:xfrm>
            <a:off x="4398846" y="6454284"/>
            <a:ext cx="7793103" cy="507595"/>
          </a:xfrm>
          <a:custGeom>
            <a:avLst/>
            <a:gdLst/>
            <a:ahLst/>
            <a:cxnLst/>
            <a:rect l="l" t="t" r="r" b="b"/>
            <a:pathLst>
              <a:path w="34102" h="12070" extrusionOk="0">
                <a:moveTo>
                  <a:pt x="34102" y="0"/>
                </a:moveTo>
                <a:cubicBezTo>
                  <a:pt x="29744" y="107"/>
                  <a:pt x="22224" y="862"/>
                  <a:pt x="15216" y="1889"/>
                </a:cubicBezTo>
                <a:cubicBezTo>
                  <a:pt x="5104" y="3373"/>
                  <a:pt x="1" y="4063"/>
                  <a:pt x="1" y="4063"/>
                </a:cubicBezTo>
                <a:lnTo>
                  <a:pt x="27152" y="12069"/>
                </a:lnTo>
                <a:lnTo>
                  <a:pt x="34102" y="12069"/>
                </a:lnTo>
                <a:lnTo>
                  <a:pt x="34102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4" name="Google Shape;264;p4"/>
          <p:cNvSpPr/>
          <p:nvPr/>
        </p:nvSpPr>
        <p:spPr>
          <a:xfrm>
            <a:off x="6444969" y="6596634"/>
            <a:ext cx="5746977" cy="365233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5" name="Google Shape;265;p4"/>
          <p:cNvSpPr/>
          <p:nvPr/>
        </p:nvSpPr>
        <p:spPr>
          <a:xfrm>
            <a:off x="17" y="6519510"/>
            <a:ext cx="12191948" cy="442369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wo columns" type="twoColTx">
  <p:cSld name="Title and two columns"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5"/>
          <p:cNvSpPr/>
          <p:nvPr/>
        </p:nvSpPr>
        <p:spPr>
          <a:xfrm>
            <a:off x="-1574334" y="719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8" name="Google Shape;268;p5"/>
          <p:cNvSpPr/>
          <p:nvPr/>
        </p:nvSpPr>
        <p:spPr>
          <a:xfrm>
            <a:off x="-412167" y="1543974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69" name="Google Shape;269;p5"/>
          <p:cNvSpPr/>
          <p:nvPr/>
        </p:nvSpPr>
        <p:spPr>
          <a:xfrm>
            <a:off x="8579326" y="38687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0" name="Google Shape;270;p5"/>
          <p:cNvSpPr/>
          <p:nvPr/>
        </p:nvSpPr>
        <p:spPr>
          <a:xfrm>
            <a:off x="5120476" y="5840075"/>
            <a:ext cx="69539" cy="3304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1" name="Google Shape;271;p5"/>
          <p:cNvSpPr/>
          <p:nvPr/>
        </p:nvSpPr>
        <p:spPr>
          <a:xfrm>
            <a:off x="9655822" y="5411579"/>
            <a:ext cx="585505" cy="21472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2" name="Google Shape;272;p5"/>
          <p:cNvSpPr/>
          <p:nvPr/>
        </p:nvSpPr>
        <p:spPr>
          <a:xfrm>
            <a:off x="-75" y="4865040"/>
            <a:ext cx="12192064" cy="157478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3" name="Google Shape;273;p5"/>
          <p:cNvSpPr/>
          <p:nvPr/>
        </p:nvSpPr>
        <p:spPr>
          <a:xfrm>
            <a:off x="4999803" y="4713997"/>
            <a:ext cx="7192180" cy="1940324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4" name="Google Shape;274;p5"/>
          <p:cNvSpPr/>
          <p:nvPr/>
        </p:nvSpPr>
        <p:spPr>
          <a:xfrm>
            <a:off x="-75" y="5504090"/>
            <a:ext cx="12192064" cy="135391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75" name="Google Shape;275;p5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6" name="Google Shape;276;p5"/>
          <p:cNvSpPr txBox="1">
            <a:spLocks noGrp="1"/>
          </p:cNvSpPr>
          <p:nvPr>
            <p:ph type="subTitle" idx="1"/>
          </p:nvPr>
        </p:nvSpPr>
        <p:spPr>
          <a:xfrm>
            <a:off x="1824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7" name="Google Shape;277;p5"/>
          <p:cNvSpPr txBox="1">
            <a:spLocks noGrp="1"/>
          </p:cNvSpPr>
          <p:nvPr>
            <p:ph type="title" idx="2"/>
          </p:nvPr>
        </p:nvSpPr>
        <p:spPr>
          <a:xfrm>
            <a:off x="1824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278" name="Google Shape;278;p5"/>
          <p:cNvSpPr txBox="1">
            <a:spLocks noGrp="1"/>
          </p:cNvSpPr>
          <p:nvPr>
            <p:ph type="subTitle" idx="3"/>
          </p:nvPr>
        </p:nvSpPr>
        <p:spPr>
          <a:xfrm>
            <a:off x="6960200" y="3782300"/>
            <a:ext cx="3407600" cy="117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279" name="Google Shape;279;p5"/>
          <p:cNvSpPr txBox="1">
            <a:spLocks noGrp="1"/>
          </p:cNvSpPr>
          <p:nvPr>
            <p:ph type="title" idx="4"/>
          </p:nvPr>
        </p:nvSpPr>
        <p:spPr>
          <a:xfrm>
            <a:off x="6960200" y="3151000"/>
            <a:ext cx="3407600" cy="55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Font typeface="Patrick Hand"/>
              <a:buNone/>
              <a:defRPr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One column text">
  <p:cSld name="One column text">
    <p:spTree>
      <p:nvGrpSpPr>
        <p:cNvPr id="1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p7"/>
          <p:cNvSpPr/>
          <p:nvPr/>
        </p:nvSpPr>
        <p:spPr>
          <a:xfrm>
            <a:off x="6780669" y="3194111"/>
            <a:ext cx="5411387" cy="2616965"/>
          </a:xfrm>
          <a:custGeom>
            <a:avLst/>
            <a:gdLst/>
            <a:ahLst/>
            <a:cxnLst/>
            <a:rect l="l" t="t" r="r" b="b"/>
            <a:pathLst>
              <a:path w="23491" h="11360" extrusionOk="0">
                <a:moveTo>
                  <a:pt x="23491" y="1"/>
                </a:moveTo>
                <a:cubicBezTo>
                  <a:pt x="23274" y="179"/>
                  <a:pt x="22924" y="435"/>
                  <a:pt x="22477" y="529"/>
                </a:cubicBezTo>
                <a:cubicBezTo>
                  <a:pt x="21748" y="691"/>
                  <a:pt x="21505" y="1096"/>
                  <a:pt x="20925" y="1339"/>
                </a:cubicBezTo>
                <a:cubicBezTo>
                  <a:pt x="20842" y="1374"/>
                  <a:pt x="20763" y="1389"/>
                  <a:pt x="20686" y="1389"/>
                </a:cubicBezTo>
                <a:cubicBezTo>
                  <a:pt x="20285" y="1389"/>
                  <a:pt x="19929" y="991"/>
                  <a:pt x="19368" y="991"/>
                </a:cubicBezTo>
                <a:cubicBezTo>
                  <a:pt x="19293" y="991"/>
                  <a:pt x="19213" y="999"/>
                  <a:pt x="19130" y="1015"/>
                </a:cubicBezTo>
                <a:cubicBezTo>
                  <a:pt x="18320" y="1177"/>
                  <a:pt x="18482" y="1663"/>
                  <a:pt x="17348" y="1744"/>
                </a:cubicBezTo>
                <a:cubicBezTo>
                  <a:pt x="16201" y="1838"/>
                  <a:pt x="16687" y="2405"/>
                  <a:pt x="15472" y="2729"/>
                </a:cubicBezTo>
                <a:cubicBezTo>
                  <a:pt x="14244" y="3053"/>
                  <a:pt x="14905" y="3296"/>
                  <a:pt x="14163" y="3539"/>
                </a:cubicBezTo>
                <a:cubicBezTo>
                  <a:pt x="13434" y="3782"/>
                  <a:pt x="13434" y="4038"/>
                  <a:pt x="13110" y="4362"/>
                </a:cubicBezTo>
                <a:cubicBezTo>
                  <a:pt x="13037" y="4435"/>
                  <a:pt x="12959" y="4463"/>
                  <a:pt x="12868" y="4463"/>
                </a:cubicBezTo>
                <a:cubicBezTo>
                  <a:pt x="12584" y="4463"/>
                  <a:pt x="12174" y="4192"/>
                  <a:pt x="11390" y="4192"/>
                </a:cubicBezTo>
                <a:cubicBezTo>
                  <a:pt x="11314" y="4192"/>
                  <a:pt x="11235" y="4194"/>
                  <a:pt x="11153" y="4200"/>
                </a:cubicBezTo>
                <a:cubicBezTo>
                  <a:pt x="9922" y="4281"/>
                  <a:pt x="9679" y="5010"/>
                  <a:pt x="9679" y="5010"/>
                </a:cubicBezTo>
                <a:lnTo>
                  <a:pt x="9112" y="4767"/>
                </a:lnTo>
                <a:cubicBezTo>
                  <a:pt x="8994" y="4748"/>
                  <a:pt x="8885" y="4739"/>
                  <a:pt x="8782" y="4739"/>
                </a:cubicBezTo>
                <a:cubicBezTo>
                  <a:pt x="8018" y="4739"/>
                  <a:pt x="7618" y="5230"/>
                  <a:pt x="7236" y="5658"/>
                </a:cubicBezTo>
                <a:cubicBezTo>
                  <a:pt x="3753" y="9559"/>
                  <a:pt x="1" y="10356"/>
                  <a:pt x="1" y="10356"/>
                </a:cubicBezTo>
                <a:cubicBezTo>
                  <a:pt x="1" y="10356"/>
                  <a:pt x="1249" y="11360"/>
                  <a:pt x="3772" y="11360"/>
                </a:cubicBezTo>
                <a:cubicBezTo>
                  <a:pt x="4651" y="11360"/>
                  <a:pt x="5684" y="11238"/>
                  <a:pt x="6873" y="10910"/>
                </a:cubicBezTo>
                <a:lnTo>
                  <a:pt x="23491" y="10910"/>
                </a:lnTo>
                <a:lnTo>
                  <a:pt x="23491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7" name="Google Shape;287;p7"/>
          <p:cNvSpPr/>
          <p:nvPr/>
        </p:nvSpPr>
        <p:spPr>
          <a:xfrm flipH="1">
            <a:off x="7144167" y="62492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8" name="Google Shape;288;p7"/>
          <p:cNvSpPr/>
          <p:nvPr/>
        </p:nvSpPr>
        <p:spPr>
          <a:xfrm flipH="1">
            <a:off x="1990286" y="59611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89" name="Google Shape;289;p7"/>
          <p:cNvSpPr/>
          <p:nvPr/>
        </p:nvSpPr>
        <p:spPr>
          <a:xfrm flipH="1">
            <a:off x="-16" y="5054767"/>
            <a:ext cx="12192016" cy="1093308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0" name="Google Shape;290;p7"/>
          <p:cNvSpPr/>
          <p:nvPr/>
        </p:nvSpPr>
        <p:spPr>
          <a:xfrm flipH="1">
            <a:off x="17" y="5436800"/>
            <a:ext cx="12192016" cy="1058891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1" name="Google Shape;291;p7"/>
          <p:cNvSpPr/>
          <p:nvPr/>
        </p:nvSpPr>
        <p:spPr>
          <a:xfrm flipH="1">
            <a:off x="34" y="51589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2" name="Google Shape;292;p7"/>
          <p:cNvSpPr/>
          <p:nvPr/>
        </p:nvSpPr>
        <p:spPr>
          <a:xfrm flipH="1">
            <a:off x="242833" y="6092424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3" name="Google Shape;293;p7"/>
          <p:cNvSpPr/>
          <p:nvPr/>
        </p:nvSpPr>
        <p:spPr>
          <a:xfrm flipH="1">
            <a:off x="17" y="6392956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294" name="Google Shape;294;p7"/>
          <p:cNvSpPr txBox="1">
            <a:spLocks noGrp="1"/>
          </p:cNvSpPr>
          <p:nvPr>
            <p:ph type="title"/>
          </p:nvPr>
        </p:nvSpPr>
        <p:spPr>
          <a:xfrm>
            <a:off x="960000" y="541780"/>
            <a:ext cx="10272000" cy="6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295" name="Google Shape;295;p7"/>
          <p:cNvSpPr txBox="1">
            <a:spLocks noGrp="1"/>
          </p:cNvSpPr>
          <p:nvPr>
            <p:ph type="subTitle" idx="1"/>
          </p:nvPr>
        </p:nvSpPr>
        <p:spPr>
          <a:xfrm>
            <a:off x="960000" y="1668000"/>
            <a:ext cx="6650800" cy="316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R="327660"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Char char="●"/>
              <a:defRPr/>
            </a:lvl1pPr>
            <a:lvl2pPr lvl="1" algn="r" rtl="0">
              <a:lnSpc>
                <a:spcPct val="100000"/>
              </a:lnSpc>
              <a:spcBef>
                <a:spcPts val="2135"/>
              </a:spcBef>
              <a:spcAft>
                <a:spcPts val="0"/>
              </a:spcAft>
              <a:buSzPts val="1600"/>
              <a:buChar char="○"/>
              <a:defRPr sz="2800"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 sz="2800"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 sz="2800"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 sz="2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title and description">
  <p:cSld name="Section title and description"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1" name="Google Shape;311;p9"/>
          <p:cNvGrpSpPr/>
          <p:nvPr/>
        </p:nvGrpSpPr>
        <p:grpSpPr>
          <a:xfrm>
            <a:off x="367" y="4156606"/>
            <a:ext cx="12223208" cy="2720188"/>
            <a:chOff x="271" y="2964551"/>
            <a:chExt cx="9167406" cy="2193229"/>
          </a:xfrm>
        </p:grpSpPr>
        <p:sp>
          <p:nvSpPr>
            <p:cNvPr id="312" name="Google Shape;312;p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3" name="Google Shape;313;p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4" name="Google Shape;314;p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15" name="Google Shape;315;p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316" name="Google Shape;316;p9"/>
          <p:cNvSpPr/>
          <p:nvPr/>
        </p:nvSpPr>
        <p:spPr>
          <a:xfrm>
            <a:off x="-47168" y="720000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17" name="Google Shape;317;p9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18" name="Google Shape;318;p9"/>
          <p:cNvSpPr/>
          <p:nvPr/>
        </p:nvSpPr>
        <p:spPr>
          <a:xfrm>
            <a:off x="8156693" y="444452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20" name="Google Shape;320;p9"/>
          <p:cNvSpPr txBox="1">
            <a:spLocks noGrp="1"/>
          </p:cNvSpPr>
          <p:nvPr>
            <p:ph type="title"/>
          </p:nvPr>
        </p:nvSpPr>
        <p:spPr>
          <a:xfrm>
            <a:off x="2336600" y="548895"/>
            <a:ext cx="7518800" cy="850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321" name="Google Shape;321;p9"/>
          <p:cNvSpPr txBox="1">
            <a:spLocks noGrp="1"/>
          </p:cNvSpPr>
          <p:nvPr>
            <p:ph type="subTitle" idx="1"/>
          </p:nvPr>
        </p:nvSpPr>
        <p:spPr>
          <a:xfrm>
            <a:off x="2182267" y="2901833"/>
            <a:ext cx="4435200" cy="236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ig number">
  <p:cSld name="Big number"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1"/>
          <p:cNvSpPr/>
          <p:nvPr/>
        </p:nvSpPr>
        <p:spPr>
          <a:xfrm>
            <a:off x="-47167" y="2748407"/>
            <a:ext cx="2945241" cy="1889959"/>
          </a:xfrm>
          <a:custGeom>
            <a:avLst/>
            <a:gdLst/>
            <a:ahLst/>
            <a:cxnLst/>
            <a:rect l="l" t="t" r="r" b="b"/>
            <a:pathLst>
              <a:path w="9746" h="6254" extrusionOk="0">
                <a:moveTo>
                  <a:pt x="0" y="1"/>
                </a:moveTo>
                <a:lnTo>
                  <a:pt x="0" y="6092"/>
                </a:lnTo>
                <a:cubicBezTo>
                  <a:pt x="39" y="6131"/>
                  <a:pt x="94" y="6157"/>
                  <a:pt x="162" y="6186"/>
                </a:cubicBezTo>
                <a:cubicBezTo>
                  <a:pt x="282" y="6238"/>
                  <a:pt x="405" y="6254"/>
                  <a:pt x="541" y="6254"/>
                </a:cubicBezTo>
                <a:cubicBezTo>
                  <a:pt x="849" y="6254"/>
                  <a:pt x="1160" y="6092"/>
                  <a:pt x="1335" y="5833"/>
                </a:cubicBezTo>
                <a:cubicBezTo>
                  <a:pt x="1371" y="6021"/>
                  <a:pt x="1570" y="6139"/>
                  <a:pt x="1763" y="6139"/>
                </a:cubicBezTo>
                <a:cubicBezTo>
                  <a:pt x="1792" y="6139"/>
                  <a:pt x="1822" y="6136"/>
                  <a:pt x="1850" y="6131"/>
                </a:cubicBezTo>
                <a:cubicBezTo>
                  <a:pt x="2064" y="6076"/>
                  <a:pt x="2242" y="5930"/>
                  <a:pt x="2388" y="5781"/>
                </a:cubicBezTo>
                <a:cubicBezTo>
                  <a:pt x="2709" y="6054"/>
                  <a:pt x="3132" y="6222"/>
                  <a:pt x="3560" y="6222"/>
                </a:cubicBezTo>
                <a:cubicBezTo>
                  <a:pt x="3619" y="6222"/>
                  <a:pt x="3679" y="6219"/>
                  <a:pt x="3739" y="6212"/>
                </a:cubicBezTo>
                <a:cubicBezTo>
                  <a:pt x="4225" y="6173"/>
                  <a:pt x="4685" y="5930"/>
                  <a:pt x="4980" y="5551"/>
                </a:cubicBezTo>
                <a:cubicBezTo>
                  <a:pt x="5085" y="5759"/>
                  <a:pt x="5328" y="5857"/>
                  <a:pt x="5556" y="5857"/>
                </a:cubicBezTo>
                <a:cubicBezTo>
                  <a:pt x="5595" y="5857"/>
                  <a:pt x="5633" y="5855"/>
                  <a:pt x="5670" y="5849"/>
                </a:cubicBezTo>
                <a:cubicBezTo>
                  <a:pt x="5939" y="5807"/>
                  <a:pt x="6169" y="5658"/>
                  <a:pt x="6399" y="5509"/>
                </a:cubicBezTo>
                <a:cubicBezTo>
                  <a:pt x="6464" y="5683"/>
                  <a:pt x="6653" y="5781"/>
                  <a:pt x="6838" y="5781"/>
                </a:cubicBezTo>
                <a:cubicBezTo>
                  <a:pt x="6955" y="5781"/>
                  <a:pt x="7071" y="5742"/>
                  <a:pt x="7154" y="5658"/>
                </a:cubicBezTo>
                <a:cubicBezTo>
                  <a:pt x="7291" y="5764"/>
                  <a:pt x="7465" y="5815"/>
                  <a:pt x="7640" y="5815"/>
                </a:cubicBezTo>
                <a:cubicBezTo>
                  <a:pt x="7844" y="5815"/>
                  <a:pt x="8049" y="5744"/>
                  <a:pt x="8194" y="5606"/>
                </a:cubicBezTo>
                <a:cubicBezTo>
                  <a:pt x="8274" y="5684"/>
                  <a:pt x="8385" y="5725"/>
                  <a:pt x="8496" y="5725"/>
                </a:cubicBezTo>
                <a:cubicBezTo>
                  <a:pt x="8591" y="5725"/>
                  <a:pt x="8686" y="5695"/>
                  <a:pt x="8761" y="5632"/>
                </a:cubicBezTo>
                <a:cubicBezTo>
                  <a:pt x="8798" y="5704"/>
                  <a:pt x="8883" y="5727"/>
                  <a:pt x="8971" y="5727"/>
                </a:cubicBezTo>
                <a:cubicBezTo>
                  <a:pt x="9014" y="5727"/>
                  <a:pt x="9058" y="5721"/>
                  <a:pt x="9098" y="5713"/>
                </a:cubicBezTo>
                <a:cubicBezTo>
                  <a:pt x="9260" y="5700"/>
                  <a:pt x="9435" y="5671"/>
                  <a:pt x="9597" y="5645"/>
                </a:cubicBezTo>
                <a:cubicBezTo>
                  <a:pt x="9626" y="5645"/>
                  <a:pt x="9652" y="5632"/>
                  <a:pt x="9678" y="5619"/>
                </a:cubicBezTo>
                <a:cubicBezTo>
                  <a:pt x="9746" y="5551"/>
                  <a:pt x="9626" y="5457"/>
                  <a:pt x="9532" y="5457"/>
                </a:cubicBezTo>
                <a:cubicBezTo>
                  <a:pt x="9435" y="5457"/>
                  <a:pt x="9328" y="5483"/>
                  <a:pt x="9247" y="5538"/>
                </a:cubicBezTo>
                <a:cubicBezTo>
                  <a:pt x="9227" y="5452"/>
                  <a:pt x="9148" y="5402"/>
                  <a:pt x="9070" y="5402"/>
                </a:cubicBezTo>
                <a:cubicBezTo>
                  <a:pt x="9047" y="5402"/>
                  <a:pt x="9025" y="5406"/>
                  <a:pt x="9004" y="5415"/>
                </a:cubicBezTo>
                <a:cubicBezTo>
                  <a:pt x="8978" y="5444"/>
                  <a:pt x="8949" y="5457"/>
                  <a:pt x="8923" y="5470"/>
                </a:cubicBezTo>
                <a:cubicBezTo>
                  <a:pt x="8916" y="5471"/>
                  <a:pt x="8910" y="5472"/>
                  <a:pt x="8903" y="5472"/>
                </a:cubicBezTo>
                <a:cubicBezTo>
                  <a:pt x="8833" y="5472"/>
                  <a:pt x="8783" y="5410"/>
                  <a:pt x="8735" y="5363"/>
                </a:cubicBezTo>
                <a:cubicBezTo>
                  <a:pt x="8599" y="5201"/>
                  <a:pt x="8437" y="5065"/>
                  <a:pt x="8236" y="5010"/>
                </a:cubicBezTo>
                <a:cubicBezTo>
                  <a:pt x="8180" y="4996"/>
                  <a:pt x="8123" y="4988"/>
                  <a:pt x="8066" y="4988"/>
                </a:cubicBezTo>
                <a:cubicBezTo>
                  <a:pt x="7913" y="4988"/>
                  <a:pt x="7761" y="5041"/>
                  <a:pt x="7653" y="5159"/>
                </a:cubicBezTo>
                <a:cubicBezTo>
                  <a:pt x="7721" y="5078"/>
                  <a:pt x="7303" y="4848"/>
                  <a:pt x="7248" y="4835"/>
                </a:cubicBezTo>
                <a:cubicBezTo>
                  <a:pt x="7178" y="4810"/>
                  <a:pt x="7108" y="4795"/>
                  <a:pt x="7040" y="4795"/>
                </a:cubicBezTo>
                <a:cubicBezTo>
                  <a:pt x="6927" y="4795"/>
                  <a:pt x="6821" y="4835"/>
                  <a:pt x="6736" y="4929"/>
                </a:cubicBezTo>
                <a:cubicBezTo>
                  <a:pt x="6655" y="4537"/>
                  <a:pt x="6344" y="4200"/>
                  <a:pt x="5952" y="4106"/>
                </a:cubicBezTo>
                <a:cubicBezTo>
                  <a:pt x="5874" y="4087"/>
                  <a:pt x="5794" y="4078"/>
                  <a:pt x="5714" y="4078"/>
                </a:cubicBezTo>
                <a:cubicBezTo>
                  <a:pt x="5392" y="4078"/>
                  <a:pt x="5067" y="4223"/>
                  <a:pt x="4873" y="4472"/>
                </a:cubicBezTo>
                <a:cubicBezTo>
                  <a:pt x="4873" y="4275"/>
                  <a:pt x="4674" y="4135"/>
                  <a:pt x="4483" y="4135"/>
                </a:cubicBezTo>
                <a:cubicBezTo>
                  <a:pt x="4410" y="4135"/>
                  <a:pt x="4339" y="4155"/>
                  <a:pt x="4280" y="4200"/>
                </a:cubicBezTo>
                <a:cubicBezTo>
                  <a:pt x="4307" y="3976"/>
                  <a:pt x="4076" y="3810"/>
                  <a:pt x="3865" y="3810"/>
                </a:cubicBezTo>
                <a:cubicBezTo>
                  <a:pt x="3771" y="3810"/>
                  <a:pt x="3681" y="3843"/>
                  <a:pt x="3619" y="3918"/>
                </a:cubicBezTo>
                <a:cubicBezTo>
                  <a:pt x="3765" y="3458"/>
                  <a:pt x="3551" y="2904"/>
                  <a:pt x="3133" y="2690"/>
                </a:cubicBezTo>
                <a:cubicBezTo>
                  <a:pt x="2993" y="2620"/>
                  <a:pt x="2838" y="2587"/>
                  <a:pt x="2683" y="2587"/>
                </a:cubicBezTo>
                <a:cubicBezTo>
                  <a:pt x="2358" y="2587"/>
                  <a:pt x="2032" y="2734"/>
                  <a:pt x="1850" y="2998"/>
                </a:cubicBezTo>
                <a:cubicBezTo>
                  <a:pt x="1837" y="2674"/>
                  <a:pt x="1837" y="2337"/>
                  <a:pt x="1675" y="2055"/>
                </a:cubicBezTo>
                <a:cubicBezTo>
                  <a:pt x="1540" y="1839"/>
                  <a:pt x="1299" y="1679"/>
                  <a:pt x="1060" y="1679"/>
                </a:cubicBezTo>
                <a:cubicBezTo>
                  <a:pt x="984" y="1679"/>
                  <a:pt x="908" y="1695"/>
                  <a:pt x="836" y="1731"/>
                </a:cubicBezTo>
                <a:cubicBezTo>
                  <a:pt x="983" y="1498"/>
                  <a:pt x="753" y="1153"/>
                  <a:pt x="486" y="1153"/>
                </a:cubicBezTo>
                <a:cubicBezTo>
                  <a:pt x="459" y="1153"/>
                  <a:pt x="432" y="1157"/>
                  <a:pt x="405" y="1164"/>
                </a:cubicBezTo>
                <a:cubicBezTo>
                  <a:pt x="593" y="1109"/>
                  <a:pt x="486" y="584"/>
                  <a:pt x="431" y="474"/>
                </a:cubicBezTo>
                <a:cubicBezTo>
                  <a:pt x="350" y="260"/>
                  <a:pt x="188" y="98"/>
                  <a:pt x="0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27" name="Google Shape;327;p11"/>
          <p:cNvSpPr/>
          <p:nvPr/>
        </p:nvSpPr>
        <p:spPr>
          <a:xfrm>
            <a:off x="-165295" y="3841842"/>
            <a:ext cx="12499755" cy="945404"/>
          </a:xfrm>
          <a:custGeom>
            <a:avLst/>
            <a:gdLst/>
            <a:ahLst/>
            <a:cxnLst/>
            <a:rect l="l" t="t" r="r" b="b"/>
            <a:pathLst>
              <a:path w="47603" h="5412" extrusionOk="0">
                <a:moveTo>
                  <a:pt x="36217" y="1"/>
                </a:moveTo>
                <a:cubicBezTo>
                  <a:pt x="34122" y="1"/>
                  <a:pt x="32206" y="1117"/>
                  <a:pt x="30593" y="1848"/>
                </a:cubicBezTo>
                <a:cubicBezTo>
                  <a:pt x="28988" y="2571"/>
                  <a:pt x="26764" y="3064"/>
                  <a:pt x="24764" y="3064"/>
                </a:cubicBezTo>
                <a:cubicBezTo>
                  <a:pt x="24713" y="3064"/>
                  <a:pt x="24662" y="3064"/>
                  <a:pt x="24612" y="3063"/>
                </a:cubicBezTo>
                <a:cubicBezTo>
                  <a:pt x="22331" y="3021"/>
                  <a:pt x="20361" y="2428"/>
                  <a:pt x="18579" y="1537"/>
                </a:cubicBezTo>
                <a:cubicBezTo>
                  <a:pt x="17746" y="1121"/>
                  <a:pt x="16926" y="962"/>
                  <a:pt x="16098" y="962"/>
                </a:cubicBezTo>
                <a:cubicBezTo>
                  <a:pt x="14857" y="962"/>
                  <a:pt x="13597" y="1318"/>
                  <a:pt x="12245" y="1699"/>
                </a:cubicBezTo>
                <a:cubicBezTo>
                  <a:pt x="10518" y="2185"/>
                  <a:pt x="10398" y="2820"/>
                  <a:pt x="474" y="4009"/>
                </a:cubicBezTo>
                <a:cubicBezTo>
                  <a:pt x="474" y="4521"/>
                  <a:pt x="1" y="5412"/>
                  <a:pt x="811" y="5412"/>
                </a:cubicBezTo>
                <a:lnTo>
                  <a:pt x="46563" y="5412"/>
                </a:lnTo>
                <a:cubicBezTo>
                  <a:pt x="47062" y="5412"/>
                  <a:pt x="47480" y="2522"/>
                  <a:pt x="47603" y="2065"/>
                </a:cubicBezTo>
                <a:cubicBezTo>
                  <a:pt x="45970" y="1955"/>
                  <a:pt x="44256" y="1874"/>
                  <a:pt x="42743" y="1443"/>
                </a:cubicBezTo>
                <a:cubicBezTo>
                  <a:pt x="40676" y="850"/>
                  <a:pt x="38868" y="160"/>
                  <a:pt x="36561" y="11"/>
                </a:cubicBezTo>
                <a:cubicBezTo>
                  <a:pt x="36446" y="4"/>
                  <a:pt x="36331" y="1"/>
                  <a:pt x="36217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28" name="Google Shape;328;p11"/>
          <p:cNvSpPr/>
          <p:nvPr/>
        </p:nvSpPr>
        <p:spPr>
          <a:xfrm>
            <a:off x="2186075" y="4192761"/>
            <a:ext cx="10111199" cy="1351865"/>
          </a:xfrm>
          <a:custGeom>
            <a:avLst/>
            <a:gdLst/>
            <a:ahLst/>
            <a:cxnLst/>
            <a:rect l="l" t="t" r="r" b="b"/>
            <a:pathLst>
              <a:path w="40877" h="7230" extrusionOk="0">
                <a:moveTo>
                  <a:pt x="40877" y="0"/>
                </a:moveTo>
                <a:cubicBezTo>
                  <a:pt x="38042" y="81"/>
                  <a:pt x="35058" y="201"/>
                  <a:pt x="31980" y="376"/>
                </a:cubicBezTo>
                <a:cubicBezTo>
                  <a:pt x="14189" y="1364"/>
                  <a:pt x="1" y="3603"/>
                  <a:pt x="296" y="5359"/>
                </a:cubicBezTo>
                <a:cubicBezTo>
                  <a:pt x="498" y="6559"/>
                  <a:pt x="7302" y="7230"/>
                  <a:pt x="17211" y="7230"/>
                </a:cubicBezTo>
                <a:cubicBezTo>
                  <a:pt x="21911" y="7230"/>
                  <a:pt x="27309" y="7079"/>
                  <a:pt x="33033" y="6762"/>
                </a:cubicBezTo>
                <a:cubicBezTo>
                  <a:pt x="35748" y="6600"/>
                  <a:pt x="38379" y="6425"/>
                  <a:pt x="40877" y="6224"/>
                </a:cubicBezTo>
                <a:lnTo>
                  <a:pt x="40877" y="0"/>
                </a:ln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29" name="Google Shape;329;p11"/>
          <p:cNvSpPr/>
          <p:nvPr/>
        </p:nvSpPr>
        <p:spPr>
          <a:xfrm>
            <a:off x="-77719" y="4521842"/>
            <a:ext cx="12412149" cy="1873913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0" name="Google Shape;330;p11"/>
          <p:cNvSpPr/>
          <p:nvPr/>
        </p:nvSpPr>
        <p:spPr>
          <a:xfrm>
            <a:off x="4361557" y="4958520"/>
            <a:ext cx="1435659" cy="298233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1" name="Google Shape;331;p11"/>
          <p:cNvSpPr/>
          <p:nvPr/>
        </p:nvSpPr>
        <p:spPr>
          <a:xfrm>
            <a:off x="84313" y="4791920"/>
            <a:ext cx="1435659" cy="300664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2" name="Google Shape;332;p11"/>
          <p:cNvSpPr/>
          <p:nvPr/>
        </p:nvSpPr>
        <p:spPr>
          <a:xfrm>
            <a:off x="1570782" y="4770339"/>
            <a:ext cx="564468" cy="98164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3" name="Google Shape;333;p11"/>
          <p:cNvSpPr/>
          <p:nvPr/>
        </p:nvSpPr>
        <p:spPr>
          <a:xfrm>
            <a:off x="1506102" y="4948235"/>
            <a:ext cx="1129431" cy="209792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4" name="Google Shape;334;p11"/>
          <p:cNvSpPr/>
          <p:nvPr/>
        </p:nvSpPr>
        <p:spPr>
          <a:xfrm>
            <a:off x="2498239" y="4799961"/>
            <a:ext cx="874653" cy="16117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5" name="Google Shape;335;p11"/>
          <p:cNvSpPr/>
          <p:nvPr/>
        </p:nvSpPr>
        <p:spPr>
          <a:xfrm>
            <a:off x="3376594" y="4948236"/>
            <a:ext cx="737617" cy="224937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6" name="Google Shape;336;p11"/>
          <p:cNvSpPr/>
          <p:nvPr/>
        </p:nvSpPr>
        <p:spPr>
          <a:xfrm>
            <a:off x="4324701" y="4885223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7" name="Google Shape;337;p11"/>
          <p:cNvSpPr/>
          <p:nvPr/>
        </p:nvSpPr>
        <p:spPr>
          <a:xfrm>
            <a:off x="4241344" y="4875687"/>
            <a:ext cx="23499" cy="4861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8" name="Google Shape;338;p11"/>
          <p:cNvSpPr/>
          <p:nvPr/>
        </p:nvSpPr>
        <p:spPr>
          <a:xfrm>
            <a:off x="4287845" y="4867647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39" name="Google Shape;339;p11"/>
          <p:cNvSpPr/>
          <p:nvPr/>
        </p:nvSpPr>
        <p:spPr>
          <a:xfrm>
            <a:off x="4194099" y="4887654"/>
            <a:ext cx="20283" cy="5609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0" name="Google Shape;340;p11"/>
          <p:cNvSpPr/>
          <p:nvPr/>
        </p:nvSpPr>
        <p:spPr>
          <a:xfrm>
            <a:off x="4367989" y="4872509"/>
            <a:ext cx="23499" cy="5609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1" name="Google Shape;341;p11"/>
          <p:cNvSpPr/>
          <p:nvPr/>
        </p:nvSpPr>
        <p:spPr>
          <a:xfrm>
            <a:off x="4351168" y="4904483"/>
            <a:ext cx="23499" cy="6357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2" name="Google Shape;342;p11"/>
          <p:cNvSpPr/>
          <p:nvPr/>
        </p:nvSpPr>
        <p:spPr>
          <a:xfrm>
            <a:off x="4204488" y="4859233"/>
            <a:ext cx="23499" cy="6171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3" name="Google Shape;343;p11"/>
          <p:cNvSpPr/>
          <p:nvPr/>
        </p:nvSpPr>
        <p:spPr>
          <a:xfrm>
            <a:off x="4318271" y="4850071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4" name="Google Shape;344;p11"/>
          <p:cNvSpPr/>
          <p:nvPr/>
        </p:nvSpPr>
        <p:spPr>
          <a:xfrm>
            <a:off x="4414492" y="4887653"/>
            <a:ext cx="24241" cy="8040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5" name="Google Shape;345;p11"/>
          <p:cNvSpPr/>
          <p:nvPr/>
        </p:nvSpPr>
        <p:spPr>
          <a:xfrm>
            <a:off x="4133993" y="4875687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6" name="Google Shape;346;p11"/>
          <p:cNvSpPr/>
          <p:nvPr/>
        </p:nvSpPr>
        <p:spPr>
          <a:xfrm>
            <a:off x="4247775" y="4913083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7" name="Google Shape;347;p11"/>
          <p:cNvSpPr/>
          <p:nvPr/>
        </p:nvSpPr>
        <p:spPr>
          <a:xfrm>
            <a:off x="4284631" y="4897937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8" name="Google Shape;348;p11"/>
          <p:cNvSpPr/>
          <p:nvPr/>
        </p:nvSpPr>
        <p:spPr>
          <a:xfrm>
            <a:off x="644567" y="4698618"/>
            <a:ext cx="23499" cy="7479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56" y="1"/>
                </a:moveTo>
                <a:cubicBezTo>
                  <a:pt x="30" y="1"/>
                  <a:pt x="14" y="1"/>
                  <a:pt x="1" y="14"/>
                </a:cubicBezTo>
                <a:cubicBezTo>
                  <a:pt x="1" y="27"/>
                  <a:pt x="30" y="27"/>
                  <a:pt x="56" y="40"/>
                </a:cubicBezTo>
                <a:cubicBezTo>
                  <a:pt x="69" y="40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49" name="Google Shape;349;p11"/>
          <p:cNvSpPr/>
          <p:nvPr/>
        </p:nvSpPr>
        <p:spPr>
          <a:xfrm>
            <a:off x="56442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30" y="1"/>
                  <a:pt x="1" y="1"/>
                  <a:pt x="1" y="14"/>
                </a:cubicBezTo>
                <a:cubicBezTo>
                  <a:pt x="1" y="14"/>
                  <a:pt x="14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0" name="Google Shape;350;p11"/>
          <p:cNvSpPr/>
          <p:nvPr/>
        </p:nvSpPr>
        <p:spPr>
          <a:xfrm>
            <a:off x="611668" y="4681230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0" y="0"/>
                </a:moveTo>
                <a:cubicBezTo>
                  <a:pt x="14" y="0"/>
                  <a:pt x="1" y="13"/>
                  <a:pt x="1" y="13"/>
                </a:cubicBezTo>
                <a:cubicBezTo>
                  <a:pt x="1" y="26"/>
                  <a:pt x="14" y="39"/>
                  <a:pt x="40" y="39"/>
                </a:cubicBezTo>
                <a:cubicBezTo>
                  <a:pt x="66" y="39"/>
                  <a:pt x="82" y="26"/>
                  <a:pt x="82" y="26"/>
                </a:cubicBezTo>
                <a:cubicBezTo>
                  <a:pt x="82" y="13"/>
                  <a:pt x="66" y="0"/>
                  <a:pt x="4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1" name="Google Shape;351;p11"/>
          <p:cNvSpPr/>
          <p:nvPr/>
        </p:nvSpPr>
        <p:spPr>
          <a:xfrm>
            <a:off x="514705" y="4701048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3" y="1"/>
                </a:moveTo>
                <a:cubicBezTo>
                  <a:pt x="27" y="1"/>
                  <a:pt x="14" y="1"/>
                  <a:pt x="1" y="14"/>
                </a:cubicBezTo>
                <a:cubicBezTo>
                  <a:pt x="1" y="14"/>
                  <a:pt x="27" y="27"/>
                  <a:pt x="53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82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2" name="Google Shape;352;p11"/>
          <p:cNvSpPr/>
          <p:nvPr/>
        </p:nvSpPr>
        <p:spPr>
          <a:xfrm>
            <a:off x="691811" y="4684968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18" y="0"/>
                </a:moveTo>
                <a:cubicBezTo>
                  <a:pt x="7" y="0"/>
                  <a:pt x="1" y="6"/>
                  <a:pt x="1" y="6"/>
                </a:cubicBezTo>
                <a:cubicBezTo>
                  <a:pt x="1" y="19"/>
                  <a:pt x="14" y="32"/>
                  <a:pt x="40" y="32"/>
                </a:cubicBezTo>
                <a:cubicBezTo>
                  <a:pt x="66" y="32"/>
                  <a:pt x="82" y="32"/>
                  <a:pt x="82" y="19"/>
                </a:cubicBezTo>
                <a:cubicBezTo>
                  <a:pt x="95" y="6"/>
                  <a:pt x="66" y="6"/>
                  <a:pt x="40" y="6"/>
                </a:cubicBezTo>
                <a:cubicBezTo>
                  <a:pt x="31" y="2"/>
                  <a:pt x="24" y="0"/>
                  <a:pt x="1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3" name="Google Shape;353;p11"/>
          <p:cNvSpPr/>
          <p:nvPr/>
        </p:nvSpPr>
        <p:spPr>
          <a:xfrm>
            <a:off x="674991" y="4716193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43"/>
                  <a:pt x="40" y="43"/>
                </a:cubicBezTo>
                <a:cubicBezTo>
                  <a:pt x="69" y="43"/>
                  <a:pt x="82" y="43"/>
                  <a:pt x="82" y="27"/>
                </a:cubicBezTo>
                <a:cubicBezTo>
                  <a:pt x="82" y="14"/>
                  <a:pt x="69" y="14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4" name="Google Shape;354;p11"/>
          <p:cNvSpPr/>
          <p:nvPr/>
        </p:nvSpPr>
        <p:spPr>
          <a:xfrm>
            <a:off x="527568" y="4672253"/>
            <a:ext cx="20283" cy="6731"/>
          </a:xfrm>
          <a:custGeom>
            <a:avLst/>
            <a:gdLst/>
            <a:ahLst/>
            <a:cxnLst/>
            <a:rect l="l" t="t" r="r" b="b"/>
            <a:pathLst>
              <a:path w="82" h="36" extrusionOk="0">
                <a:moveTo>
                  <a:pt x="20" y="0"/>
                </a:moveTo>
                <a:cubicBezTo>
                  <a:pt x="8" y="0"/>
                  <a:pt x="1" y="6"/>
                  <a:pt x="1" y="6"/>
                </a:cubicBezTo>
                <a:cubicBezTo>
                  <a:pt x="1" y="19"/>
                  <a:pt x="17" y="35"/>
                  <a:pt x="43" y="35"/>
                </a:cubicBezTo>
                <a:cubicBezTo>
                  <a:pt x="69" y="35"/>
                  <a:pt x="82" y="35"/>
                  <a:pt x="82" y="19"/>
                </a:cubicBezTo>
                <a:cubicBezTo>
                  <a:pt x="82" y="6"/>
                  <a:pt x="69" y="6"/>
                  <a:pt x="43" y="6"/>
                </a:cubicBezTo>
                <a:cubicBezTo>
                  <a:pt x="34" y="2"/>
                  <a:pt x="27" y="0"/>
                  <a:pt x="20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5" name="Google Shape;355;p11"/>
          <p:cNvSpPr/>
          <p:nvPr/>
        </p:nvSpPr>
        <p:spPr>
          <a:xfrm>
            <a:off x="641351" y="4663654"/>
            <a:ext cx="20283" cy="7292"/>
          </a:xfrm>
          <a:custGeom>
            <a:avLst/>
            <a:gdLst/>
            <a:ahLst/>
            <a:cxnLst/>
            <a:rect l="l" t="t" r="r" b="b"/>
            <a:pathLst>
              <a:path w="82" h="39" extrusionOk="0">
                <a:moveTo>
                  <a:pt x="43" y="0"/>
                </a:moveTo>
                <a:cubicBezTo>
                  <a:pt x="14" y="0"/>
                  <a:pt x="1" y="0"/>
                  <a:pt x="1" y="13"/>
                </a:cubicBezTo>
                <a:cubicBezTo>
                  <a:pt x="1" y="26"/>
                  <a:pt x="14" y="26"/>
                  <a:pt x="43" y="39"/>
                </a:cubicBezTo>
                <a:cubicBezTo>
                  <a:pt x="69" y="39"/>
                  <a:pt x="82" y="26"/>
                  <a:pt x="82" y="26"/>
                </a:cubicBezTo>
                <a:cubicBezTo>
                  <a:pt x="82" y="13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6" name="Google Shape;356;p11"/>
          <p:cNvSpPr/>
          <p:nvPr/>
        </p:nvSpPr>
        <p:spPr>
          <a:xfrm>
            <a:off x="738313" y="4701048"/>
            <a:ext cx="23499" cy="6544"/>
          </a:xfrm>
          <a:custGeom>
            <a:avLst/>
            <a:gdLst/>
            <a:ahLst/>
            <a:cxnLst/>
            <a:rect l="l" t="t" r="r" b="b"/>
            <a:pathLst>
              <a:path w="95" h="35" extrusionOk="0">
                <a:moveTo>
                  <a:pt x="40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0" y="27"/>
                </a:cubicBezTo>
                <a:cubicBezTo>
                  <a:pt x="49" y="32"/>
                  <a:pt x="57" y="34"/>
                  <a:pt x="64" y="34"/>
                </a:cubicBezTo>
                <a:cubicBezTo>
                  <a:pt x="76" y="34"/>
                  <a:pt x="82" y="27"/>
                  <a:pt x="82" y="27"/>
                </a:cubicBezTo>
                <a:cubicBezTo>
                  <a:pt x="95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7" name="Google Shape;357;p11"/>
          <p:cNvSpPr/>
          <p:nvPr/>
        </p:nvSpPr>
        <p:spPr>
          <a:xfrm>
            <a:off x="457813" y="4688335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30"/>
                  <a:pt x="56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8" name="Google Shape;358;p11"/>
          <p:cNvSpPr/>
          <p:nvPr/>
        </p:nvSpPr>
        <p:spPr>
          <a:xfrm>
            <a:off x="571596" y="4726666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39"/>
                </a:cubicBezTo>
                <a:cubicBezTo>
                  <a:pt x="66" y="39"/>
                  <a:pt x="95" y="26"/>
                  <a:pt x="95" y="26"/>
                </a:cubicBezTo>
                <a:cubicBezTo>
                  <a:pt x="95" y="13"/>
                  <a:pt x="66" y="0"/>
                  <a:pt x="5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59" name="Google Shape;359;p11"/>
          <p:cNvSpPr/>
          <p:nvPr/>
        </p:nvSpPr>
        <p:spPr>
          <a:xfrm>
            <a:off x="607712" y="4711520"/>
            <a:ext cx="24241" cy="4861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43" y="0"/>
                </a:moveTo>
                <a:cubicBezTo>
                  <a:pt x="30" y="0"/>
                  <a:pt x="1" y="0"/>
                  <a:pt x="1" y="13"/>
                </a:cubicBezTo>
                <a:cubicBezTo>
                  <a:pt x="1" y="13"/>
                  <a:pt x="17" y="26"/>
                  <a:pt x="43" y="26"/>
                </a:cubicBezTo>
                <a:cubicBezTo>
                  <a:pt x="69" y="26"/>
                  <a:pt x="82" y="26"/>
                  <a:pt x="98" y="13"/>
                </a:cubicBezTo>
                <a:cubicBezTo>
                  <a:pt x="98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0" name="Google Shape;360;p11"/>
          <p:cNvSpPr/>
          <p:nvPr/>
        </p:nvSpPr>
        <p:spPr>
          <a:xfrm>
            <a:off x="2407707" y="4851567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1" name="Google Shape;361;p11"/>
          <p:cNvSpPr/>
          <p:nvPr/>
        </p:nvSpPr>
        <p:spPr>
          <a:xfrm>
            <a:off x="2491065" y="4839787"/>
            <a:ext cx="20283" cy="8040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2" name="Google Shape;362;p11"/>
          <p:cNvSpPr/>
          <p:nvPr/>
        </p:nvSpPr>
        <p:spPr>
          <a:xfrm>
            <a:off x="2444563" y="4834925"/>
            <a:ext cx="23499" cy="5048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3" name="Google Shape;363;p11"/>
          <p:cNvSpPr/>
          <p:nvPr/>
        </p:nvSpPr>
        <p:spPr>
          <a:xfrm>
            <a:off x="2538309" y="4852501"/>
            <a:ext cx="23499" cy="822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4" name="Google Shape;364;p11"/>
          <p:cNvSpPr/>
          <p:nvPr/>
        </p:nvSpPr>
        <p:spPr>
          <a:xfrm>
            <a:off x="2364420" y="4837356"/>
            <a:ext cx="20283" cy="5048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5" name="Google Shape;365;p11"/>
          <p:cNvSpPr/>
          <p:nvPr/>
        </p:nvSpPr>
        <p:spPr>
          <a:xfrm>
            <a:off x="2381240" y="4870078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6" name="Google Shape;366;p11"/>
          <p:cNvSpPr/>
          <p:nvPr/>
        </p:nvSpPr>
        <p:spPr>
          <a:xfrm>
            <a:off x="2527921" y="4824642"/>
            <a:ext cx="23499" cy="5796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7" name="Google Shape;367;p11"/>
          <p:cNvSpPr/>
          <p:nvPr/>
        </p:nvSpPr>
        <p:spPr>
          <a:xfrm>
            <a:off x="2414880" y="4816415"/>
            <a:ext cx="23499" cy="5984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8" name="Google Shape;368;p11"/>
          <p:cNvSpPr/>
          <p:nvPr/>
        </p:nvSpPr>
        <p:spPr>
          <a:xfrm>
            <a:off x="2317917" y="4852501"/>
            <a:ext cx="20283" cy="822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69" name="Google Shape;369;p11"/>
          <p:cNvSpPr/>
          <p:nvPr/>
        </p:nvSpPr>
        <p:spPr>
          <a:xfrm>
            <a:off x="2595201" y="4839787"/>
            <a:ext cx="23499" cy="8040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0" name="Google Shape;370;p11"/>
          <p:cNvSpPr/>
          <p:nvPr/>
        </p:nvSpPr>
        <p:spPr>
          <a:xfrm>
            <a:off x="2481419" y="4878118"/>
            <a:ext cx="23499" cy="7292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1" name="Google Shape;371;p11"/>
          <p:cNvSpPr/>
          <p:nvPr/>
        </p:nvSpPr>
        <p:spPr>
          <a:xfrm>
            <a:off x="2447779" y="4862972"/>
            <a:ext cx="20283" cy="5984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2" name="Google Shape;372;p11"/>
          <p:cNvSpPr/>
          <p:nvPr/>
        </p:nvSpPr>
        <p:spPr>
          <a:xfrm>
            <a:off x="9135255" y="4810335"/>
            <a:ext cx="815288" cy="630684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3" name="Google Shape;373;p11"/>
          <p:cNvSpPr/>
          <p:nvPr/>
        </p:nvSpPr>
        <p:spPr>
          <a:xfrm>
            <a:off x="8708075" y="5016760"/>
            <a:ext cx="584504" cy="452117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4" name="Google Shape;374;p11"/>
          <p:cNvSpPr/>
          <p:nvPr/>
        </p:nvSpPr>
        <p:spPr>
          <a:xfrm>
            <a:off x="1792023" y="5159629"/>
            <a:ext cx="10542341" cy="2003491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5" name="Google Shape;375;p11"/>
          <p:cNvSpPr/>
          <p:nvPr/>
        </p:nvSpPr>
        <p:spPr>
          <a:xfrm>
            <a:off x="43496" y="4986379"/>
            <a:ext cx="772000" cy="601328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6" name="Google Shape;376;p11"/>
          <p:cNvSpPr/>
          <p:nvPr/>
        </p:nvSpPr>
        <p:spPr>
          <a:xfrm>
            <a:off x="-77718" y="5421775"/>
            <a:ext cx="6708033" cy="2011157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7" name="Google Shape;377;p11"/>
          <p:cNvSpPr/>
          <p:nvPr/>
        </p:nvSpPr>
        <p:spPr>
          <a:xfrm>
            <a:off x="-77733" y="6026231"/>
            <a:ext cx="12435025" cy="1220559"/>
          </a:xfrm>
          <a:custGeom>
            <a:avLst/>
            <a:gdLst/>
            <a:ahLst/>
            <a:cxnLst/>
            <a:rect l="l" t="t" r="r" b="b"/>
            <a:pathLst>
              <a:path w="50179" h="7521" extrusionOk="0">
                <a:moveTo>
                  <a:pt x="23964" y="1"/>
                </a:moveTo>
                <a:cubicBezTo>
                  <a:pt x="14458" y="1"/>
                  <a:pt x="5927" y="529"/>
                  <a:pt x="1" y="1378"/>
                </a:cubicBezTo>
                <a:lnTo>
                  <a:pt x="1" y="7009"/>
                </a:lnTo>
                <a:cubicBezTo>
                  <a:pt x="1323" y="7197"/>
                  <a:pt x="2794" y="7372"/>
                  <a:pt x="4362" y="7521"/>
                </a:cubicBezTo>
                <a:lnTo>
                  <a:pt x="43566" y="7521"/>
                </a:lnTo>
                <a:cubicBezTo>
                  <a:pt x="46090" y="7278"/>
                  <a:pt x="48316" y="6983"/>
                  <a:pt x="50179" y="6643"/>
                </a:cubicBezTo>
                <a:lnTo>
                  <a:pt x="50179" y="1731"/>
                </a:lnTo>
                <a:cubicBezTo>
                  <a:pt x="44308" y="691"/>
                  <a:pt x="34750" y="1"/>
                  <a:pt x="2396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8" name="Google Shape;378;p11"/>
          <p:cNvSpPr/>
          <p:nvPr/>
        </p:nvSpPr>
        <p:spPr>
          <a:xfrm>
            <a:off x="7156538" y="6212605"/>
            <a:ext cx="4267892" cy="662096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79" name="Google Shape;379;p11"/>
          <p:cNvSpPr/>
          <p:nvPr/>
        </p:nvSpPr>
        <p:spPr>
          <a:xfrm>
            <a:off x="7973186" y="5337991"/>
            <a:ext cx="2634596" cy="409112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80" name="Google Shape;380;p11"/>
          <p:cNvSpPr/>
          <p:nvPr/>
        </p:nvSpPr>
        <p:spPr>
          <a:xfrm>
            <a:off x="-2605834" y="565334"/>
            <a:ext cx="4479511" cy="1661797"/>
          </a:xfrm>
          <a:custGeom>
            <a:avLst/>
            <a:gdLst/>
            <a:ahLst/>
            <a:cxnLst/>
            <a:rect l="l" t="t" r="r" b="b"/>
            <a:pathLst>
              <a:path w="14823" h="5499" extrusionOk="0">
                <a:moveTo>
                  <a:pt x="4461" y="1"/>
                </a:moveTo>
                <a:cubicBezTo>
                  <a:pt x="4182" y="1"/>
                  <a:pt x="3903" y="52"/>
                  <a:pt x="3645" y="152"/>
                </a:cubicBezTo>
                <a:cubicBezTo>
                  <a:pt x="3253" y="301"/>
                  <a:pt x="2874" y="612"/>
                  <a:pt x="2835" y="1030"/>
                </a:cubicBezTo>
                <a:cubicBezTo>
                  <a:pt x="2602" y="909"/>
                  <a:pt x="2348" y="802"/>
                  <a:pt x="2087" y="802"/>
                </a:cubicBezTo>
                <a:cubicBezTo>
                  <a:pt x="1999" y="802"/>
                  <a:pt x="1910" y="814"/>
                  <a:pt x="1821" y="842"/>
                </a:cubicBezTo>
                <a:cubicBezTo>
                  <a:pt x="1458" y="949"/>
                  <a:pt x="1134" y="1328"/>
                  <a:pt x="1202" y="1704"/>
                </a:cubicBezTo>
                <a:cubicBezTo>
                  <a:pt x="1072" y="1585"/>
                  <a:pt x="895" y="1525"/>
                  <a:pt x="716" y="1525"/>
                </a:cubicBezTo>
                <a:cubicBezTo>
                  <a:pt x="614" y="1525"/>
                  <a:pt x="511" y="1545"/>
                  <a:pt x="418" y="1584"/>
                </a:cubicBezTo>
                <a:cubicBezTo>
                  <a:pt x="201" y="1678"/>
                  <a:pt x="39" y="1895"/>
                  <a:pt x="0" y="2109"/>
                </a:cubicBezTo>
                <a:lnTo>
                  <a:pt x="0" y="5255"/>
                </a:lnTo>
                <a:cubicBezTo>
                  <a:pt x="162" y="5365"/>
                  <a:pt x="350" y="5417"/>
                  <a:pt x="541" y="5417"/>
                </a:cubicBezTo>
                <a:cubicBezTo>
                  <a:pt x="946" y="5417"/>
                  <a:pt x="1322" y="5135"/>
                  <a:pt x="1445" y="4756"/>
                </a:cubicBezTo>
                <a:cubicBezTo>
                  <a:pt x="1615" y="4991"/>
                  <a:pt x="1908" y="5114"/>
                  <a:pt x="2201" y="5114"/>
                </a:cubicBezTo>
                <a:cubicBezTo>
                  <a:pt x="2446" y="5114"/>
                  <a:pt x="2690" y="5028"/>
                  <a:pt x="2861" y="4850"/>
                </a:cubicBezTo>
                <a:cubicBezTo>
                  <a:pt x="2974" y="4936"/>
                  <a:pt x="3114" y="4977"/>
                  <a:pt x="3255" y="4977"/>
                </a:cubicBezTo>
                <a:cubicBezTo>
                  <a:pt x="3470" y="4977"/>
                  <a:pt x="3689" y="4881"/>
                  <a:pt x="3820" y="4701"/>
                </a:cubicBezTo>
                <a:cubicBezTo>
                  <a:pt x="4008" y="5041"/>
                  <a:pt x="4400" y="5268"/>
                  <a:pt x="4792" y="5284"/>
                </a:cubicBezTo>
                <a:cubicBezTo>
                  <a:pt x="4803" y="5284"/>
                  <a:pt x="4814" y="5285"/>
                  <a:pt x="4825" y="5285"/>
                </a:cubicBezTo>
                <a:cubicBezTo>
                  <a:pt x="5207" y="5285"/>
                  <a:pt x="5595" y="5071"/>
                  <a:pt x="5806" y="4756"/>
                </a:cubicBezTo>
                <a:cubicBezTo>
                  <a:pt x="6093" y="5129"/>
                  <a:pt x="6566" y="5319"/>
                  <a:pt x="7036" y="5319"/>
                </a:cubicBezTo>
                <a:cubicBezTo>
                  <a:pt x="7468" y="5319"/>
                  <a:pt x="7897" y="5159"/>
                  <a:pt x="8181" y="4837"/>
                </a:cubicBezTo>
                <a:cubicBezTo>
                  <a:pt x="8256" y="5037"/>
                  <a:pt x="8457" y="5190"/>
                  <a:pt x="8668" y="5190"/>
                </a:cubicBezTo>
                <a:cubicBezTo>
                  <a:pt x="8686" y="5190"/>
                  <a:pt x="8704" y="5189"/>
                  <a:pt x="8722" y="5187"/>
                </a:cubicBezTo>
                <a:cubicBezTo>
                  <a:pt x="8949" y="5161"/>
                  <a:pt x="9153" y="4960"/>
                  <a:pt x="9179" y="4730"/>
                </a:cubicBezTo>
                <a:cubicBezTo>
                  <a:pt x="9311" y="4887"/>
                  <a:pt x="9512" y="4965"/>
                  <a:pt x="9711" y="4965"/>
                </a:cubicBezTo>
                <a:cubicBezTo>
                  <a:pt x="9924" y="4965"/>
                  <a:pt x="10136" y="4876"/>
                  <a:pt x="10261" y="4701"/>
                </a:cubicBezTo>
                <a:cubicBezTo>
                  <a:pt x="10411" y="5147"/>
                  <a:pt x="10883" y="5416"/>
                  <a:pt x="11343" y="5416"/>
                </a:cubicBezTo>
                <a:cubicBezTo>
                  <a:pt x="11582" y="5416"/>
                  <a:pt x="11816" y="5344"/>
                  <a:pt x="12001" y="5187"/>
                </a:cubicBezTo>
                <a:cubicBezTo>
                  <a:pt x="12074" y="5388"/>
                  <a:pt x="12283" y="5499"/>
                  <a:pt x="12490" y="5499"/>
                </a:cubicBezTo>
                <a:cubicBezTo>
                  <a:pt x="12632" y="5499"/>
                  <a:pt x="12772" y="5447"/>
                  <a:pt x="12866" y="5336"/>
                </a:cubicBezTo>
                <a:cubicBezTo>
                  <a:pt x="12937" y="5426"/>
                  <a:pt x="13052" y="5470"/>
                  <a:pt x="13169" y="5470"/>
                </a:cubicBezTo>
                <a:cubicBezTo>
                  <a:pt x="13298" y="5470"/>
                  <a:pt x="13429" y="5416"/>
                  <a:pt x="13501" y="5310"/>
                </a:cubicBezTo>
                <a:cubicBezTo>
                  <a:pt x="13684" y="5355"/>
                  <a:pt x="13874" y="5379"/>
                  <a:pt x="14065" y="5379"/>
                </a:cubicBezTo>
                <a:cubicBezTo>
                  <a:pt x="14323" y="5379"/>
                  <a:pt x="14582" y="5335"/>
                  <a:pt x="14823" y="5242"/>
                </a:cubicBezTo>
                <a:cubicBezTo>
                  <a:pt x="14682" y="5186"/>
                  <a:pt x="14529" y="5156"/>
                  <a:pt x="14377" y="5156"/>
                </a:cubicBezTo>
                <a:cubicBezTo>
                  <a:pt x="14309" y="5156"/>
                  <a:pt x="14242" y="5162"/>
                  <a:pt x="14175" y="5174"/>
                </a:cubicBezTo>
                <a:cubicBezTo>
                  <a:pt x="14091" y="4958"/>
                  <a:pt x="13855" y="4835"/>
                  <a:pt x="13625" y="4835"/>
                </a:cubicBezTo>
                <a:cubicBezTo>
                  <a:pt x="13482" y="4835"/>
                  <a:pt x="13341" y="4883"/>
                  <a:pt x="13242" y="4986"/>
                </a:cubicBezTo>
                <a:cubicBezTo>
                  <a:pt x="13265" y="4789"/>
                  <a:pt x="13075" y="4618"/>
                  <a:pt x="12895" y="4618"/>
                </a:cubicBezTo>
                <a:cubicBezTo>
                  <a:pt x="12852" y="4618"/>
                  <a:pt x="12811" y="4628"/>
                  <a:pt x="12772" y="4649"/>
                </a:cubicBezTo>
                <a:cubicBezTo>
                  <a:pt x="12837" y="4432"/>
                  <a:pt x="12636" y="4202"/>
                  <a:pt x="12419" y="4150"/>
                </a:cubicBezTo>
                <a:cubicBezTo>
                  <a:pt x="12353" y="4134"/>
                  <a:pt x="12287" y="4127"/>
                  <a:pt x="12221" y="4127"/>
                </a:cubicBezTo>
                <a:cubicBezTo>
                  <a:pt x="12059" y="4127"/>
                  <a:pt x="11900" y="4169"/>
                  <a:pt x="11745" y="4215"/>
                </a:cubicBezTo>
                <a:cubicBezTo>
                  <a:pt x="11865" y="4121"/>
                  <a:pt x="11894" y="3920"/>
                  <a:pt x="11784" y="3797"/>
                </a:cubicBezTo>
                <a:cubicBezTo>
                  <a:pt x="11734" y="3733"/>
                  <a:pt x="11654" y="3703"/>
                  <a:pt x="11572" y="3703"/>
                </a:cubicBezTo>
                <a:cubicBezTo>
                  <a:pt x="11499" y="3703"/>
                  <a:pt x="11424" y="3727"/>
                  <a:pt x="11366" y="3771"/>
                </a:cubicBezTo>
                <a:cubicBezTo>
                  <a:pt x="11353" y="3379"/>
                  <a:pt x="11204" y="2974"/>
                  <a:pt x="10867" y="2757"/>
                </a:cubicBezTo>
                <a:cubicBezTo>
                  <a:pt x="10762" y="2691"/>
                  <a:pt x="10633" y="2660"/>
                  <a:pt x="10504" y="2660"/>
                </a:cubicBezTo>
                <a:cubicBezTo>
                  <a:pt x="10237" y="2660"/>
                  <a:pt x="9967" y="2795"/>
                  <a:pt x="9895" y="3042"/>
                </a:cubicBezTo>
                <a:cubicBezTo>
                  <a:pt x="9895" y="2935"/>
                  <a:pt x="9776" y="2850"/>
                  <a:pt x="9670" y="2850"/>
                </a:cubicBezTo>
                <a:cubicBezTo>
                  <a:pt x="9628" y="2850"/>
                  <a:pt x="9588" y="2863"/>
                  <a:pt x="9558" y="2893"/>
                </a:cubicBezTo>
                <a:cubicBezTo>
                  <a:pt x="9626" y="2731"/>
                  <a:pt x="9626" y="2514"/>
                  <a:pt x="9503" y="2381"/>
                </a:cubicBezTo>
                <a:cubicBezTo>
                  <a:pt x="9444" y="2314"/>
                  <a:pt x="9353" y="2280"/>
                  <a:pt x="9264" y="2280"/>
                </a:cubicBezTo>
                <a:cubicBezTo>
                  <a:pt x="9171" y="2280"/>
                  <a:pt x="9080" y="2318"/>
                  <a:pt x="9030" y="2394"/>
                </a:cubicBezTo>
                <a:cubicBezTo>
                  <a:pt x="9017" y="2015"/>
                  <a:pt x="8693" y="1678"/>
                  <a:pt x="8317" y="1652"/>
                </a:cubicBezTo>
                <a:cubicBezTo>
                  <a:pt x="8301" y="1651"/>
                  <a:pt x="8284" y="1650"/>
                  <a:pt x="8267" y="1650"/>
                </a:cubicBezTo>
                <a:cubicBezTo>
                  <a:pt x="7906" y="1650"/>
                  <a:pt x="7557" y="1950"/>
                  <a:pt x="7507" y="2300"/>
                </a:cubicBezTo>
                <a:cubicBezTo>
                  <a:pt x="7406" y="1976"/>
                  <a:pt x="7065" y="1759"/>
                  <a:pt x="6725" y="1759"/>
                </a:cubicBezTo>
                <a:cubicBezTo>
                  <a:pt x="6609" y="1759"/>
                  <a:pt x="6493" y="1785"/>
                  <a:pt x="6386" y="1840"/>
                </a:cubicBezTo>
                <a:cubicBezTo>
                  <a:pt x="6425" y="1205"/>
                  <a:pt x="6049" y="586"/>
                  <a:pt x="5495" y="262"/>
                </a:cubicBezTo>
                <a:cubicBezTo>
                  <a:pt x="5182" y="86"/>
                  <a:pt x="4822" y="1"/>
                  <a:pt x="4461" y="1"/>
                </a:cubicBezTo>
                <a:close/>
              </a:path>
            </a:pathLst>
          </a:custGeom>
          <a:solidFill>
            <a:srgbClr val="FFFFFF">
              <a:alpha val="5536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81" name="Google Shape;381;p11"/>
          <p:cNvSpPr/>
          <p:nvPr/>
        </p:nvSpPr>
        <p:spPr>
          <a:xfrm>
            <a:off x="10104193" y="-535248"/>
            <a:ext cx="4035276" cy="1851277"/>
          </a:xfrm>
          <a:custGeom>
            <a:avLst/>
            <a:gdLst/>
            <a:ahLst/>
            <a:cxnLst/>
            <a:rect l="l" t="t" r="r" b="b"/>
            <a:pathLst>
              <a:path w="13353" h="6126" extrusionOk="0">
                <a:moveTo>
                  <a:pt x="13095" y="1"/>
                </a:moveTo>
                <a:cubicBezTo>
                  <a:pt x="13024" y="1"/>
                  <a:pt x="12953" y="8"/>
                  <a:pt x="12880" y="21"/>
                </a:cubicBezTo>
                <a:cubicBezTo>
                  <a:pt x="12313" y="102"/>
                  <a:pt x="11921" y="588"/>
                  <a:pt x="11840" y="1139"/>
                </a:cubicBezTo>
                <a:cubicBezTo>
                  <a:pt x="11652" y="925"/>
                  <a:pt x="11302" y="750"/>
                  <a:pt x="11017" y="750"/>
                </a:cubicBezTo>
                <a:cubicBezTo>
                  <a:pt x="11003" y="749"/>
                  <a:pt x="10989" y="748"/>
                  <a:pt x="10975" y="748"/>
                </a:cubicBezTo>
                <a:cubicBezTo>
                  <a:pt x="10799" y="748"/>
                  <a:pt x="10615" y="841"/>
                  <a:pt x="10492" y="964"/>
                </a:cubicBezTo>
                <a:cubicBezTo>
                  <a:pt x="10343" y="1113"/>
                  <a:pt x="10275" y="1317"/>
                  <a:pt x="10288" y="1518"/>
                </a:cubicBezTo>
                <a:cubicBezTo>
                  <a:pt x="10211" y="1506"/>
                  <a:pt x="10129" y="1493"/>
                  <a:pt x="10048" y="1493"/>
                </a:cubicBezTo>
                <a:cubicBezTo>
                  <a:pt x="9957" y="1493"/>
                  <a:pt x="9868" y="1509"/>
                  <a:pt x="9789" y="1560"/>
                </a:cubicBezTo>
                <a:cubicBezTo>
                  <a:pt x="9666" y="1654"/>
                  <a:pt x="9614" y="1816"/>
                  <a:pt x="9666" y="1965"/>
                </a:cubicBezTo>
                <a:cubicBezTo>
                  <a:pt x="9465" y="1774"/>
                  <a:pt x="9180" y="1654"/>
                  <a:pt x="8911" y="1654"/>
                </a:cubicBezTo>
                <a:cubicBezTo>
                  <a:pt x="8629" y="1654"/>
                  <a:pt x="8344" y="1803"/>
                  <a:pt x="8195" y="2030"/>
                </a:cubicBezTo>
                <a:cubicBezTo>
                  <a:pt x="8114" y="2153"/>
                  <a:pt x="8075" y="2302"/>
                  <a:pt x="8033" y="2451"/>
                </a:cubicBezTo>
                <a:cubicBezTo>
                  <a:pt x="7981" y="2678"/>
                  <a:pt x="8020" y="2882"/>
                  <a:pt x="8007" y="3112"/>
                </a:cubicBezTo>
                <a:cubicBezTo>
                  <a:pt x="7888" y="3061"/>
                  <a:pt x="7763" y="3015"/>
                  <a:pt x="7636" y="3015"/>
                </a:cubicBezTo>
                <a:cubicBezTo>
                  <a:pt x="7562" y="3015"/>
                  <a:pt x="7488" y="3030"/>
                  <a:pt x="7414" y="3070"/>
                </a:cubicBezTo>
                <a:cubicBezTo>
                  <a:pt x="7210" y="3164"/>
                  <a:pt x="7090" y="3368"/>
                  <a:pt x="7074" y="3585"/>
                </a:cubicBezTo>
                <a:cubicBezTo>
                  <a:pt x="6891" y="3395"/>
                  <a:pt x="6691" y="3317"/>
                  <a:pt x="6491" y="3317"/>
                </a:cubicBezTo>
                <a:cubicBezTo>
                  <a:pt x="5877" y="3317"/>
                  <a:pt x="5255" y="4053"/>
                  <a:pt x="5091" y="4583"/>
                </a:cubicBezTo>
                <a:cubicBezTo>
                  <a:pt x="4916" y="4366"/>
                  <a:pt x="4699" y="4152"/>
                  <a:pt x="4417" y="4110"/>
                </a:cubicBezTo>
                <a:cubicBezTo>
                  <a:pt x="4396" y="4107"/>
                  <a:pt x="4374" y="4106"/>
                  <a:pt x="4352" y="4106"/>
                </a:cubicBezTo>
                <a:cubicBezTo>
                  <a:pt x="4085" y="4106"/>
                  <a:pt x="3813" y="4319"/>
                  <a:pt x="3876" y="4583"/>
                </a:cubicBezTo>
                <a:cubicBezTo>
                  <a:pt x="3687" y="4484"/>
                  <a:pt x="3490" y="4393"/>
                  <a:pt x="3289" y="4393"/>
                </a:cubicBezTo>
                <a:cubicBezTo>
                  <a:pt x="3273" y="4393"/>
                  <a:pt x="3257" y="4394"/>
                  <a:pt x="3241" y="4395"/>
                </a:cubicBezTo>
                <a:cubicBezTo>
                  <a:pt x="2972" y="4421"/>
                  <a:pt x="2849" y="4609"/>
                  <a:pt x="2755" y="4826"/>
                </a:cubicBezTo>
                <a:cubicBezTo>
                  <a:pt x="2679" y="4710"/>
                  <a:pt x="2540" y="4643"/>
                  <a:pt x="2403" y="4643"/>
                </a:cubicBezTo>
                <a:cubicBezTo>
                  <a:pt x="2348" y="4643"/>
                  <a:pt x="2293" y="4654"/>
                  <a:pt x="2243" y="4677"/>
                </a:cubicBezTo>
                <a:cubicBezTo>
                  <a:pt x="2052" y="4745"/>
                  <a:pt x="1932" y="4933"/>
                  <a:pt x="1919" y="5137"/>
                </a:cubicBezTo>
                <a:cubicBezTo>
                  <a:pt x="1878" y="5027"/>
                  <a:pt x="1766" y="4961"/>
                  <a:pt x="1650" y="4961"/>
                </a:cubicBezTo>
                <a:cubicBezTo>
                  <a:pt x="1608" y="4961"/>
                  <a:pt x="1566" y="4970"/>
                  <a:pt x="1527" y="4988"/>
                </a:cubicBezTo>
                <a:cubicBezTo>
                  <a:pt x="1378" y="5043"/>
                  <a:pt x="1297" y="5189"/>
                  <a:pt x="1271" y="5351"/>
                </a:cubicBezTo>
                <a:cubicBezTo>
                  <a:pt x="1189" y="5294"/>
                  <a:pt x="1103" y="5258"/>
                  <a:pt x="1015" y="5258"/>
                </a:cubicBezTo>
                <a:cubicBezTo>
                  <a:pt x="956" y="5258"/>
                  <a:pt x="897" y="5274"/>
                  <a:pt x="837" y="5312"/>
                </a:cubicBezTo>
                <a:cubicBezTo>
                  <a:pt x="798" y="5351"/>
                  <a:pt x="743" y="5406"/>
                  <a:pt x="691" y="5432"/>
                </a:cubicBezTo>
                <a:cubicBezTo>
                  <a:pt x="623" y="5461"/>
                  <a:pt x="542" y="5461"/>
                  <a:pt x="474" y="5461"/>
                </a:cubicBezTo>
                <a:lnTo>
                  <a:pt x="43" y="5461"/>
                </a:lnTo>
                <a:cubicBezTo>
                  <a:pt x="1" y="5513"/>
                  <a:pt x="69" y="5581"/>
                  <a:pt x="137" y="5610"/>
                </a:cubicBezTo>
                <a:cubicBezTo>
                  <a:pt x="284" y="5676"/>
                  <a:pt x="459" y="5710"/>
                  <a:pt x="636" y="5710"/>
                </a:cubicBezTo>
                <a:cubicBezTo>
                  <a:pt x="813" y="5710"/>
                  <a:pt x="992" y="5676"/>
                  <a:pt x="1148" y="5610"/>
                </a:cubicBezTo>
                <a:cubicBezTo>
                  <a:pt x="1221" y="5677"/>
                  <a:pt x="1320" y="5708"/>
                  <a:pt x="1422" y="5708"/>
                </a:cubicBezTo>
                <a:cubicBezTo>
                  <a:pt x="1588" y="5708"/>
                  <a:pt x="1762" y="5625"/>
                  <a:pt x="1838" y="5474"/>
                </a:cubicBezTo>
                <a:cubicBezTo>
                  <a:pt x="1917" y="5516"/>
                  <a:pt x="2010" y="5537"/>
                  <a:pt x="2104" y="5537"/>
                </a:cubicBezTo>
                <a:cubicBezTo>
                  <a:pt x="2219" y="5537"/>
                  <a:pt x="2335" y="5507"/>
                  <a:pt x="2431" y="5448"/>
                </a:cubicBezTo>
                <a:cubicBezTo>
                  <a:pt x="2623" y="5738"/>
                  <a:pt x="2969" y="5948"/>
                  <a:pt x="3307" y="5948"/>
                </a:cubicBezTo>
                <a:cubicBezTo>
                  <a:pt x="3517" y="5948"/>
                  <a:pt x="3724" y="5867"/>
                  <a:pt x="3889" y="5675"/>
                </a:cubicBezTo>
                <a:cubicBezTo>
                  <a:pt x="3955" y="5950"/>
                  <a:pt x="4250" y="6126"/>
                  <a:pt x="4540" y="6126"/>
                </a:cubicBezTo>
                <a:cubicBezTo>
                  <a:pt x="4608" y="6126"/>
                  <a:pt x="4676" y="6116"/>
                  <a:pt x="4741" y="6096"/>
                </a:cubicBezTo>
                <a:cubicBezTo>
                  <a:pt x="5078" y="5999"/>
                  <a:pt x="5308" y="5662"/>
                  <a:pt x="5373" y="5325"/>
                </a:cubicBezTo>
                <a:lnTo>
                  <a:pt x="5373" y="5325"/>
                </a:lnTo>
                <a:cubicBezTo>
                  <a:pt x="5334" y="5529"/>
                  <a:pt x="6037" y="5756"/>
                  <a:pt x="6157" y="5785"/>
                </a:cubicBezTo>
                <a:cubicBezTo>
                  <a:pt x="6211" y="5792"/>
                  <a:pt x="6262" y="5796"/>
                  <a:pt x="6313" y="5796"/>
                </a:cubicBezTo>
                <a:cubicBezTo>
                  <a:pt x="6617" y="5796"/>
                  <a:pt x="6866" y="5672"/>
                  <a:pt x="7155" y="5555"/>
                </a:cubicBezTo>
                <a:cubicBezTo>
                  <a:pt x="7171" y="5662"/>
                  <a:pt x="7252" y="5772"/>
                  <a:pt x="7359" y="5798"/>
                </a:cubicBezTo>
                <a:cubicBezTo>
                  <a:pt x="7381" y="5803"/>
                  <a:pt x="7403" y="5806"/>
                  <a:pt x="7426" y="5806"/>
                </a:cubicBezTo>
                <a:cubicBezTo>
                  <a:pt x="7514" y="5806"/>
                  <a:pt x="7603" y="5766"/>
                  <a:pt x="7657" y="5691"/>
                </a:cubicBezTo>
                <a:cubicBezTo>
                  <a:pt x="7777" y="5853"/>
                  <a:pt x="7981" y="5947"/>
                  <a:pt x="8182" y="5973"/>
                </a:cubicBezTo>
                <a:cubicBezTo>
                  <a:pt x="8219" y="5978"/>
                  <a:pt x="8255" y="5980"/>
                  <a:pt x="8293" y="5980"/>
                </a:cubicBezTo>
                <a:cubicBezTo>
                  <a:pt x="8462" y="5980"/>
                  <a:pt x="8634" y="5935"/>
                  <a:pt x="8791" y="5879"/>
                </a:cubicBezTo>
                <a:cubicBezTo>
                  <a:pt x="9128" y="5772"/>
                  <a:pt x="9504" y="5568"/>
                  <a:pt x="9763" y="5325"/>
                </a:cubicBezTo>
                <a:cubicBezTo>
                  <a:pt x="9883" y="5662"/>
                  <a:pt x="10233" y="5905"/>
                  <a:pt x="10599" y="5905"/>
                </a:cubicBezTo>
                <a:cubicBezTo>
                  <a:pt x="10608" y="5905"/>
                  <a:pt x="10617" y="5905"/>
                  <a:pt x="10627" y="5905"/>
                </a:cubicBezTo>
                <a:cubicBezTo>
                  <a:pt x="10980" y="5905"/>
                  <a:pt x="11331" y="5666"/>
                  <a:pt x="11464" y="5338"/>
                </a:cubicBezTo>
                <a:cubicBezTo>
                  <a:pt x="11477" y="5649"/>
                  <a:pt x="11720" y="5934"/>
                  <a:pt x="12015" y="5999"/>
                </a:cubicBezTo>
                <a:cubicBezTo>
                  <a:pt x="12055" y="6006"/>
                  <a:pt x="12097" y="6009"/>
                  <a:pt x="12138" y="6009"/>
                </a:cubicBezTo>
                <a:cubicBezTo>
                  <a:pt x="12411" y="6009"/>
                  <a:pt x="12681" y="5855"/>
                  <a:pt x="12799" y="5610"/>
                </a:cubicBezTo>
                <a:cubicBezTo>
                  <a:pt x="12922" y="5811"/>
                  <a:pt x="13123" y="5960"/>
                  <a:pt x="13353" y="6054"/>
                </a:cubicBezTo>
                <a:lnTo>
                  <a:pt x="13353" y="34"/>
                </a:lnTo>
                <a:cubicBezTo>
                  <a:pt x="13265" y="11"/>
                  <a:pt x="13180" y="1"/>
                  <a:pt x="13095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382" name="Google Shape;382;p11"/>
          <p:cNvGrpSpPr/>
          <p:nvPr/>
        </p:nvGrpSpPr>
        <p:grpSpPr>
          <a:xfrm>
            <a:off x="1088292" y="4192999"/>
            <a:ext cx="218584" cy="325603"/>
            <a:chOff x="-1716306" y="2279074"/>
            <a:chExt cx="163938" cy="244202"/>
          </a:xfrm>
        </p:grpSpPr>
        <p:sp>
          <p:nvSpPr>
            <p:cNvPr id="383" name="Google Shape;383;p11"/>
            <p:cNvSpPr/>
            <p:nvPr/>
          </p:nvSpPr>
          <p:spPr>
            <a:xfrm>
              <a:off x="-1692019" y="2487794"/>
              <a:ext cx="17077" cy="35482"/>
            </a:xfrm>
            <a:custGeom>
              <a:avLst/>
              <a:gdLst/>
              <a:ahLst/>
              <a:cxnLst/>
              <a:rect l="l" t="t" r="r" b="b"/>
              <a:pathLst>
                <a:path w="90" h="187" extrusionOk="0">
                  <a:moveTo>
                    <a:pt x="57" y="1"/>
                  </a:moveTo>
                  <a:cubicBezTo>
                    <a:pt x="32" y="1"/>
                    <a:pt x="1" y="22"/>
                    <a:pt x="9" y="38"/>
                  </a:cubicBezTo>
                  <a:cubicBezTo>
                    <a:pt x="51" y="80"/>
                    <a:pt x="35" y="187"/>
                    <a:pt x="35" y="187"/>
                  </a:cubicBezTo>
                  <a:lnTo>
                    <a:pt x="77" y="187"/>
                  </a:lnTo>
                  <a:cubicBezTo>
                    <a:pt x="64" y="80"/>
                    <a:pt x="90" y="38"/>
                    <a:pt x="90" y="38"/>
                  </a:cubicBezTo>
                  <a:cubicBezTo>
                    <a:pt x="90" y="11"/>
                    <a:pt x="75" y="1"/>
                    <a:pt x="57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4" name="Google Shape;384;p11"/>
            <p:cNvSpPr/>
            <p:nvPr/>
          </p:nvSpPr>
          <p:spPr>
            <a:xfrm>
              <a:off x="-1713270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69" y="1"/>
                  </a:moveTo>
                  <a:cubicBezTo>
                    <a:pt x="152" y="1"/>
                    <a:pt x="135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5" y="1188"/>
                    <a:pt x="140" y="1205"/>
                    <a:pt x="177" y="1205"/>
                  </a:cubicBezTo>
                  <a:cubicBezTo>
                    <a:pt x="243" y="1205"/>
                    <a:pt x="314" y="1149"/>
                    <a:pt x="325" y="974"/>
                  </a:cubicBezTo>
                  <a:cubicBezTo>
                    <a:pt x="335" y="764"/>
                    <a:pt x="246" y="1"/>
                    <a:pt x="169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5" name="Google Shape;385;p11"/>
            <p:cNvSpPr/>
            <p:nvPr/>
          </p:nvSpPr>
          <p:spPr>
            <a:xfrm>
              <a:off x="-1716306" y="2279074"/>
              <a:ext cx="38897" cy="226366"/>
            </a:xfrm>
            <a:custGeom>
              <a:avLst/>
              <a:gdLst/>
              <a:ahLst/>
              <a:cxnLst/>
              <a:rect l="l" t="t" r="r" b="b"/>
              <a:pathLst>
                <a:path w="205" h="1193" extrusionOk="0">
                  <a:moveTo>
                    <a:pt x="183" y="0"/>
                  </a:moveTo>
                  <a:cubicBezTo>
                    <a:pt x="164" y="0"/>
                    <a:pt x="146" y="38"/>
                    <a:pt x="137" y="127"/>
                  </a:cubicBezTo>
                  <a:cubicBezTo>
                    <a:pt x="137" y="127"/>
                    <a:pt x="1" y="1031"/>
                    <a:pt x="98" y="1167"/>
                  </a:cubicBezTo>
                  <a:cubicBezTo>
                    <a:pt x="98" y="1180"/>
                    <a:pt x="111" y="1180"/>
                    <a:pt x="124" y="1193"/>
                  </a:cubicBezTo>
                  <a:cubicBezTo>
                    <a:pt x="69" y="989"/>
                    <a:pt x="150" y="114"/>
                    <a:pt x="150" y="114"/>
                  </a:cubicBezTo>
                  <a:cubicBezTo>
                    <a:pt x="163" y="4"/>
                    <a:pt x="192" y="33"/>
                    <a:pt x="205" y="17"/>
                  </a:cubicBezTo>
                  <a:cubicBezTo>
                    <a:pt x="198" y="6"/>
                    <a:pt x="190" y="0"/>
                    <a:pt x="183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-1593543" y="2487794"/>
              <a:ext cx="18785" cy="35482"/>
            </a:xfrm>
            <a:custGeom>
              <a:avLst/>
              <a:gdLst/>
              <a:ahLst/>
              <a:cxnLst/>
              <a:rect l="l" t="t" r="r" b="b"/>
              <a:pathLst>
                <a:path w="99" h="187" extrusionOk="0">
                  <a:moveTo>
                    <a:pt x="55" y="1"/>
                  </a:moveTo>
                  <a:cubicBezTo>
                    <a:pt x="27" y="1"/>
                    <a:pt x="0" y="22"/>
                    <a:pt x="18" y="38"/>
                  </a:cubicBezTo>
                  <a:cubicBezTo>
                    <a:pt x="44" y="80"/>
                    <a:pt x="31" y="187"/>
                    <a:pt x="31" y="187"/>
                  </a:cubicBezTo>
                  <a:lnTo>
                    <a:pt x="70" y="187"/>
                  </a:lnTo>
                  <a:cubicBezTo>
                    <a:pt x="70" y="80"/>
                    <a:pt x="99" y="38"/>
                    <a:pt x="99" y="38"/>
                  </a:cubicBezTo>
                  <a:cubicBezTo>
                    <a:pt x="92" y="11"/>
                    <a:pt x="73" y="1"/>
                    <a:pt x="5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7" name="Google Shape;387;p11"/>
            <p:cNvSpPr/>
            <p:nvPr/>
          </p:nvSpPr>
          <p:spPr>
            <a:xfrm>
              <a:off x="-1616122" y="2279454"/>
              <a:ext cx="63753" cy="228643"/>
            </a:xfrm>
            <a:custGeom>
              <a:avLst/>
              <a:gdLst/>
              <a:ahLst/>
              <a:cxnLst/>
              <a:rect l="l" t="t" r="r" b="b"/>
              <a:pathLst>
                <a:path w="336" h="1205" extrusionOk="0">
                  <a:moveTo>
                    <a:pt x="174" y="1"/>
                  </a:moveTo>
                  <a:cubicBezTo>
                    <a:pt x="156" y="1"/>
                    <a:pt x="138" y="37"/>
                    <a:pt x="121" y="125"/>
                  </a:cubicBezTo>
                  <a:cubicBezTo>
                    <a:pt x="121" y="125"/>
                    <a:pt x="1" y="1097"/>
                    <a:pt x="82" y="1165"/>
                  </a:cubicBezTo>
                  <a:cubicBezTo>
                    <a:pt x="106" y="1188"/>
                    <a:pt x="142" y="1205"/>
                    <a:pt x="179" y="1205"/>
                  </a:cubicBezTo>
                  <a:cubicBezTo>
                    <a:pt x="246" y="1205"/>
                    <a:pt x="316" y="1149"/>
                    <a:pt x="325" y="974"/>
                  </a:cubicBezTo>
                  <a:cubicBezTo>
                    <a:pt x="335" y="764"/>
                    <a:pt x="257" y="1"/>
                    <a:pt x="174" y="1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88" name="Google Shape;388;p11"/>
            <p:cNvSpPr/>
            <p:nvPr/>
          </p:nvSpPr>
          <p:spPr>
            <a:xfrm>
              <a:off x="-1618589" y="2279074"/>
              <a:ext cx="38328" cy="226366"/>
            </a:xfrm>
            <a:custGeom>
              <a:avLst/>
              <a:gdLst/>
              <a:ahLst/>
              <a:cxnLst/>
              <a:rect l="l" t="t" r="r" b="b"/>
              <a:pathLst>
                <a:path w="202" h="1193" extrusionOk="0">
                  <a:moveTo>
                    <a:pt x="182" y="0"/>
                  </a:moveTo>
                  <a:cubicBezTo>
                    <a:pt x="167" y="0"/>
                    <a:pt x="155" y="38"/>
                    <a:pt x="134" y="127"/>
                  </a:cubicBezTo>
                  <a:cubicBezTo>
                    <a:pt x="134" y="127"/>
                    <a:pt x="1" y="1031"/>
                    <a:pt x="95" y="1167"/>
                  </a:cubicBezTo>
                  <a:cubicBezTo>
                    <a:pt x="108" y="1180"/>
                    <a:pt x="121" y="1180"/>
                    <a:pt x="134" y="1193"/>
                  </a:cubicBezTo>
                  <a:cubicBezTo>
                    <a:pt x="82" y="989"/>
                    <a:pt x="163" y="114"/>
                    <a:pt x="163" y="114"/>
                  </a:cubicBezTo>
                  <a:cubicBezTo>
                    <a:pt x="176" y="4"/>
                    <a:pt x="202" y="33"/>
                    <a:pt x="202" y="17"/>
                  </a:cubicBezTo>
                  <a:cubicBezTo>
                    <a:pt x="194" y="6"/>
                    <a:pt x="188" y="0"/>
                    <a:pt x="18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grpSp>
        <p:nvGrpSpPr>
          <p:cNvPr id="389" name="Google Shape;389;p11"/>
          <p:cNvGrpSpPr/>
          <p:nvPr/>
        </p:nvGrpSpPr>
        <p:grpSpPr>
          <a:xfrm>
            <a:off x="2202558" y="3841844"/>
            <a:ext cx="2333073" cy="1027912"/>
            <a:chOff x="-1936407" y="2490071"/>
            <a:chExt cx="1749805" cy="770934"/>
          </a:xfrm>
        </p:grpSpPr>
        <p:sp>
          <p:nvSpPr>
            <p:cNvPr id="390" name="Google Shape;390;p11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1" name="Google Shape;391;p11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2" name="Google Shape;392;p11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4" name="Google Shape;394;p11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5" name="Google Shape;395;p11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6" name="Google Shape;396;p11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7" name="Google Shape;397;p11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8" name="Google Shape;398;p11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399" name="Google Shape;399;p11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0" name="Google Shape;400;p11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1" name="Google Shape;401;p11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2" name="Google Shape;402;p11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3" name="Google Shape;403;p11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4" name="Google Shape;404;p11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5" name="Google Shape;405;p11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7" name="Google Shape;407;p11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8" name="Google Shape;408;p11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09" name="Google Shape;409;p11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0" name="Google Shape;410;p11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1" name="Google Shape;411;p11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2" name="Google Shape;412;p11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3" name="Google Shape;413;p11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4" name="Google Shape;414;p11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5" name="Google Shape;415;p11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6" name="Google Shape;416;p11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7" name="Google Shape;417;p11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8" name="Google Shape;418;p11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19" name="Google Shape;419;p11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0" name="Google Shape;420;p11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1" name="Google Shape;421;p11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2" name="Google Shape;422;p11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3" name="Google Shape;423;p11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4" name="Google Shape;424;p11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5" name="Google Shape;425;p11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6" name="Google Shape;426;p11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7" name="Google Shape;427;p11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8" name="Google Shape;428;p11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29" name="Google Shape;429;p11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0" name="Google Shape;430;p11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1" name="Google Shape;431;p11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2" name="Google Shape;432;p11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3" name="Google Shape;433;p11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4" name="Google Shape;434;p11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5" name="Google Shape;435;p11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6" name="Google Shape;436;p11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7" name="Google Shape;437;p11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8" name="Google Shape;438;p11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439" name="Google Shape;439;p11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440" name="Google Shape;440;p11"/>
          <p:cNvSpPr txBox="1">
            <a:spLocks noGrp="1"/>
          </p:cNvSpPr>
          <p:nvPr>
            <p:ph type="title" hasCustomPrompt="1"/>
          </p:nvPr>
        </p:nvSpPr>
        <p:spPr>
          <a:xfrm>
            <a:off x="1792400" y="1024067"/>
            <a:ext cx="8607200" cy="21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72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41" name="Google Shape;441;p11"/>
          <p:cNvSpPr txBox="1">
            <a:spLocks noGrp="1"/>
          </p:cNvSpPr>
          <p:nvPr>
            <p:ph type="body" idx="1"/>
          </p:nvPr>
        </p:nvSpPr>
        <p:spPr>
          <a:xfrm>
            <a:off x="1792400" y="3029400"/>
            <a:ext cx="8607200" cy="51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1219200" lvl="1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800" lvl="2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400" lvl="3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8000" lvl="4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600" lvl="5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200" lvl="6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800" lvl="7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400" lvl="8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">
  <p:cSld name="Title and text "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15"/>
          <p:cNvSpPr txBox="1">
            <a:spLocks noGrp="1"/>
          </p:cNvSpPr>
          <p:nvPr>
            <p:ph type="title"/>
          </p:nvPr>
        </p:nvSpPr>
        <p:spPr>
          <a:xfrm>
            <a:off x="960145" y="720000"/>
            <a:ext cx="5136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481" name="Google Shape;481;p15"/>
          <p:cNvSpPr txBox="1">
            <a:spLocks noGrp="1"/>
          </p:cNvSpPr>
          <p:nvPr>
            <p:ph type="subTitle" idx="1"/>
          </p:nvPr>
        </p:nvSpPr>
        <p:spPr>
          <a:xfrm>
            <a:off x="960000" y="2795033"/>
            <a:ext cx="5136000" cy="32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●"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○"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B595B"/>
              </a:buClr>
              <a:buSzPts val="1600"/>
              <a:buFont typeface="Lato"/>
              <a:buChar char="■"/>
              <a:defRPr sz="2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 2">
  <p:cSld name="Title only 2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19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538" name="Google Shape;538;p19"/>
          <p:cNvSpPr/>
          <p:nvPr/>
        </p:nvSpPr>
        <p:spPr>
          <a:xfrm flipH="1">
            <a:off x="7144134" y="6212173"/>
            <a:ext cx="70951" cy="1593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39" name="Google Shape;539;p19"/>
          <p:cNvSpPr/>
          <p:nvPr/>
        </p:nvSpPr>
        <p:spPr>
          <a:xfrm flipH="1">
            <a:off x="1990253" y="6005445"/>
            <a:ext cx="597393" cy="10359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40" name="Google Shape;540;p19"/>
          <p:cNvSpPr/>
          <p:nvPr/>
        </p:nvSpPr>
        <p:spPr>
          <a:xfrm flipH="1">
            <a:off x="-16" y="5535270"/>
            <a:ext cx="12192016" cy="593132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41" name="Google Shape;541;p19"/>
          <p:cNvSpPr/>
          <p:nvPr/>
        </p:nvSpPr>
        <p:spPr>
          <a:xfrm flipH="1">
            <a:off x="-16" y="5795832"/>
            <a:ext cx="12192016" cy="593139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42" name="Google Shape;542;p19"/>
          <p:cNvSpPr/>
          <p:nvPr/>
        </p:nvSpPr>
        <p:spPr>
          <a:xfrm flipH="1">
            <a:off x="-8" y="5675224"/>
            <a:ext cx="7338209" cy="1182777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43" name="Google Shape;543;p19"/>
          <p:cNvSpPr/>
          <p:nvPr/>
        </p:nvSpPr>
        <p:spPr>
          <a:xfrm flipH="1">
            <a:off x="242800" y="6099617"/>
            <a:ext cx="11949201" cy="542732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544" name="Google Shape;544;p19"/>
          <p:cNvSpPr/>
          <p:nvPr/>
        </p:nvSpPr>
        <p:spPr>
          <a:xfrm flipH="1">
            <a:off x="-16" y="6315248"/>
            <a:ext cx="12192016" cy="54274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tx2">
              <a:lumMod val="75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545" name="Google Shape;545;p19"/>
          <p:cNvGrpSpPr/>
          <p:nvPr/>
        </p:nvGrpSpPr>
        <p:grpSpPr>
          <a:xfrm>
            <a:off x="10552807" y="5077384"/>
            <a:ext cx="1165340" cy="933464"/>
            <a:chOff x="620125" y="3581200"/>
            <a:chExt cx="832675" cy="1022175"/>
          </a:xfrm>
        </p:grpSpPr>
        <p:sp>
          <p:nvSpPr>
            <p:cNvPr id="546" name="Google Shape;546;p19"/>
            <p:cNvSpPr/>
            <p:nvPr/>
          </p:nvSpPr>
          <p:spPr>
            <a:xfrm>
              <a:off x="1277069" y="4458809"/>
              <a:ext cx="78159" cy="144566"/>
            </a:xfrm>
            <a:custGeom>
              <a:avLst/>
              <a:gdLst/>
              <a:ahLst/>
              <a:cxnLst/>
              <a:rect l="l" t="t" r="r" b="b"/>
              <a:pathLst>
                <a:path w="306" h="566" extrusionOk="0">
                  <a:moveTo>
                    <a:pt x="166" y="1"/>
                  </a:moveTo>
                  <a:cubicBezTo>
                    <a:pt x="82" y="1"/>
                    <a:pt x="0" y="58"/>
                    <a:pt x="47" y="119"/>
                  </a:cubicBezTo>
                  <a:cubicBezTo>
                    <a:pt x="144" y="242"/>
                    <a:pt x="115" y="566"/>
                    <a:pt x="115" y="566"/>
                  </a:cubicBezTo>
                  <a:lnTo>
                    <a:pt x="238" y="566"/>
                  </a:lnTo>
                  <a:cubicBezTo>
                    <a:pt x="209" y="226"/>
                    <a:pt x="306" y="119"/>
                    <a:pt x="306" y="119"/>
                  </a:cubicBezTo>
                  <a:cubicBezTo>
                    <a:pt x="293" y="33"/>
                    <a:pt x="229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7" name="Google Shape;547;p19"/>
            <p:cNvSpPr/>
            <p:nvPr/>
          </p:nvSpPr>
          <p:spPr>
            <a:xfrm>
              <a:off x="1189460" y="3581455"/>
              <a:ext cx="263341" cy="958326"/>
            </a:xfrm>
            <a:custGeom>
              <a:avLst/>
              <a:gdLst/>
              <a:ahLst/>
              <a:cxnLst/>
              <a:rect l="l" t="t" r="r" b="b"/>
              <a:pathLst>
                <a:path w="1031" h="3752" extrusionOk="0">
                  <a:moveTo>
                    <a:pt x="524" y="0"/>
                  </a:moveTo>
                  <a:cubicBezTo>
                    <a:pt x="469" y="0"/>
                    <a:pt x="415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28" y="3702"/>
                    <a:pt x="437" y="3751"/>
                    <a:pt x="549" y="3751"/>
                  </a:cubicBezTo>
                  <a:cubicBezTo>
                    <a:pt x="754" y="3751"/>
                    <a:pt x="972" y="3586"/>
                    <a:pt x="999" y="3055"/>
                  </a:cubicBezTo>
                  <a:cubicBezTo>
                    <a:pt x="1031" y="2379"/>
                    <a:pt x="774" y="0"/>
                    <a:pt x="524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8" name="Google Shape;548;p19"/>
            <p:cNvSpPr/>
            <p:nvPr/>
          </p:nvSpPr>
          <p:spPr>
            <a:xfrm>
              <a:off x="1175412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8" y="0"/>
                  </a:moveTo>
                  <a:cubicBezTo>
                    <a:pt x="525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312" y="3636"/>
                  </a:cubicBezTo>
                  <a:cubicBezTo>
                    <a:pt x="325" y="3662"/>
                    <a:pt x="364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6" y="33"/>
                    <a:pt x="607" y="114"/>
                    <a:pt x="636" y="46"/>
                  </a:cubicBezTo>
                  <a:cubicBezTo>
                    <a:pt x="617" y="16"/>
                    <a:pt x="598" y="0"/>
                    <a:pt x="578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49" name="Google Shape;549;p19"/>
            <p:cNvSpPr/>
            <p:nvPr/>
          </p:nvSpPr>
          <p:spPr>
            <a:xfrm>
              <a:off x="1018838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6" y="1"/>
                  </a:moveTo>
                  <a:cubicBezTo>
                    <a:pt x="82" y="1"/>
                    <a:pt x="1" y="58"/>
                    <a:pt x="47" y="119"/>
                  </a:cubicBezTo>
                  <a:cubicBezTo>
                    <a:pt x="141" y="242"/>
                    <a:pt x="115" y="566"/>
                    <a:pt x="115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2" y="33"/>
                    <a:pt x="228" y="1"/>
                    <a:pt x="166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0" name="Google Shape;550;p19"/>
            <p:cNvSpPr/>
            <p:nvPr/>
          </p:nvSpPr>
          <p:spPr>
            <a:xfrm>
              <a:off x="927142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0" y="0"/>
                  </a:moveTo>
                  <a:cubicBezTo>
                    <a:pt x="473" y="0"/>
                    <a:pt x="417" y="113"/>
                    <a:pt x="364" y="382"/>
                  </a:cubicBezTo>
                  <a:cubicBezTo>
                    <a:pt x="364" y="382"/>
                    <a:pt x="1" y="3418"/>
                    <a:pt x="257" y="3635"/>
                  </a:cubicBezTo>
                  <a:cubicBezTo>
                    <a:pt x="334" y="3702"/>
                    <a:pt x="446" y="3751"/>
                    <a:pt x="561" y="3751"/>
                  </a:cubicBezTo>
                  <a:cubicBezTo>
                    <a:pt x="770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0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1" name="Google Shape;551;p19"/>
            <p:cNvSpPr/>
            <p:nvPr/>
          </p:nvSpPr>
          <p:spPr>
            <a:xfrm>
              <a:off x="916414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2" y="0"/>
                  </a:moveTo>
                  <a:cubicBezTo>
                    <a:pt x="517" y="0"/>
                    <a:pt x="465" y="116"/>
                    <a:pt x="406" y="383"/>
                  </a:cubicBezTo>
                  <a:cubicBezTo>
                    <a:pt x="406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487" y="370"/>
                    <a:pt x="487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2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2" name="Google Shape;552;p19"/>
            <p:cNvSpPr/>
            <p:nvPr/>
          </p:nvSpPr>
          <p:spPr>
            <a:xfrm>
              <a:off x="722549" y="4458809"/>
              <a:ext cx="77393" cy="144566"/>
            </a:xfrm>
            <a:custGeom>
              <a:avLst/>
              <a:gdLst/>
              <a:ahLst/>
              <a:cxnLst/>
              <a:rect l="l" t="t" r="r" b="b"/>
              <a:pathLst>
                <a:path w="303" h="566" extrusionOk="0">
                  <a:moveTo>
                    <a:pt x="164" y="1"/>
                  </a:moveTo>
                  <a:cubicBezTo>
                    <a:pt x="81" y="1"/>
                    <a:pt x="1" y="58"/>
                    <a:pt x="47" y="119"/>
                  </a:cubicBezTo>
                  <a:cubicBezTo>
                    <a:pt x="141" y="242"/>
                    <a:pt x="112" y="566"/>
                    <a:pt x="112" y="566"/>
                  </a:cubicBezTo>
                  <a:lnTo>
                    <a:pt x="235" y="566"/>
                  </a:lnTo>
                  <a:cubicBezTo>
                    <a:pt x="209" y="226"/>
                    <a:pt x="303" y="119"/>
                    <a:pt x="303" y="119"/>
                  </a:cubicBezTo>
                  <a:cubicBezTo>
                    <a:pt x="290" y="33"/>
                    <a:pt x="227" y="1"/>
                    <a:pt x="16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3" name="Google Shape;553;p19"/>
            <p:cNvSpPr/>
            <p:nvPr/>
          </p:nvSpPr>
          <p:spPr>
            <a:xfrm>
              <a:off x="630853" y="3581455"/>
              <a:ext cx="267427" cy="958326"/>
            </a:xfrm>
            <a:custGeom>
              <a:avLst/>
              <a:gdLst/>
              <a:ahLst/>
              <a:cxnLst/>
              <a:rect l="l" t="t" r="r" b="b"/>
              <a:pathLst>
                <a:path w="1047" h="3752" extrusionOk="0">
                  <a:moveTo>
                    <a:pt x="537" y="0"/>
                  </a:moveTo>
                  <a:cubicBezTo>
                    <a:pt x="482" y="0"/>
                    <a:pt x="428" y="113"/>
                    <a:pt x="377" y="382"/>
                  </a:cubicBezTo>
                  <a:cubicBezTo>
                    <a:pt x="377" y="382"/>
                    <a:pt x="1" y="3418"/>
                    <a:pt x="257" y="3635"/>
                  </a:cubicBezTo>
                  <a:cubicBezTo>
                    <a:pt x="333" y="3702"/>
                    <a:pt x="445" y="3751"/>
                    <a:pt x="560" y="3751"/>
                  </a:cubicBezTo>
                  <a:cubicBezTo>
                    <a:pt x="769" y="3751"/>
                    <a:pt x="987" y="3586"/>
                    <a:pt x="1012" y="3055"/>
                  </a:cubicBezTo>
                  <a:cubicBezTo>
                    <a:pt x="1046" y="2379"/>
                    <a:pt x="788" y="0"/>
                    <a:pt x="537" y="0"/>
                  </a:cubicBezTo>
                  <a:close/>
                </a:path>
              </a:pathLst>
            </a:custGeom>
            <a:solidFill>
              <a:srgbClr val="3D7D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554" name="Google Shape;554;p19"/>
            <p:cNvSpPr/>
            <p:nvPr/>
          </p:nvSpPr>
          <p:spPr>
            <a:xfrm>
              <a:off x="620125" y="3581200"/>
              <a:ext cx="162449" cy="946066"/>
            </a:xfrm>
            <a:custGeom>
              <a:avLst/>
              <a:gdLst/>
              <a:ahLst/>
              <a:cxnLst/>
              <a:rect l="l" t="t" r="r" b="b"/>
              <a:pathLst>
                <a:path w="636" h="3704" extrusionOk="0">
                  <a:moveTo>
                    <a:pt x="573" y="0"/>
                  </a:moveTo>
                  <a:cubicBezTo>
                    <a:pt x="518" y="0"/>
                    <a:pt x="468" y="116"/>
                    <a:pt x="419" y="383"/>
                  </a:cubicBezTo>
                  <a:cubicBezTo>
                    <a:pt x="419" y="383"/>
                    <a:pt x="1" y="3218"/>
                    <a:pt x="299" y="3636"/>
                  </a:cubicBezTo>
                  <a:cubicBezTo>
                    <a:pt x="325" y="3662"/>
                    <a:pt x="367" y="3691"/>
                    <a:pt x="393" y="3704"/>
                  </a:cubicBezTo>
                  <a:cubicBezTo>
                    <a:pt x="244" y="3095"/>
                    <a:pt x="500" y="370"/>
                    <a:pt x="500" y="370"/>
                  </a:cubicBezTo>
                  <a:cubicBezTo>
                    <a:pt x="529" y="33"/>
                    <a:pt x="610" y="114"/>
                    <a:pt x="636" y="46"/>
                  </a:cubicBezTo>
                  <a:cubicBezTo>
                    <a:pt x="614" y="16"/>
                    <a:pt x="593" y="0"/>
                    <a:pt x="573" y="0"/>
                  </a:cubicBezTo>
                  <a:close/>
                </a:path>
              </a:pathLst>
            </a:custGeom>
            <a:solidFill>
              <a:srgbClr val="A5903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hree columns 1" userDrawn="1">
  <p:cSld name="Title and three columns 1">
    <p:spTree>
      <p:nvGrpSpPr>
        <p:cNvPr id="1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" name="Google Shape;623;p26"/>
          <p:cNvSpPr/>
          <p:nvPr/>
        </p:nvSpPr>
        <p:spPr>
          <a:xfrm>
            <a:off x="0" y="5589632"/>
            <a:ext cx="12412149" cy="1179552"/>
          </a:xfrm>
          <a:custGeom>
            <a:avLst/>
            <a:gdLst/>
            <a:ahLst/>
            <a:cxnLst/>
            <a:rect l="l" t="t" r="r" b="b"/>
            <a:pathLst>
              <a:path w="49599" h="10022" extrusionOk="0">
                <a:moveTo>
                  <a:pt x="3334" y="1"/>
                </a:moveTo>
                <a:cubicBezTo>
                  <a:pt x="2192" y="1"/>
                  <a:pt x="1080" y="8"/>
                  <a:pt x="1" y="22"/>
                </a:cubicBezTo>
                <a:lnTo>
                  <a:pt x="1" y="7811"/>
                </a:lnTo>
                <a:cubicBezTo>
                  <a:pt x="5833" y="8514"/>
                  <a:pt x="12624" y="9107"/>
                  <a:pt x="19914" y="9499"/>
                </a:cubicBezTo>
                <a:cubicBezTo>
                  <a:pt x="26275" y="9854"/>
                  <a:pt x="32318" y="10022"/>
                  <a:pt x="37716" y="10022"/>
                </a:cubicBezTo>
                <a:cubicBezTo>
                  <a:pt x="42180" y="10022"/>
                  <a:pt x="46202" y="9907"/>
                  <a:pt x="49599" y="9687"/>
                </a:cubicBezTo>
                <a:lnTo>
                  <a:pt x="49599" y="3382"/>
                </a:lnTo>
                <a:cubicBezTo>
                  <a:pt x="42445" y="2180"/>
                  <a:pt x="32495" y="1127"/>
                  <a:pt x="21411" y="521"/>
                </a:cubicBezTo>
                <a:cubicBezTo>
                  <a:pt x="14945" y="164"/>
                  <a:pt x="8802" y="1"/>
                  <a:pt x="3334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4" name="Google Shape;624;p26"/>
          <p:cNvSpPr/>
          <p:nvPr userDrawn="1"/>
        </p:nvSpPr>
        <p:spPr>
          <a:xfrm>
            <a:off x="4439276" y="5935042"/>
            <a:ext cx="1435659" cy="242761"/>
          </a:xfrm>
          <a:custGeom>
            <a:avLst/>
            <a:gdLst/>
            <a:ahLst/>
            <a:cxnLst/>
            <a:rect l="l" t="t" r="r" b="b"/>
            <a:pathLst>
              <a:path w="5804" h="1595" extrusionOk="0">
                <a:moveTo>
                  <a:pt x="3212" y="1135"/>
                </a:moveTo>
                <a:cubicBezTo>
                  <a:pt x="3215" y="1138"/>
                  <a:pt x="3217" y="1139"/>
                  <a:pt x="3218" y="1139"/>
                </a:cubicBezTo>
                <a:cubicBezTo>
                  <a:pt x="3219" y="1139"/>
                  <a:pt x="3219" y="1137"/>
                  <a:pt x="3218" y="1135"/>
                </a:cubicBezTo>
                <a:close/>
                <a:moveTo>
                  <a:pt x="2094" y="1"/>
                </a:moveTo>
                <a:cubicBezTo>
                  <a:pt x="2052" y="1"/>
                  <a:pt x="2026" y="43"/>
                  <a:pt x="1997" y="43"/>
                </a:cubicBezTo>
                <a:cubicBezTo>
                  <a:pt x="1971" y="43"/>
                  <a:pt x="1932" y="56"/>
                  <a:pt x="1903" y="56"/>
                </a:cubicBezTo>
                <a:cubicBezTo>
                  <a:pt x="1877" y="56"/>
                  <a:pt x="1851" y="43"/>
                  <a:pt x="1809" y="43"/>
                </a:cubicBezTo>
                <a:lnTo>
                  <a:pt x="1715" y="43"/>
                </a:lnTo>
                <a:cubicBezTo>
                  <a:pt x="1710" y="45"/>
                  <a:pt x="1705" y="46"/>
                  <a:pt x="1700" y="46"/>
                </a:cubicBezTo>
                <a:cubicBezTo>
                  <a:pt x="1678" y="46"/>
                  <a:pt x="1653" y="27"/>
                  <a:pt x="1621" y="27"/>
                </a:cubicBezTo>
                <a:cubicBezTo>
                  <a:pt x="1592" y="27"/>
                  <a:pt x="1566" y="95"/>
                  <a:pt x="1540" y="95"/>
                </a:cubicBezTo>
                <a:cubicBezTo>
                  <a:pt x="1511" y="108"/>
                  <a:pt x="1485" y="108"/>
                  <a:pt x="1459" y="124"/>
                </a:cubicBezTo>
                <a:cubicBezTo>
                  <a:pt x="1422" y="124"/>
                  <a:pt x="1388" y="92"/>
                  <a:pt x="1361" y="92"/>
                </a:cubicBezTo>
                <a:cubicBezTo>
                  <a:pt x="1357" y="92"/>
                  <a:pt x="1353" y="93"/>
                  <a:pt x="1349" y="95"/>
                </a:cubicBezTo>
                <a:cubicBezTo>
                  <a:pt x="1323" y="95"/>
                  <a:pt x="1297" y="108"/>
                  <a:pt x="1268" y="108"/>
                </a:cubicBezTo>
                <a:cubicBezTo>
                  <a:pt x="1229" y="124"/>
                  <a:pt x="1229" y="189"/>
                  <a:pt x="1203" y="189"/>
                </a:cubicBezTo>
                <a:cubicBezTo>
                  <a:pt x="1196" y="192"/>
                  <a:pt x="1189" y="193"/>
                  <a:pt x="1181" y="193"/>
                </a:cubicBezTo>
                <a:cubicBezTo>
                  <a:pt x="1150" y="193"/>
                  <a:pt x="1115" y="173"/>
                  <a:pt x="1092" y="173"/>
                </a:cubicBezTo>
                <a:cubicBezTo>
                  <a:pt x="1087" y="173"/>
                  <a:pt x="1083" y="174"/>
                  <a:pt x="1080" y="176"/>
                </a:cubicBezTo>
                <a:cubicBezTo>
                  <a:pt x="1054" y="205"/>
                  <a:pt x="1041" y="257"/>
                  <a:pt x="1041" y="270"/>
                </a:cubicBezTo>
                <a:cubicBezTo>
                  <a:pt x="1041" y="299"/>
                  <a:pt x="1067" y="325"/>
                  <a:pt x="1080" y="351"/>
                </a:cubicBezTo>
                <a:cubicBezTo>
                  <a:pt x="1093" y="367"/>
                  <a:pt x="1135" y="380"/>
                  <a:pt x="1161" y="393"/>
                </a:cubicBezTo>
                <a:cubicBezTo>
                  <a:pt x="1135" y="393"/>
                  <a:pt x="1080" y="406"/>
                  <a:pt x="1054" y="406"/>
                </a:cubicBezTo>
                <a:cubicBezTo>
                  <a:pt x="1025" y="406"/>
                  <a:pt x="999" y="380"/>
                  <a:pt x="960" y="380"/>
                </a:cubicBezTo>
                <a:cubicBezTo>
                  <a:pt x="931" y="380"/>
                  <a:pt x="905" y="432"/>
                  <a:pt x="879" y="432"/>
                </a:cubicBezTo>
                <a:cubicBezTo>
                  <a:pt x="853" y="432"/>
                  <a:pt x="819" y="391"/>
                  <a:pt x="792" y="391"/>
                </a:cubicBezTo>
                <a:cubicBezTo>
                  <a:pt x="788" y="391"/>
                  <a:pt x="785" y="392"/>
                  <a:pt x="782" y="393"/>
                </a:cubicBezTo>
                <a:lnTo>
                  <a:pt x="688" y="393"/>
                </a:lnTo>
                <a:cubicBezTo>
                  <a:pt x="662" y="393"/>
                  <a:pt x="636" y="419"/>
                  <a:pt x="607" y="432"/>
                </a:cubicBezTo>
                <a:cubicBezTo>
                  <a:pt x="576" y="432"/>
                  <a:pt x="551" y="415"/>
                  <a:pt x="529" y="415"/>
                </a:cubicBezTo>
                <a:cubicBezTo>
                  <a:pt x="523" y="415"/>
                  <a:pt x="518" y="416"/>
                  <a:pt x="513" y="419"/>
                </a:cubicBezTo>
                <a:cubicBezTo>
                  <a:pt x="474" y="419"/>
                  <a:pt x="445" y="448"/>
                  <a:pt x="419" y="448"/>
                </a:cubicBezTo>
                <a:cubicBezTo>
                  <a:pt x="410" y="452"/>
                  <a:pt x="400" y="454"/>
                  <a:pt x="389" y="454"/>
                </a:cubicBezTo>
                <a:cubicBezTo>
                  <a:pt x="367" y="454"/>
                  <a:pt x="342" y="448"/>
                  <a:pt x="325" y="448"/>
                </a:cubicBezTo>
                <a:cubicBezTo>
                  <a:pt x="296" y="461"/>
                  <a:pt x="283" y="500"/>
                  <a:pt x="257" y="513"/>
                </a:cubicBezTo>
                <a:cubicBezTo>
                  <a:pt x="215" y="513"/>
                  <a:pt x="189" y="542"/>
                  <a:pt x="176" y="542"/>
                </a:cubicBezTo>
                <a:cubicBezTo>
                  <a:pt x="155" y="548"/>
                  <a:pt x="135" y="548"/>
                  <a:pt x="116" y="548"/>
                </a:cubicBezTo>
                <a:cubicBezTo>
                  <a:pt x="98" y="548"/>
                  <a:pt x="82" y="548"/>
                  <a:pt x="69" y="555"/>
                </a:cubicBezTo>
                <a:cubicBezTo>
                  <a:pt x="40" y="581"/>
                  <a:pt x="1" y="610"/>
                  <a:pt x="1" y="636"/>
                </a:cubicBezTo>
                <a:cubicBezTo>
                  <a:pt x="1" y="662"/>
                  <a:pt x="27" y="717"/>
                  <a:pt x="53" y="743"/>
                </a:cubicBezTo>
                <a:cubicBezTo>
                  <a:pt x="82" y="756"/>
                  <a:pt x="121" y="756"/>
                  <a:pt x="150" y="772"/>
                </a:cubicBezTo>
                <a:cubicBezTo>
                  <a:pt x="163" y="779"/>
                  <a:pt x="179" y="779"/>
                  <a:pt x="196" y="779"/>
                </a:cubicBezTo>
                <a:cubicBezTo>
                  <a:pt x="212" y="779"/>
                  <a:pt x="229" y="779"/>
                  <a:pt x="244" y="785"/>
                </a:cubicBezTo>
                <a:cubicBezTo>
                  <a:pt x="270" y="798"/>
                  <a:pt x="296" y="811"/>
                  <a:pt x="338" y="824"/>
                </a:cubicBezTo>
                <a:cubicBezTo>
                  <a:pt x="364" y="824"/>
                  <a:pt x="377" y="879"/>
                  <a:pt x="406" y="892"/>
                </a:cubicBezTo>
                <a:cubicBezTo>
                  <a:pt x="437" y="892"/>
                  <a:pt x="470" y="875"/>
                  <a:pt x="495" y="875"/>
                </a:cubicBezTo>
                <a:cubicBezTo>
                  <a:pt x="502" y="875"/>
                  <a:pt x="508" y="876"/>
                  <a:pt x="513" y="879"/>
                </a:cubicBezTo>
                <a:cubicBezTo>
                  <a:pt x="539" y="879"/>
                  <a:pt x="568" y="905"/>
                  <a:pt x="594" y="918"/>
                </a:cubicBezTo>
                <a:cubicBezTo>
                  <a:pt x="620" y="918"/>
                  <a:pt x="662" y="905"/>
                  <a:pt x="688" y="905"/>
                </a:cubicBezTo>
                <a:cubicBezTo>
                  <a:pt x="730" y="918"/>
                  <a:pt x="756" y="960"/>
                  <a:pt x="782" y="960"/>
                </a:cubicBezTo>
                <a:cubicBezTo>
                  <a:pt x="811" y="973"/>
                  <a:pt x="837" y="986"/>
                  <a:pt x="879" y="986"/>
                </a:cubicBezTo>
                <a:cubicBezTo>
                  <a:pt x="905" y="986"/>
                  <a:pt x="944" y="960"/>
                  <a:pt x="973" y="960"/>
                </a:cubicBezTo>
                <a:cubicBezTo>
                  <a:pt x="999" y="973"/>
                  <a:pt x="1054" y="973"/>
                  <a:pt x="1080" y="973"/>
                </a:cubicBezTo>
                <a:cubicBezTo>
                  <a:pt x="1054" y="986"/>
                  <a:pt x="999" y="1015"/>
                  <a:pt x="999" y="1041"/>
                </a:cubicBezTo>
                <a:cubicBezTo>
                  <a:pt x="999" y="1054"/>
                  <a:pt x="999" y="1067"/>
                  <a:pt x="1025" y="1096"/>
                </a:cubicBezTo>
                <a:cubicBezTo>
                  <a:pt x="986" y="1096"/>
                  <a:pt x="999" y="1122"/>
                  <a:pt x="960" y="1122"/>
                </a:cubicBezTo>
                <a:cubicBezTo>
                  <a:pt x="931" y="1122"/>
                  <a:pt x="905" y="1080"/>
                  <a:pt x="863" y="1080"/>
                </a:cubicBezTo>
                <a:cubicBezTo>
                  <a:pt x="837" y="1080"/>
                  <a:pt x="811" y="1135"/>
                  <a:pt x="782" y="1135"/>
                </a:cubicBezTo>
                <a:cubicBezTo>
                  <a:pt x="743" y="1135"/>
                  <a:pt x="717" y="1109"/>
                  <a:pt x="688" y="1109"/>
                </a:cubicBezTo>
                <a:cubicBezTo>
                  <a:pt x="649" y="1109"/>
                  <a:pt x="620" y="1096"/>
                  <a:pt x="594" y="1096"/>
                </a:cubicBezTo>
                <a:cubicBezTo>
                  <a:pt x="555" y="1109"/>
                  <a:pt x="526" y="1122"/>
                  <a:pt x="500" y="1122"/>
                </a:cubicBezTo>
                <a:cubicBezTo>
                  <a:pt x="494" y="1124"/>
                  <a:pt x="488" y="1125"/>
                  <a:pt x="482" y="1125"/>
                </a:cubicBezTo>
                <a:cubicBezTo>
                  <a:pt x="455" y="1125"/>
                  <a:pt x="434" y="1106"/>
                  <a:pt x="409" y="1106"/>
                </a:cubicBezTo>
                <a:cubicBezTo>
                  <a:pt x="404" y="1106"/>
                  <a:pt x="399" y="1107"/>
                  <a:pt x="393" y="1109"/>
                </a:cubicBezTo>
                <a:cubicBezTo>
                  <a:pt x="364" y="1109"/>
                  <a:pt x="351" y="1177"/>
                  <a:pt x="312" y="1177"/>
                </a:cubicBezTo>
                <a:cubicBezTo>
                  <a:pt x="297" y="1184"/>
                  <a:pt x="280" y="1184"/>
                  <a:pt x="263" y="1184"/>
                </a:cubicBezTo>
                <a:cubicBezTo>
                  <a:pt x="246" y="1184"/>
                  <a:pt x="229" y="1184"/>
                  <a:pt x="215" y="1190"/>
                </a:cubicBezTo>
                <a:cubicBezTo>
                  <a:pt x="189" y="1190"/>
                  <a:pt x="176" y="1229"/>
                  <a:pt x="150" y="1242"/>
                </a:cubicBezTo>
                <a:cubicBezTo>
                  <a:pt x="108" y="1258"/>
                  <a:pt x="40" y="1258"/>
                  <a:pt x="40" y="1284"/>
                </a:cubicBezTo>
                <a:cubicBezTo>
                  <a:pt x="40" y="1310"/>
                  <a:pt x="82" y="1339"/>
                  <a:pt x="121" y="1365"/>
                </a:cubicBezTo>
                <a:cubicBezTo>
                  <a:pt x="134" y="1378"/>
                  <a:pt x="163" y="1391"/>
                  <a:pt x="202" y="1404"/>
                </a:cubicBezTo>
                <a:cubicBezTo>
                  <a:pt x="204" y="1407"/>
                  <a:pt x="207" y="1408"/>
                  <a:pt x="211" y="1408"/>
                </a:cubicBezTo>
                <a:cubicBezTo>
                  <a:pt x="229" y="1408"/>
                  <a:pt x="261" y="1388"/>
                  <a:pt x="284" y="1388"/>
                </a:cubicBezTo>
                <a:cubicBezTo>
                  <a:pt x="288" y="1388"/>
                  <a:pt x="292" y="1389"/>
                  <a:pt x="296" y="1391"/>
                </a:cubicBezTo>
                <a:cubicBezTo>
                  <a:pt x="325" y="1404"/>
                  <a:pt x="338" y="1446"/>
                  <a:pt x="364" y="1459"/>
                </a:cubicBezTo>
                <a:cubicBezTo>
                  <a:pt x="393" y="1459"/>
                  <a:pt x="419" y="1485"/>
                  <a:pt x="458" y="1485"/>
                </a:cubicBezTo>
                <a:lnTo>
                  <a:pt x="539" y="1485"/>
                </a:lnTo>
                <a:cubicBezTo>
                  <a:pt x="568" y="1485"/>
                  <a:pt x="594" y="1527"/>
                  <a:pt x="620" y="1540"/>
                </a:cubicBezTo>
                <a:cubicBezTo>
                  <a:pt x="662" y="1540"/>
                  <a:pt x="688" y="1514"/>
                  <a:pt x="717" y="1514"/>
                </a:cubicBezTo>
                <a:cubicBezTo>
                  <a:pt x="726" y="1518"/>
                  <a:pt x="736" y="1520"/>
                  <a:pt x="746" y="1520"/>
                </a:cubicBezTo>
                <a:cubicBezTo>
                  <a:pt x="768" y="1520"/>
                  <a:pt x="791" y="1514"/>
                  <a:pt x="811" y="1514"/>
                </a:cubicBezTo>
                <a:cubicBezTo>
                  <a:pt x="837" y="1527"/>
                  <a:pt x="863" y="1566"/>
                  <a:pt x="892" y="1566"/>
                </a:cubicBezTo>
                <a:lnTo>
                  <a:pt x="986" y="1566"/>
                </a:lnTo>
                <a:cubicBezTo>
                  <a:pt x="1012" y="1566"/>
                  <a:pt x="1041" y="1582"/>
                  <a:pt x="1080" y="1582"/>
                </a:cubicBezTo>
                <a:cubicBezTo>
                  <a:pt x="1106" y="1582"/>
                  <a:pt x="1135" y="1566"/>
                  <a:pt x="1161" y="1566"/>
                </a:cubicBezTo>
                <a:lnTo>
                  <a:pt x="1255" y="1566"/>
                </a:lnTo>
                <a:cubicBezTo>
                  <a:pt x="1284" y="1566"/>
                  <a:pt x="1310" y="1553"/>
                  <a:pt x="1336" y="1553"/>
                </a:cubicBezTo>
                <a:cubicBezTo>
                  <a:pt x="1378" y="1553"/>
                  <a:pt x="1404" y="1595"/>
                  <a:pt x="1430" y="1595"/>
                </a:cubicBezTo>
                <a:cubicBezTo>
                  <a:pt x="1459" y="1595"/>
                  <a:pt x="1485" y="1540"/>
                  <a:pt x="1527" y="1540"/>
                </a:cubicBezTo>
                <a:cubicBezTo>
                  <a:pt x="1553" y="1540"/>
                  <a:pt x="1579" y="1566"/>
                  <a:pt x="1608" y="1566"/>
                </a:cubicBezTo>
                <a:cubicBezTo>
                  <a:pt x="1647" y="1566"/>
                  <a:pt x="1673" y="1527"/>
                  <a:pt x="1702" y="1527"/>
                </a:cubicBezTo>
                <a:cubicBezTo>
                  <a:pt x="1728" y="1527"/>
                  <a:pt x="1770" y="1582"/>
                  <a:pt x="1796" y="1582"/>
                </a:cubicBezTo>
                <a:cubicBezTo>
                  <a:pt x="1822" y="1566"/>
                  <a:pt x="1851" y="1514"/>
                  <a:pt x="1877" y="1514"/>
                </a:cubicBezTo>
                <a:cubicBezTo>
                  <a:pt x="1882" y="1511"/>
                  <a:pt x="1888" y="1510"/>
                  <a:pt x="1894" y="1510"/>
                </a:cubicBezTo>
                <a:cubicBezTo>
                  <a:pt x="1909" y="1510"/>
                  <a:pt x="1925" y="1518"/>
                  <a:pt x="1941" y="1518"/>
                </a:cubicBezTo>
                <a:cubicBezTo>
                  <a:pt x="1947" y="1518"/>
                  <a:pt x="1952" y="1517"/>
                  <a:pt x="1958" y="1514"/>
                </a:cubicBezTo>
                <a:cubicBezTo>
                  <a:pt x="1997" y="1514"/>
                  <a:pt x="2039" y="1540"/>
                  <a:pt x="2065" y="1540"/>
                </a:cubicBezTo>
                <a:cubicBezTo>
                  <a:pt x="2094" y="1527"/>
                  <a:pt x="2107" y="1459"/>
                  <a:pt x="2133" y="1459"/>
                </a:cubicBezTo>
                <a:cubicBezTo>
                  <a:pt x="2159" y="1446"/>
                  <a:pt x="2188" y="1446"/>
                  <a:pt x="2214" y="1433"/>
                </a:cubicBezTo>
                <a:cubicBezTo>
                  <a:pt x="2240" y="1404"/>
                  <a:pt x="2282" y="1404"/>
                  <a:pt x="2282" y="1378"/>
                </a:cubicBezTo>
                <a:cubicBezTo>
                  <a:pt x="2282" y="1365"/>
                  <a:pt x="2282" y="1352"/>
                  <a:pt x="2256" y="1323"/>
                </a:cubicBezTo>
                <a:cubicBezTo>
                  <a:pt x="2282" y="1323"/>
                  <a:pt x="2295" y="1310"/>
                  <a:pt x="2337" y="1310"/>
                </a:cubicBezTo>
                <a:cubicBezTo>
                  <a:pt x="2363" y="1310"/>
                  <a:pt x="2389" y="1323"/>
                  <a:pt x="2431" y="1323"/>
                </a:cubicBezTo>
                <a:cubicBezTo>
                  <a:pt x="2457" y="1323"/>
                  <a:pt x="2483" y="1284"/>
                  <a:pt x="2512" y="1284"/>
                </a:cubicBezTo>
                <a:cubicBezTo>
                  <a:pt x="2551" y="1284"/>
                  <a:pt x="2580" y="1323"/>
                  <a:pt x="2606" y="1323"/>
                </a:cubicBezTo>
                <a:cubicBezTo>
                  <a:pt x="2645" y="1323"/>
                  <a:pt x="2674" y="1339"/>
                  <a:pt x="2713" y="1339"/>
                </a:cubicBezTo>
                <a:cubicBezTo>
                  <a:pt x="2742" y="1323"/>
                  <a:pt x="2768" y="1284"/>
                  <a:pt x="2794" y="1284"/>
                </a:cubicBezTo>
                <a:lnTo>
                  <a:pt x="2888" y="1284"/>
                </a:lnTo>
                <a:cubicBezTo>
                  <a:pt x="2930" y="1284"/>
                  <a:pt x="2956" y="1284"/>
                  <a:pt x="2985" y="1271"/>
                </a:cubicBezTo>
                <a:cubicBezTo>
                  <a:pt x="3024" y="1271"/>
                  <a:pt x="3037" y="1216"/>
                  <a:pt x="3066" y="1203"/>
                </a:cubicBezTo>
                <a:cubicBezTo>
                  <a:pt x="3105" y="1203"/>
                  <a:pt x="3118" y="1190"/>
                  <a:pt x="3147" y="1177"/>
                </a:cubicBezTo>
                <a:cubicBezTo>
                  <a:pt x="3173" y="1148"/>
                  <a:pt x="3212" y="1161"/>
                  <a:pt x="3212" y="1135"/>
                </a:cubicBezTo>
                <a:cubicBezTo>
                  <a:pt x="3212" y="1132"/>
                  <a:pt x="3212" y="1131"/>
                  <a:pt x="3213" y="1131"/>
                </a:cubicBezTo>
                <a:cubicBezTo>
                  <a:pt x="3215" y="1131"/>
                  <a:pt x="3217" y="1133"/>
                  <a:pt x="3218" y="1135"/>
                </a:cubicBezTo>
                <a:lnTo>
                  <a:pt x="3309" y="1135"/>
                </a:lnTo>
                <a:cubicBezTo>
                  <a:pt x="3335" y="1135"/>
                  <a:pt x="3374" y="1096"/>
                  <a:pt x="3403" y="1096"/>
                </a:cubicBezTo>
                <a:cubicBezTo>
                  <a:pt x="3429" y="1109"/>
                  <a:pt x="3455" y="1177"/>
                  <a:pt x="3484" y="1177"/>
                </a:cubicBezTo>
                <a:cubicBezTo>
                  <a:pt x="3523" y="1177"/>
                  <a:pt x="3565" y="1122"/>
                  <a:pt x="3591" y="1122"/>
                </a:cubicBezTo>
                <a:cubicBezTo>
                  <a:pt x="3591" y="1135"/>
                  <a:pt x="3604" y="1161"/>
                  <a:pt x="3604" y="1177"/>
                </a:cubicBezTo>
                <a:cubicBezTo>
                  <a:pt x="3604" y="1203"/>
                  <a:pt x="3591" y="1229"/>
                  <a:pt x="3617" y="1242"/>
                </a:cubicBezTo>
                <a:cubicBezTo>
                  <a:pt x="3646" y="1258"/>
                  <a:pt x="3659" y="1284"/>
                  <a:pt x="3698" y="1297"/>
                </a:cubicBezTo>
                <a:cubicBezTo>
                  <a:pt x="3727" y="1310"/>
                  <a:pt x="3753" y="1339"/>
                  <a:pt x="3779" y="1352"/>
                </a:cubicBezTo>
                <a:cubicBezTo>
                  <a:pt x="3808" y="1352"/>
                  <a:pt x="3847" y="1310"/>
                  <a:pt x="3876" y="1310"/>
                </a:cubicBezTo>
                <a:cubicBezTo>
                  <a:pt x="3902" y="1323"/>
                  <a:pt x="3928" y="1365"/>
                  <a:pt x="3957" y="1378"/>
                </a:cubicBezTo>
                <a:cubicBezTo>
                  <a:pt x="3983" y="1378"/>
                  <a:pt x="4022" y="1352"/>
                  <a:pt x="4051" y="1352"/>
                </a:cubicBezTo>
                <a:cubicBezTo>
                  <a:pt x="4077" y="1365"/>
                  <a:pt x="4103" y="1404"/>
                  <a:pt x="4132" y="1404"/>
                </a:cubicBezTo>
                <a:cubicBezTo>
                  <a:pt x="4158" y="1420"/>
                  <a:pt x="4184" y="1446"/>
                  <a:pt x="4213" y="1446"/>
                </a:cubicBezTo>
                <a:cubicBezTo>
                  <a:pt x="4239" y="1446"/>
                  <a:pt x="4281" y="1391"/>
                  <a:pt x="4307" y="1391"/>
                </a:cubicBezTo>
                <a:cubicBezTo>
                  <a:pt x="4346" y="1391"/>
                  <a:pt x="4375" y="1433"/>
                  <a:pt x="4401" y="1433"/>
                </a:cubicBezTo>
                <a:cubicBezTo>
                  <a:pt x="4427" y="1446"/>
                  <a:pt x="4456" y="1459"/>
                  <a:pt x="4482" y="1459"/>
                </a:cubicBezTo>
                <a:cubicBezTo>
                  <a:pt x="4503" y="1459"/>
                  <a:pt x="4534" y="1442"/>
                  <a:pt x="4558" y="1442"/>
                </a:cubicBezTo>
                <a:cubicBezTo>
                  <a:pt x="4565" y="1442"/>
                  <a:pt x="4571" y="1443"/>
                  <a:pt x="4576" y="1446"/>
                </a:cubicBezTo>
                <a:cubicBezTo>
                  <a:pt x="4605" y="1446"/>
                  <a:pt x="4631" y="1459"/>
                  <a:pt x="4670" y="1459"/>
                </a:cubicBezTo>
                <a:cubicBezTo>
                  <a:pt x="4699" y="1472"/>
                  <a:pt x="4725" y="1485"/>
                  <a:pt x="4751" y="1485"/>
                </a:cubicBezTo>
                <a:cubicBezTo>
                  <a:pt x="4780" y="1485"/>
                  <a:pt x="4819" y="1420"/>
                  <a:pt x="4848" y="1420"/>
                </a:cubicBezTo>
                <a:cubicBezTo>
                  <a:pt x="4874" y="1433"/>
                  <a:pt x="4900" y="1446"/>
                  <a:pt x="4929" y="1446"/>
                </a:cubicBezTo>
                <a:cubicBezTo>
                  <a:pt x="4968" y="1446"/>
                  <a:pt x="4994" y="1472"/>
                  <a:pt x="5023" y="1472"/>
                </a:cubicBezTo>
                <a:cubicBezTo>
                  <a:pt x="5049" y="1459"/>
                  <a:pt x="5075" y="1433"/>
                  <a:pt x="5117" y="1433"/>
                </a:cubicBezTo>
                <a:cubicBezTo>
                  <a:pt x="5125" y="1429"/>
                  <a:pt x="5134" y="1427"/>
                  <a:pt x="5144" y="1427"/>
                </a:cubicBezTo>
                <a:cubicBezTo>
                  <a:pt x="5162" y="1427"/>
                  <a:pt x="5181" y="1433"/>
                  <a:pt x="5198" y="1433"/>
                </a:cubicBezTo>
                <a:cubicBezTo>
                  <a:pt x="5206" y="1429"/>
                  <a:pt x="5217" y="1427"/>
                  <a:pt x="5228" y="1427"/>
                </a:cubicBezTo>
                <a:cubicBezTo>
                  <a:pt x="5250" y="1427"/>
                  <a:pt x="5274" y="1433"/>
                  <a:pt x="5292" y="1433"/>
                </a:cubicBezTo>
                <a:cubicBezTo>
                  <a:pt x="5318" y="1433"/>
                  <a:pt x="5360" y="1459"/>
                  <a:pt x="5386" y="1459"/>
                </a:cubicBezTo>
                <a:cubicBezTo>
                  <a:pt x="5415" y="1459"/>
                  <a:pt x="5441" y="1420"/>
                  <a:pt x="5467" y="1404"/>
                </a:cubicBezTo>
                <a:cubicBezTo>
                  <a:pt x="5496" y="1404"/>
                  <a:pt x="5522" y="1378"/>
                  <a:pt x="5548" y="1365"/>
                </a:cubicBezTo>
                <a:cubicBezTo>
                  <a:pt x="5567" y="1365"/>
                  <a:pt x="5591" y="1371"/>
                  <a:pt x="5612" y="1371"/>
                </a:cubicBezTo>
                <a:cubicBezTo>
                  <a:pt x="5623" y="1371"/>
                  <a:pt x="5633" y="1369"/>
                  <a:pt x="5642" y="1365"/>
                </a:cubicBezTo>
                <a:cubicBezTo>
                  <a:pt x="5661" y="1365"/>
                  <a:pt x="5685" y="1371"/>
                  <a:pt x="5707" y="1371"/>
                </a:cubicBezTo>
                <a:cubicBezTo>
                  <a:pt x="5718" y="1371"/>
                  <a:pt x="5729" y="1369"/>
                  <a:pt x="5739" y="1365"/>
                </a:cubicBezTo>
                <a:cubicBezTo>
                  <a:pt x="5765" y="1339"/>
                  <a:pt x="5804" y="1297"/>
                  <a:pt x="5804" y="1271"/>
                </a:cubicBezTo>
                <a:cubicBezTo>
                  <a:pt x="5804" y="1258"/>
                  <a:pt x="5778" y="1203"/>
                  <a:pt x="5739" y="1190"/>
                </a:cubicBezTo>
                <a:cubicBezTo>
                  <a:pt x="5723" y="1177"/>
                  <a:pt x="5697" y="1148"/>
                  <a:pt x="5671" y="1135"/>
                </a:cubicBezTo>
                <a:cubicBezTo>
                  <a:pt x="5665" y="1132"/>
                  <a:pt x="5658" y="1131"/>
                  <a:pt x="5651" y="1131"/>
                </a:cubicBezTo>
                <a:cubicBezTo>
                  <a:pt x="5633" y="1131"/>
                  <a:pt x="5612" y="1139"/>
                  <a:pt x="5595" y="1139"/>
                </a:cubicBezTo>
                <a:cubicBezTo>
                  <a:pt x="5588" y="1139"/>
                  <a:pt x="5582" y="1138"/>
                  <a:pt x="5577" y="1135"/>
                </a:cubicBezTo>
                <a:cubicBezTo>
                  <a:pt x="5548" y="1135"/>
                  <a:pt x="5522" y="1122"/>
                  <a:pt x="5496" y="1122"/>
                </a:cubicBezTo>
                <a:cubicBezTo>
                  <a:pt x="5467" y="1109"/>
                  <a:pt x="5441" y="1096"/>
                  <a:pt x="5415" y="1080"/>
                </a:cubicBezTo>
                <a:cubicBezTo>
                  <a:pt x="5386" y="1080"/>
                  <a:pt x="5347" y="1096"/>
                  <a:pt x="5318" y="1096"/>
                </a:cubicBezTo>
                <a:cubicBezTo>
                  <a:pt x="5292" y="1096"/>
                  <a:pt x="5266" y="1041"/>
                  <a:pt x="5237" y="1041"/>
                </a:cubicBezTo>
                <a:cubicBezTo>
                  <a:pt x="5211" y="1041"/>
                  <a:pt x="5156" y="1041"/>
                  <a:pt x="5130" y="1028"/>
                </a:cubicBezTo>
                <a:cubicBezTo>
                  <a:pt x="5156" y="1015"/>
                  <a:pt x="5211" y="999"/>
                  <a:pt x="5237" y="986"/>
                </a:cubicBezTo>
                <a:cubicBezTo>
                  <a:pt x="5266" y="960"/>
                  <a:pt x="5305" y="947"/>
                  <a:pt x="5305" y="918"/>
                </a:cubicBezTo>
                <a:cubicBezTo>
                  <a:pt x="5305" y="892"/>
                  <a:pt x="5253" y="892"/>
                  <a:pt x="5224" y="866"/>
                </a:cubicBezTo>
                <a:cubicBezTo>
                  <a:pt x="5198" y="853"/>
                  <a:pt x="5198" y="824"/>
                  <a:pt x="5172" y="798"/>
                </a:cubicBezTo>
                <a:cubicBezTo>
                  <a:pt x="5143" y="785"/>
                  <a:pt x="5130" y="730"/>
                  <a:pt x="5104" y="717"/>
                </a:cubicBezTo>
                <a:cubicBezTo>
                  <a:pt x="5098" y="714"/>
                  <a:pt x="5091" y="713"/>
                  <a:pt x="5084" y="713"/>
                </a:cubicBezTo>
                <a:cubicBezTo>
                  <a:pt x="5065" y="713"/>
                  <a:pt x="5043" y="721"/>
                  <a:pt x="5020" y="721"/>
                </a:cubicBezTo>
                <a:cubicBezTo>
                  <a:pt x="5011" y="721"/>
                  <a:pt x="5003" y="720"/>
                  <a:pt x="4994" y="717"/>
                </a:cubicBezTo>
                <a:cubicBezTo>
                  <a:pt x="4968" y="717"/>
                  <a:pt x="4942" y="704"/>
                  <a:pt x="4913" y="704"/>
                </a:cubicBezTo>
                <a:cubicBezTo>
                  <a:pt x="4887" y="691"/>
                  <a:pt x="4861" y="649"/>
                  <a:pt x="4832" y="649"/>
                </a:cubicBezTo>
                <a:cubicBezTo>
                  <a:pt x="4827" y="646"/>
                  <a:pt x="4821" y="645"/>
                  <a:pt x="4815" y="645"/>
                </a:cubicBezTo>
                <a:cubicBezTo>
                  <a:pt x="4791" y="645"/>
                  <a:pt x="4761" y="662"/>
                  <a:pt x="4738" y="662"/>
                </a:cubicBezTo>
                <a:cubicBezTo>
                  <a:pt x="4699" y="662"/>
                  <a:pt x="4686" y="610"/>
                  <a:pt x="4657" y="594"/>
                </a:cubicBezTo>
                <a:cubicBezTo>
                  <a:pt x="4625" y="594"/>
                  <a:pt x="4600" y="613"/>
                  <a:pt x="4570" y="613"/>
                </a:cubicBezTo>
                <a:cubicBezTo>
                  <a:pt x="4564" y="613"/>
                  <a:pt x="4557" y="612"/>
                  <a:pt x="4550" y="610"/>
                </a:cubicBezTo>
                <a:cubicBezTo>
                  <a:pt x="4524" y="610"/>
                  <a:pt x="4495" y="581"/>
                  <a:pt x="4469" y="568"/>
                </a:cubicBezTo>
                <a:cubicBezTo>
                  <a:pt x="4445" y="568"/>
                  <a:pt x="4408" y="625"/>
                  <a:pt x="4382" y="625"/>
                </a:cubicBezTo>
                <a:cubicBezTo>
                  <a:pt x="4379" y="625"/>
                  <a:pt x="4377" y="624"/>
                  <a:pt x="4375" y="623"/>
                </a:cubicBezTo>
                <a:cubicBezTo>
                  <a:pt x="4333" y="623"/>
                  <a:pt x="4307" y="594"/>
                  <a:pt x="4281" y="594"/>
                </a:cubicBezTo>
                <a:cubicBezTo>
                  <a:pt x="4252" y="581"/>
                  <a:pt x="4226" y="568"/>
                  <a:pt x="4200" y="568"/>
                </a:cubicBezTo>
                <a:cubicBezTo>
                  <a:pt x="4158" y="555"/>
                  <a:pt x="4132" y="555"/>
                  <a:pt x="4103" y="555"/>
                </a:cubicBezTo>
                <a:cubicBezTo>
                  <a:pt x="4077" y="555"/>
                  <a:pt x="4038" y="594"/>
                  <a:pt x="4009" y="594"/>
                </a:cubicBezTo>
                <a:cubicBezTo>
                  <a:pt x="3983" y="594"/>
                  <a:pt x="3941" y="581"/>
                  <a:pt x="3915" y="581"/>
                </a:cubicBezTo>
                <a:cubicBezTo>
                  <a:pt x="3889" y="581"/>
                  <a:pt x="3860" y="555"/>
                  <a:pt x="3834" y="542"/>
                </a:cubicBezTo>
                <a:cubicBezTo>
                  <a:pt x="3851" y="542"/>
                  <a:pt x="3870" y="548"/>
                  <a:pt x="3888" y="548"/>
                </a:cubicBezTo>
                <a:cubicBezTo>
                  <a:pt x="3897" y="548"/>
                  <a:pt x="3906" y="546"/>
                  <a:pt x="3915" y="542"/>
                </a:cubicBezTo>
                <a:cubicBezTo>
                  <a:pt x="3941" y="529"/>
                  <a:pt x="3970" y="513"/>
                  <a:pt x="3996" y="500"/>
                </a:cubicBezTo>
                <a:cubicBezTo>
                  <a:pt x="4022" y="474"/>
                  <a:pt x="3996" y="432"/>
                  <a:pt x="3996" y="406"/>
                </a:cubicBezTo>
                <a:cubicBezTo>
                  <a:pt x="3996" y="380"/>
                  <a:pt x="3983" y="380"/>
                  <a:pt x="3957" y="351"/>
                </a:cubicBezTo>
                <a:cubicBezTo>
                  <a:pt x="3928" y="338"/>
                  <a:pt x="3928" y="299"/>
                  <a:pt x="3902" y="286"/>
                </a:cubicBezTo>
                <a:cubicBezTo>
                  <a:pt x="3889" y="278"/>
                  <a:pt x="3872" y="278"/>
                  <a:pt x="3855" y="278"/>
                </a:cubicBezTo>
                <a:cubicBezTo>
                  <a:pt x="3838" y="278"/>
                  <a:pt x="3821" y="278"/>
                  <a:pt x="3808" y="270"/>
                </a:cubicBezTo>
                <a:cubicBezTo>
                  <a:pt x="3779" y="270"/>
                  <a:pt x="3753" y="218"/>
                  <a:pt x="3727" y="205"/>
                </a:cubicBezTo>
                <a:lnTo>
                  <a:pt x="3633" y="205"/>
                </a:lnTo>
                <a:cubicBezTo>
                  <a:pt x="3618" y="197"/>
                  <a:pt x="3605" y="197"/>
                  <a:pt x="3589" y="197"/>
                </a:cubicBezTo>
                <a:cubicBezTo>
                  <a:pt x="3574" y="197"/>
                  <a:pt x="3557" y="197"/>
                  <a:pt x="3536" y="189"/>
                </a:cubicBezTo>
                <a:cubicBezTo>
                  <a:pt x="3510" y="189"/>
                  <a:pt x="3484" y="163"/>
                  <a:pt x="3455" y="150"/>
                </a:cubicBezTo>
                <a:cubicBezTo>
                  <a:pt x="3429" y="150"/>
                  <a:pt x="3403" y="137"/>
                  <a:pt x="3374" y="137"/>
                </a:cubicBezTo>
                <a:cubicBezTo>
                  <a:pt x="3335" y="124"/>
                  <a:pt x="3322" y="82"/>
                  <a:pt x="3280" y="69"/>
                </a:cubicBezTo>
                <a:cubicBezTo>
                  <a:pt x="3254" y="69"/>
                  <a:pt x="3228" y="82"/>
                  <a:pt x="3186" y="82"/>
                </a:cubicBezTo>
                <a:cubicBezTo>
                  <a:pt x="3160" y="69"/>
                  <a:pt x="3131" y="69"/>
                  <a:pt x="3105" y="56"/>
                </a:cubicBezTo>
                <a:cubicBezTo>
                  <a:pt x="3071" y="56"/>
                  <a:pt x="3045" y="85"/>
                  <a:pt x="3022" y="85"/>
                </a:cubicBezTo>
                <a:cubicBezTo>
                  <a:pt x="3018" y="85"/>
                  <a:pt x="3015" y="84"/>
                  <a:pt x="3011" y="82"/>
                </a:cubicBezTo>
                <a:cubicBezTo>
                  <a:pt x="2969" y="82"/>
                  <a:pt x="2943" y="43"/>
                  <a:pt x="2917" y="27"/>
                </a:cubicBezTo>
                <a:cubicBezTo>
                  <a:pt x="2888" y="27"/>
                  <a:pt x="2849" y="69"/>
                  <a:pt x="2823" y="69"/>
                </a:cubicBezTo>
                <a:lnTo>
                  <a:pt x="2726" y="69"/>
                </a:lnTo>
                <a:cubicBezTo>
                  <a:pt x="2700" y="69"/>
                  <a:pt x="2674" y="43"/>
                  <a:pt x="2645" y="43"/>
                </a:cubicBezTo>
                <a:cubicBezTo>
                  <a:pt x="2606" y="43"/>
                  <a:pt x="2580" y="69"/>
                  <a:pt x="2551" y="69"/>
                </a:cubicBezTo>
                <a:cubicBezTo>
                  <a:pt x="2512" y="69"/>
                  <a:pt x="2483" y="1"/>
                  <a:pt x="2457" y="1"/>
                </a:cubicBezTo>
                <a:cubicBezTo>
                  <a:pt x="2431" y="1"/>
                  <a:pt x="2389" y="56"/>
                  <a:pt x="2363" y="56"/>
                </a:cubicBezTo>
                <a:cubicBezTo>
                  <a:pt x="2337" y="56"/>
                  <a:pt x="2308" y="1"/>
                  <a:pt x="2269" y="1"/>
                </a:cubicBezTo>
                <a:cubicBezTo>
                  <a:pt x="2240" y="1"/>
                  <a:pt x="2214" y="56"/>
                  <a:pt x="2188" y="56"/>
                </a:cubicBezTo>
                <a:cubicBezTo>
                  <a:pt x="2146" y="56"/>
                  <a:pt x="2120" y="1"/>
                  <a:pt x="209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5" name="Google Shape;625;p26"/>
          <p:cNvSpPr/>
          <p:nvPr userDrawn="1"/>
        </p:nvSpPr>
        <p:spPr>
          <a:xfrm>
            <a:off x="162032" y="5799430"/>
            <a:ext cx="1435659" cy="244740"/>
          </a:xfrm>
          <a:custGeom>
            <a:avLst/>
            <a:gdLst/>
            <a:ahLst/>
            <a:cxnLst/>
            <a:rect l="l" t="t" r="r" b="b"/>
            <a:pathLst>
              <a:path w="5804" h="1608" extrusionOk="0">
                <a:moveTo>
                  <a:pt x="1430" y="1"/>
                </a:moveTo>
                <a:cubicBezTo>
                  <a:pt x="1404" y="1"/>
                  <a:pt x="1365" y="56"/>
                  <a:pt x="1336" y="56"/>
                </a:cubicBezTo>
                <a:cubicBezTo>
                  <a:pt x="1310" y="56"/>
                  <a:pt x="1284" y="43"/>
                  <a:pt x="1255" y="43"/>
                </a:cubicBezTo>
                <a:lnTo>
                  <a:pt x="1161" y="43"/>
                </a:lnTo>
                <a:cubicBezTo>
                  <a:pt x="1135" y="43"/>
                  <a:pt x="1093" y="27"/>
                  <a:pt x="1067" y="27"/>
                </a:cubicBezTo>
                <a:cubicBezTo>
                  <a:pt x="1041" y="27"/>
                  <a:pt x="1012" y="43"/>
                  <a:pt x="986" y="43"/>
                </a:cubicBezTo>
                <a:lnTo>
                  <a:pt x="892" y="43"/>
                </a:lnTo>
                <a:cubicBezTo>
                  <a:pt x="863" y="43"/>
                  <a:pt x="837" y="82"/>
                  <a:pt x="811" y="95"/>
                </a:cubicBezTo>
                <a:cubicBezTo>
                  <a:pt x="783" y="95"/>
                  <a:pt x="762" y="89"/>
                  <a:pt x="743" y="89"/>
                </a:cubicBezTo>
                <a:cubicBezTo>
                  <a:pt x="734" y="89"/>
                  <a:pt x="726" y="91"/>
                  <a:pt x="717" y="95"/>
                </a:cubicBezTo>
                <a:cubicBezTo>
                  <a:pt x="688" y="95"/>
                  <a:pt x="649" y="69"/>
                  <a:pt x="620" y="69"/>
                </a:cubicBezTo>
                <a:cubicBezTo>
                  <a:pt x="594" y="82"/>
                  <a:pt x="568" y="124"/>
                  <a:pt x="539" y="124"/>
                </a:cubicBezTo>
                <a:cubicBezTo>
                  <a:pt x="521" y="124"/>
                  <a:pt x="498" y="117"/>
                  <a:pt x="476" y="117"/>
                </a:cubicBezTo>
                <a:cubicBezTo>
                  <a:pt x="465" y="117"/>
                  <a:pt x="454" y="119"/>
                  <a:pt x="445" y="124"/>
                </a:cubicBezTo>
                <a:cubicBezTo>
                  <a:pt x="419" y="124"/>
                  <a:pt x="393" y="137"/>
                  <a:pt x="364" y="150"/>
                </a:cubicBezTo>
                <a:cubicBezTo>
                  <a:pt x="338" y="163"/>
                  <a:pt x="325" y="205"/>
                  <a:pt x="296" y="218"/>
                </a:cubicBezTo>
                <a:cubicBezTo>
                  <a:pt x="290" y="220"/>
                  <a:pt x="285" y="221"/>
                  <a:pt x="280" y="221"/>
                </a:cubicBezTo>
                <a:cubicBezTo>
                  <a:pt x="252" y="221"/>
                  <a:pt x="224" y="201"/>
                  <a:pt x="203" y="201"/>
                </a:cubicBezTo>
                <a:cubicBezTo>
                  <a:pt x="198" y="201"/>
                  <a:pt x="193" y="202"/>
                  <a:pt x="189" y="205"/>
                </a:cubicBezTo>
                <a:cubicBezTo>
                  <a:pt x="163" y="218"/>
                  <a:pt x="134" y="231"/>
                  <a:pt x="108" y="244"/>
                </a:cubicBezTo>
                <a:cubicBezTo>
                  <a:pt x="82" y="270"/>
                  <a:pt x="40" y="299"/>
                  <a:pt x="40" y="325"/>
                </a:cubicBezTo>
                <a:cubicBezTo>
                  <a:pt x="40" y="351"/>
                  <a:pt x="108" y="351"/>
                  <a:pt x="150" y="367"/>
                </a:cubicBezTo>
                <a:cubicBezTo>
                  <a:pt x="163" y="380"/>
                  <a:pt x="189" y="419"/>
                  <a:pt x="215" y="419"/>
                </a:cubicBezTo>
                <a:cubicBezTo>
                  <a:pt x="224" y="423"/>
                  <a:pt x="235" y="425"/>
                  <a:pt x="246" y="425"/>
                </a:cubicBezTo>
                <a:cubicBezTo>
                  <a:pt x="269" y="425"/>
                  <a:pt x="292" y="419"/>
                  <a:pt x="312" y="419"/>
                </a:cubicBezTo>
                <a:cubicBezTo>
                  <a:pt x="338" y="432"/>
                  <a:pt x="364" y="500"/>
                  <a:pt x="393" y="500"/>
                </a:cubicBezTo>
                <a:cubicBezTo>
                  <a:pt x="397" y="502"/>
                  <a:pt x="401" y="503"/>
                  <a:pt x="405" y="503"/>
                </a:cubicBezTo>
                <a:cubicBezTo>
                  <a:pt x="426" y="503"/>
                  <a:pt x="451" y="484"/>
                  <a:pt x="474" y="484"/>
                </a:cubicBezTo>
                <a:cubicBezTo>
                  <a:pt x="478" y="484"/>
                  <a:pt x="483" y="485"/>
                  <a:pt x="487" y="487"/>
                </a:cubicBezTo>
                <a:cubicBezTo>
                  <a:pt x="526" y="487"/>
                  <a:pt x="555" y="500"/>
                  <a:pt x="581" y="500"/>
                </a:cubicBezTo>
                <a:cubicBezTo>
                  <a:pt x="589" y="504"/>
                  <a:pt x="600" y="506"/>
                  <a:pt x="611" y="506"/>
                </a:cubicBezTo>
                <a:cubicBezTo>
                  <a:pt x="633" y="506"/>
                  <a:pt x="658" y="500"/>
                  <a:pt x="675" y="500"/>
                </a:cubicBezTo>
                <a:cubicBezTo>
                  <a:pt x="717" y="500"/>
                  <a:pt x="743" y="474"/>
                  <a:pt x="769" y="474"/>
                </a:cubicBezTo>
                <a:cubicBezTo>
                  <a:pt x="811" y="474"/>
                  <a:pt x="837" y="529"/>
                  <a:pt x="863" y="529"/>
                </a:cubicBezTo>
                <a:cubicBezTo>
                  <a:pt x="892" y="529"/>
                  <a:pt x="931" y="487"/>
                  <a:pt x="960" y="487"/>
                </a:cubicBezTo>
                <a:cubicBezTo>
                  <a:pt x="986" y="487"/>
                  <a:pt x="986" y="513"/>
                  <a:pt x="1025" y="513"/>
                </a:cubicBezTo>
                <a:cubicBezTo>
                  <a:pt x="999" y="542"/>
                  <a:pt x="999" y="555"/>
                  <a:pt x="999" y="568"/>
                </a:cubicBezTo>
                <a:cubicBezTo>
                  <a:pt x="999" y="594"/>
                  <a:pt x="1054" y="610"/>
                  <a:pt x="1080" y="636"/>
                </a:cubicBezTo>
                <a:cubicBezTo>
                  <a:pt x="1054" y="636"/>
                  <a:pt x="999" y="636"/>
                  <a:pt x="973" y="649"/>
                </a:cubicBezTo>
                <a:cubicBezTo>
                  <a:pt x="931" y="649"/>
                  <a:pt x="905" y="623"/>
                  <a:pt x="863" y="623"/>
                </a:cubicBezTo>
                <a:cubicBezTo>
                  <a:pt x="837" y="623"/>
                  <a:pt x="811" y="636"/>
                  <a:pt x="782" y="649"/>
                </a:cubicBezTo>
                <a:cubicBezTo>
                  <a:pt x="743" y="649"/>
                  <a:pt x="717" y="691"/>
                  <a:pt x="688" y="704"/>
                </a:cubicBezTo>
                <a:cubicBezTo>
                  <a:pt x="662" y="704"/>
                  <a:pt x="620" y="691"/>
                  <a:pt x="594" y="691"/>
                </a:cubicBezTo>
                <a:cubicBezTo>
                  <a:pt x="568" y="691"/>
                  <a:pt x="539" y="730"/>
                  <a:pt x="513" y="730"/>
                </a:cubicBezTo>
                <a:cubicBezTo>
                  <a:pt x="505" y="733"/>
                  <a:pt x="497" y="734"/>
                  <a:pt x="489" y="734"/>
                </a:cubicBezTo>
                <a:cubicBezTo>
                  <a:pt x="458" y="734"/>
                  <a:pt x="427" y="717"/>
                  <a:pt x="406" y="717"/>
                </a:cubicBezTo>
                <a:cubicBezTo>
                  <a:pt x="377" y="730"/>
                  <a:pt x="364" y="785"/>
                  <a:pt x="325" y="785"/>
                </a:cubicBezTo>
                <a:cubicBezTo>
                  <a:pt x="296" y="798"/>
                  <a:pt x="270" y="811"/>
                  <a:pt x="244" y="824"/>
                </a:cubicBezTo>
                <a:cubicBezTo>
                  <a:pt x="229" y="830"/>
                  <a:pt x="212" y="830"/>
                  <a:pt x="196" y="830"/>
                </a:cubicBezTo>
                <a:cubicBezTo>
                  <a:pt x="179" y="830"/>
                  <a:pt x="163" y="830"/>
                  <a:pt x="150" y="837"/>
                </a:cubicBezTo>
                <a:cubicBezTo>
                  <a:pt x="108" y="853"/>
                  <a:pt x="69" y="853"/>
                  <a:pt x="53" y="866"/>
                </a:cubicBezTo>
                <a:cubicBezTo>
                  <a:pt x="27" y="892"/>
                  <a:pt x="1" y="947"/>
                  <a:pt x="1" y="973"/>
                </a:cubicBezTo>
                <a:cubicBezTo>
                  <a:pt x="1" y="999"/>
                  <a:pt x="40" y="1028"/>
                  <a:pt x="69" y="1054"/>
                </a:cubicBezTo>
                <a:cubicBezTo>
                  <a:pt x="75" y="1060"/>
                  <a:pt x="92" y="1060"/>
                  <a:pt x="110" y="1060"/>
                </a:cubicBezTo>
                <a:cubicBezTo>
                  <a:pt x="128" y="1060"/>
                  <a:pt x="148" y="1060"/>
                  <a:pt x="163" y="1067"/>
                </a:cubicBezTo>
                <a:cubicBezTo>
                  <a:pt x="189" y="1067"/>
                  <a:pt x="215" y="1096"/>
                  <a:pt x="244" y="1096"/>
                </a:cubicBezTo>
                <a:cubicBezTo>
                  <a:pt x="270" y="1109"/>
                  <a:pt x="296" y="1148"/>
                  <a:pt x="325" y="1161"/>
                </a:cubicBezTo>
                <a:cubicBezTo>
                  <a:pt x="342" y="1161"/>
                  <a:pt x="367" y="1155"/>
                  <a:pt x="389" y="1155"/>
                </a:cubicBezTo>
                <a:cubicBezTo>
                  <a:pt x="400" y="1155"/>
                  <a:pt x="410" y="1157"/>
                  <a:pt x="419" y="1161"/>
                </a:cubicBezTo>
                <a:cubicBezTo>
                  <a:pt x="445" y="1161"/>
                  <a:pt x="474" y="1190"/>
                  <a:pt x="500" y="1190"/>
                </a:cubicBezTo>
                <a:cubicBezTo>
                  <a:pt x="508" y="1193"/>
                  <a:pt x="515" y="1194"/>
                  <a:pt x="522" y="1194"/>
                </a:cubicBezTo>
                <a:cubicBezTo>
                  <a:pt x="550" y="1194"/>
                  <a:pt x="573" y="1177"/>
                  <a:pt x="594" y="1177"/>
                </a:cubicBezTo>
                <a:cubicBezTo>
                  <a:pt x="636" y="1190"/>
                  <a:pt x="662" y="1216"/>
                  <a:pt x="688" y="1216"/>
                </a:cubicBezTo>
                <a:lnTo>
                  <a:pt x="782" y="1216"/>
                </a:lnTo>
                <a:cubicBezTo>
                  <a:pt x="785" y="1217"/>
                  <a:pt x="788" y="1218"/>
                  <a:pt x="791" y="1218"/>
                </a:cubicBezTo>
                <a:cubicBezTo>
                  <a:pt x="817" y="1218"/>
                  <a:pt x="841" y="1177"/>
                  <a:pt x="879" y="1177"/>
                </a:cubicBezTo>
                <a:cubicBezTo>
                  <a:pt x="905" y="1177"/>
                  <a:pt x="931" y="1229"/>
                  <a:pt x="960" y="1229"/>
                </a:cubicBezTo>
                <a:cubicBezTo>
                  <a:pt x="986" y="1229"/>
                  <a:pt x="1025" y="1203"/>
                  <a:pt x="1054" y="1203"/>
                </a:cubicBezTo>
                <a:cubicBezTo>
                  <a:pt x="1080" y="1203"/>
                  <a:pt x="1122" y="1216"/>
                  <a:pt x="1161" y="1216"/>
                </a:cubicBezTo>
                <a:cubicBezTo>
                  <a:pt x="1135" y="1229"/>
                  <a:pt x="1093" y="1242"/>
                  <a:pt x="1080" y="1258"/>
                </a:cubicBezTo>
                <a:cubicBezTo>
                  <a:pt x="1054" y="1284"/>
                  <a:pt x="1041" y="1310"/>
                  <a:pt x="1041" y="1323"/>
                </a:cubicBezTo>
                <a:cubicBezTo>
                  <a:pt x="1041" y="1352"/>
                  <a:pt x="1041" y="1404"/>
                  <a:pt x="1080" y="1433"/>
                </a:cubicBezTo>
                <a:cubicBezTo>
                  <a:pt x="1082" y="1435"/>
                  <a:pt x="1084" y="1436"/>
                  <a:pt x="1088" y="1436"/>
                </a:cubicBezTo>
                <a:cubicBezTo>
                  <a:pt x="1106" y="1436"/>
                  <a:pt x="1145" y="1416"/>
                  <a:pt x="1171" y="1416"/>
                </a:cubicBezTo>
                <a:cubicBezTo>
                  <a:pt x="1177" y="1416"/>
                  <a:pt x="1182" y="1417"/>
                  <a:pt x="1187" y="1420"/>
                </a:cubicBezTo>
                <a:cubicBezTo>
                  <a:pt x="1216" y="1420"/>
                  <a:pt x="1229" y="1485"/>
                  <a:pt x="1255" y="1501"/>
                </a:cubicBezTo>
                <a:cubicBezTo>
                  <a:pt x="1284" y="1501"/>
                  <a:pt x="1323" y="1514"/>
                  <a:pt x="1349" y="1514"/>
                </a:cubicBezTo>
                <a:cubicBezTo>
                  <a:pt x="1353" y="1516"/>
                  <a:pt x="1357" y="1516"/>
                  <a:pt x="1361" y="1516"/>
                </a:cubicBezTo>
                <a:cubicBezTo>
                  <a:pt x="1388" y="1516"/>
                  <a:pt x="1421" y="1485"/>
                  <a:pt x="1446" y="1485"/>
                </a:cubicBezTo>
                <a:cubicBezTo>
                  <a:pt x="1485" y="1501"/>
                  <a:pt x="1511" y="1501"/>
                  <a:pt x="1540" y="1514"/>
                </a:cubicBezTo>
                <a:cubicBezTo>
                  <a:pt x="1566" y="1514"/>
                  <a:pt x="1592" y="1582"/>
                  <a:pt x="1621" y="1582"/>
                </a:cubicBezTo>
                <a:cubicBezTo>
                  <a:pt x="1642" y="1582"/>
                  <a:pt x="1674" y="1563"/>
                  <a:pt x="1699" y="1563"/>
                </a:cubicBezTo>
                <a:cubicBezTo>
                  <a:pt x="1705" y="1563"/>
                  <a:pt x="1710" y="1563"/>
                  <a:pt x="1715" y="1566"/>
                </a:cubicBezTo>
                <a:lnTo>
                  <a:pt x="1809" y="1566"/>
                </a:lnTo>
                <a:cubicBezTo>
                  <a:pt x="1835" y="1566"/>
                  <a:pt x="1877" y="1553"/>
                  <a:pt x="1903" y="1553"/>
                </a:cubicBezTo>
                <a:cubicBezTo>
                  <a:pt x="1932" y="1553"/>
                  <a:pt x="1958" y="1566"/>
                  <a:pt x="1997" y="1566"/>
                </a:cubicBezTo>
                <a:cubicBezTo>
                  <a:pt x="2026" y="1566"/>
                  <a:pt x="2052" y="1608"/>
                  <a:pt x="2078" y="1608"/>
                </a:cubicBezTo>
                <a:cubicBezTo>
                  <a:pt x="2120" y="1608"/>
                  <a:pt x="2146" y="1553"/>
                  <a:pt x="2175" y="1553"/>
                </a:cubicBezTo>
                <a:cubicBezTo>
                  <a:pt x="2214" y="1553"/>
                  <a:pt x="2240" y="1608"/>
                  <a:pt x="2269" y="1608"/>
                </a:cubicBezTo>
                <a:cubicBezTo>
                  <a:pt x="2295" y="1608"/>
                  <a:pt x="2337" y="1553"/>
                  <a:pt x="2363" y="1553"/>
                </a:cubicBezTo>
                <a:cubicBezTo>
                  <a:pt x="2389" y="1553"/>
                  <a:pt x="2418" y="1608"/>
                  <a:pt x="2457" y="1608"/>
                </a:cubicBezTo>
                <a:cubicBezTo>
                  <a:pt x="2483" y="1608"/>
                  <a:pt x="2512" y="1540"/>
                  <a:pt x="2538" y="1540"/>
                </a:cubicBezTo>
                <a:cubicBezTo>
                  <a:pt x="2580" y="1540"/>
                  <a:pt x="2606" y="1566"/>
                  <a:pt x="2632" y="1566"/>
                </a:cubicBezTo>
                <a:cubicBezTo>
                  <a:pt x="2674" y="1566"/>
                  <a:pt x="2700" y="1540"/>
                  <a:pt x="2726" y="1540"/>
                </a:cubicBezTo>
                <a:lnTo>
                  <a:pt x="2823" y="1540"/>
                </a:lnTo>
                <a:cubicBezTo>
                  <a:pt x="2849" y="1540"/>
                  <a:pt x="2888" y="1582"/>
                  <a:pt x="2917" y="1582"/>
                </a:cubicBezTo>
                <a:cubicBezTo>
                  <a:pt x="2943" y="1566"/>
                  <a:pt x="2969" y="1527"/>
                  <a:pt x="2998" y="1527"/>
                </a:cubicBezTo>
                <a:cubicBezTo>
                  <a:pt x="3003" y="1525"/>
                  <a:pt x="3009" y="1524"/>
                  <a:pt x="3014" y="1524"/>
                </a:cubicBezTo>
                <a:cubicBezTo>
                  <a:pt x="3045" y="1524"/>
                  <a:pt x="3070" y="1553"/>
                  <a:pt x="3092" y="1553"/>
                </a:cubicBezTo>
                <a:cubicBezTo>
                  <a:pt x="3131" y="1540"/>
                  <a:pt x="3160" y="1540"/>
                  <a:pt x="3186" y="1527"/>
                </a:cubicBezTo>
                <a:cubicBezTo>
                  <a:pt x="3212" y="1527"/>
                  <a:pt x="3254" y="1540"/>
                  <a:pt x="3280" y="1540"/>
                </a:cubicBezTo>
                <a:cubicBezTo>
                  <a:pt x="3309" y="1527"/>
                  <a:pt x="3335" y="1472"/>
                  <a:pt x="3361" y="1472"/>
                </a:cubicBezTo>
                <a:cubicBezTo>
                  <a:pt x="3403" y="1472"/>
                  <a:pt x="3429" y="1459"/>
                  <a:pt x="3455" y="1459"/>
                </a:cubicBezTo>
                <a:cubicBezTo>
                  <a:pt x="3484" y="1446"/>
                  <a:pt x="3510" y="1420"/>
                  <a:pt x="3536" y="1420"/>
                </a:cubicBezTo>
                <a:cubicBezTo>
                  <a:pt x="3557" y="1412"/>
                  <a:pt x="3574" y="1412"/>
                  <a:pt x="3589" y="1412"/>
                </a:cubicBezTo>
                <a:cubicBezTo>
                  <a:pt x="3605" y="1412"/>
                  <a:pt x="3618" y="1412"/>
                  <a:pt x="3633" y="1404"/>
                </a:cubicBezTo>
                <a:lnTo>
                  <a:pt x="3727" y="1404"/>
                </a:lnTo>
                <a:cubicBezTo>
                  <a:pt x="3753" y="1391"/>
                  <a:pt x="3766" y="1339"/>
                  <a:pt x="3795" y="1339"/>
                </a:cubicBezTo>
                <a:cubicBezTo>
                  <a:pt x="3814" y="1331"/>
                  <a:pt x="3831" y="1331"/>
                  <a:pt x="3846" y="1331"/>
                </a:cubicBezTo>
                <a:cubicBezTo>
                  <a:pt x="3861" y="1331"/>
                  <a:pt x="3874" y="1331"/>
                  <a:pt x="3889" y="1323"/>
                </a:cubicBezTo>
                <a:cubicBezTo>
                  <a:pt x="3928" y="1310"/>
                  <a:pt x="3928" y="1271"/>
                  <a:pt x="3957" y="1258"/>
                </a:cubicBezTo>
                <a:cubicBezTo>
                  <a:pt x="3983" y="1229"/>
                  <a:pt x="3996" y="1229"/>
                  <a:pt x="3996" y="1203"/>
                </a:cubicBezTo>
                <a:cubicBezTo>
                  <a:pt x="3996" y="1177"/>
                  <a:pt x="4009" y="1135"/>
                  <a:pt x="3983" y="1109"/>
                </a:cubicBezTo>
                <a:cubicBezTo>
                  <a:pt x="3970" y="1096"/>
                  <a:pt x="3941" y="1080"/>
                  <a:pt x="3915" y="1067"/>
                </a:cubicBezTo>
                <a:cubicBezTo>
                  <a:pt x="3902" y="1060"/>
                  <a:pt x="3888" y="1060"/>
                  <a:pt x="3874" y="1060"/>
                </a:cubicBezTo>
                <a:cubicBezTo>
                  <a:pt x="3861" y="1060"/>
                  <a:pt x="3847" y="1060"/>
                  <a:pt x="3834" y="1054"/>
                </a:cubicBezTo>
                <a:cubicBezTo>
                  <a:pt x="3860" y="1054"/>
                  <a:pt x="3889" y="1028"/>
                  <a:pt x="3915" y="1028"/>
                </a:cubicBezTo>
                <a:cubicBezTo>
                  <a:pt x="3941" y="1028"/>
                  <a:pt x="3970" y="1015"/>
                  <a:pt x="3996" y="1015"/>
                </a:cubicBezTo>
                <a:cubicBezTo>
                  <a:pt x="4038" y="1015"/>
                  <a:pt x="4064" y="1054"/>
                  <a:pt x="4090" y="1054"/>
                </a:cubicBezTo>
                <a:cubicBezTo>
                  <a:pt x="4132" y="1054"/>
                  <a:pt x="4158" y="1041"/>
                  <a:pt x="4184" y="1041"/>
                </a:cubicBezTo>
                <a:cubicBezTo>
                  <a:pt x="4226" y="1041"/>
                  <a:pt x="4252" y="1028"/>
                  <a:pt x="4281" y="1015"/>
                </a:cubicBezTo>
                <a:cubicBezTo>
                  <a:pt x="4307" y="1015"/>
                  <a:pt x="4333" y="986"/>
                  <a:pt x="4362" y="986"/>
                </a:cubicBezTo>
                <a:cubicBezTo>
                  <a:pt x="4365" y="985"/>
                  <a:pt x="4369" y="984"/>
                  <a:pt x="4372" y="984"/>
                </a:cubicBezTo>
                <a:cubicBezTo>
                  <a:pt x="4408" y="984"/>
                  <a:pt x="4445" y="1041"/>
                  <a:pt x="4469" y="1041"/>
                </a:cubicBezTo>
                <a:cubicBezTo>
                  <a:pt x="4495" y="1028"/>
                  <a:pt x="4524" y="999"/>
                  <a:pt x="4550" y="986"/>
                </a:cubicBezTo>
                <a:cubicBezTo>
                  <a:pt x="4570" y="986"/>
                  <a:pt x="4600" y="1004"/>
                  <a:pt x="4625" y="1004"/>
                </a:cubicBezTo>
                <a:cubicBezTo>
                  <a:pt x="4632" y="1004"/>
                  <a:pt x="4638" y="1002"/>
                  <a:pt x="4644" y="999"/>
                </a:cubicBezTo>
                <a:cubicBezTo>
                  <a:pt x="4686" y="999"/>
                  <a:pt x="4699" y="947"/>
                  <a:pt x="4725" y="947"/>
                </a:cubicBezTo>
                <a:cubicBezTo>
                  <a:pt x="4731" y="945"/>
                  <a:pt x="4737" y="944"/>
                  <a:pt x="4742" y="944"/>
                </a:cubicBezTo>
                <a:cubicBezTo>
                  <a:pt x="4769" y="944"/>
                  <a:pt x="4790" y="963"/>
                  <a:pt x="4815" y="963"/>
                </a:cubicBezTo>
                <a:cubicBezTo>
                  <a:pt x="4821" y="963"/>
                  <a:pt x="4826" y="962"/>
                  <a:pt x="4832" y="960"/>
                </a:cubicBezTo>
                <a:cubicBezTo>
                  <a:pt x="4861" y="960"/>
                  <a:pt x="4874" y="918"/>
                  <a:pt x="4913" y="905"/>
                </a:cubicBezTo>
                <a:cubicBezTo>
                  <a:pt x="4942" y="905"/>
                  <a:pt x="4968" y="892"/>
                  <a:pt x="4994" y="892"/>
                </a:cubicBezTo>
                <a:cubicBezTo>
                  <a:pt x="5003" y="888"/>
                  <a:pt x="5014" y="886"/>
                  <a:pt x="5025" y="886"/>
                </a:cubicBezTo>
                <a:cubicBezTo>
                  <a:pt x="5048" y="886"/>
                  <a:pt x="5071" y="892"/>
                  <a:pt x="5091" y="892"/>
                </a:cubicBezTo>
                <a:cubicBezTo>
                  <a:pt x="5130" y="879"/>
                  <a:pt x="5130" y="824"/>
                  <a:pt x="5156" y="811"/>
                </a:cubicBezTo>
                <a:cubicBezTo>
                  <a:pt x="5198" y="785"/>
                  <a:pt x="5198" y="756"/>
                  <a:pt x="5224" y="743"/>
                </a:cubicBezTo>
                <a:cubicBezTo>
                  <a:pt x="5253" y="717"/>
                  <a:pt x="5305" y="717"/>
                  <a:pt x="5305" y="691"/>
                </a:cubicBezTo>
                <a:cubicBezTo>
                  <a:pt x="5305" y="662"/>
                  <a:pt x="5266" y="649"/>
                  <a:pt x="5224" y="623"/>
                </a:cubicBezTo>
                <a:cubicBezTo>
                  <a:pt x="5211" y="610"/>
                  <a:pt x="5156" y="594"/>
                  <a:pt x="5130" y="581"/>
                </a:cubicBezTo>
                <a:cubicBezTo>
                  <a:pt x="5156" y="568"/>
                  <a:pt x="5211" y="568"/>
                  <a:pt x="5237" y="568"/>
                </a:cubicBezTo>
                <a:cubicBezTo>
                  <a:pt x="5266" y="568"/>
                  <a:pt x="5292" y="513"/>
                  <a:pt x="5318" y="513"/>
                </a:cubicBezTo>
                <a:cubicBezTo>
                  <a:pt x="5347" y="513"/>
                  <a:pt x="5373" y="529"/>
                  <a:pt x="5399" y="529"/>
                </a:cubicBezTo>
                <a:cubicBezTo>
                  <a:pt x="5441" y="513"/>
                  <a:pt x="5454" y="500"/>
                  <a:pt x="5480" y="487"/>
                </a:cubicBezTo>
                <a:cubicBezTo>
                  <a:pt x="5509" y="487"/>
                  <a:pt x="5535" y="474"/>
                  <a:pt x="5561" y="474"/>
                </a:cubicBezTo>
                <a:cubicBezTo>
                  <a:pt x="5575" y="470"/>
                  <a:pt x="5588" y="468"/>
                  <a:pt x="5601" y="468"/>
                </a:cubicBezTo>
                <a:cubicBezTo>
                  <a:pt x="5626" y="468"/>
                  <a:pt x="5647" y="474"/>
                  <a:pt x="5658" y="474"/>
                </a:cubicBezTo>
                <a:cubicBezTo>
                  <a:pt x="5697" y="461"/>
                  <a:pt x="5723" y="432"/>
                  <a:pt x="5739" y="419"/>
                </a:cubicBezTo>
                <a:cubicBezTo>
                  <a:pt x="5765" y="406"/>
                  <a:pt x="5804" y="351"/>
                  <a:pt x="5804" y="338"/>
                </a:cubicBezTo>
                <a:cubicBezTo>
                  <a:pt x="5804" y="312"/>
                  <a:pt x="5765" y="270"/>
                  <a:pt x="5723" y="244"/>
                </a:cubicBezTo>
                <a:cubicBezTo>
                  <a:pt x="5716" y="237"/>
                  <a:pt x="5703" y="237"/>
                  <a:pt x="5687" y="237"/>
                </a:cubicBezTo>
                <a:cubicBezTo>
                  <a:pt x="5670" y="237"/>
                  <a:pt x="5650" y="237"/>
                  <a:pt x="5629" y="231"/>
                </a:cubicBezTo>
                <a:cubicBezTo>
                  <a:pt x="5603" y="231"/>
                  <a:pt x="5577" y="244"/>
                  <a:pt x="5548" y="244"/>
                </a:cubicBezTo>
                <a:cubicBezTo>
                  <a:pt x="5522" y="231"/>
                  <a:pt x="5496" y="205"/>
                  <a:pt x="5467" y="205"/>
                </a:cubicBezTo>
                <a:cubicBezTo>
                  <a:pt x="5428" y="189"/>
                  <a:pt x="5415" y="150"/>
                  <a:pt x="5373" y="150"/>
                </a:cubicBezTo>
                <a:cubicBezTo>
                  <a:pt x="5347" y="150"/>
                  <a:pt x="5318" y="176"/>
                  <a:pt x="5292" y="176"/>
                </a:cubicBezTo>
                <a:cubicBezTo>
                  <a:pt x="5266" y="176"/>
                  <a:pt x="5244" y="182"/>
                  <a:pt x="5225" y="182"/>
                </a:cubicBezTo>
                <a:cubicBezTo>
                  <a:pt x="5215" y="182"/>
                  <a:pt x="5206" y="180"/>
                  <a:pt x="5198" y="176"/>
                </a:cubicBezTo>
                <a:lnTo>
                  <a:pt x="5104" y="176"/>
                </a:lnTo>
                <a:cubicBezTo>
                  <a:pt x="5075" y="176"/>
                  <a:pt x="5049" y="137"/>
                  <a:pt x="5023" y="137"/>
                </a:cubicBezTo>
                <a:cubicBezTo>
                  <a:pt x="4994" y="137"/>
                  <a:pt x="4955" y="163"/>
                  <a:pt x="4929" y="163"/>
                </a:cubicBezTo>
                <a:cubicBezTo>
                  <a:pt x="4900" y="163"/>
                  <a:pt x="4874" y="176"/>
                  <a:pt x="4848" y="176"/>
                </a:cubicBezTo>
                <a:cubicBezTo>
                  <a:pt x="4806" y="176"/>
                  <a:pt x="4780" y="124"/>
                  <a:pt x="4751" y="124"/>
                </a:cubicBezTo>
                <a:cubicBezTo>
                  <a:pt x="4725" y="124"/>
                  <a:pt x="4686" y="137"/>
                  <a:pt x="4657" y="137"/>
                </a:cubicBezTo>
                <a:cubicBezTo>
                  <a:pt x="4631" y="150"/>
                  <a:pt x="4605" y="163"/>
                  <a:pt x="4576" y="163"/>
                </a:cubicBezTo>
                <a:cubicBezTo>
                  <a:pt x="4568" y="166"/>
                  <a:pt x="4561" y="167"/>
                  <a:pt x="4554" y="167"/>
                </a:cubicBezTo>
                <a:cubicBezTo>
                  <a:pt x="4525" y="167"/>
                  <a:pt x="4503" y="150"/>
                  <a:pt x="4482" y="150"/>
                </a:cubicBezTo>
                <a:cubicBezTo>
                  <a:pt x="4456" y="150"/>
                  <a:pt x="4427" y="163"/>
                  <a:pt x="4388" y="163"/>
                </a:cubicBezTo>
                <a:cubicBezTo>
                  <a:pt x="4362" y="176"/>
                  <a:pt x="4333" y="205"/>
                  <a:pt x="4307" y="218"/>
                </a:cubicBezTo>
                <a:cubicBezTo>
                  <a:pt x="4281" y="218"/>
                  <a:pt x="4239" y="163"/>
                  <a:pt x="4213" y="163"/>
                </a:cubicBezTo>
                <a:cubicBezTo>
                  <a:pt x="4184" y="163"/>
                  <a:pt x="4158" y="189"/>
                  <a:pt x="4132" y="205"/>
                </a:cubicBezTo>
                <a:cubicBezTo>
                  <a:pt x="4090" y="205"/>
                  <a:pt x="4077" y="244"/>
                  <a:pt x="4051" y="244"/>
                </a:cubicBezTo>
                <a:cubicBezTo>
                  <a:pt x="4042" y="247"/>
                  <a:pt x="4035" y="248"/>
                  <a:pt x="4027" y="248"/>
                </a:cubicBezTo>
                <a:cubicBezTo>
                  <a:pt x="3998" y="248"/>
                  <a:pt x="3978" y="231"/>
                  <a:pt x="3957" y="231"/>
                </a:cubicBezTo>
                <a:cubicBezTo>
                  <a:pt x="3915" y="231"/>
                  <a:pt x="3902" y="286"/>
                  <a:pt x="3876" y="299"/>
                </a:cubicBezTo>
                <a:cubicBezTo>
                  <a:pt x="3847" y="299"/>
                  <a:pt x="3795" y="257"/>
                  <a:pt x="3779" y="257"/>
                </a:cubicBezTo>
                <a:cubicBezTo>
                  <a:pt x="3740" y="270"/>
                  <a:pt x="3714" y="299"/>
                  <a:pt x="3698" y="312"/>
                </a:cubicBezTo>
                <a:cubicBezTo>
                  <a:pt x="3659" y="325"/>
                  <a:pt x="3646" y="351"/>
                  <a:pt x="3617" y="367"/>
                </a:cubicBezTo>
                <a:cubicBezTo>
                  <a:pt x="3591" y="380"/>
                  <a:pt x="3604" y="406"/>
                  <a:pt x="3604" y="432"/>
                </a:cubicBezTo>
                <a:cubicBezTo>
                  <a:pt x="3604" y="448"/>
                  <a:pt x="3591" y="474"/>
                  <a:pt x="3591" y="487"/>
                </a:cubicBezTo>
                <a:cubicBezTo>
                  <a:pt x="3565" y="487"/>
                  <a:pt x="3510" y="432"/>
                  <a:pt x="3484" y="432"/>
                </a:cubicBezTo>
                <a:cubicBezTo>
                  <a:pt x="3455" y="432"/>
                  <a:pt x="3429" y="500"/>
                  <a:pt x="3403" y="513"/>
                </a:cubicBezTo>
                <a:cubicBezTo>
                  <a:pt x="3361" y="513"/>
                  <a:pt x="3335" y="474"/>
                  <a:pt x="3293" y="474"/>
                </a:cubicBezTo>
                <a:lnTo>
                  <a:pt x="3212" y="474"/>
                </a:lnTo>
                <a:cubicBezTo>
                  <a:pt x="3212" y="448"/>
                  <a:pt x="3173" y="461"/>
                  <a:pt x="3131" y="432"/>
                </a:cubicBezTo>
                <a:cubicBezTo>
                  <a:pt x="3118" y="419"/>
                  <a:pt x="3092" y="406"/>
                  <a:pt x="3066" y="393"/>
                </a:cubicBezTo>
                <a:cubicBezTo>
                  <a:pt x="3037" y="393"/>
                  <a:pt x="3011" y="338"/>
                  <a:pt x="2985" y="338"/>
                </a:cubicBezTo>
                <a:cubicBezTo>
                  <a:pt x="2956" y="325"/>
                  <a:pt x="2917" y="325"/>
                  <a:pt x="2888" y="325"/>
                </a:cubicBezTo>
                <a:lnTo>
                  <a:pt x="2794" y="325"/>
                </a:lnTo>
                <a:cubicBezTo>
                  <a:pt x="2768" y="325"/>
                  <a:pt x="2742" y="270"/>
                  <a:pt x="2700" y="270"/>
                </a:cubicBezTo>
                <a:cubicBezTo>
                  <a:pt x="2674" y="270"/>
                  <a:pt x="2645" y="286"/>
                  <a:pt x="2606" y="286"/>
                </a:cubicBezTo>
                <a:cubicBezTo>
                  <a:pt x="2580" y="286"/>
                  <a:pt x="2538" y="325"/>
                  <a:pt x="2512" y="325"/>
                </a:cubicBezTo>
                <a:cubicBezTo>
                  <a:pt x="2483" y="312"/>
                  <a:pt x="2457" y="286"/>
                  <a:pt x="2418" y="286"/>
                </a:cubicBezTo>
                <a:cubicBezTo>
                  <a:pt x="2389" y="286"/>
                  <a:pt x="2363" y="299"/>
                  <a:pt x="2321" y="299"/>
                </a:cubicBezTo>
                <a:cubicBezTo>
                  <a:pt x="2295" y="299"/>
                  <a:pt x="2282" y="286"/>
                  <a:pt x="2256" y="286"/>
                </a:cubicBezTo>
                <a:cubicBezTo>
                  <a:pt x="2282" y="257"/>
                  <a:pt x="2282" y="244"/>
                  <a:pt x="2282" y="231"/>
                </a:cubicBezTo>
                <a:cubicBezTo>
                  <a:pt x="2282" y="205"/>
                  <a:pt x="2240" y="205"/>
                  <a:pt x="2201" y="176"/>
                </a:cubicBezTo>
                <a:cubicBezTo>
                  <a:pt x="2188" y="163"/>
                  <a:pt x="2159" y="163"/>
                  <a:pt x="2120" y="150"/>
                </a:cubicBezTo>
                <a:cubicBezTo>
                  <a:pt x="2107" y="150"/>
                  <a:pt x="2094" y="69"/>
                  <a:pt x="2052" y="69"/>
                </a:cubicBezTo>
                <a:cubicBezTo>
                  <a:pt x="2048" y="67"/>
                  <a:pt x="2044" y="66"/>
                  <a:pt x="2040" y="66"/>
                </a:cubicBezTo>
                <a:cubicBezTo>
                  <a:pt x="2014" y="66"/>
                  <a:pt x="1980" y="95"/>
                  <a:pt x="1958" y="95"/>
                </a:cubicBezTo>
                <a:cubicBezTo>
                  <a:pt x="1952" y="92"/>
                  <a:pt x="1947" y="91"/>
                  <a:pt x="1941" y="91"/>
                </a:cubicBezTo>
                <a:cubicBezTo>
                  <a:pt x="1925" y="91"/>
                  <a:pt x="1908" y="99"/>
                  <a:pt x="1887" y="99"/>
                </a:cubicBezTo>
                <a:cubicBezTo>
                  <a:pt x="1880" y="99"/>
                  <a:pt x="1872" y="98"/>
                  <a:pt x="1864" y="95"/>
                </a:cubicBezTo>
                <a:cubicBezTo>
                  <a:pt x="1835" y="95"/>
                  <a:pt x="1822" y="43"/>
                  <a:pt x="1783" y="27"/>
                </a:cubicBezTo>
                <a:cubicBezTo>
                  <a:pt x="1754" y="27"/>
                  <a:pt x="1728" y="82"/>
                  <a:pt x="1689" y="82"/>
                </a:cubicBezTo>
                <a:cubicBezTo>
                  <a:pt x="1660" y="82"/>
                  <a:pt x="1634" y="43"/>
                  <a:pt x="1608" y="43"/>
                </a:cubicBezTo>
                <a:cubicBezTo>
                  <a:pt x="1579" y="43"/>
                  <a:pt x="1553" y="69"/>
                  <a:pt x="1511" y="69"/>
                </a:cubicBezTo>
                <a:cubicBezTo>
                  <a:pt x="1485" y="69"/>
                  <a:pt x="1459" y="1"/>
                  <a:pt x="143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6" name="Google Shape;626;p26"/>
          <p:cNvSpPr/>
          <p:nvPr userDrawn="1"/>
        </p:nvSpPr>
        <p:spPr>
          <a:xfrm>
            <a:off x="1648501" y="5781864"/>
            <a:ext cx="564468" cy="79905"/>
          </a:xfrm>
          <a:custGeom>
            <a:avLst/>
            <a:gdLst/>
            <a:ahLst/>
            <a:cxnLst/>
            <a:rect l="l" t="t" r="r" b="b"/>
            <a:pathLst>
              <a:path w="2282" h="525" extrusionOk="0">
                <a:moveTo>
                  <a:pt x="973" y="0"/>
                </a:moveTo>
                <a:cubicBezTo>
                  <a:pt x="944" y="0"/>
                  <a:pt x="918" y="13"/>
                  <a:pt x="876" y="13"/>
                </a:cubicBezTo>
                <a:lnTo>
                  <a:pt x="795" y="13"/>
                </a:lnTo>
                <a:cubicBezTo>
                  <a:pt x="756" y="13"/>
                  <a:pt x="730" y="39"/>
                  <a:pt x="701" y="39"/>
                </a:cubicBezTo>
                <a:cubicBezTo>
                  <a:pt x="675" y="39"/>
                  <a:pt x="649" y="26"/>
                  <a:pt x="607" y="26"/>
                </a:cubicBezTo>
                <a:cubicBezTo>
                  <a:pt x="581" y="26"/>
                  <a:pt x="552" y="68"/>
                  <a:pt x="526" y="68"/>
                </a:cubicBezTo>
                <a:cubicBezTo>
                  <a:pt x="524" y="69"/>
                  <a:pt x="521" y="70"/>
                  <a:pt x="519" y="70"/>
                </a:cubicBezTo>
                <a:cubicBezTo>
                  <a:pt x="495" y="70"/>
                  <a:pt x="463" y="24"/>
                  <a:pt x="439" y="24"/>
                </a:cubicBezTo>
                <a:cubicBezTo>
                  <a:pt x="437" y="24"/>
                  <a:pt x="434" y="25"/>
                  <a:pt x="432" y="26"/>
                </a:cubicBezTo>
                <a:cubicBezTo>
                  <a:pt x="406" y="26"/>
                  <a:pt x="364" y="26"/>
                  <a:pt x="338" y="39"/>
                </a:cubicBezTo>
                <a:cubicBezTo>
                  <a:pt x="309" y="39"/>
                  <a:pt x="296" y="107"/>
                  <a:pt x="270" y="120"/>
                </a:cubicBezTo>
                <a:cubicBezTo>
                  <a:pt x="242" y="120"/>
                  <a:pt x="221" y="114"/>
                  <a:pt x="202" y="114"/>
                </a:cubicBezTo>
                <a:cubicBezTo>
                  <a:pt x="193" y="114"/>
                  <a:pt x="185" y="116"/>
                  <a:pt x="176" y="120"/>
                </a:cubicBezTo>
                <a:cubicBezTo>
                  <a:pt x="148" y="120"/>
                  <a:pt x="121" y="114"/>
                  <a:pt x="103" y="114"/>
                </a:cubicBezTo>
                <a:cubicBezTo>
                  <a:pt x="93" y="114"/>
                  <a:pt x="86" y="116"/>
                  <a:pt x="82" y="120"/>
                </a:cubicBezTo>
                <a:cubicBezTo>
                  <a:pt x="40" y="149"/>
                  <a:pt x="1" y="188"/>
                  <a:pt x="1" y="214"/>
                </a:cubicBezTo>
                <a:cubicBezTo>
                  <a:pt x="1" y="243"/>
                  <a:pt x="53" y="256"/>
                  <a:pt x="95" y="282"/>
                </a:cubicBezTo>
                <a:cubicBezTo>
                  <a:pt x="108" y="295"/>
                  <a:pt x="121" y="337"/>
                  <a:pt x="147" y="350"/>
                </a:cubicBezTo>
                <a:cubicBezTo>
                  <a:pt x="176" y="363"/>
                  <a:pt x="202" y="376"/>
                  <a:pt x="244" y="392"/>
                </a:cubicBezTo>
                <a:cubicBezTo>
                  <a:pt x="265" y="392"/>
                  <a:pt x="295" y="373"/>
                  <a:pt x="321" y="373"/>
                </a:cubicBezTo>
                <a:cubicBezTo>
                  <a:pt x="327" y="373"/>
                  <a:pt x="333" y="373"/>
                  <a:pt x="338" y="376"/>
                </a:cubicBezTo>
                <a:cubicBezTo>
                  <a:pt x="364" y="376"/>
                  <a:pt x="390" y="392"/>
                  <a:pt x="419" y="392"/>
                </a:cubicBezTo>
                <a:cubicBezTo>
                  <a:pt x="424" y="395"/>
                  <a:pt x="429" y="395"/>
                  <a:pt x="435" y="395"/>
                </a:cubicBezTo>
                <a:cubicBezTo>
                  <a:pt x="453" y="395"/>
                  <a:pt x="475" y="387"/>
                  <a:pt x="493" y="387"/>
                </a:cubicBezTo>
                <a:cubicBezTo>
                  <a:pt x="500" y="387"/>
                  <a:pt x="507" y="388"/>
                  <a:pt x="513" y="392"/>
                </a:cubicBezTo>
                <a:cubicBezTo>
                  <a:pt x="539" y="392"/>
                  <a:pt x="568" y="405"/>
                  <a:pt x="607" y="418"/>
                </a:cubicBezTo>
                <a:cubicBezTo>
                  <a:pt x="633" y="418"/>
                  <a:pt x="662" y="431"/>
                  <a:pt x="688" y="431"/>
                </a:cubicBezTo>
                <a:cubicBezTo>
                  <a:pt x="705" y="431"/>
                  <a:pt x="724" y="425"/>
                  <a:pt x="746" y="425"/>
                </a:cubicBezTo>
                <a:cubicBezTo>
                  <a:pt x="757" y="425"/>
                  <a:pt x="769" y="427"/>
                  <a:pt x="782" y="431"/>
                </a:cubicBezTo>
                <a:cubicBezTo>
                  <a:pt x="811" y="431"/>
                  <a:pt x="837" y="499"/>
                  <a:pt x="863" y="512"/>
                </a:cubicBezTo>
                <a:lnTo>
                  <a:pt x="944" y="512"/>
                </a:lnTo>
                <a:cubicBezTo>
                  <a:pt x="986" y="512"/>
                  <a:pt x="1012" y="486"/>
                  <a:pt x="1038" y="486"/>
                </a:cubicBezTo>
                <a:lnTo>
                  <a:pt x="1135" y="486"/>
                </a:lnTo>
                <a:cubicBezTo>
                  <a:pt x="1161" y="486"/>
                  <a:pt x="1187" y="457"/>
                  <a:pt x="1229" y="457"/>
                </a:cubicBezTo>
                <a:cubicBezTo>
                  <a:pt x="1255" y="457"/>
                  <a:pt x="1281" y="525"/>
                  <a:pt x="1310" y="525"/>
                </a:cubicBezTo>
                <a:cubicBezTo>
                  <a:pt x="1349" y="525"/>
                  <a:pt x="1378" y="512"/>
                  <a:pt x="1404" y="512"/>
                </a:cubicBezTo>
                <a:lnTo>
                  <a:pt x="1498" y="512"/>
                </a:lnTo>
                <a:cubicBezTo>
                  <a:pt x="1524" y="499"/>
                  <a:pt x="1553" y="486"/>
                  <a:pt x="1579" y="486"/>
                </a:cubicBezTo>
                <a:cubicBezTo>
                  <a:pt x="1605" y="486"/>
                  <a:pt x="1647" y="473"/>
                  <a:pt x="1673" y="473"/>
                </a:cubicBezTo>
                <a:cubicBezTo>
                  <a:pt x="1702" y="473"/>
                  <a:pt x="1728" y="457"/>
                  <a:pt x="1754" y="457"/>
                </a:cubicBezTo>
                <a:cubicBezTo>
                  <a:pt x="1796" y="457"/>
                  <a:pt x="1822" y="444"/>
                  <a:pt x="1848" y="444"/>
                </a:cubicBezTo>
                <a:cubicBezTo>
                  <a:pt x="1877" y="431"/>
                  <a:pt x="1903" y="418"/>
                  <a:pt x="1929" y="418"/>
                </a:cubicBezTo>
                <a:cubicBezTo>
                  <a:pt x="1932" y="417"/>
                  <a:pt x="1935" y="416"/>
                  <a:pt x="1939" y="416"/>
                </a:cubicBezTo>
                <a:cubicBezTo>
                  <a:pt x="1963" y="416"/>
                  <a:pt x="1992" y="446"/>
                  <a:pt x="2016" y="446"/>
                </a:cubicBezTo>
                <a:cubicBezTo>
                  <a:pt x="2019" y="446"/>
                  <a:pt x="2023" y="445"/>
                  <a:pt x="2026" y="444"/>
                </a:cubicBezTo>
                <a:lnTo>
                  <a:pt x="2120" y="444"/>
                </a:lnTo>
                <a:cubicBezTo>
                  <a:pt x="2159" y="431"/>
                  <a:pt x="2172" y="376"/>
                  <a:pt x="2188" y="363"/>
                </a:cubicBezTo>
                <a:cubicBezTo>
                  <a:pt x="2227" y="350"/>
                  <a:pt x="2282" y="337"/>
                  <a:pt x="2282" y="311"/>
                </a:cubicBezTo>
                <a:cubicBezTo>
                  <a:pt x="2282" y="282"/>
                  <a:pt x="2227" y="256"/>
                  <a:pt x="2201" y="243"/>
                </a:cubicBezTo>
                <a:cubicBezTo>
                  <a:pt x="2188" y="230"/>
                  <a:pt x="2146" y="214"/>
                  <a:pt x="2120" y="201"/>
                </a:cubicBezTo>
                <a:cubicBezTo>
                  <a:pt x="2091" y="188"/>
                  <a:pt x="2065" y="188"/>
                  <a:pt x="2039" y="175"/>
                </a:cubicBezTo>
                <a:cubicBezTo>
                  <a:pt x="2029" y="171"/>
                  <a:pt x="2018" y="169"/>
                  <a:pt x="2007" y="169"/>
                </a:cubicBezTo>
                <a:cubicBezTo>
                  <a:pt x="1985" y="169"/>
                  <a:pt x="1962" y="175"/>
                  <a:pt x="1945" y="175"/>
                </a:cubicBezTo>
                <a:cubicBezTo>
                  <a:pt x="1916" y="162"/>
                  <a:pt x="1903" y="120"/>
                  <a:pt x="1864" y="107"/>
                </a:cubicBezTo>
                <a:cubicBezTo>
                  <a:pt x="1835" y="107"/>
                  <a:pt x="1809" y="107"/>
                  <a:pt x="1783" y="94"/>
                </a:cubicBezTo>
                <a:cubicBezTo>
                  <a:pt x="1754" y="94"/>
                  <a:pt x="1728" y="52"/>
                  <a:pt x="1686" y="52"/>
                </a:cubicBezTo>
                <a:lnTo>
                  <a:pt x="1605" y="52"/>
                </a:lnTo>
                <a:cubicBezTo>
                  <a:pt x="1579" y="52"/>
                  <a:pt x="1540" y="94"/>
                  <a:pt x="1511" y="94"/>
                </a:cubicBezTo>
                <a:cubicBezTo>
                  <a:pt x="1472" y="94"/>
                  <a:pt x="1459" y="52"/>
                  <a:pt x="1417" y="52"/>
                </a:cubicBezTo>
                <a:cubicBezTo>
                  <a:pt x="1391" y="52"/>
                  <a:pt x="1362" y="52"/>
                  <a:pt x="1336" y="39"/>
                </a:cubicBezTo>
                <a:cubicBezTo>
                  <a:pt x="1297" y="39"/>
                  <a:pt x="1268" y="68"/>
                  <a:pt x="1242" y="68"/>
                </a:cubicBezTo>
                <a:cubicBezTo>
                  <a:pt x="1216" y="68"/>
                  <a:pt x="1187" y="26"/>
                  <a:pt x="1148" y="13"/>
                </a:cubicBezTo>
                <a:cubicBezTo>
                  <a:pt x="1119" y="13"/>
                  <a:pt x="1093" y="0"/>
                  <a:pt x="106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7" name="Google Shape;627;p26"/>
          <p:cNvSpPr/>
          <p:nvPr userDrawn="1"/>
        </p:nvSpPr>
        <p:spPr>
          <a:xfrm>
            <a:off x="1583821" y="5926671"/>
            <a:ext cx="1129431" cy="170771"/>
          </a:xfrm>
          <a:custGeom>
            <a:avLst/>
            <a:gdLst/>
            <a:ahLst/>
            <a:cxnLst/>
            <a:rect l="l" t="t" r="r" b="b"/>
            <a:pathLst>
              <a:path w="4566" h="1122" extrusionOk="0">
                <a:moveTo>
                  <a:pt x="2201" y="1"/>
                </a:moveTo>
                <a:cubicBezTo>
                  <a:pt x="2162" y="1"/>
                  <a:pt x="2120" y="17"/>
                  <a:pt x="2081" y="17"/>
                </a:cubicBezTo>
                <a:cubicBezTo>
                  <a:pt x="2039" y="17"/>
                  <a:pt x="2013" y="111"/>
                  <a:pt x="1974" y="111"/>
                </a:cubicBezTo>
                <a:cubicBezTo>
                  <a:pt x="1965" y="114"/>
                  <a:pt x="1956" y="115"/>
                  <a:pt x="1948" y="115"/>
                </a:cubicBezTo>
                <a:cubicBezTo>
                  <a:pt x="1924" y="115"/>
                  <a:pt x="1903" y="107"/>
                  <a:pt x="1883" y="107"/>
                </a:cubicBezTo>
                <a:cubicBezTo>
                  <a:pt x="1877" y="107"/>
                  <a:pt x="1870" y="108"/>
                  <a:pt x="1864" y="111"/>
                </a:cubicBezTo>
                <a:cubicBezTo>
                  <a:pt x="1853" y="114"/>
                  <a:pt x="1842" y="115"/>
                  <a:pt x="1831" y="115"/>
                </a:cubicBezTo>
                <a:cubicBezTo>
                  <a:pt x="1801" y="115"/>
                  <a:pt x="1772" y="107"/>
                  <a:pt x="1751" y="107"/>
                </a:cubicBezTo>
                <a:cubicBezTo>
                  <a:pt x="1743" y="107"/>
                  <a:pt x="1736" y="108"/>
                  <a:pt x="1731" y="111"/>
                </a:cubicBezTo>
                <a:cubicBezTo>
                  <a:pt x="1689" y="137"/>
                  <a:pt x="1634" y="192"/>
                  <a:pt x="1634" y="218"/>
                </a:cubicBezTo>
                <a:cubicBezTo>
                  <a:pt x="1621" y="260"/>
                  <a:pt x="1702" y="286"/>
                  <a:pt x="1744" y="312"/>
                </a:cubicBezTo>
                <a:cubicBezTo>
                  <a:pt x="1744" y="325"/>
                  <a:pt x="1757" y="341"/>
                  <a:pt x="1770" y="354"/>
                </a:cubicBezTo>
                <a:lnTo>
                  <a:pt x="1744" y="354"/>
                </a:lnTo>
                <a:cubicBezTo>
                  <a:pt x="1702" y="354"/>
                  <a:pt x="1650" y="325"/>
                  <a:pt x="1595" y="325"/>
                </a:cubicBezTo>
                <a:lnTo>
                  <a:pt x="1446" y="325"/>
                </a:lnTo>
                <a:cubicBezTo>
                  <a:pt x="1407" y="325"/>
                  <a:pt x="1352" y="393"/>
                  <a:pt x="1310" y="393"/>
                </a:cubicBezTo>
                <a:cubicBezTo>
                  <a:pt x="1261" y="393"/>
                  <a:pt x="1210" y="311"/>
                  <a:pt x="1158" y="311"/>
                </a:cubicBezTo>
                <a:cubicBezTo>
                  <a:pt x="1155" y="311"/>
                  <a:pt x="1151" y="311"/>
                  <a:pt x="1148" y="312"/>
                </a:cubicBezTo>
                <a:cubicBezTo>
                  <a:pt x="1113" y="312"/>
                  <a:pt x="1077" y="306"/>
                  <a:pt x="1045" y="306"/>
                </a:cubicBezTo>
                <a:cubicBezTo>
                  <a:pt x="1030" y="306"/>
                  <a:pt x="1015" y="308"/>
                  <a:pt x="1002" y="312"/>
                </a:cubicBezTo>
                <a:cubicBezTo>
                  <a:pt x="947" y="312"/>
                  <a:pt x="905" y="367"/>
                  <a:pt x="853" y="380"/>
                </a:cubicBezTo>
                <a:cubicBezTo>
                  <a:pt x="798" y="380"/>
                  <a:pt x="759" y="380"/>
                  <a:pt x="704" y="393"/>
                </a:cubicBezTo>
                <a:cubicBezTo>
                  <a:pt x="649" y="393"/>
                  <a:pt x="623" y="461"/>
                  <a:pt x="568" y="474"/>
                </a:cubicBezTo>
                <a:cubicBezTo>
                  <a:pt x="557" y="477"/>
                  <a:pt x="546" y="478"/>
                  <a:pt x="535" y="478"/>
                </a:cubicBezTo>
                <a:cubicBezTo>
                  <a:pt x="504" y="478"/>
                  <a:pt x="474" y="470"/>
                  <a:pt x="447" y="470"/>
                </a:cubicBezTo>
                <a:cubicBezTo>
                  <a:pt x="437" y="470"/>
                  <a:pt x="428" y="471"/>
                  <a:pt x="419" y="474"/>
                </a:cubicBezTo>
                <a:cubicBezTo>
                  <a:pt x="367" y="487"/>
                  <a:pt x="325" y="503"/>
                  <a:pt x="273" y="516"/>
                </a:cubicBezTo>
                <a:cubicBezTo>
                  <a:pt x="218" y="542"/>
                  <a:pt x="176" y="555"/>
                  <a:pt x="137" y="568"/>
                </a:cubicBezTo>
                <a:cubicBezTo>
                  <a:pt x="82" y="610"/>
                  <a:pt x="1" y="649"/>
                  <a:pt x="1" y="691"/>
                </a:cubicBezTo>
                <a:cubicBezTo>
                  <a:pt x="1" y="730"/>
                  <a:pt x="95" y="746"/>
                  <a:pt x="150" y="785"/>
                </a:cubicBezTo>
                <a:cubicBezTo>
                  <a:pt x="176" y="811"/>
                  <a:pt x="205" y="892"/>
                  <a:pt x="257" y="921"/>
                </a:cubicBezTo>
                <a:cubicBezTo>
                  <a:pt x="278" y="927"/>
                  <a:pt x="302" y="927"/>
                  <a:pt x="328" y="927"/>
                </a:cubicBezTo>
                <a:cubicBezTo>
                  <a:pt x="353" y="927"/>
                  <a:pt x="380" y="927"/>
                  <a:pt x="406" y="934"/>
                </a:cubicBezTo>
                <a:cubicBezTo>
                  <a:pt x="409" y="935"/>
                  <a:pt x="413" y="936"/>
                  <a:pt x="417" y="936"/>
                </a:cubicBezTo>
                <a:cubicBezTo>
                  <a:pt x="456" y="936"/>
                  <a:pt x="509" y="890"/>
                  <a:pt x="554" y="890"/>
                </a:cubicBezTo>
                <a:cubicBezTo>
                  <a:pt x="559" y="890"/>
                  <a:pt x="563" y="891"/>
                  <a:pt x="568" y="892"/>
                </a:cubicBezTo>
                <a:cubicBezTo>
                  <a:pt x="623" y="892"/>
                  <a:pt x="662" y="921"/>
                  <a:pt x="717" y="934"/>
                </a:cubicBezTo>
                <a:cubicBezTo>
                  <a:pt x="759" y="947"/>
                  <a:pt x="811" y="960"/>
                  <a:pt x="853" y="973"/>
                </a:cubicBezTo>
                <a:cubicBezTo>
                  <a:pt x="905" y="973"/>
                  <a:pt x="947" y="989"/>
                  <a:pt x="1002" y="1002"/>
                </a:cubicBezTo>
                <a:cubicBezTo>
                  <a:pt x="1054" y="1002"/>
                  <a:pt x="1096" y="1028"/>
                  <a:pt x="1148" y="1028"/>
                </a:cubicBezTo>
                <a:cubicBezTo>
                  <a:pt x="1203" y="1041"/>
                  <a:pt x="1245" y="1070"/>
                  <a:pt x="1297" y="1070"/>
                </a:cubicBezTo>
                <a:cubicBezTo>
                  <a:pt x="1339" y="1083"/>
                  <a:pt x="1391" y="1083"/>
                  <a:pt x="1446" y="1083"/>
                </a:cubicBezTo>
                <a:cubicBezTo>
                  <a:pt x="1488" y="1096"/>
                  <a:pt x="1540" y="1122"/>
                  <a:pt x="1595" y="1122"/>
                </a:cubicBezTo>
                <a:cubicBezTo>
                  <a:pt x="1634" y="1122"/>
                  <a:pt x="1689" y="1015"/>
                  <a:pt x="1744" y="1015"/>
                </a:cubicBezTo>
                <a:cubicBezTo>
                  <a:pt x="1796" y="1015"/>
                  <a:pt x="1838" y="1070"/>
                  <a:pt x="1893" y="1070"/>
                </a:cubicBezTo>
                <a:cubicBezTo>
                  <a:pt x="1945" y="1070"/>
                  <a:pt x="2000" y="1083"/>
                  <a:pt x="2039" y="1083"/>
                </a:cubicBezTo>
                <a:cubicBezTo>
                  <a:pt x="2094" y="1083"/>
                  <a:pt x="2149" y="1122"/>
                  <a:pt x="2188" y="1122"/>
                </a:cubicBezTo>
                <a:lnTo>
                  <a:pt x="2337" y="1122"/>
                </a:lnTo>
                <a:cubicBezTo>
                  <a:pt x="2392" y="1122"/>
                  <a:pt x="2431" y="1002"/>
                  <a:pt x="2486" y="1002"/>
                </a:cubicBezTo>
                <a:cubicBezTo>
                  <a:pt x="2541" y="1002"/>
                  <a:pt x="2593" y="1015"/>
                  <a:pt x="2635" y="1015"/>
                </a:cubicBezTo>
                <a:cubicBezTo>
                  <a:pt x="2687" y="1015"/>
                  <a:pt x="2729" y="1002"/>
                  <a:pt x="2784" y="989"/>
                </a:cubicBezTo>
                <a:cubicBezTo>
                  <a:pt x="2836" y="989"/>
                  <a:pt x="2878" y="960"/>
                  <a:pt x="2930" y="960"/>
                </a:cubicBezTo>
                <a:cubicBezTo>
                  <a:pt x="2941" y="957"/>
                  <a:pt x="2951" y="956"/>
                  <a:pt x="2961" y="956"/>
                </a:cubicBezTo>
                <a:cubicBezTo>
                  <a:pt x="3002" y="956"/>
                  <a:pt x="3037" y="973"/>
                  <a:pt x="3079" y="973"/>
                </a:cubicBezTo>
                <a:cubicBezTo>
                  <a:pt x="3134" y="960"/>
                  <a:pt x="3173" y="947"/>
                  <a:pt x="3228" y="947"/>
                </a:cubicBezTo>
                <a:cubicBezTo>
                  <a:pt x="3234" y="946"/>
                  <a:pt x="3240" y="945"/>
                  <a:pt x="3245" y="945"/>
                </a:cubicBezTo>
                <a:cubicBezTo>
                  <a:pt x="3287" y="945"/>
                  <a:pt x="3327" y="976"/>
                  <a:pt x="3368" y="976"/>
                </a:cubicBezTo>
                <a:cubicBezTo>
                  <a:pt x="3376" y="976"/>
                  <a:pt x="3383" y="975"/>
                  <a:pt x="3390" y="973"/>
                </a:cubicBezTo>
                <a:cubicBezTo>
                  <a:pt x="3445" y="960"/>
                  <a:pt x="3484" y="934"/>
                  <a:pt x="3526" y="921"/>
                </a:cubicBezTo>
                <a:cubicBezTo>
                  <a:pt x="3578" y="908"/>
                  <a:pt x="3607" y="840"/>
                  <a:pt x="3646" y="811"/>
                </a:cubicBezTo>
                <a:cubicBezTo>
                  <a:pt x="3701" y="772"/>
                  <a:pt x="3795" y="746"/>
                  <a:pt x="3795" y="704"/>
                </a:cubicBezTo>
                <a:cubicBezTo>
                  <a:pt x="3795" y="691"/>
                  <a:pt x="3782" y="678"/>
                  <a:pt x="3769" y="649"/>
                </a:cubicBezTo>
                <a:lnTo>
                  <a:pt x="3876" y="649"/>
                </a:lnTo>
                <a:cubicBezTo>
                  <a:pt x="3918" y="636"/>
                  <a:pt x="3957" y="636"/>
                  <a:pt x="3999" y="623"/>
                </a:cubicBezTo>
                <a:cubicBezTo>
                  <a:pt x="4038" y="623"/>
                  <a:pt x="4064" y="610"/>
                  <a:pt x="4106" y="610"/>
                </a:cubicBezTo>
                <a:cubicBezTo>
                  <a:pt x="4109" y="609"/>
                  <a:pt x="4113" y="608"/>
                  <a:pt x="4116" y="608"/>
                </a:cubicBezTo>
                <a:cubicBezTo>
                  <a:pt x="4148" y="608"/>
                  <a:pt x="4181" y="651"/>
                  <a:pt x="4213" y="651"/>
                </a:cubicBezTo>
                <a:cubicBezTo>
                  <a:pt x="4217" y="651"/>
                  <a:pt x="4222" y="651"/>
                  <a:pt x="4226" y="649"/>
                </a:cubicBezTo>
                <a:cubicBezTo>
                  <a:pt x="4254" y="649"/>
                  <a:pt x="4288" y="656"/>
                  <a:pt x="4315" y="656"/>
                </a:cubicBezTo>
                <a:cubicBezTo>
                  <a:pt x="4328" y="656"/>
                  <a:pt x="4340" y="654"/>
                  <a:pt x="4349" y="649"/>
                </a:cubicBezTo>
                <a:cubicBezTo>
                  <a:pt x="4388" y="636"/>
                  <a:pt x="4417" y="568"/>
                  <a:pt x="4443" y="555"/>
                </a:cubicBezTo>
                <a:cubicBezTo>
                  <a:pt x="4485" y="529"/>
                  <a:pt x="4566" y="516"/>
                  <a:pt x="4566" y="487"/>
                </a:cubicBezTo>
                <a:cubicBezTo>
                  <a:pt x="4566" y="461"/>
                  <a:pt x="4498" y="422"/>
                  <a:pt x="4456" y="393"/>
                </a:cubicBezTo>
                <a:cubicBezTo>
                  <a:pt x="4430" y="367"/>
                  <a:pt x="4404" y="354"/>
                  <a:pt x="4362" y="341"/>
                </a:cubicBezTo>
                <a:cubicBezTo>
                  <a:pt x="4336" y="325"/>
                  <a:pt x="4294" y="312"/>
                  <a:pt x="4255" y="299"/>
                </a:cubicBezTo>
                <a:cubicBezTo>
                  <a:pt x="4234" y="292"/>
                  <a:pt x="4214" y="292"/>
                  <a:pt x="4193" y="292"/>
                </a:cubicBezTo>
                <a:cubicBezTo>
                  <a:pt x="4173" y="292"/>
                  <a:pt x="4153" y="292"/>
                  <a:pt x="4132" y="286"/>
                </a:cubicBezTo>
                <a:cubicBezTo>
                  <a:pt x="4106" y="273"/>
                  <a:pt x="4080" y="218"/>
                  <a:pt x="4038" y="205"/>
                </a:cubicBezTo>
                <a:cubicBezTo>
                  <a:pt x="3999" y="192"/>
                  <a:pt x="3970" y="192"/>
                  <a:pt x="3931" y="192"/>
                </a:cubicBezTo>
                <a:cubicBezTo>
                  <a:pt x="3889" y="179"/>
                  <a:pt x="3863" y="137"/>
                  <a:pt x="3821" y="124"/>
                </a:cubicBezTo>
                <a:cubicBezTo>
                  <a:pt x="3801" y="117"/>
                  <a:pt x="3781" y="117"/>
                  <a:pt x="3761" y="117"/>
                </a:cubicBezTo>
                <a:cubicBezTo>
                  <a:pt x="3741" y="117"/>
                  <a:pt x="3720" y="117"/>
                  <a:pt x="3701" y="111"/>
                </a:cubicBezTo>
                <a:cubicBezTo>
                  <a:pt x="3663" y="111"/>
                  <a:pt x="3628" y="165"/>
                  <a:pt x="3591" y="165"/>
                </a:cubicBezTo>
                <a:cubicBezTo>
                  <a:pt x="3587" y="165"/>
                  <a:pt x="3582" y="165"/>
                  <a:pt x="3578" y="163"/>
                </a:cubicBezTo>
                <a:cubicBezTo>
                  <a:pt x="3539" y="163"/>
                  <a:pt x="3513" y="111"/>
                  <a:pt x="3471" y="98"/>
                </a:cubicBezTo>
                <a:cubicBezTo>
                  <a:pt x="3432" y="98"/>
                  <a:pt x="3390" y="98"/>
                  <a:pt x="3351" y="82"/>
                </a:cubicBezTo>
                <a:cubicBezTo>
                  <a:pt x="3322" y="82"/>
                  <a:pt x="3270" y="111"/>
                  <a:pt x="3241" y="111"/>
                </a:cubicBezTo>
                <a:cubicBezTo>
                  <a:pt x="3202" y="98"/>
                  <a:pt x="3160" y="43"/>
                  <a:pt x="3121" y="43"/>
                </a:cubicBezTo>
                <a:cubicBezTo>
                  <a:pt x="3092" y="43"/>
                  <a:pt x="3053" y="17"/>
                  <a:pt x="3011" y="17"/>
                </a:cubicBezTo>
                <a:lnTo>
                  <a:pt x="2891" y="17"/>
                </a:lnTo>
                <a:cubicBezTo>
                  <a:pt x="2849" y="17"/>
                  <a:pt x="2810" y="30"/>
                  <a:pt x="2784" y="30"/>
                </a:cubicBezTo>
                <a:cubicBezTo>
                  <a:pt x="2742" y="30"/>
                  <a:pt x="2703" y="17"/>
                  <a:pt x="2661" y="17"/>
                </a:cubicBezTo>
                <a:cubicBezTo>
                  <a:pt x="2622" y="17"/>
                  <a:pt x="2580" y="43"/>
                  <a:pt x="2541" y="43"/>
                </a:cubicBezTo>
                <a:cubicBezTo>
                  <a:pt x="2512" y="43"/>
                  <a:pt x="2473" y="30"/>
                  <a:pt x="2431" y="30"/>
                </a:cubicBezTo>
                <a:cubicBezTo>
                  <a:pt x="2392" y="30"/>
                  <a:pt x="2350" y="69"/>
                  <a:pt x="2311" y="69"/>
                </a:cubicBezTo>
                <a:cubicBezTo>
                  <a:pt x="2269" y="69"/>
                  <a:pt x="2230" y="1"/>
                  <a:pt x="2201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8" name="Google Shape;628;p26"/>
          <p:cNvSpPr/>
          <p:nvPr userDrawn="1"/>
        </p:nvSpPr>
        <p:spPr>
          <a:xfrm>
            <a:off x="2575958" y="5805975"/>
            <a:ext cx="874653" cy="131197"/>
          </a:xfrm>
          <a:custGeom>
            <a:avLst/>
            <a:gdLst/>
            <a:ahLst/>
            <a:cxnLst/>
            <a:rect l="l" t="t" r="r" b="b"/>
            <a:pathLst>
              <a:path w="3536" h="862" extrusionOk="0">
                <a:moveTo>
                  <a:pt x="1203" y="0"/>
                </a:moveTo>
                <a:cubicBezTo>
                  <a:pt x="1174" y="13"/>
                  <a:pt x="1148" y="26"/>
                  <a:pt x="1106" y="26"/>
                </a:cubicBezTo>
                <a:cubicBezTo>
                  <a:pt x="1080" y="26"/>
                  <a:pt x="1054" y="81"/>
                  <a:pt x="1025" y="81"/>
                </a:cubicBezTo>
                <a:cubicBezTo>
                  <a:pt x="1004" y="81"/>
                  <a:pt x="974" y="62"/>
                  <a:pt x="947" y="62"/>
                </a:cubicBezTo>
                <a:cubicBezTo>
                  <a:pt x="942" y="62"/>
                  <a:pt x="936" y="62"/>
                  <a:pt x="931" y="65"/>
                </a:cubicBezTo>
                <a:cubicBezTo>
                  <a:pt x="905" y="65"/>
                  <a:pt x="879" y="65"/>
                  <a:pt x="850" y="81"/>
                </a:cubicBezTo>
                <a:cubicBezTo>
                  <a:pt x="811" y="81"/>
                  <a:pt x="798" y="120"/>
                  <a:pt x="756" y="120"/>
                </a:cubicBezTo>
                <a:cubicBezTo>
                  <a:pt x="753" y="121"/>
                  <a:pt x="750" y="122"/>
                  <a:pt x="747" y="122"/>
                </a:cubicBezTo>
                <a:cubicBezTo>
                  <a:pt x="721" y="122"/>
                  <a:pt x="685" y="81"/>
                  <a:pt x="662" y="81"/>
                </a:cubicBezTo>
                <a:cubicBezTo>
                  <a:pt x="649" y="88"/>
                  <a:pt x="635" y="88"/>
                  <a:pt x="620" y="88"/>
                </a:cubicBezTo>
                <a:cubicBezTo>
                  <a:pt x="604" y="88"/>
                  <a:pt x="587" y="88"/>
                  <a:pt x="568" y="94"/>
                </a:cubicBezTo>
                <a:cubicBezTo>
                  <a:pt x="539" y="94"/>
                  <a:pt x="513" y="133"/>
                  <a:pt x="487" y="133"/>
                </a:cubicBezTo>
                <a:cubicBezTo>
                  <a:pt x="458" y="146"/>
                  <a:pt x="432" y="146"/>
                  <a:pt x="406" y="162"/>
                </a:cubicBezTo>
                <a:cubicBezTo>
                  <a:pt x="377" y="162"/>
                  <a:pt x="351" y="201"/>
                  <a:pt x="325" y="214"/>
                </a:cubicBezTo>
                <a:cubicBezTo>
                  <a:pt x="310" y="220"/>
                  <a:pt x="297" y="220"/>
                  <a:pt x="283" y="220"/>
                </a:cubicBezTo>
                <a:cubicBezTo>
                  <a:pt x="270" y="220"/>
                  <a:pt x="257" y="220"/>
                  <a:pt x="244" y="227"/>
                </a:cubicBezTo>
                <a:cubicBezTo>
                  <a:pt x="202" y="243"/>
                  <a:pt x="176" y="243"/>
                  <a:pt x="150" y="256"/>
                </a:cubicBezTo>
                <a:cubicBezTo>
                  <a:pt x="121" y="269"/>
                  <a:pt x="95" y="282"/>
                  <a:pt x="82" y="295"/>
                </a:cubicBezTo>
                <a:cubicBezTo>
                  <a:pt x="40" y="324"/>
                  <a:pt x="1" y="350"/>
                  <a:pt x="1" y="376"/>
                </a:cubicBezTo>
                <a:cubicBezTo>
                  <a:pt x="1" y="405"/>
                  <a:pt x="53" y="405"/>
                  <a:pt x="95" y="431"/>
                </a:cubicBezTo>
                <a:cubicBezTo>
                  <a:pt x="108" y="444"/>
                  <a:pt x="134" y="486"/>
                  <a:pt x="163" y="499"/>
                </a:cubicBezTo>
                <a:lnTo>
                  <a:pt x="257" y="499"/>
                </a:lnTo>
                <a:cubicBezTo>
                  <a:pt x="283" y="499"/>
                  <a:pt x="325" y="457"/>
                  <a:pt x="351" y="457"/>
                </a:cubicBezTo>
                <a:cubicBezTo>
                  <a:pt x="377" y="470"/>
                  <a:pt x="406" y="486"/>
                  <a:pt x="432" y="486"/>
                </a:cubicBezTo>
                <a:cubicBezTo>
                  <a:pt x="474" y="486"/>
                  <a:pt x="500" y="499"/>
                  <a:pt x="526" y="499"/>
                </a:cubicBezTo>
                <a:lnTo>
                  <a:pt x="607" y="499"/>
                </a:lnTo>
                <a:cubicBezTo>
                  <a:pt x="594" y="512"/>
                  <a:pt x="594" y="525"/>
                  <a:pt x="594" y="538"/>
                </a:cubicBezTo>
                <a:cubicBezTo>
                  <a:pt x="594" y="580"/>
                  <a:pt x="662" y="593"/>
                  <a:pt x="717" y="619"/>
                </a:cubicBezTo>
                <a:cubicBezTo>
                  <a:pt x="743" y="648"/>
                  <a:pt x="756" y="687"/>
                  <a:pt x="798" y="713"/>
                </a:cubicBezTo>
                <a:cubicBezTo>
                  <a:pt x="824" y="729"/>
                  <a:pt x="863" y="742"/>
                  <a:pt x="905" y="755"/>
                </a:cubicBezTo>
                <a:cubicBezTo>
                  <a:pt x="937" y="755"/>
                  <a:pt x="981" y="725"/>
                  <a:pt x="1020" y="725"/>
                </a:cubicBezTo>
                <a:cubicBezTo>
                  <a:pt x="1027" y="725"/>
                  <a:pt x="1034" y="726"/>
                  <a:pt x="1041" y="729"/>
                </a:cubicBezTo>
                <a:cubicBezTo>
                  <a:pt x="1067" y="729"/>
                  <a:pt x="1106" y="742"/>
                  <a:pt x="1148" y="742"/>
                </a:cubicBezTo>
                <a:cubicBezTo>
                  <a:pt x="1156" y="745"/>
                  <a:pt x="1164" y="746"/>
                  <a:pt x="1171" y="746"/>
                </a:cubicBezTo>
                <a:cubicBezTo>
                  <a:pt x="1203" y="746"/>
                  <a:pt x="1237" y="729"/>
                  <a:pt x="1268" y="729"/>
                </a:cubicBezTo>
                <a:cubicBezTo>
                  <a:pt x="1297" y="742"/>
                  <a:pt x="1336" y="755"/>
                  <a:pt x="1378" y="768"/>
                </a:cubicBezTo>
                <a:cubicBezTo>
                  <a:pt x="1417" y="768"/>
                  <a:pt x="1459" y="781"/>
                  <a:pt x="1485" y="781"/>
                </a:cubicBezTo>
                <a:cubicBezTo>
                  <a:pt x="1527" y="781"/>
                  <a:pt x="1566" y="768"/>
                  <a:pt x="1608" y="768"/>
                </a:cubicBezTo>
                <a:cubicBezTo>
                  <a:pt x="1647" y="768"/>
                  <a:pt x="1673" y="862"/>
                  <a:pt x="1715" y="862"/>
                </a:cubicBezTo>
                <a:lnTo>
                  <a:pt x="1835" y="862"/>
                </a:lnTo>
                <a:cubicBezTo>
                  <a:pt x="1877" y="862"/>
                  <a:pt x="1916" y="836"/>
                  <a:pt x="1958" y="836"/>
                </a:cubicBezTo>
                <a:cubicBezTo>
                  <a:pt x="1984" y="836"/>
                  <a:pt x="2026" y="823"/>
                  <a:pt x="2065" y="823"/>
                </a:cubicBezTo>
                <a:cubicBezTo>
                  <a:pt x="2107" y="823"/>
                  <a:pt x="2146" y="781"/>
                  <a:pt x="2188" y="781"/>
                </a:cubicBezTo>
                <a:cubicBezTo>
                  <a:pt x="2227" y="781"/>
                  <a:pt x="2269" y="862"/>
                  <a:pt x="2295" y="862"/>
                </a:cubicBezTo>
                <a:cubicBezTo>
                  <a:pt x="2337" y="862"/>
                  <a:pt x="2376" y="836"/>
                  <a:pt x="2418" y="836"/>
                </a:cubicBezTo>
                <a:cubicBezTo>
                  <a:pt x="2457" y="836"/>
                  <a:pt x="2499" y="823"/>
                  <a:pt x="2538" y="823"/>
                </a:cubicBezTo>
                <a:cubicBezTo>
                  <a:pt x="2564" y="823"/>
                  <a:pt x="2606" y="794"/>
                  <a:pt x="2645" y="794"/>
                </a:cubicBezTo>
                <a:cubicBezTo>
                  <a:pt x="2687" y="794"/>
                  <a:pt x="2726" y="768"/>
                  <a:pt x="2755" y="768"/>
                </a:cubicBezTo>
                <a:cubicBezTo>
                  <a:pt x="2794" y="755"/>
                  <a:pt x="2836" y="755"/>
                  <a:pt x="2875" y="742"/>
                </a:cubicBezTo>
                <a:cubicBezTo>
                  <a:pt x="2917" y="742"/>
                  <a:pt x="2943" y="729"/>
                  <a:pt x="2985" y="713"/>
                </a:cubicBezTo>
                <a:cubicBezTo>
                  <a:pt x="3024" y="713"/>
                  <a:pt x="3050" y="687"/>
                  <a:pt x="3092" y="687"/>
                </a:cubicBezTo>
                <a:cubicBezTo>
                  <a:pt x="3096" y="686"/>
                  <a:pt x="3100" y="685"/>
                  <a:pt x="3105" y="685"/>
                </a:cubicBezTo>
                <a:cubicBezTo>
                  <a:pt x="3137" y="685"/>
                  <a:pt x="3177" y="716"/>
                  <a:pt x="3211" y="716"/>
                </a:cubicBezTo>
                <a:cubicBezTo>
                  <a:pt x="3217" y="716"/>
                  <a:pt x="3222" y="715"/>
                  <a:pt x="3228" y="713"/>
                </a:cubicBezTo>
                <a:cubicBezTo>
                  <a:pt x="3267" y="713"/>
                  <a:pt x="3309" y="713"/>
                  <a:pt x="3335" y="700"/>
                </a:cubicBezTo>
                <a:cubicBezTo>
                  <a:pt x="3374" y="687"/>
                  <a:pt x="3390" y="619"/>
                  <a:pt x="3416" y="606"/>
                </a:cubicBezTo>
                <a:cubicBezTo>
                  <a:pt x="3471" y="580"/>
                  <a:pt x="3536" y="551"/>
                  <a:pt x="3536" y="525"/>
                </a:cubicBezTo>
                <a:cubicBezTo>
                  <a:pt x="3536" y="499"/>
                  <a:pt x="3471" y="470"/>
                  <a:pt x="3429" y="444"/>
                </a:cubicBezTo>
                <a:cubicBezTo>
                  <a:pt x="3403" y="418"/>
                  <a:pt x="3361" y="405"/>
                  <a:pt x="3322" y="389"/>
                </a:cubicBezTo>
                <a:cubicBezTo>
                  <a:pt x="3293" y="376"/>
                  <a:pt x="3254" y="376"/>
                  <a:pt x="3212" y="363"/>
                </a:cubicBezTo>
                <a:cubicBezTo>
                  <a:pt x="3203" y="360"/>
                  <a:pt x="3195" y="359"/>
                  <a:pt x="3187" y="359"/>
                </a:cubicBezTo>
                <a:cubicBezTo>
                  <a:pt x="3164" y="359"/>
                  <a:pt x="3140" y="367"/>
                  <a:pt x="3117" y="367"/>
                </a:cubicBezTo>
                <a:cubicBezTo>
                  <a:pt x="3108" y="367"/>
                  <a:pt x="3100" y="366"/>
                  <a:pt x="3092" y="363"/>
                </a:cubicBezTo>
                <a:cubicBezTo>
                  <a:pt x="3050" y="350"/>
                  <a:pt x="3024" y="295"/>
                  <a:pt x="2985" y="295"/>
                </a:cubicBezTo>
                <a:cubicBezTo>
                  <a:pt x="2956" y="295"/>
                  <a:pt x="2917" y="295"/>
                  <a:pt x="2875" y="282"/>
                </a:cubicBezTo>
                <a:cubicBezTo>
                  <a:pt x="2836" y="282"/>
                  <a:pt x="2807" y="243"/>
                  <a:pt x="2768" y="227"/>
                </a:cubicBezTo>
                <a:cubicBezTo>
                  <a:pt x="2740" y="227"/>
                  <a:pt x="2713" y="234"/>
                  <a:pt x="2686" y="234"/>
                </a:cubicBezTo>
                <a:cubicBezTo>
                  <a:pt x="2672" y="234"/>
                  <a:pt x="2659" y="232"/>
                  <a:pt x="2645" y="227"/>
                </a:cubicBezTo>
                <a:cubicBezTo>
                  <a:pt x="2606" y="227"/>
                  <a:pt x="2564" y="295"/>
                  <a:pt x="2525" y="295"/>
                </a:cubicBezTo>
                <a:cubicBezTo>
                  <a:pt x="2483" y="295"/>
                  <a:pt x="2457" y="243"/>
                  <a:pt x="2418" y="243"/>
                </a:cubicBezTo>
                <a:lnTo>
                  <a:pt x="2295" y="243"/>
                </a:lnTo>
                <a:cubicBezTo>
                  <a:pt x="2256" y="243"/>
                  <a:pt x="2214" y="269"/>
                  <a:pt x="2175" y="269"/>
                </a:cubicBezTo>
                <a:lnTo>
                  <a:pt x="2159" y="269"/>
                </a:lnTo>
                <a:cubicBezTo>
                  <a:pt x="2175" y="256"/>
                  <a:pt x="2175" y="243"/>
                  <a:pt x="2188" y="243"/>
                </a:cubicBezTo>
                <a:cubicBezTo>
                  <a:pt x="2214" y="214"/>
                  <a:pt x="2269" y="188"/>
                  <a:pt x="2269" y="162"/>
                </a:cubicBezTo>
                <a:cubicBezTo>
                  <a:pt x="2269" y="146"/>
                  <a:pt x="2227" y="94"/>
                  <a:pt x="2188" y="81"/>
                </a:cubicBezTo>
                <a:cubicBezTo>
                  <a:pt x="2185" y="77"/>
                  <a:pt x="2180" y="76"/>
                  <a:pt x="2175" y="76"/>
                </a:cubicBezTo>
                <a:cubicBezTo>
                  <a:pt x="2160" y="76"/>
                  <a:pt x="2139" y="84"/>
                  <a:pt x="2116" y="84"/>
                </a:cubicBezTo>
                <a:cubicBezTo>
                  <a:pt x="2109" y="84"/>
                  <a:pt x="2101" y="84"/>
                  <a:pt x="2094" y="81"/>
                </a:cubicBezTo>
                <a:cubicBezTo>
                  <a:pt x="2087" y="77"/>
                  <a:pt x="2081" y="76"/>
                  <a:pt x="2074" y="76"/>
                </a:cubicBezTo>
                <a:cubicBezTo>
                  <a:pt x="2058" y="76"/>
                  <a:pt x="2041" y="84"/>
                  <a:pt x="2019" y="84"/>
                </a:cubicBezTo>
                <a:cubicBezTo>
                  <a:pt x="2012" y="84"/>
                  <a:pt x="2005" y="84"/>
                  <a:pt x="1997" y="81"/>
                </a:cubicBezTo>
                <a:cubicBezTo>
                  <a:pt x="1971" y="81"/>
                  <a:pt x="1958" y="13"/>
                  <a:pt x="1932" y="0"/>
                </a:cubicBezTo>
                <a:lnTo>
                  <a:pt x="1835" y="0"/>
                </a:lnTo>
                <a:cubicBezTo>
                  <a:pt x="1809" y="0"/>
                  <a:pt x="1770" y="52"/>
                  <a:pt x="1741" y="52"/>
                </a:cubicBezTo>
                <a:cubicBezTo>
                  <a:pt x="1715" y="52"/>
                  <a:pt x="1689" y="13"/>
                  <a:pt x="1647" y="13"/>
                </a:cubicBezTo>
                <a:cubicBezTo>
                  <a:pt x="1621" y="13"/>
                  <a:pt x="1592" y="26"/>
                  <a:pt x="1566" y="26"/>
                </a:cubicBezTo>
                <a:cubicBezTo>
                  <a:pt x="1527" y="26"/>
                  <a:pt x="1498" y="0"/>
                  <a:pt x="1472" y="0"/>
                </a:cubicBezTo>
                <a:cubicBezTo>
                  <a:pt x="1446" y="0"/>
                  <a:pt x="1417" y="13"/>
                  <a:pt x="1378" y="13"/>
                </a:cubicBezTo>
                <a:cubicBezTo>
                  <a:pt x="1349" y="13"/>
                  <a:pt x="1323" y="0"/>
                  <a:pt x="1297" y="0"/>
                </a:cubicBezTo>
                <a:cubicBezTo>
                  <a:pt x="1283" y="4"/>
                  <a:pt x="1271" y="6"/>
                  <a:pt x="1260" y="6"/>
                </a:cubicBezTo>
                <a:cubicBezTo>
                  <a:pt x="1237" y="6"/>
                  <a:pt x="1220" y="0"/>
                  <a:pt x="120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29" name="Google Shape;629;p26"/>
          <p:cNvSpPr/>
          <p:nvPr userDrawn="1"/>
        </p:nvSpPr>
        <p:spPr>
          <a:xfrm>
            <a:off x="3454313" y="5926671"/>
            <a:ext cx="737617" cy="183099"/>
          </a:xfrm>
          <a:custGeom>
            <a:avLst/>
            <a:gdLst/>
            <a:ahLst/>
            <a:cxnLst/>
            <a:rect l="l" t="t" r="r" b="b"/>
            <a:pathLst>
              <a:path w="2982" h="1203" extrusionOk="0">
                <a:moveTo>
                  <a:pt x="1404" y="1"/>
                </a:moveTo>
                <a:cubicBezTo>
                  <a:pt x="1378" y="1"/>
                  <a:pt x="1349" y="56"/>
                  <a:pt x="1323" y="56"/>
                </a:cubicBezTo>
                <a:cubicBezTo>
                  <a:pt x="1297" y="56"/>
                  <a:pt x="1268" y="43"/>
                  <a:pt x="1242" y="43"/>
                </a:cubicBezTo>
                <a:cubicBezTo>
                  <a:pt x="1216" y="43"/>
                  <a:pt x="1187" y="17"/>
                  <a:pt x="1161" y="17"/>
                </a:cubicBezTo>
                <a:lnTo>
                  <a:pt x="1093" y="17"/>
                </a:lnTo>
                <a:cubicBezTo>
                  <a:pt x="1067" y="17"/>
                  <a:pt x="1038" y="69"/>
                  <a:pt x="1012" y="69"/>
                </a:cubicBezTo>
                <a:cubicBezTo>
                  <a:pt x="986" y="69"/>
                  <a:pt x="957" y="56"/>
                  <a:pt x="931" y="56"/>
                </a:cubicBezTo>
                <a:lnTo>
                  <a:pt x="850" y="56"/>
                </a:lnTo>
                <a:cubicBezTo>
                  <a:pt x="824" y="56"/>
                  <a:pt x="811" y="82"/>
                  <a:pt x="782" y="82"/>
                </a:cubicBezTo>
                <a:cubicBezTo>
                  <a:pt x="764" y="82"/>
                  <a:pt x="747" y="76"/>
                  <a:pt x="729" y="76"/>
                </a:cubicBezTo>
                <a:cubicBezTo>
                  <a:pt x="720" y="76"/>
                  <a:pt x="710" y="78"/>
                  <a:pt x="701" y="82"/>
                </a:cubicBezTo>
                <a:cubicBezTo>
                  <a:pt x="675" y="82"/>
                  <a:pt x="649" y="98"/>
                  <a:pt x="620" y="98"/>
                </a:cubicBezTo>
                <a:cubicBezTo>
                  <a:pt x="594" y="98"/>
                  <a:pt x="568" y="56"/>
                  <a:pt x="539" y="56"/>
                </a:cubicBezTo>
                <a:cubicBezTo>
                  <a:pt x="513" y="69"/>
                  <a:pt x="487" y="69"/>
                  <a:pt x="471" y="82"/>
                </a:cubicBezTo>
                <a:cubicBezTo>
                  <a:pt x="445" y="82"/>
                  <a:pt x="419" y="111"/>
                  <a:pt x="390" y="111"/>
                </a:cubicBezTo>
                <a:cubicBezTo>
                  <a:pt x="369" y="111"/>
                  <a:pt x="349" y="93"/>
                  <a:pt x="327" y="93"/>
                </a:cubicBezTo>
                <a:cubicBezTo>
                  <a:pt x="321" y="93"/>
                  <a:pt x="315" y="95"/>
                  <a:pt x="309" y="98"/>
                </a:cubicBezTo>
                <a:cubicBezTo>
                  <a:pt x="283" y="98"/>
                  <a:pt x="270" y="150"/>
                  <a:pt x="244" y="150"/>
                </a:cubicBezTo>
                <a:cubicBezTo>
                  <a:pt x="234" y="154"/>
                  <a:pt x="225" y="156"/>
                  <a:pt x="216" y="156"/>
                </a:cubicBezTo>
                <a:cubicBezTo>
                  <a:pt x="197" y="156"/>
                  <a:pt x="180" y="150"/>
                  <a:pt x="163" y="150"/>
                </a:cubicBezTo>
                <a:cubicBezTo>
                  <a:pt x="134" y="163"/>
                  <a:pt x="108" y="163"/>
                  <a:pt x="95" y="179"/>
                </a:cubicBezTo>
                <a:cubicBezTo>
                  <a:pt x="66" y="192"/>
                  <a:pt x="40" y="218"/>
                  <a:pt x="27" y="231"/>
                </a:cubicBezTo>
                <a:cubicBezTo>
                  <a:pt x="1" y="244"/>
                  <a:pt x="14" y="273"/>
                  <a:pt x="14" y="299"/>
                </a:cubicBezTo>
                <a:cubicBezTo>
                  <a:pt x="14" y="325"/>
                  <a:pt x="14" y="341"/>
                  <a:pt x="40" y="354"/>
                </a:cubicBezTo>
                <a:cubicBezTo>
                  <a:pt x="46" y="360"/>
                  <a:pt x="60" y="360"/>
                  <a:pt x="75" y="360"/>
                </a:cubicBezTo>
                <a:cubicBezTo>
                  <a:pt x="91" y="360"/>
                  <a:pt x="108" y="360"/>
                  <a:pt x="121" y="367"/>
                </a:cubicBezTo>
                <a:cubicBezTo>
                  <a:pt x="134" y="380"/>
                  <a:pt x="163" y="406"/>
                  <a:pt x="189" y="406"/>
                </a:cubicBezTo>
                <a:cubicBezTo>
                  <a:pt x="197" y="411"/>
                  <a:pt x="206" y="413"/>
                  <a:pt x="216" y="413"/>
                </a:cubicBezTo>
                <a:cubicBezTo>
                  <a:pt x="234" y="413"/>
                  <a:pt x="253" y="406"/>
                  <a:pt x="270" y="406"/>
                </a:cubicBezTo>
                <a:cubicBezTo>
                  <a:pt x="296" y="422"/>
                  <a:pt x="309" y="461"/>
                  <a:pt x="338" y="461"/>
                </a:cubicBezTo>
                <a:cubicBezTo>
                  <a:pt x="364" y="461"/>
                  <a:pt x="390" y="487"/>
                  <a:pt x="419" y="487"/>
                </a:cubicBezTo>
                <a:lnTo>
                  <a:pt x="500" y="487"/>
                </a:lnTo>
                <a:cubicBezTo>
                  <a:pt x="526" y="487"/>
                  <a:pt x="552" y="516"/>
                  <a:pt x="581" y="516"/>
                </a:cubicBezTo>
                <a:lnTo>
                  <a:pt x="662" y="516"/>
                </a:lnTo>
                <a:cubicBezTo>
                  <a:pt x="688" y="516"/>
                  <a:pt x="714" y="503"/>
                  <a:pt x="743" y="503"/>
                </a:cubicBezTo>
                <a:cubicBezTo>
                  <a:pt x="769" y="503"/>
                  <a:pt x="782" y="474"/>
                  <a:pt x="811" y="474"/>
                </a:cubicBezTo>
                <a:cubicBezTo>
                  <a:pt x="756" y="503"/>
                  <a:pt x="769" y="542"/>
                  <a:pt x="769" y="568"/>
                </a:cubicBezTo>
                <a:cubicBezTo>
                  <a:pt x="769" y="597"/>
                  <a:pt x="769" y="610"/>
                  <a:pt x="795" y="636"/>
                </a:cubicBezTo>
                <a:cubicBezTo>
                  <a:pt x="798" y="639"/>
                  <a:pt x="803" y="640"/>
                  <a:pt x="808" y="640"/>
                </a:cubicBezTo>
                <a:cubicBezTo>
                  <a:pt x="822" y="640"/>
                  <a:pt x="841" y="632"/>
                  <a:pt x="858" y="632"/>
                </a:cubicBezTo>
                <a:cubicBezTo>
                  <a:pt x="864" y="632"/>
                  <a:pt x="870" y="633"/>
                  <a:pt x="876" y="636"/>
                </a:cubicBezTo>
                <a:cubicBezTo>
                  <a:pt x="892" y="649"/>
                  <a:pt x="892" y="691"/>
                  <a:pt x="918" y="691"/>
                </a:cubicBezTo>
                <a:cubicBezTo>
                  <a:pt x="892" y="691"/>
                  <a:pt x="876" y="678"/>
                  <a:pt x="850" y="678"/>
                </a:cubicBezTo>
                <a:cubicBezTo>
                  <a:pt x="824" y="691"/>
                  <a:pt x="795" y="717"/>
                  <a:pt x="782" y="717"/>
                </a:cubicBezTo>
                <a:cubicBezTo>
                  <a:pt x="743" y="730"/>
                  <a:pt x="730" y="746"/>
                  <a:pt x="701" y="759"/>
                </a:cubicBezTo>
                <a:cubicBezTo>
                  <a:pt x="695" y="762"/>
                  <a:pt x="689" y="763"/>
                  <a:pt x="682" y="763"/>
                </a:cubicBezTo>
                <a:cubicBezTo>
                  <a:pt x="664" y="763"/>
                  <a:pt x="643" y="755"/>
                  <a:pt x="625" y="755"/>
                </a:cubicBezTo>
                <a:cubicBezTo>
                  <a:pt x="618" y="755"/>
                  <a:pt x="612" y="756"/>
                  <a:pt x="607" y="759"/>
                </a:cubicBezTo>
                <a:cubicBezTo>
                  <a:pt x="581" y="785"/>
                  <a:pt x="594" y="827"/>
                  <a:pt x="594" y="840"/>
                </a:cubicBezTo>
                <a:cubicBezTo>
                  <a:pt x="607" y="866"/>
                  <a:pt x="594" y="892"/>
                  <a:pt x="620" y="921"/>
                </a:cubicBezTo>
                <a:cubicBezTo>
                  <a:pt x="649" y="921"/>
                  <a:pt x="675" y="934"/>
                  <a:pt x="701" y="947"/>
                </a:cubicBezTo>
                <a:lnTo>
                  <a:pt x="782" y="947"/>
                </a:lnTo>
                <a:cubicBezTo>
                  <a:pt x="795" y="947"/>
                  <a:pt x="824" y="960"/>
                  <a:pt x="850" y="960"/>
                </a:cubicBezTo>
                <a:cubicBezTo>
                  <a:pt x="876" y="960"/>
                  <a:pt x="905" y="960"/>
                  <a:pt x="931" y="973"/>
                </a:cubicBezTo>
                <a:cubicBezTo>
                  <a:pt x="957" y="973"/>
                  <a:pt x="986" y="960"/>
                  <a:pt x="1012" y="960"/>
                </a:cubicBezTo>
                <a:cubicBezTo>
                  <a:pt x="1038" y="960"/>
                  <a:pt x="1054" y="989"/>
                  <a:pt x="1080" y="989"/>
                </a:cubicBezTo>
                <a:cubicBezTo>
                  <a:pt x="1083" y="991"/>
                  <a:pt x="1087" y="992"/>
                  <a:pt x="1090" y="992"/>
                </a:cubicBezTo>
                <a:cubicBezTo>
                  <a:pt x="1113" y="992"/>
                  <a:pt x="1138" y="960"/>
                  <a:pt x="1161" y="960"/>
                </a:cubicBezTo>
                <a:cubicBezTo>
                  <a:pt x="1187" y="960"/>
                  <a:pt x="1216" y="973"/>
                  <a:pt x="1242" y="973"/>
                </a:cubicBezTo>
                <a:cubicBezTo>
                  <a:pt x="1268" y="973"/>
                  <a:pt x="1281" y="989"/>
                  <a:pt x="1310" y="989"/>
                </a:cubicBezTo>
                <a:cubicBezTo>
                  <a:pt x="1297" y="1002"/>
                  <a:pt x="1297" y="1015"/>
                  <a:pt x="1297" y="1028"/>
                </a:cubicBezTo>
                <a:cubicBezTo>
                  <a:pt x="1297" y="1054"/>
                  <a:pt x="1297" y="1096"/>
                  <a:pt x="1323" y="1109"/>
                </a:cubicBezTo>
                <a:cubicBezTo>
                  <a:pt x="1328" y="1112"/>
                  <a:pt x="1334" y="1113"/>
                  <a:pt x="1340" y="1113"/>
                </a:cubicBezTo>
                <a:cubicBezTo>
                  <a:pt x="1365" y="1113"/>
                  <a:pt x="1396" y="1096"/>
                  <a:pt x="1417" y="1096"/>
                </a:cubicBezTo>
                <a:cubicBezTo>
                  <a:pt x="1443" y="1109"/>
                  <a:pt x="1459" y="1122"/>
                  <a:pt x="1485" y="1135"/>
                </a:cubicBezTo>
                <a:cubicBezTo>
                  <a:pt x="1511" y="1135"/>
                  <a:pt x="1540" y="1151"/>
                  <a:pt x="1566" y="1151"/>
                </a:cubicBezTo>
                <a:cubicBezTo>
                  <a:pt x="1592" y="1151"/>
                  <a:pt x="1621" y="1177"/>
                  <a:pt x="1647" y="1177"/>
                </a:cubicBezTo>
                <a:cubicBezTo>
                  <a:pt x="1660" y="1177"/>
                  <a:pt x="1686" y="1190"/>
                  <a:pt x="1715" y="1190"/>
                </a:cubicBezTo>
                <a:cubicBezTo>
                  <a:pt x="1741" y="1190"/>
                  <a:pt x="1767" y="1151"/>
                  <a:pt x="1796" y="1151"/>
                </a:cubicBezTo>
                <a:cubicBezTo>
                  <a:pt x="1822" y="1151"/>
                  <a:pt x="1848" y="1203"/>
                  <a:pt x="1877" y="1203"/>
                </a:cubicBezTo>
                <a:cubicBezTo>
                  <a:pt x="1903" y="1203"/>
                  <a:pt x="1929" y="1151"/>
                  <a:pt x="1958" y="1151"/>
                </a:cubicBezTo>
                <a:lnTo>
                  <a:pt x="2039" y="1151"/>
                </a:lnTo>
                <a:cubicBezTo>
                  <a:pt x="2065" y="1151"/>
                  <a:pt x="2091" y="1177"/>
                  <a:pt x="2120" y="1177"/>
                </a:cubicBezTo>
                <a:cubicBezTo>
                  <a:pt x="2146" y="1177"/>
                  <a:pt x="2172" y="1164"/>
                  <a:pt x="2188" y="1164"/>
                </a:cubicBezTo>
                <a:cubicBezTo>
                  <a:pt x="2214" y="1164"/>
                  <a:pt x="2253" y="1190"/>
                  <a:pt x="2269" y="1190"/>
                </a:cubicBezTo>
                <a:cubicBezTo>
                  <a:pt x="2295" y="1190"/>
                  <a:pt x="2321" y="1164"/>
                  <a:pt x="2350" y="1164"/>
                </a:cubicBezTo>
                <a:cubicBezTo>
                  <a:pt x="2359" y="1160"/>
                  <a:pt x="2367" y="1158"/>
                  <a:pt x="2376" y="1158"/>
                </a:cubicBezTo>
                <a:cubicBezTo>
                  <a:pt x="2393" y="1158"/>
                  <a:pt x="2411" y="1164"/>
                  <a:pt x="2431" y="1164"/>
                </a:cubicBezTo>
                <a:lnTo>
                  <a:pt x="2512" y="1164"/>
                </a:lnTo>
                <a:cubicBezTo>
                  <a:pt x="2538" y="1151"/>
                  <a:pt x="2551" y="1109"/>
                  <a:pt x="2577" y="1109"/>
                </a:cubicBezTo>
                <a:cubicBezTo>
                  <a:pt x="2601" y="1109"/>
                  <a:pt x="2632" y="1139"/>
                  <a:pt x="2659" y="1139"/>
                </a:cubicBezTo>
                <a:cubicBezTo>
                  <a:pt x="2664" y="1139"/>
                  <a:pt x="2669" y="1137"/>
                  <a:pt x="2674" y="1135"/>
                </a:cubicBezTo>
                <a:cubicBezTo>
                  <a:pt x="2700" y="1135"/>
                  <a:pt x="2713" y="1109"/>
                  <a:pt x="2739" y="1096"/>
                </a:cubicBezTo>
                <a:cubicBezTo>
                  <a:pt x="2768" y="1083"/>
                  <a:pt x="2794" y="1070"/>
                  <a:pt x="2807" y="1070"/>
                </a:cubicBezTo>
                <a:cubicBezTo>
                  <a:pt x="2836" y="1054"/>
                  <a:pt x="2875" y="1054"/>
                  <a:pt x="2888" y="1041"/>
                </a:cubicBezTo>
                <a:cubicBezTo>
                  <a:pt x="2917" y="1015"/>
                  <a:pt x="2901" y="1002"/>
                  <a:pt x="2901" y="973"/>
                </a:cubicBezTo>
                <a:cubicBezTo>
                  <a:pt x="2901" y="960"/>
                  <a:pt x="2930" y="908"/>
                  <a:pt x="2901" y="892"/>
                </a:cubicBezTo>
                <a:cubicBezTo>
                  <a:pt x="2896" y="889"/>
                  <a:pt x="2891" y="889"/>
                  <a:pt x="2885" y="889"/>
                </a:cubicBezTo>
                <a:cubicBezTo>
                  <a:pt x="2861" y="889"/>
                  <a:pt x="2831" y="908"/>
                  <a:pt x="2807" y="908"/>
                </a:cubicBezTo>
                <a:cubicBezTo>
                  <a:pt x="2781" y="892"/>
                  <a:pt x="2768" y="866"/>
                  <a:pt x="2739" y="866"/>
                </a:cubicBezTo>
                <a:cubicBezTo>
                  <a:pt x="2730" y="862"/>
                  <a:pt x="2721" y="860"/>
                  <a:pt x="2713" y="860"/>
                </a:cubicBezTo>
                <a:cubicBezTo>
                  <a:pt x="2695" y="860"/>
                  <a:pt x="2677" y="866"/>
                  <a:pt x="2658" y="866"/>
                </a:cubicBezTo>
                <a:cubicBezTo>
                  <a:pt x="2632" y="866"/>
                  <a:pt x="2606" y="853"/>
                  <a:pt x="2577" y="840"/>
                </a:cubicBezTo>
                <a:cubicBezTo>
                  <a:pt x="2551" y="840"/>
                  <a:pt x="2525" y="866"/>
                  <a:pt x="2496" y="866"/>
                </a:cubicBezTo>
                <a:cubicBezTo>
                  <a:pt x="2483" y="866"/>
                  <a:pt x="2457" y="853"/>
                  <a:pt x="2431" y="853"/>
                </a:cubicBezTo>
                <a:cubicBezTo>
                  <a:pt x="2402" y="840"/>
                  <a:pt x="2376" y="798"/>
                  <a:pt x="2350" y="798"/>
                </a:cubicBezTo>
                <a:lnTo>
                  <a:pt x="2269" y="798"/>
                </a:lnTo>
                <a:cubicBezTo>
                  <a:pt x="2253" y="798"/>
                  <a:pt x="2240" y="827"/>
                  <a:pt x="2214" y="827"/>
                </a:cubicBezTo>
                <a:cubicBezTo>
                  <a:pt x="2240" y="811"/>
                  <a:pt x="2253" y="798"/>
                  <a:pt x="2253" y="785"/>
                </a:cubicBezTo>
                <a:cubicBezTo>
                  <a:pt x="2253" y="772"/>
                  <a:pt x="2227" y="759"/>
                  <a:pt x="2214" y="746"/>
                </a:cubicBezTo>
                <a:cubicBezTo>
                  <a:pt x="2240" y="746"/>
                  <a:pt x="2240" y="704"/>
                  <a:pt x="2269" y="704"/>
                </a:cubicBezTo>
                <a:cubicBezTo>
                  <a:pt x="2295" y="704"/>
                  <a:pt x="2321" y="730"/>
                  <a:pt x="2350" y="730"/>
                </a:cubicBezTo>
                <a:cubicBezTo>
                  <a:pt x="2376" y="717"/>
                  <a:pt x="2389" y="717"/>
                  <a:pt x="2415" y="704"/>
                </a:cubicBezTo>
                <a:lnTo>
                  <a:pt x="2496" y="704"/>
                </a:lnTo>
                <a:cubicBezTo>
                  <a:pt x="2525" y="704"/>
                  <a:pt x="2551" y="691"/>
                  <a:pt x="2564" y="678"/>
                </a:cubicBezTo>
                <a:cubicBezTo>
                  <a:pt x="2593" y="678"/>
                  <a:pt x="2619" y="665"/>
                  <a:pt x="2645" y="665"/>
                </a:cubicBezTo>
                <a:cubicBezTo>
                  <a:pt x="2650" y="662"/>
                  <a:pt x="2654" y="661"/>
                  <a:pt x="2659" y="661"/>
                </a:cubicBezTo>
                <a:cubicBezTo>
                  <a:pt x="2679" y="661"/>
                  <a:pt x="2697" y="681"/>
                  <a:pt x="2715" y="681"/>
                </a:cubicBezTo>
                <a:cubicBezTo>
                  <a:pt x="2719" y="681"/>
                  <a:pt x="2722" y="680"/>
                  <a:pt x="2726" y="678"/>
                </a:cubicBezTo>
                <a:cubicBezTo>
                  <a:pt x="2755" y="678"/>
                  <a:pt x="2768" y="610"/>
                  <a:pt x="2781" y="597"/>
                </a:cubicBezTo>
                <a:lnTo>
                  <a:pt x="2862" y="597"/>
                </a:lnTo>
                <a:cubicBezTo>
                  <a:pt x="2888" y="584"/>
                  <a:pt x="2901" y="555"/>
                  <a:pt x="2917" y="542"/>
                </a:cubicBezTo>
                <a:cubicBezTo>
                  <a:pt x="2943" y="529"/>
                  <a:pt x="2982" y="516"/>
                  <a:pt x="2982" y="487"/>
                </a:cubicBezTo>
                <a:cubicBezTo>
                  <a:pt x="2982" y="474"/>
                  <a:pt x="2930" y="474"/>
                  <a:pt x="2901" y="448"/>
                </a:cubicBezTo>
                <a:cubicBezTo>
                  <a:pt x="2888" y="448"/>
                  <a:pt x="2875" y="393"/>
                  <a:pt x="2849" y="380"/>
                </a:cubicBezTo>
                <a:cubicBezTo>
                  <a:pt x="2836" y="380"/>
                  <a:pt x="2807" y="367"/>
                  <a:pt x="2768" y="367"/>
                </a:cubicBezTo>
                <a:cubicBezTo>
                  <a:pt x="2765" y="364"/>
                  <a:pt x="2762" y="363"/>
                  <a:pt x="2757" y="363"/>
                </a:cubicBezTo>
                <a:cubicBezTo>
                  <a:pt x="2739" y="363"/>
                  <a:pt x="2708" y="380"/>
                  <a:pt x="2687" y="380"/>
                </a:cubicBezTo>
                <a:cubicBezTo>
                  <a:pt x="2658" y="367"/>
                  <a:pt x="2645" y="341"/>
                  <a:pt x="2619" y="325"/>
                </a:cubicBezTo>
                <a:cubicBezTo>
                  <a:pt x="2593" y="325"/>
                  <a:pt x="2564" y="341"/>
                  <a:pt x="2538" y="341"/>
                </a:cubicBezTo>
                <a:cubicBezTo>
                  <a:pt x="2529" y="336"/>
                  <a:pt x="2520" y="334"/>
                  <a:pt x="2511" y="334"/>
                </a:cubicBezTo>
                <a:cubicBezTo>
                  <a:pt x="2493" y="334"/>
                  <a:pt x="2474" y="341"/>
                  <a:pt x="2457" y="341"/>
                </a:cubicBezTo>
                <a:cubicBezTo>
                  <a:pt x="2448" y="336"/>
                  <a:pt x="2439" y="334"/>
                  <a:pt x="2430" y="334"/>
                </a:cubicBezTo>
                <a:cubicBezTo>
                  <a:pt x="2412" y="334"/>
                  <a:pt x="2393" y="341"/>
                  <a:pt x="2376" y="341"/>
                </a:cubicBezTo>
                <a:cubicBezTo>
                  <a:pt x="2350" y="325"/>
                  <a:pt x="2321" y="286"/>
                  <a:pt x="2295" y="286"/>
                </a:cubicBezTo>
                <a:cubicBezTo>
                  <a:pt x="2269" y="286"/>
                  <a:pt x="2240" y="312"/>
                  <a:pt x="2214" y="312"/>
                </a:cubicBezTo>
                <a:cubicBezTo>
                  <a:pt x="2188" y="312"/>
                  <a:pt x="2133" y="286"/>
                  <a:pt x="2107" y="286"/>
                </a:cubicBezTo>
                <a:cubicBezTo>
                  <a:pt x="2159" y="260"/>
                  <a:pt x="2201" y="244"/>
                  <a:pt x="2201" y="218"/>
                </a:cubicBezTo>
                <a:cubicBezTo>
                  <a:pt x="2201" y="192"/>
                  <a:pt x="2188" y="179"/>
                  <a:pt x="2159" y="163"/>
                </a:cubicBezTo>
                <a:cubicBezTo>
                  <a:pt x="2146" y="156"/>
                  <a:pt x="2133" y="156"/>
                  <a:pt x="2119" y="156"/>
                </a:cubicBezTo>
                <a:cubicBezTo>
                  <a:pt x="2106" y="156"/>
                  <a:pt x="2092" y="156"/>
                  <a:pt x="2078" y="150"/>
                </a:cubicBezTo>
                <a:cubicBezTo>
                  <a:pt x="2065" y="137"/>
                  <a:pt x="2039" y="111"/>
                  <a:pt x="2010" y="98"/>
                </a:cubicBezTo>
                <a:cubicBezTo>
                  <a:pt x="1997" y="98"/>
                  <a:pt x="1971" y="69"/>
                  <a:pt x="1945" y="69"/>
                </a:cubicBezTo>
                <a:cubicBezTo>
                  <a:pt x="1939" y="66"/>
                  <a:pt x="1933" y="65"/>
                  <a:pt x="1928" y="65"/>
                </a:cubicBezTo>
                <a:cubicBezTo>
                  <a:pt x="1905" y="65"/>
                  <a:pt x="1885" y="82"/>
                  <a:pt x="1864" y="82"/>
                </a:cubicBezTo>
                <a:cubicBezTo>
                  <a:pt x="1835" y="82"/>
                  <a:pt x="1809" y="69"/>
                  <a:pt x="1783" y="69"/>
                </a:cubicBezTo>
                <a:cubicBezTo>
                  <a:pt x="1754" y="69"/>
                  <a:pt x="1741" y="30"/>
                  <a:pt x="1715" y="17"/>
                </a:cubicBezTo>
                <a:lnTo>
                  <a:pt x="1634" y="17"/>
                </a:lnTo>
                <a:cubicBezTo>
                  <a:pt x="1609" y="17"/>
                  <a:pt x="1586" y="46"/>
                  <a:pt x="1564" y="46"/>
                </a:cubicBezTo>
                <a:cubicBezTo>
                  <a:pt x="1560" y="46"/>
                  <a:pt x="1557" y="45"/>
                  <a:pt x="1553" y="43"/>
                </a:cubicBezTo>
                <a:cubicBezTo>
                  <a:pt x="1524" y="43"/>
                  <a:pt x="1498" y="17"/>
                  <a:pt x="1485" y="17"/>
                </a:cubicBezTo>
                <a:cubicBezTo>
                  <a:pt x="1459" y="17"/>
                  <a:pt x="1430" y="1"/>
                  <a:pt x="1404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0" name="Google Shape;630;p26"/>
          <p:cNvSpPr/>
          <p:nvPr userDrawn="1"/>
        </p:nvSpPr>
        <p:spPr>
          <a:xfrm>
            <a:off x="4402420" y="5875380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14" y="43"/>
                  <a:pt x="40" y="43"/>
                </a:cubicBezTo>
                <a:cubicBezTo>
                  <a:pt x="69" y="43"/>
                  <a:pt x="82" y="30"/>
                  <a:pt x="82" y="30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1" name="Google Shape;631;p26"/>
          <p:cNvSpPr/>
          <p:nvPr userDrawn="1"/>
        </p:nvSpPr>
        <p:spPr>
          <a:xfrm>
            <a:off x="4319063" y="5867616"/>
            <a:ext cx="23499" cy="3957"/>
          </a:xfrm>
          <a:custGeom>
            <a:avLst/>
            <a:gdLst/>
            <a:ahLst/>
            <a:cxnLst/>
            <a:rect l="l" t="t" r="r" b="b"/>
            <a:pathLst>
              <a:path w="95" h="26" extrusionOk="0">
                <a:moveTo>
                  <a:pt x="53" y="0"/>
                </a:moveTo>
                <a:cubicBezTo>
                  <a:pt x="27" y="0"/>
                  <a:pt x="1" y="0"/>
                  <a:pt x="1" y="13"/>
                </a:cubicBezTo>
                <a:cubicBezTo>
                  <a:pt x="1" y="26"/>
                  <a:pt x="27" y="26"/>
                  <a:pt x="40" y="26"/>
                </a:cubicBezTo>
                <a:cubicBezTo>
                  <a:pt x="69" y="26"/>
                  <a:pt x="95" y="26"/>
                  <a:pt x="95" y="13"/>
                </a:cubicBezTo>
                <a:cubicBezTo>
                  <a:pt x="95" y="13"/>
                  <a:pt x="69" y="0"/>
                  <a:pt x="5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2" name="Google Shape;632;p26"/>
          <p:cNvSpPr/>
          <p:nvPr userDrawn="1"/>
        </p:nvSpPr>
        <p:spPr>
          <a:xfrm>
            <a:off x="4365564" y="5861073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3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43"/>
                  <a:pt x="43" y="43"/>
                </a:cubicBezTo>
                <a:cubicBezTo>
                  <a:pt x="69" y="43"/>
                  <a:pt x="95" y="43"/>
                  <a:pt x="95" y="27"/>
                </a:cubicBezTo>
                <a:cubicBezTo>
                  <a:pt x="95" y="14"/>
                  <a:pt x="69" y="14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3" name="Google Shape;633;p26"/>
          <p:cNvSpPr/>
          <p:nvPr userDrawn="1"/>
        </p:nvSpPr>
        <p:spPr>
          <a:xfrm>
            <a:off x="4271817" y="5877358"/>
            <a:ext cx="20283" cy="4567"/>
          </a:xfrm>
          <a:custGeom>
            <a:avLst/>
            <a:gdLst/>
            <a:ahLst/>
            <a:cxnLst/>
            <a:rect l="l" t="t" r="r" b="b"/>
            <a:pathLst>
              <a:path w="82" h="30" extrusionOk="0">
                <a:moveTo>
                  <a:pt x="43" y="1"/>
                </a:moveTo>
                <a:cubicBezTo>
                  <a:pt x="17" y="1"/>
                  <a:pt x="1" y="1"/>
                  <a:pt x="1" y="17"/>
                </a:cubicBezTo>
                <a:cubicBezTo>
                  <a:pt x="1" y="17"/>
                  <a:pt x="17" y="30"/>
                  <a:pt x="43" y="30"/>
                </a:cubicBezTo>
                <a:cubicBezTo>
                  <a:pt x="69" y="30"/>
                  <a:pt x="82" y="30"/>
                  <a:pt x="82" y="17"/>
                </a:cubicBezTo>
                <a:cubicBezTo>
                  <a:pt x="82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4" name="Google Shape;634;p26"/>
          <p:cNvSpPr/>
          <p:nvPr userDrawn="1"/>
        </p:nvSpPr>
        <p:spPr>
          <a:xfrm>
            <a:off x="4445708" y="5865029"/>
            <a:ext cx="23499" cy="4567"/>
          </a:xfrm>
          <a:custGeom>
            <a:avLst/>
            <a:gdLst/>
            <a:ahLst/>
            <a:cxnLst/>
            <a:rect l="l" t="t" r="r" b="b"/>
            <a:pathLst>
              <a:path w="95" h="30" extrusionOk="0">
                <a:moveTo>
                  <a:pt x="43" y="1"/>
                </a:moveTo>
                <a:cubicBezTo>
                  <a:pt x="27" y="1"/>
                  <a:pt x="1" y="1"/>
                  <a:pt x="1" y="17"/>
                </a:cubicBezTo>
                <a:cubicBezTo>
                  <a:pt x="1" y="17"/>
                  <a:pt x="14" y="30"/>
                  <a:pt x="43" y="30"/>
                </a:cubicBezTo>
                <a:cubicBezTo>
                  <a:pt x="69" y="30"/>
                  <a:pt x="95" y="30"/>
                  <a:pt x="95" y="17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5" name="Google Shape;635;p26"/>
          <p:cNvSpPr/>
          <p:nvPr userDrawn="1"/>
        </p:nvSpPr>
        <p:spPr>
          <a:xfrm>
            <a:off x="4428888" y="5891055"/>
            <a:ext cx="23499" cy="5175"/>
          </a:xfrm>
          <a:custGeom>
            <a:avLst/>
            <a:gdLst/>
            <a:ahLst/>
            <a:cxnLst/>
            <a:rect l="l" t="t" r="r" b="b"/>
            <a:pathLst>
              <a:path w="95" h="34" extrusionOk="0">
                <a:moveTo>
                  <a:pt x="19" y="1"/>
                </a:moveTo>
                <a:cubicBezTo>
                  <a:pt x="6" y="1"/>
                  <a:pt x="1" y="8"/>
                  <a:pt x="1" y="8"/>
                </a:cubicBezTo>
                <a:cubicBezTo>
                  <a:pt x="1" y="21"/>
                  <a:pt x="14" y="34"/>
                  <a:pt x="43" y="34"/>
                </a:cubicBezTo>
                <a:cubicBezTo>
                  <a:pt x="69" y="34"/>
                  <a:pt x="82" y="34"/>
                  <a:pt x="82" y="21"/>
                </a:cubicBezTo>
                <a:cubicBezTo>
                  <a:pt x="95" y="8"/>
                  <a:pt x="69" y="8"/>
                  <a:pt x="43" y="8"/>
                </a:cubicBezTo>
                <a:cubicBezTo>
                  <a:pt x="33" y="3"/>
                  <a:pt x="25" y="1"/>
                  <a:pt x="1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6" name="Google Shape;636;p26"/>
          <p:cNvSpPr/>
          <p:nvPr userDrawn="1"/>
        </p:nvSpPr>
        <p:spPr>
          <a:xfrm>
            <a:off x="4282207" y="5854223"/>
            <a:ext cx="23499" cy="5023"/>
          </a:xfrm>
          <a:custGeom>
            <a:avLst/>
            <a:gdLst/>
            <a:ahLst/>
            <a:cxnLst/>
            <a:rect l="l" t="t" r="r" b="b"/>
            <a:pathLst>
              <a:path w="95" h="33" extrusionOk="0">
                <a:moveTo>
                  <a:pt x="26" y="0"/>
                </a:moveTo>
                <a:cubicBezTo>
                  <a:pt x="14" y="0"/>
                  <a:pt x="1" y="11"/>
                  <a:pt x="1" y="20"/>
                </a:cubicBezTo>
                <a:cubicBezTo>
                  <a:pt x="1" y="20"/>
                  <a:pt x="14" y="33"/>
                  <a:pt x="40" y="33"/>
                </a:cubicBezTo>
                <a:cubicBezTo>
                  <a:pt x="69" y="33"/>
                  <a:pt x="82" y="33"/>
                  <a:pt x="95" y="20"/>
                </a:cubicBezTo>
                <a:cubicBezTo>
                  <a:pt x="95" y="7"/>
                  <a:pt x="69" y="7"/>
                  <a:pt x="40" y="7"/>
                </a:cubicBezTo>
                <a:cubicBezTo>
                  <a:pt x="36" y="2"/>
                  <a:pt x="31" y="0"/>
                  <a:pt x="2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7" name="Google Shape;637;p26"/>
          <p:cNvSpPr/>
          <p:nvPr userDrawn="1"/>
        </p:nvSpPr>
        <p:spPr>
          <a:xfrm>
            <a:off x="4395989" y="5846764"/>
            <a:ext cx="23499" cy="6088"/>
          </a:xfrm>
          <a:custGeom>
            <a:avLst/>
            <a:gdLst/>
            <a:ahLst/>
            <a:cxnLst/>
            <a:rect l="l" t="t" r="r" b="b"/>
            <a:pathLst>
              <a:path w="95" h="40" extrusionOk="0">
                <a:moveTo>
                  <a:pt x="40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14" y="27"/>
                  <a:pt x="40" y="40"/>
                </a:cubicBezTo>
                <a:cubicBezTo>
                  <a:pt x="66" y="40"/>
                  <a:pt x="95" y="27"/>
                  <a:pt x="95" y="27"/>
                </a:cubicBezTo>
                <a:cubicBezTo>
                  <a:pt x="95" y="14"/>
                  <a:pt x="66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8" name="Google Shape;638;p26"/>
          <p:cNvSpPr/>
          <p:nvPr userDrawn="1"/>
        </p:nvSpPr>
        <p:spPr>
          <a:xfrm>
            <a:off x="4492212" y="5877358"/>
            <a:ext cx="24241" cy="6545"/>
          </a:xfrm>
          <a:custGeom>
            <a:avLst/>
            <a:gdLst/>
            <a:ahLst/>
            <a:cxnLst/>
            <a:rect l="l" t="t" r="r" b="b"/>
            <a:pathLst>
              <a:path w="98" h="43" extrusionOk="0">
                <a:moveTo>
                  <a:pt x="43" y="1"/>
                </a:moveTo>
                <a:cubicBezTo>
                  <a:pt x="30" y="1"/>
                  <a:pt x="1" y="1"/>
                  <a:pt x="1" y="17"/>
                </a:cubicBezTo>
                <a:cubicBezTo>
                  <a:pt x="1" y="30"/>
                  <a:pt x="17" y="30"/>
                  <a:pt x="43" y="43"/>
                </a:cubicBezTo>
                <a:cubicBezTo>
                  <a:pt x="69" y="43"/>
                  <a:pt x="98" y="30"/>
                  <a:pt x="98" y="30"/>
                </a:cubicBezTo>
                <a:cubicBezTo>
                  <a:pt x="98" y="17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39" name="Google Shape;639;p26"/>
          <p:cNvSpPr/>
          <p:nvPr userDrawn="1"/>
        </p:nvSpPr>
        <p:spPr>
          <a:xfrm>
            <a:off x="4211712" y="5867616"/>
            <a:ext cx="24241" cy="3957"/>
          </a:xfrm>
          <a:custGeom>
            <a:avLst/>
            <a:gdLst/>
            <a:ahLst/>
            <a:cxnLst/>
            <a:rect l="l" t="t" r="r" b="b"/>
            <a:pathLst>
              <a:path w="98" h="26" extrusionOk="0">
                <a:moveTo>
                  <a:pt x="56" y="0"/>
                </a:moveTo>
                <a:cubicBezTo>
                  <a:pt x="30" y="0"/>
                  <a:pt x="17" y="0"/>
                  <a:pt x="17" y="13"/>
                </a:cubicBezTo>
                <a:cubicBezTo>
                  <a:pt x="1" y="26"/>
                  <a:pt x="30" y="26"/>
                  <a:pt x="56" y="26"/>
                </a:cubicBezTo>
                <a:cubicBezTo>
                  <a:pt x="82" y="26"/>
                  <a:pt x="98" y="26"/>
                  <a:pt x="98" y="13"/>
                </a:cubicBezTo>
                <a:cubicBezTo>
                  <a:pt x="98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0" name="Google Shape;640;p26"/>
          <p:cNvSpPr/>
          <p:nvPr userDrawn="1"/>
        </p:nvSpPr>
        <p:spPr>
          <a:xfrm>
            <a:off x="4325493" y="5898057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56" y="1"/>
                </a:moveTo>
                <a:cubicBezTo>
                  <a:pt x="27" y="1"/>
                  <a:pt x="1" y="14"/>
                  <a:pt x="1" y="14"/>
                </a:cubicBezTo>
                <a:cubicBezTo>
                  <a:pt x="1" y="27"/>
                  <a:pt x="27" y="27"/>
                  <a:pt x="56" y="43"/>
                </a:cubicBezTo>
                <a:cubicBezTo>
                  <a:pt x="69" y="43"/>
                  <a:pt x="95" y="27"/>
                  <a:pt x="95" y="27"/>
                </a:cubicBezTo>
                <a:cubicBezTo>
                  <a:pt x="95" y="14"/>
                  <a:pt x="82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1" name="Google Shape;641;p26"/>
          <p:cNvSpPr/>
          <p:nvPr userDrawn="1"/>
        </p:nvSpPr>
        <p:spPr>
          <a:xfrm>
            <a:off x="4362349" y="5885728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56" y="1"/>
                </a:moveTo>
                <a:cubicBezTo>
                  <a:pt x="27" y="1"/>
                  <a:pt x="1" y="1"/>
                  <a:pt x="1" y="14"/>
                </a:cubicBezTo>
                <a:cubicBezTo>
                  <a:pt x="1" y="14"/>
                  <a:pt x="27" y="27"/>
                  <a:pt x="40" y="27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4"/>
                  <a:pt x="69" y="1"/>
                  <a:pt x="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2" name="Google Shape;642;p26"/>
          <p:cNvSpPr/>
          <p:nvPr userDrawn="1"/>
        </p:nvSpPr>
        <p:spPr>
          <a:xfrm>
            <a:off x="2485425" y="5847983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8" y="0"/>
                </a:moveTo>
                <a:cubicBezTo>
                  <a:pt x="60" y="0"/>
                  <a:pt x="52" y="2"/>
                  <a:pt x="43" y="6"/>
                </a:cubicBezTo>
                <a:cubicBezTo>
                  <a:pt x="30" y="6"/>
                  <a:pt x="1" y="6"/>
                  <a:pt x="1" y="19"/>
                </a:cubicBezTo>
                <a:cubicBezTo>
                  <a:pt x="1" y="32"/>
                  <a:pt x="30" y="32"/>
                  <a:pt x="56" y="32"/>
                </a:cubicBezTo>
                <a:cubicBezTo>
                  <a:pt x="69" y="32"/>
                  <a:pt x="95" y="19"/>
                  <a:pt x="95" y="6"/>
                </a:cubicBezTo>
                <a:cubicBezTo>
                  <a:pt x="95" y="6"/>
                  <a:pt x="83" y="0"/>
                  <a:pt x="6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3" name="Google Shape;643;p26"/>
          <p:cNvSpPr/>
          <p:nvPr userDrawn="1"/>
        </p:nvSpPr>
        <p:spPr>
          <a:xfrm>
            <a:off x="2568784" y="5838394"/>
            <a:ext cx="20283" cy="6545"/>
          </a:xfrm>
          <a:custGeom>
            <a:avLst/>
            <a:gdLst/>
            <a:ahLst/>
            <a:cxnLst/>
            <a:rect l="l" t="t" r="r" b="b"/>
            <a:pathLst>
              <a:path w="82" h="43" extrusionOk="0">
                <a:moveTo>
                  <a:pt x="43" y="1"/>
                </a:moveTo>
                <a:cubicBezTo>
                  <a:pt x="17" y="1"/>
                  <a:pt x="1" y="14"/>
                  <a:pt x="1" y="30"/>
                </a:cubicBezTo>
                <a:cubicBezTo>
                  <a:pt x="1" y="30"/>
                  <a:pt x="17" y="43"/>
                  <a:pt x="43" y="43"/>
                </a:cubicBezTo>
                <a:cubicBezTo>
                  <a:pt x="69" y="30"/>
                  <a:pt x="82" y="30"/>
                  <a:pt x="82" y="14"/>
                </a:cubicBezTo>
                <a:cubicBezTo>
                  <a:pt x="82" y="14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4" name="Google Shape;644;p26"/>
          <p:cNvSpPr/>
          <p:nvPr userDrawn="1"/>
        </p:nvSpPr>
        <p:spPr>
          <a:xfrm>
            <a:off x="2522281" y="5834436"/>
            <a:ext cx="23499" cy="4109"/>
          </a:xfrm>
          <a:custGeom>
            <a:avLst/>
            <a:gdLst/>
            <a:ahLst/>
            <a:cxnLst/>
            <a:rect l="l" t="t" r="r" b="b"/>
            <a:pathLst>
              <a:path w="95" h="27" extrusionOk="0">
                <a:moveTo>
                  <a:pt x="43" y="1"/>
                </a:moveTo>
                <a:cubicBezTo>
                  <a:pt x="14" y="1"/>
                  <a:pt x="1" y="1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95" y="14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5" name="Google Shape;645;p26"/>
          <p:cNvSpPr/>
          <p:nvPr userDrawn="1"/>
        </p:nvSpPr>
        <p:spPr>
          <a:xfrm>
            <a:off x="2616028" y="5848744"/>
            <a:ext cx="23499" cy="6697"/>
          </a:xfrm>
          <a:custGeom>
            <a:avLst/>
            <a:gdLst/>
            <a:ahLst/>
            <a:cxnLst/>
            <a:rect l="l" t="t" r="r" b="b"/>
            <a:pathLst>
              <a:path w="95" h="44" extrusionOk="0">
                <a:moveTo>
                  <a:pt x="40" y="1"/>
                </a:moveTo>
                <a:cubicBezTo>
                  <a:pt x="27" y="1"/>
                  <a:pt x="1" y="14"/>
                  <a:pt x="1" y="27"/>
                </a:cubicBezTo>
                <a:cubicBezTo>
                  <a:pt x="1" y="27"/>
                  <a:pt x="27" y="43"/>
                  <a:pt x="53" y="43"/>
                </a:cubicBezTo>
                <a:cubicBezTo>
                  <a:pt x="69" y="27"/>
                  <a:pt x="95" y="27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6" name="Google Shape;646;p26"/>
          <p:cNvSpPr/>
          <p:nvPr userDrawn="1"/>
        </p:nvSpPr>
        <p:spPr>
          <a:xfrm>
            <a:off x="2442139" y="5836415"/>
            <a:ext cx="20283" cy="4109"/>
          </a:xfrm>
          <a:custGeom>
            <a:avLst/>
            <a:gdLst/>
            <a:ahLst/>
            <a:cxnLst/>
            <a:rect l="l" t="t" r="r" b="b"/>
            <a:pathLst>
              <a:path w="82" h="27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27"/>
                  <a:pt x="14" y="27"/>
                  <a:pt x="43" y="27"/>
                </a:cubicBezTo>
                <a:cubicBezTo>
                  <a:pt x="69" y="27"/>
                  <a:pt x="82" y="27"/>
                  <a:pt x="82" y="14"/>
                </a:cubicBezTo>
                <a:cubicBezTo>
                  <a:pt x="82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7" name="Google Shape;647;p26"/>
          <p:cNvSpPr/>
          <p:nvPr userDrawn="1"/>
        </p:nvSpPr>
        <p:spPr>
          <a:xfrm>
            <a:off x="2458959" y="5863051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0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27" y="30"/>
                  <a:pt x="40" y="30"/>
                </a:cubicBezTo>
                <a:cubicBezTo>
                  <a:pt x="69" y="30"/>
                  <a:pt x="95" y="14"/>
                  <a:pt x="95" y="14"/>
                </a:cubicBezTo>
                <a:cubicBezTo>
                  <a:pt x="95" y="1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8" name="Google Shape;648;p26"/>
          <p:cNvSpPr/>
          <p:nvPr userDrawn="1"/>
        </p:nvSpPr>
        <p:spPr>
          <a:xfrm>
            <a:off x="2605640" y="5826066"/>
            <a:ext cx="23499" cy="4719"/>
          </a:xfrm>
          <a:custGeom>
            <a:avLst/>
            <a:gdLst/>
            <a:ahLst/>
            <a:cxnLst/>
            <a:rect l="l" t="t" r="r" b="b"/>
            <a:pathLst>
              <a:path w="95" h="31" extrusionOk="0">
                <a:moveTo>
                  <a:pt x="43" y="1"/>
                </a:moveTo>
                <a:cubicBezTo>
                  <a:pt x="14" y="1"/>
                  <a:pt x="1" y="14"/>
                  <a:pt x="1" y="14"/>
                </a:cubicBezTo>
                <a:cubicBezTo>
                  <a:pt x="1" y="30"/>
                  <a:pt x="30" y="30"/>
                  <a:pt x="43" y="30"/>
                </a:cubicBezTo>
                <a:cubicBezTo>
                  <a:pt x="69" y="30"/>
                  <a:pt x="95" y="30"/>
                  <a:pt x="95" y="14"/>
                </a:cubicBezTo>
                <a:cubicBezTo>
                  <a:pt x="95" y="1"/>
                  <a:pt x="69" y="1"/>
                  <a:pt x="4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49" name="Google Shape;649;p26"/>
          <p:cNvSpPr/>
          <p:nvPr userDrawn="1"/>
        </p:nvSpPr>
        <p:spPr>
          <a:xfrm>
            <a:off x="2492599" y="5819369"/>
            <a:ext cx="23499" cy="4871"/>
          </a:xfrm>
          <a:custGeom>
            <a:avLst/>
            <a:gdLst/>
            <a:ahLst/>
            <a:cxnLst/>
            <a:rect l="l" t="t" r="r" b="b"/>
            <a:pathLst>
              <a:path w="95" h="32" extrusionOk="0">
                <a:moveTo>
                  <a:pt x="62" y="0"/>
                </a:moveTo>
                <a:cubicBezTo>
                  <a:pt x="56" y="0"/>
                  <a:pt x="48" y="2"/>
                  <a:pt x="40" y="6"/>
                </a:cubicBezTo>
                <a:cubicBezTo>
                  <a:pt x="14" y="6"/>
                  <a:pt x="1" y="6"/>
                  <a:pt x="1" y="19"/>
                </a:cubicBezTo>
                <a:cubicBezTo>
                  <a:pt x="1" y="32"/>
                  <a:pt x="14" y="32"/>
                  <a:pt x="40" y="32"/>
                </a:cubicBezTo>
                <a:cubicBezTo>
                  <a:pt x="66" y="32"/>
                  <a:pt x="95" y="19"/>
                  <a:pt x="82" y="6"/>
                </a:cubicBezTo>
                <a:cubicBezTo>
                  <a:pt x="82" y="6"/>
                  <a:pt x="75" y="0"/>
                  <a:pt x="6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0" name="Google Shape;650;p26"/>
          <p:cNvSpPr/>
          <p:nvPr userDrawn="1"/>
        </p:nvSpPr>
        <p:spPr>
          <a:xfrm>
            <a:off x="2395636" y="5848744"/>
            <a:ext cx="20283" cy="6697"/>
          </a:xfrm>
          <a:custGeom>
            <a:avLst/>
            <a:gdLst/>
            <a:ahLst/>
            <a:cxnLst/>
            <a:rect l="l" t="t" r="r" b="b"/>
            <a:pathLst>
              <a:path w="82" h="44" extrusionOk="0">
                <a:moveTo>
                  <a:pt x="40" y="1"/>
                </a:moveTo>
                <a:cubicBezTo>
                  <a:pt x="14" y="14"/>
                  <a:pt x="1" y="14"/>
                  <a:pt x="1" y="27"/>
                </a:cubicBezTo>
                <a:cubicBezTo>
                  <a:pt x="1" y="43"/>
                  <a:pt x="14" y="43"/>
                  <a:pt x="40" y="43"/>
                </a:cubicBezTo>
                <a:cubicBezTo>
                  <a:pt x="69" y="43"/>
                  <a:pt x="82" y="27"/>
                  <a:pt x="82" y="14"/>
                </a:cubicBezTo>
                <a:cubicBezTo>
                  <a:pt x="82" y="14"/>
                  <a:pt x="69" y="1"/>
                  <a:pt x="40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1" name="Google Shape;651;p26"/>
          <p:cNvSpPr/>
          <p:nvPr userDrawn="1"/>
        </p:nvSpPr>
        <p:spPr>
          <a:xfrm>
            <a:off x="2672920" y="5838394"/>
            <a:ext cx="23499" cy="6545"/>
          </a:xfrm>
          <a:custGeom>
            <a:avLst/>
            <a:gdLst/>
            <a:ahLst/>
            <a:cxnLst/>
            <a:rect l="l" t="t" r="r" b="b"/>
            <a:pathLst>
              <a:path w="95" h="43" extrusionOk="0">
                <a:moveTo>
                  <a:pt x="53" y="1"/>
                </a:moveTo>
                <a:cubicBezTo>
                  <a:pt x="27" y="1"/>
                  <a:pt x="1" y="14"/>
                  <a:pt x="1" y="30"/>
                </a:cubicBezTo>
                <a:cubicBezTo>
                  <a:pt x="1" y="30"/>
                  <a:pt x="27" y="43"/>
                  <a:pt x="53" y="43"/>
                </a:cubicBezTo>
                <a:cubicBezTo>
                  <a:pt x="82" y="30"/>
                  <a:pt x="95" y="30"/>
                  <a:pt x="95" y="14"/>
                </a:cubicBezTo>
                <a:cubicBezTo>
                  <a:pt x="95" y="1"/>
                  <a:pt x="66" y="1"/>
                  <a:pt x="53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2" name="Google Shape;652;p26"/>
          <p:cNvSpPr/>
          <p:nvPr userDrawn="1"/>
        </p:nvSpPr>
        <p:spPr>
          <a:xfrm>
            <a:off x="2559137" y="5869595"/>
            <a:ext cx="23499" cy="5936"/>
          </a:xfrm>
          <a:custGeom>
            <a:avLst/>
            <a:gdLst/>
            <a:ahLst/>
            <a:cxnLst/>
            <a:rect l="l" t="t" r="r" b="b"/>
            <a:pathLst>
              <a:path w="95" h="39" extrusionOk="0">
                <a:moveTo>
                  <a:pt x="56" y="0"/>
                </a:moveTo>
                <a:cubicBezTo>
                  <a:pt x="27" y="13"/>
                  <a:pt x="1" y="13"/>
                  <a:pt x="14" y="26"/>
                </a:cubicBezTo>
                <a:cubicBezTo>
                  <a:pt x="14" y="39"/>
                  <a:pt x="27" y="39"/>
                  <a:pt x="56" y="39"/>
                </a:cubicBezTo>
                <a:cubicBezTo>
                  <a:pt x="82" y="39"/>
                  <a:pt x="95" y="26"/>
                  <a:pt x="95" y="13"/>
                </a:cubicBezTo>
                <a:cubicBezTo>
                  <a:pt x="95" y="13"/>
                  <a:pt x="82" y="0"/>
                  <a:pt x="5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3" name="Google Shape;653;p26"/>
          <p:cNvSpPr/>
          <p:nvPr userDrawn="1"/>
        </p:nvSpPr>
        <p:spPr>
          <a:xfrm>
            <a:off x="2525497" y="5857267"/>
            <a:ext cx="20283" cy="4871"/>
          </a:xfrm>
          <a:custGeom>
            <a:avLst/>
            <a:gdLst/>
            <a:ahLst/>
            <a:cxnLst/>
            <a:rect l="l" t="t" r="r" b="b"/>
            <a:pathLst>
              <a:path w="82" h="32" extrusionOk="0">
                <a:moveTo>
                  <a:pt x="43" y="0"/>
                </a:moveTo>
                <a:cubicBezTo>
                  <a:pt x="14" y="0"/>
                  <a:pt x="1" y="13"/>
                  <a:pt x="1" y="26"/>
                </a:cubicBezTo>
                <a:cubicBezTo>
                  <a:pt x="1" y="26"/>
                  <a:pt x="7" y="32"/>
                  <a:pt x="19" y="32"/>
                </a:cubicBezTo>
                <a:cubicBezTo>
                  <a:pt x="25" y="32"/>
                  <a:pt x="33" y="30"/>
                  <a:pt x="43" y="26"/>
                </a:cubicBezTo>
                <a:cubicBezTo>
                  <a:pt x="69" y="26"/>
                  <a:pt x="82" y="26"/>
                  <a:pt x="82" y="13"/>
                </a:cubicBezTo>
                <a:cubicBezTo>
                  <a:pt x="82" y="0"/>
                  <a:pt x="69" y="0"/>
                  <a:pt x="43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4" name="Google Shape;654;p26"/>
          <p:cNvSpPr/>
          <p:nvPr/>
        </p:nvSpPr>
        <p:spPr>
          <a:xfrm>
            <a:off x="9212973" y="5814420"/>
            <a:ext cx="815288" cy="513376"/>
          </a:xfrm>
          <a:custGeom>
            <a:avLst/>
            <a:gdLst/>
            <a:ahLst/>
            <a:cxnLst/>
            <a:rect l="l" t="t" r="r" b="b"/>
            <a:pathLst>
              <a:path w="3296" h="3373" extrusionOk="0">
                <a:moveTo>
                  <a:pt x="1932" y="0"/>
                </a:moveTo>
                <a:lnTo>
                  <a:pt x="1757" y="457"/>
                </a:lnTo>
                <a:lnTo>
                  <a:pt x="1689" y="392"/>
                </a:lnTo>
                <a:lnTo>
                  <a:pt x="1595" y="214"/>
                </a:lnTo>
                <a:lnTo>
                  <a:pt x="1498" y="94"/>
                </a:lnTo>
                <a:lnTo>
                  <a:pt x="1404" y="243"/>
                </a:lnTo>
                <a:lnTo>
                  <a:pt x="1297" y="149"/>
                </a:lnTo>
                <a:lnTo>
                  <a:pt x="1203" y="188"/>
                </a:lnTo>
                <a:lnTo>
                  <a:pt x="1174" y="418"/>
                </a:lnTo>
                <a:lnTo>
                  <a:pt x="1067" y="405"/>
                </a:lnTo>
                <a:lnTo>
                  <a:pt x="837" y="120"/>
                </a:lnTo>
                <a:lnTo>
                  <a:pt x="973" y="606"/>
                </a:lnTo>
                <a:lnTo>
                  <a:pt x="973" y="606"/>
                </a:lnTo>
                <a:lnTo>
                  <a:pt x="717" y="350"/>
                </a:lnTo>
                <a:lnTo>
                  <a:pt x="607" y="376"/>
                </a:lnTo>
                <a:lnTo>
                  <a:pt x="649" y="593"/>
                </a:lnTo>
                <a:lnTo>
                  <a:pt x="649" y="593"/>
                </a:lnTo>
                <a:lnTo>
                  <a:pt x="445" y="525"/>
                </a:lnTo>
                <a:lnTo>
                  <a:pt x="338" y="567"/>
                </a:lnTo>
                <a:lnTo>
                  <a:pt x="487" y="823"/>
                </a:lnTo>
                <a:lnTo>
                  <a:pt x="594" y="998"/>
                </a:lnTo>
                <a:lnTo>
                  <a:pt x="150" y="836"/>
                </a:lnTo>
                <a:lnTo>
                  <a:pt x="150" y="836"/>
                </a:lnTo>
                <a:lnTo>
                  <a:pt x="202" y="985"/>
                </a:lnTo>
                <a:lnTo>
                  <a:pt x="406" y="1186"/>
                </a:lnTo>
                <a:lnTo>
                  <a:pt x="14" y="1134"/>
                </a:lnTo>
                <a:lnTo>
                  <a:pt x="218" y="1309"/>
                </a:lnTo>
                <a:lnTo>
                  <a:pt x="244" y="1403"/>
                </a:lnTo>
                <a:lnTo>
                  <a:pt x="14" y="1471"/>
                </a:lnTo>
                <a:lnTo>
                  <a:pt x="364" y="1591"/>
                </a:lnTo>
                <a:lnTo>
                  <a:pt x="202" y="1672"/>
                </a:lnTo>
                <a:lnTo>
                  <a:pt x="1" y="1782"/>
                </a:lnTo>
                <a:lnTo>
                  <a:pt x="95" y="1876"/>
                </a:lnTo>
                <a:lnTo>
                  <a:pt x="150" y="1957"/>
                </a:lnTo>
                <a:lnTo>
                  <a:pt x="393" y="1996"/>
                </a:lnTo>
                <a:lnTo>
                  <a:pt x="189" y="2145"/>
                </a:lnTo>
                <a:lnTo>
                  <a:pt x="312" y="2213"/>
                </a:lnTo>
                <a:lnTo>
                  <a:pt x="121" y="2401"/>
                </a:lnTo>
                <a:lnTo>
                  <a:pt x="121" y="2401"/>
                </a:lnTo>
                <a:lnTo>
                  <a:pt x="461" y="2336"/>
                </a:lnTo>
                <a:lnTo>
                  <a:pt x="380" y="2482"/>
                </a:lnTo>
                <a:lnTo>
                  <a:pt x="312" y="2660"/>
                </a:lnTo>
                <a:lnTo>
                  <a:pt x="312" y="2660"/>
                </a:lnTo>
                <a:lnTo>
                  <a:pt x="636" y="2524"/>
                </a:lnTo>
                <a:lnTo>
                  <a:pt x="688" y="2579"/>
                </a:lnTo>
                <a:lnTo>
                  <a:pt x="769" y="2618"/>
                </a:lnTo>
                <a:lnTo>
                  <a:pt x="850" y="2644"/>
                </a:lnTo>
                <a:lnTo>
                  <a:pt x="743" y="2942"/>
                </a:lnTo>
                <a:lnTo>
                  <a:pt x="931" y="2822"/>
                </a:lnTo>
                <a:lnTo>
                  <a:pt x="879" y="3146"/>
                </a:lnTo>
                <a:lnTo>
                  <a:pt x="1122" y="2835"/>
                </a:lnTo>
                <a:lnTo>
                  <a:pt x="1109" y="3130"/>
                </a:lnTo>
                <a:lnTo>
                  <a:pt x="1203" y="3146"/>
                </a:lnTo>
                <a:lnTo>
                  <a:pt x="1297" y="3211"/>
                </a:lnTo>
                <a:lnTo>
                  <a:pt x="1391" y="3240"/>
                </a:lnTo>
                <a:lnTo>
                  <a:pt x="1514" y="3049"/>
                </a:lnTo>
                <a:lnTo>
                  <a:pt x="1595" y="3373"/>
                </a:lnTo>
                <a:lnTo>
                  <a:pt x="1702" y="3159"/>
                </a:lnTo>
                <a:lnTo>
                  <a:pt x="1809" y="3292"/>
                </a:lnTo>
                <a:lnTo>
                  <a:pt x="1838" y="2874"/>
                </a:lnTo>
                <a:lnTo>
                  <a:pt x="1945" y="2955"/>
                </a:lnTo>
                <a:lnTo>
                  <a:pt x="2052" y="3023"/>
                </a:lnTo>
                <a:lnTo>
                  <a:pt x="2094" y="2874"/>
                </a:lnTo>
                <a:lnTo>
                  <a:pt x="2256" y="3023"/>
                </a:lnTo>
                <a:lnTo>
                  <a:pt x="2324" y="2929"/>
                </a:lnTo>
                <a:lnTo>
                  <a:pt x="2499" y="3010"/>
                </a:lnTo>
                <a:lnTo>
                  <a:pt x="2499" y="3010"/>
                </a:lnTo>
                <a:lnTo>
                  <a:pt x="2457" y="2793"/>
                </a:lnTo>
                <a:lnTo>
                  <a:pt x="2606" y="2822"/>
                </a:lnTo>
                <a:lnTo>
                  <a:pt x="2632" y="2712"/>
                </a:lnTo>
                <a:lnTo>
                  <a:pt x="2674" y="2618"/>
                </a:lnTo>
                <a:lnTo>
                  <a:pt x="2781" y="2592"/>
                </a:lnTo>
                <a:lnTo>
                  <a:pt x="2972" y="2592"/>
                </a:lnTo>
                <a:lnTo>
                  <a:pt x="2768" y="2349"/>
                </a:lnTo>
                <a:lnTo>
                  <a:pt x="2956" y="2349"/>
                </a:lnTo>
                <a:lnTo>
                  <a:pt x="2781" y="2158"/>
                </a:lnTo>
                <a:lnTo>
                  <a:pt x="2917" y="2119"/>
                </a:lnTo>
                <a:lnTo>
                  <a:pt x="2810" y="1996"/>
                </a:lnTo>
                <a:lnTo>
                  <a:pt x="3024" y="1957"/>
                </a:lnTo>
                <a:lnTo>
                  <a:pt x="2930" y="1850"/>
                </a:lnTo>
                <a:lnTo>
                  <a:pt x="2810" y="1753"/>
                </a:lnTo>
                <a:lnTo>
                  <a:pt x="3118" y="1672"/>
                </a:lnTo>
                <a:lnTo>
                  <a:pt x="2956" y="1578"/>
                </a:lnTo>
                <a:lnTo>
                  <a:pt x="3296" y="1458"/>
                </a:lnTo>
                <a:lnTo>
                  <a:pt x="2917" y="1416"/>
                </a:lnTo>
                <a:lnTo>
                  <a:pt x="3118" y="1267"/>
                </a:lnTo>
                <a:lnTo>
                  <a:pt x="2875" y="1241"/>
                </a:lnTo>
                <a:lnTo>
                  <a:pt x="2998" y="1092"/>
                </a:lnTo>
                <a:lnTo>
                  <a:pt x="2943" y="1011"/>
                </a:lnTo>
                <a:lnTo>
                  <a:pt x="2943" y="904"/>
                </a:lnTo>
                <a:lnTo>
                  <a:pt x="3011" y="729"/>
                </a:lnTo>
                <a:lnTo>
                  <a:pt x="2687" y="836"/>
                </a:lnTo>
                <a:lnTo>
                  <a:pt x="2619" y="768"/>
                </a:lnTo>
                <a:lnTo>
                  <a:pt x="2755" y="525"/>
                </a:lnTo>
                <a:lnTo>
                  <a:pt x="2431" y="729"/>
                </a:lnTo>
                <a:lnTo>
                  <a:pt x="2470" y="538"/>
                </a:lnTo>
                <a:lnTo>
                  <a:pt x="2499" y="337"/>
                </a:lnTo>
                <a:lnTo>
                  <a:pt x="2444" y="201"/>
                </a:lnTo>
                <a:lnTo>
                  <a:pt x="2243" y="363"/>
                </a:lnTo>
                <a:lnTo>
                  <a:pt x="2175" y="295"/>
                </a:lnTo>
                <a:lnTo>
                  <a:pt x="2052" y="350"/>
                </a:lnTo>
                <a:lnTo>
                  <a:pt x="1958" y="337"/>
                </a:lnTo>
                <a:lnTo>
                  <a:pt x="1932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5" name="Google Shape;655;p26"/>
          <p:cNvSpPr/>
          <p:nvPr/>
        </p:nvSpPr>
        <p:spPr>
          <a:xfrm>
            <a:off x="8785793" y="5982449"/>
            <a:ext cx="584504" cy="368024"/>
          </a:xfrm>
          <a:custGeom>
            <a:avLst/>
            <a:gdLst/>
            <a:ahLst/>
            <a:cxnLst/>
            <a:rect l="l" t="t" r="r" b="b"/>
            <a:pathLst>
              <a:path w="2363" h="2418" extrusionOk="0">
                <a:moveTo>
                  <a:pt x="973" y="1"/>
                </a:moveTo>
                <a:lnTo>
                  <a:pt x="957" y="244"/>
                </a:lnTo>
                <a:lnTo>
                  <a:pt x="892" y="244"/>
                </a:lnTo>
                <a:lnTo>
                  <a:pt x="811" y="218"/>
                </a:lnTo>
                <a:lnTo>
                  <a:pt x="756" y="273"/>
                </a:lnTo>
                <a:lnTo>
                  <a:pt x="607" y="150"/>
                </a:lnTo>
                <a:lnTo>
                  <a:pt x="581" y="244"/>
                </a:lnTo>
                <a:lnTo>
                  <a:pt x="594" y="393"/>
                </a:lnTo>
                <a:lnTo>
                  <a:pt x="620" y="516"/>
                </a:lnTo>
                <a:lnTo>
                  <a:pt x="620" y="516"/>
                </a:lnTo>
                <a:lnTo>
                  <a:pt x="390" y="380"/>
                </a:lnTo>
                <a:lnTo>
                  <a:pt x="487" y="555"/>
                </a:lnTo>
                <a:lnTo>
                  <a:pt x="432" y="597"/>
                </a:lnTo>
                <a:lnTo>
                  <a:pt x="202" y="529"/>
                </a:lnTo>
                <a:lnTo>
                  <a:pt x="202" y="529"/>
                </a:lnTo>
                <a:lnTo>
                  <a:pt x="257" y="649"/>
                </a:lnTo>
                <a:lnTo>
                  <a:pt x="244" y="730"/>
                </a:lnTo>
                <a:lnTo>
                  <a:pt x="215" y="785"/>
                </a:lnTo>
                <a:lnTo>
                  <a:pt x="296" y="892"/>
                </a:lnTo>
                <a:lnTo>
                  <a:pt x="121" y="908"/>
                </a:lnTo>
                <a:lnTo>
                  <a:pt x="270" y="1015"/>
                </a:lnTo>
                <a:lnTo>
                  <a:pt x="1" y="1041"/>
                </a:lnTo>
                <a:lnTo>
                  <a:pt x="244" y="1135"/>
                </a:lnTo>
                <a:lnTo>
                  <a:pt x="121" y="1203"/>
                </a:lnTo>
                <a:lnTo>
                  <a:pt x="351" y="1258"/>
                </a:lnTo>
                <a:lnTo>
                  <a:pt x="270" y="1326"/>
                </a:lnTo>
                <a:lnTo>
                  <a:pt x="189" y="1407"/>
                </a:lnTo>
                <a:lnTo>
                  <a:pt x="351" y="1433"/>
                </a:lnTo>
                <a:lnTo>
                  <a:pt x="270" y="1527"/>
                </a:lnTo>
                <a:lnTo>
                  <a:pt x="364" y="1556"/>
                </a:lnTo>
                <a:lnTo>
                  <a:pt x="244" y="1689"/>
                </a:lnTo>
                <a:lnTo>
                  <a:pt x="377" y="1689"/>
                </a:lnTo>
                <a:lnTo>
                  <a:pt x="228" y="1864"/>
                </a:lnTo>
                <a:lnTo>
                  <a:pt x="364" y="1851"/>
                </a:lnTo>
                <a:lnTo>
                  <a:pt x="445" y="1880"/>
                </a:lnTo>
                <a:lnTo>
                  <a:pt x="471" y="1945"/>
                </a:lnTo>
                <a:lnTo>
                  <a:pt x="500" y="2026"/>
                </a:lnTo>
                <a:lnTo>
                  <a:pt x="607" y="2000"/>
                </a:lnTo>
                <a:lnTo>
                  <a:pt x="581" y="2162"/>
                </a:lnTo>
                <a:lnTo>
                  <a:pt x="581" y="2162"/>
                </a:lnTo>
                <a:lnTo>
                  <a:pt x="701" y="2094"/>
                </a:lnTo>
                <a:lnTo>
                  <a:pt x="743" y="2162"/>
                </a:lnTo>
                <a:lnTo>
                  <a:pt x="863" y="2068"/>
                </a:lnTo>
                <a:lnTo>
                  <a:pt x="892" y="2175"/>
                </a:lnTo>
                <a:lnTo>
                  <a:pt x="973" y="2123"/>
                </a:lnTo>
                <a:lnTo>
                  <a:pt x="1038" y="2068"/>
                </a:lnTo>
                <a:lnTo>
                  <a:pt x="1067" y="2366"/>
                </a:lnTo>
                <a:lnTo>
                  <a:pt x="1148" y="2269"/>
                </a:lnTo>
                <a:lnTo>
                  <a:pt x="1216" y="2418"/>
                </a:lnTo>
                <a:lnTo>
                  <a:pt x="1281" y="2188"/>
                </a:lnTo>
                <a:lnTo>
                  <a:pt x="1362" y="2324"/>
                </a:lnTo>
                <a:lnTo>
                  <a:pt x="1430" y="2298"/>
                </a:lnTo>
                <a:lnTo>
                  <a:pt x="1498" y="2256"/>
                </a:lnTo>
                <a:lnTo>
                  <a:pt x="1566" y="2243"/>
                </a:lnTo>
                <a:lnTo>
                  <a:pt x="1566" y="2042"/>
                </a:lnTo>
                <a:lnTo>
                  <a:pt x="1741" y="2256"/>
                </a:lnTo>
                <a:lnTo>
                  <a:pt x="1686" y="2026"/>
                </a:lnTo>
                <a:lnTo>
                  <a:pt x="1822" y="2123"/>
                </a:lnTo>
                <a:lnTo>
                  <a:pt x="1822" y="2123"/>
                </a:lnTo>
                <a:lnTo>
                  <a:pt x="1754" y="1906"/>
                </a:lnTo>
                <a:lnTo>
                  <a:pt x="1809" y="1880"/>
                </a:lnTo>
                <a:lnTo>
                  <a:pt x="1864" y="1851"/>
                </a:lnTo>
                <a:lnTo>
                  <a:pt x="1916" y="1812"/>
                </a:lnTo>
                <a:lnTo>
                  <a:pt x="2146" y="1919"/>
                </a:lnTo>
                <a:lnTo>
                  <a:pt x="2091" y="1783"/>
                </a:lnTo>
                <a:lnTo>
                  <a:pt x="2026" y="1676"/>
                </a:lnTo>
                <a:lnTo>
                  <a:pt x="2026" y="1676"/>
                </a:lnTo>
                <a:lnTo>
                  <a:pt x="2282" y="1731"/>
                </a:lnTo>
                <a:lnTo>
                  <a:pt x="2146" y="1582"/>
                </a:lnTo>
                <a:lnTo>
                  <a:pt x="2227" y="1540"/>
                </a:lnTo>
                <a:lnTo>
                  <a:pt x="2078" y="1433"/>
                </a:lnTo>
                <a:lnTo>
                  <a:pt x="2253" y="1407"/>
                </a:lnTo>
                <a:lnTo>
                  <a:pt x="2295" y="1339"/>
                </a:lnTo>
                <a:lnTo>
                  <a:pt x="2363" y="1284"/>
                </a:lnTo>
                <a:lnTo>
                  <a:pt x="2227" y="1203"/>
                </a:lnTo>
                <a:lnTo>
                  <a:pt x="2107" y="1151"/>
                </a:lnTo>
                <a:lnTo>
                  <a:pt x="2350" y="1054"/>
                </a:lnTo>
                <a:lnTo>
                  <a:pt x="2188" y="1015"/>
                </a:lnTo>
                <a:lnTo>
                  <a:pt x="2214" y="934"/>
                </a:lnTo>
                <a:lnTo>
                  <a:pt x="2350" y="811"/>
                </a:lnTo>
                <a:lnTo>
                  <a:pt x="2065" y="853"/>
                </a:lnTo>
                <a:lnTo>
                  <a:pt x="2214" y="704"/>
                </a:lnTo>
                <a:lnTo>
                  <a:pt x="2253" y="597"/>
                </a:lnTo>
                <a:lnTo>
                  <a:pt x="2253" y="597"/>
                </a:lnTo>
                <a:lnTo>
                  <a:pt x="1929" y="717"/>
                </a:lnTo>
                <a:lnTo>
                  <a:pt x="1929" y="717"/>
                </a:lnTo>
                <a:lnTo>
                  <a:pt x="2010" y="597"/>
                </a:lnTo>
                <a:lnTo>
                  <a:pt x="2120" y="406"/>
                </a:lnTo>
                <a:lnTo>
                  <a:pt x="2039" y="380"/>
                </a:lnTo>
                <a:lnTo>
                  <a:pt x="1890" y="435"/>
                </a:lnTo>
                <a:lnTo>
                  <a:pt x="1929" y="273"/>
                </a:lnTo>
                <a:lnTo>
                  <a:pt x="1848" y="260"/>
                </a:lnTo>
                <a:lnTo>
                  <a:pt x="1660" y="435"/>
                </a:lnTo>
                <a:lnTo>
                  <a:pt x="1767" y="98"/>
                </a:lnTo>
                <a:lnTo>
                  <a:pt x="1592" y="299"/>
                </a:lnTo>
                <a:lnTo>
                  <a:pt x="1524" y="299"/>
                </a:lnTo>
                <a:lnTo>
                  <a:pt x="1498" y="137"/>
                </a:lnTo>
                <a:lnTo>
                  <a:pt x="1430" y="111"/>
                </a:lnTo>
                <a:lnTo>
                  <a:pt x="1349" y="179"/>
                </a:lnTo>
                <a:lnTo>
                  <a:pt x="1297" y="69"/>
                </a:lnTo>
                <a:lnTo>
                  <a:pt x="1216" y="150"/>
                </a:lnTo>
                <a:lnTo>
                  <a:pt x="1161" y="286"/>
                </a:lnTo>
                <a:lnTo>
                  <a:pt x="1106" y="341"/>
                </a:lnTo>
                <a:lnTo>
                  <a:pt x="973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6" name="Google Shape;656;p26"/>
          <p:cNvSpPr/>
          <p:nvPr/>
        </p:nvSpPr>
        <p:spPr>
          <a:xfrm>
            <a:off x="1869755" y="5991097"/>
            <a:ext cx="10542341" cy="976545"/>
          </a:xfrm>
          <a:custGeom>
            <a:avLst/>
            <a:gdLst/>
            <a:ahLst/>
            <a:cxnLst/>
            <a:rect l="l" t="t" r="r" b="b"/>
            <a:pathLst>
              <a:path w="42620" h="10715" extrusionOk="0">
                <a:moveTo>
                  <a:pt x="42620" y="0"/>
                </a:moveTo>
                <a:cubicBezTo>
                  <a:pt x="40783" y="94"/>
                  <a:pt x="38907" y="214"/>
                  <a:pt x="37005" y="350"/>
                </a:cubicBezTo>
                <a:cubicBezTo>
                  <a:pt x="16415" y="1847"/>
                  <a:pt x="1" y="5236"/>
                  <a:pt x="325" y="7896"/>
                </a:cubicBezTo>
                <a:cubicBezTo>
                  <a:pt x="553" y="9699"/>
                  <a:pt x="8423" y="10715"/>
                  <a:pt x="19883" y="10715"/>
                </a:cubicBezTo>
                <a:cubicBezTo>
                  <a:pt x="25329" y="10715"/>
                  <a:pt x="31587" y="10485"/>
                  <a:pt x="38220" y="10002"/>
                </a:cubicBezTo>
                <a:cubicBezTo>
                  <a:pt x="39717" y="9895"/>
                  <a:pt x="41175" y="9772"/>
                  <a:pt x="42620" y="9652"/>
                </a:cubicBezTo>
                <a:lnTo>
                  <a:pt x="42620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7" name="Google Shape;657;p26"/>
          <p:cNvSpPr/>
          <p:nvPr/>
        </p:nvSpPr>
        <p:spPr>
          <a:xfrm>
            <a:off x="70769" y="5786948"/>
            <a:ext cx="772000" cy="538949"/>
          </a:xfrm>
          <a:custGeom>
            <a:avLst/>
            <a:gdLst/>
            <a:ahLst/>
            <a:cxnLst/>
            <a:rect l="l" t="t" r="r" b="b"/>
            <a:pathLst>
              <a:path w="3121" h="3216" extrusionOk="0">
                <a:moveTo>
                  <a:pt x="1825" y="1"/>
                </a:moveTo>
                <a:lnTo>
                  <a:pt x="1663" y="445"/>
                </a:lnTo>
                <a:lnTo>
                  <a:pt x="1595" y="380"/>
                </a:lnTo>
                <a:lnTo>
                  <a:pt x="1514" y="218"/>
                </a:lnTo>
                <a:lnTo>
                  <a:pt x="1420" y="95"/>
                </a:lnTo>
                <a:lnTo>
                  <a:pt x="1339" y="244"/>
                </a:lnTo>
                <a:lnTo>
                  <a:pt x="1229" y="150"/>
                </a:lnTo>
                <a:lnTo>
                  <a:pt x="1135" y="189"/>
                </a:lnTo>
                <a:lnTo>
                  <a:pt x="1109" y="406"/>
                </a:lnTo>
                <a:lnTo>
                  <a:pt x="1015" y="393"/>
                </a:lnTo>
                <a:lnTo>
                  <a:pt x="785" y="137"/>
                </a:lnTo>
                <a:lnTo>
                  <a:pt x="921" y="581"/>
                </a:lnTo>
                <a:lnTo>
                  <a:pt x="921" y="581"/>
                </a:lnTo>
                <a:lnTo>
                  <a:pt x="678" y="338"/>
                </a:lnTo>
                <a:lnTo>
                  <a:pt x="568" y="380"/>
                </a:lnTo>
                <a:lnTo>
                  <a:pt x="623" y="581"/>
                </a:lnTo>
                <a:lnTo>
                  <a:pt x="435" y="513"/>
                </a:lnTo>
                <a:lnTo>
                  <a:pt x="325" y="555"/>
                </a:lnTo>
                <a:lnTo>
                  <a:pt x="461" y="785"/>
                </a:lnTo>
                <a:lnTo>
                  <a:pt x="568" y="960"/>
                </a:lnTo>
                <a:lnTo>
                  <a:pt x="568" y="960"/>
                </a:lnTo>
                <a:lnTo>
                  <a:pt x="137" y="798"/>
                </a:lnTo>
                <a:lnTo>
                  <a:pt x="137" y="798"/>
                </a:lnTo>
                <a:lnTo>
                  <a:pt x="192" y="947"/>
                </a:lnTo>
                <a:lnTo>
                  <a:pt x="380" y="1135"/>
                </a:lnTo>
                <a:lnTo>
                  <a:pt x="14" y="1080"/>
                </a:lnTo>
                <a:lnTo>
                  <a:pt x="205" y="1242"/>
                </a:lnTo>
                <a:lnTo>
                  <a:pt x="231" y="1336"/>
                </a:lnTo>
                <a:lnTo>
                  <a:pt x="14" y="1404"/>
                </a:lnTo>
                <a:lnTo>
                  <a:pt x="338" y="1527"/>
                </a:lnTo>
                <a:lnTo>
                  <a:pt x="192" y="1595"/>
                </a:lnTo>
                <a:lnTo>
                  <a:pt x="1" y="1702"/>
                </a:lnTo>
                <a:lnTo>
                  <a:pt x="95" y="1783"/>
                </a:lnTo>
                <a:lnTo>
                  <a:pt x="150" y="1864"/>
                </a:lnTo>
                <a:lnTo>
                  <a:pt x="367" y="1903"/>
                </a:lnTo>
                <a:lnTo>
                  <a:pt x="192" y="2052"/>
                </a:lnTo>
                <a:lnTo>
                  <a:pt x="299" y="2107"/>
                </a:lnTo>
                <a:lnTo>
                  <a:pt x="111" y="2282"/>
                </a:lnTo>
                <a:lnTo>
                  <a:pt x="435" y="2214"/>
                </a:lnTo>
                <a:lnTo>
                  <a:pt x="367" y="2363"/>
                </a:lnTo>
                <a:lnTo>
                  <a:pt x="299" y="2538"/>
                </a:lnTo>
                <a:lnTo>
                  <a:pt x="299" y="2538"/>
                </a:lnTo>
                <a:lnTo>
                  <a:pt x="597" y="2405"/>
                </a:lnTo>
                <a:lnTo>
                  <a:pt x="649" y="2457"/>
                </a:lnTo>
                <a:lnTo>
                  <a:pt x="730" y="2486"/>
                </a:lnTo>
                <a:lnTo>
                  <a:pt x="811" y="2512"/>
                </a:lnTo>
                <a:lnTo>
                  <a:pt x="704" y="2810"/>
                </a:lnTo>
                <a:lnTo>
                  <a:pt x="879" y="2687"/>
                </a:lnTo>
                <a:lnTo>
                  <a:pt x="824" y="2985"/>
                </a:lnTo>
                <a:lnTo>
                  <a:pt x="1054" y="2700"/>
                </a:lnTo>
                <a:lnTo>
                  <a:pt x="1041" y="2972"/>
                </a:lnTo>
                <a:lnTo>
                  <a:pt x="1135" y="2985"/>
                </a:lnTo>
                <a:lnTo>
                  <a:pt x="1216" y="3053"/>
                </a:lnTo>
                <a:lnTo>
                  <a:pt x="1310" y="3079"/>
                </a:lnTo>
                <a:lnTo>
                  <a:pt x="1433" y="2891"/>
                </a:lnTo>
                <a:lnTo>
                  <a:pt x="1514" y="3215"/>
                </a:lnTo>
                <a:lnTo>
                  <a:pt x="1608" y="2998"/>
                </a:lnTo>
                <a:lnTo>
                  <a:pt x="1715" y="3134"/>
                </a:lnTo>
                <a:lnTo>
                  <a:pt x="1744" y="2742"/>
                </a:lnTo>
                <a:lnTo>
                  <a:pt x="1838" y="2810"/>
                </a:lnTo>
                <a:lnTo>
                  <a:pt x="1945" y="2875"/>
                </a:lnTo>
                <a:lnTo>
                  <a:pt x="1987" y="2742"/>
                </a:lnTo>
                <a:lnTo>
                  <a:pt x="2136" y="2862"/>
                </a:lnTo>
                <a:lnTo>
                  <a:pt x="2188" y="2781"/>
                </a:lnTo>
                <a:lnTo>
                  <a:pt x="2363" y="2862"/>
                </a:lnTo>
                <a:lnTo>
                  <a:pt x="2324" y="2661"/>
                </a:lnTo>
                <a:lnTo>
                  <a:pt x="2473" y="2687"/>
                </a:lnTo>
                <a:lnTo>
                  <a:pt x="2499" y="2580"/>
                </a:lnTo>
                <a:lnTo>
                  <a:pt x="2525" y="2486"/>
                </a:lnTo>
                <a:lnTo>
                  <a:pt x="2635" y="2457"/>
                </a:lnTo>
                <a:lnTo>
                  <a:pt x="2810" y="2470"/>
                </a:lnTo>
                <a:lnTo>
                  <a:pt x="2622" y="2227"/>
                </a:lnTo>
                <a:lnTo>
                  <a:pt x="2797" y="2227"/>
                </a:lnTo>
                <a:lnTo>
                  <a:pt x="2635" y="2065"/>
                </a:lnTo>
                <a:lnTo>
                  <a:pt x="2755" y="2026"/>
                </a:lnTo>
                <a:lnTo>
                  <a:pt x="2661" y="1903"/>
                </a:lnTo>
                <a:lnTo>
                  <a:pt x="2865" y="1864"/>
                </a:lnTo>
                <a:lnTo>
                  <a:pt x="2768" y="1770"/>
                </a:lnTo>
                <a:lnTo>
                  <a:pt x="2661" y="1676"/>
                </a:lnTo>
                <a:lnTo>
                  <a:pt x="2959" y="1595"/>
                </a:lnTo>
                <a:lnTo>
                  <a:pt x="2797" y="1514"/>
                </a:lnTo>
                <a:lnTo>
                  <a:pt x="3121" y="1391"/>
                </a:lnTo>
                <a:lnTo>
                  <a:pt x="2755" y="1352"/>
                </a:lnTo>
                <a:lnTo>
                  <a:pt x="2946" y="1216"/>
                </a:lnTo>
                <a:lnTo>
                  <a:pt x="2729" y="1190"/>
                </a:lnTo>
                <a:lnTo>
                  <a:pt x="2836" y="1054"/>
                </a:lnTo>
                <a:lnTo>
                  <a:pt x="2797" y="973"/>
                </a:lnTo>
                <a:lnTo>
                  <a:pt x="2784" y="866"/>
                </a:lnTo>
                <a:lnTo>
                  <a:pt x="2849" y="704"/>
                </a:lnTo>
                <a:lnTo>
                  <a:pt x="2554" y="798"/>
                </a:lnTo>
                <a:lnTo>
                  <a:pt x="2486" y="743"/>
                </a:lnTo>
                <a:lnTo>
                  <a:pt x="2606" y="500"/>
                </a:lnTo>
                <a:lnTo>
                  <a:pt x="2298" y="704"/>
                </a:lnTo>
                <a:lnTo>
                  <a:pt x="2337" y="526"/>
                </a:lnTo>
                <a:lnTo>
                  <a:pt x="2363" y="325"/>
                </a:lnTo>
                <a:lnTo>
                  <a:pt x="2311" y="202"/>
                </a:lnTo>
                <a:lnTo>
                  <a:pt x="2120" y="364"/>
                </a:lnTo>
                <a:lnTo>
                  <a:pt x="2055" y="299"/>
                </a:lnTo>
                <a:lnTo>
                  <a:pt x="1932" y="338"/>
                </a:lnTo>
                <a:lnTo>
                  <a:pt x="1851" y="338"/>
                </a:lnTo>
                <a:lnTo>
                  <a:pt x="1825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59" name="Google Shape;659;p26"/>
          <p:cNvSpPr/>
          <p:nvPr/>
        </p:nvSpPr>
        <p:spPr>
          <a:xfrm>
            <a:off x="4643457" y="6585836"/>
            <a:ext cx="4267892" cy="538947"/>
          </a:xfrm>
          <a:custGeom>
            <a:avLst/>
            <a:gdLst/>
            <a:ahLst/>
            <a:cxnLst/>
            <a:rect l="l" t="t" r="r" b="b"/>
            <a:pathLst>
              <a:path w="17254" h="3541" extrusionOk="0">
                <a:moveTo>
                  <a:pt x="7184" y="1"/>
                </a:moveTo>
                <a:cubicBezTo>
                  <a:pt x="7103" y="1"/>
                  <a:pt x="7009" y="124"/>
                  <a:pt x="6915" y="124"/>
                </a:cubicBezTo>
                <a:cubicBezTo>
                  <a:pt x="6834" y="124"/>
                  <a:pt x="6740" y="30"/>
                  <a:pt x="6643" y="30"/>
                </a:cubicBezTo>
                <a:cubicBezTo>
                  <a:pt x="6549" y="43"/>
                  <a:pt x="6468" y="150"/>
                  <a:pt x="6374" y="150"/>
                </a:cubicBezTo>
                <a:cubicBezTo>
                  <a:pt x="6297" y="150"/>
                  <a:pt x="6197" y="42"/>
                  <a:pt x="6106" y="42"/>
                </a:cubicBezTo>
                <a:cubicBezTo>
                  <a:pt x="6102" y="42"/>
                  <a:pt x="6097" y="42"/>
                  <a:pt x="6092" y="43"/>
                </a:cubicBezTo>
                <a:cubicBezTo>
                  <a:pt x="6011" y="43"/>
                  <a:pt x="5914" y="124"/>
                  <a:pt x="5833" y="124"/>
                </a:cubicBezTo>
                <a:cubicBezTo>
                  <a:pt x="5739" y="137"/>
                  <a:pt x="5658" y="179"/>
                  <a:pt x="5564" y="179"/>
                </a:cubicBezTo>
                <a:cubicBezTo>
                  <a:pt x="5554" y="180"/>
                  <a:pt x="5544" y="181"/>
                  <a:pt x="5534" y="181"/>
                </a:cubicBezTo>
                <a:cubicBezTo>
                  <a:pt x="5460" y="181"/>
                  <a:pt x="5387" y="148"/>
                  <a:pt x="5321" y="148"/>
                </a:cubicBezTo>
                <a:cubicBezTo>
                  <a:pt x="5312" y="148"/>
                  <a:pt x="5303" y="148"/>
                  <a:pt x="5295" y="150"/>
                </a:cubicBezTo>
                <a:cubicBezTo>
                  <a:pt x="5201" y="163"/>
                  <a:pt x="5104" y="163"/>
                  <a:pt x="5023" y="179"/>
                </a:cubicBezTo>
                <a:cubicBezTo>
                  <a:pt x="4941" y="179"/>
                  <a:pt x="4850" y="147"/>
                  <a:pt x="4774" y="147"/>
                </a:cubicBezTo>
                <a:cubicBezTo>
                  <a:pt x="4763" y="147"/>
                  <a:pt x="4752" y="148"/>
                  <a:pt x="4741" y="150"/>
                </a:cubicBezTo>
                <a:cubicBezTo>
                  <a:pt x="4647" y="150"/>
                  <a:pt x="4592" y="299"/>
                  <a:pt x="4498" y="312"/>
                </a:cubicBezTo>
                <a:cubicBezTo>
                  <a:pt x="4404" y="325"/>
                  <a:pt x="4323" y="341"/>
                  <a:pt x="4242" y="354"/>
                </a:cubicBezTo>
                <a:cubicBezTo>
                  <a:pt x="4235" y="355"/>
                  <a:pt x="4228" y="355"/>
                  <a:pt x="4220" y="355"/>
                </a:cubicBezTo>
                <a:cubicBezTo>
                  <a:pt x="4137" y="355"/>
                  <a:pt x="4036" y="298"/>
                  <a:pt x="3963" y="298"/>
                </a:cubicBezTo>
                <a:cubicBezTo>
                  <a:pt x="3956" y="298"/>
                  <a:pt x="3950" y="298"/>
                  <a:pt x="3944" y="299"/>
                </a:cubicBezTo>
                <a:cubicBezTo>
                  <a:pt x="3850" y="312"/>
                  <a:pt x="3756" y="341"/>
                  <a:pt x="3675" y="354"/>
                </a:cubicBezTo>
                <a:cubicBezTo>
                  <a:pt x="3581" y="380"/>
                  <a:pt x="3565" y="516"/>
                  <a:pt x="3484" y="542"/>
                </a:cubicBezTo>
                <a:cubicBezTo>
                  <a:pt x="3472" y="545"/>
                  <a:pt x="3459" y="547"/>
                  <a:pt x="3445" y="547"/>
                </a:cubicBezTo>
                <a:cubicBezTo>
                  <a:pt x="3366" y="547"/>
                  <a:pt x="3257" y="505"/>
                  <a:pt x="3190" y="505"/>
                </a:cubicBezTo>
                <a:cubicBezTo>
                  <a:pt x="3172" y="505"/>
                  <a:pt x="3157" y="508"/>
                  <a:pt x="3147" y="516"/>
                </a:cubicBezTo>
                <a:cubicBezTo>
                  <a:pt x="3053" y="568"/>
                  <a:pt x="3053" y="678"/>
                  <a:pt x="3053" y="730"/>
                </a:cubicBezTo>
                <a:cubicBezTo>
                  <a:pt x="3053" y="785"/>
                  <a:pt x="3108" y="840"/>
                  <a:pt x="3176" y="879"/>
                </a:cubicBezTo>
                <a:cubicBezTo>
                  <a:pt x="3228" y="921"/>
                  <a:pt x="3322" y="947"/>
                  <a:pt x="3403" y="973"/>
                </a:cubicBezTo>
                <a:cubicBezTo>
                  <a:pt x="3309" y="989"/>
                  <a:pt x="3189" y="1002"/>
                  <a:pt x="3108" y="1002"/>
                </a:cubicBezTo>
                <a:cubicBezTo>
                  <a:pt x="3100" y="1003"/>
                  <a:pt x="3091" y="1004"/>
                  <a:pt x="3083" y="1004"/>
                </a:cubicBezTo>
                <a:cubicBezTo>
                  <a:pt x="3005" y="1004"/>
                  <a:pt x="2925" y="958"/>
                  <a:pt x="2848" y="958"/>
                </a:cubicBezTo>
                <a:cubicBezTo>
                  <a:pt x="2839" y="958"/>
                  <a:pt x="2831" y="959"/>
                  <a:pt x="2823" y="960"/>
                </a:cubicBezTo>
                <a:cubicBezTo>
                  <a:pt x="2729" y="960"/>
                  <a:pt x="2661" y="1070"/>
                  <a:pt x="2567" y="1083"/>
                </a:cubicBezTo>
                <a:cubicBezTo>
                  <a:pt x="2486" y="1083"/>
                  <a:pt x="2379" y="989"/>
                  <a:pt x="2285" y="989"/>
                </a:cubicBezTo>
                <a:cubicBezTo>
                  <a:pt x="2204" y="1002"/>
                  <a:pt x="2107" y="1002"/>
                  <a:pt x="2013" y="1015"/>
                </a:cubicBezTo>
                <a:cubicBezTo>
                  <a:pt x="1932" y="1028"/>
                  <a:pt x="1851" y="1096"/>
                  <a:pt x="1770" y="1096"/>
                </a:cubicBezTo>
                <a:cubicBezTo>
                  <a:pt x="1756" y="1098"/>
                  <a:pt x="1742" y="1099"/>
                  <a:pt x="1728" y="1099"/>
                </a:cubicBezTo>
                <a:cubicBezTo>
                  <a:pt x="1659" y="1099"/>
                  <a:pt x="1587" y="1080"/>
                  <a:pt x="1525" y="1080"/>
                </a:cubicBezTo>
                <a:cubicBezTo>
                  <a:pt x="1512" y="1080"/>
                  <a:pt x="1500" y="1081"/>
                  <a:pt x="1488" y="1083"/>
                </a:cubicBezTo>
                <a:cubicBezTo>
                  <a:pt x="1394" y="1096"/>
                  <a:pt x="1313" y="1151"/>
                  <a:pt x="1232" y="1164"/>
                </a:cubicBezTo>
                <a:cubicBezTo>
                  <a:pt x="1183" y="1170"/>
                  <a:pt x="1135" y="1170"/>
                  <a:pt x="1090" y="1170"/>
                </a:cubicBezTo>
                <a:cubicBezTo>
                  <a:pt x="1044" y="1170"/>
                  <a:pt x="1000" y="1170"/>
                  <a:pt x="960" y="1177"/>
                </a:cubicBezTo>
                <a:cubicBezTo>
                  <a:pt x="866" y="1190"/>
                  <a:pt x="811" y="1284"/>
                  <a:pt x="730" y="1313"/>
                </a:cubicBezTo>
                <a:cubicBezTo>
                  <a:pt x="636" y="1326"/>
                  <a:pt x="568" y="1365"/>
                  <a:pt x="503" y="1394"/>
                </a:cubicBezTo>
                <a:cubicBezTo>
                  <a:pt x="474" y="1406"/>
                  <a:pt x="441" y="1409"/>
                  <a:pt x="407" y="1409"/>
                </a:cubicBezTo>
                <a:cubicBezTo>
                  <a:pt x="363" y="1409"/>
                  <a:pt x="317" y="1403"/>
                  <a:pt x="279" y="1403"/>
                </a:cubicBezTo>
                <a:cubicBezTo>
                  <a:pt x="248" y="1403"/>
                  <a:pt x="222" y="1407"/>
                  <a:pt x="205" y="1420"/>
                </a:cubicBezTo>
                <a:cubicBezTo>
                  <a:pt x="124" y="1475"/>
                  <a:pt x="1" y="1556"/>
                  <a:pt x="1" y="1608"/>
                </a:cubicBezTo>
                <a:cubicBezTo>
                  <a:pt x="1" y="1663"/>
                  <a:pt x="98" y="1770"/>
                  <a:pt x="192" y="1825"/>
                </a:cubicBezTo>
                <a:cubicBezTo>
                  <a:pt x="260" y="1851"/>
                  <a:pt x="380" y="1851"/>
                  <a:pt x="474" y="1893"/>
                </a:cubicBezTo>
                <a:cubicBezTo>
                  <a:pt x="490" y="1898"/>
                  <a:pt x="508" y="1900"/>
                  <a:pt x="527" y="1900"/>
                </a:cubicBezTo>
                <a:cubicBezTo>
                  <a:pt x="582" y="1900"/>
                  <a:pt x="646" y="1884"/>
                  <a:pt x="706" y="1884"/>
                </a:cubicBezTo>
                <a:cubicBezTo>
                  <a:pt x="729" y="1884"/>
                  <a:pt x="751" y="1887"/>
                  <a:pt x="772" y="1893"/>
                </a:cubicBezTo>
                <a:cubicBezTo>
                  <a:pt x="853" y="1919"/>
                  <a:pt x="921" y="1945"/>
                  <a:pt x="1015" y="1974"/>
                </a:cubicBezTo>
                <a:cubicBezTo>
                  <a:pt x="1109" y="1987"/>
                  <a:pt x="1164" y="2094"/>
                  <a:pt x="1258" y="2107"/>
                </a:cubicBezTo>
                <a:cubicBezTo>
                  <a:pt x="1270" y="2109"/>
                  <a:pt x="1282" y="2110"/>
                  <a:pt x="1295" y="2110"/>
                </a:cubicBezTo>
                <a:cubicBezTo>
                  <a:pt x="1369" y="2110"/>
                  <a:pt x="1449" y="2079"/>
                  <a:pt x="1524" y="2079"/>
                </a:cubicBezTo>
                <a:cubicBezTo>
                  <a:pt x="1535" y="2079"/>
                  <a:pt x="1545" y="2080"/>
                  <a:pt x="1556" y="2081"/>
                </a:cubicBezTo>
                <a:cubicBezTo>
                  <a:pt x="1637" y="2081"/>
                  <a:pt x="1718" y="2149"/>
                  <a:pt x="1812" y="2149"/>
                </a:cubicBezTo>
                <a:cubicBezTo>
                  <a:pt x="1825" y="2151"/>
                  <a:pt x="1839" y="2152"/>
                  <a:pt x="1852" y="2152"/>
                </a:cubicBezTo>
                <a:cubicBezTo>
                  <a:pt x="1933" y="2152"/>
                  <a:pt x="2013" y="2123"/>
                  <a:pt x="2094" y="2123"/>
                </a:cubicBezTo>
                <a:cubicBezTo>
                  <a:pt x="2188" y="2136"/>
                  <a:pt x="2269" y="2230"/>
                  <a:pt x="2366" y="2230"/>
                </a:cubicBezTo>
                <a:cubicBezTo>
                  <a:pt x="2447" y="2243"/>
                  <a:pt x="2541" y="2269"/>
                  <a:pt x="2635" y="2269"/>
                </a:cubicBezTo>
                <a:cubicBezTo>
                  <a:pt x="2645" y="2271"/>
                  <a:pt x="2655" y="2271"/>
                  <a:pt x="2665" y="2271"/>
                </a:cubicBezTo>
                <a:cubicBezTo>
                  <a:pt x="2749" y="2271"/>
                  <a:pt x="2833" y="2217"/>
                  <a:pt x="2917" y="2217"/>
                </a:cubicBezTo>
                <a:cubicBezTo>
                  <a:pt x="3014" y="2217"/>
                  <a:pt x="3160" y="2230"/>
                  <a:pt x="3257" y="2230"/>
                </a:cubicBezTo>
                <a:cubicBezTo>
                  <a:pt x="3176" y="2269"/>
                  <a:pt x="3027" y="2324"/>
                  <a:pt x="3027" y="2379"/>
                </a:cubicBezTo>
                <a:cubicBezTo>
                  <a:pt x="3027" y="2418"/>
                  <a:pt x="3014" y="2447"/>
                  <a:pt x="3095" y="2486"/>
                </a:cubicBezTo>
                <a:cubicBezTo>
                  <a:pt x="2998" y="2486"/>
                  <a:pt x="3014" y="2554"/>
                  <a:pt x="2917" y="2554"/>
                </a:cubicBezTo>
                <a:cubicBezTo>
                  <a:pt x="2829" y="2554"/>
                  <a:pt x="2741" y="2472"/>
                  <a:pt x="2653" y="2472"/>
                </a:cubicBezTo>
                <a:cubicBezTo>
                  <a:pt x="2647" y="2472"/>
                  <a:pt x="2641" y="2472"/>
                  <a:pt x="2635" y="2473"/>
                </a:cubicBezTo>
                <a:cubicBezTo>
                  <a:pt x="2541" y="2473"/>
                  <a:pt x="2460" y="2609"/>
                  <a:pt x="2379" y="2609"/>
                </a:cubicBezTo>
                <a:cubicBezTo>
                  <a:pt x="2285" y="2609"/>
                  <a:pt x="2175" y="2554"/>
                  <a:pt x="2081" y="2554"/>
                </a:cubicBezTo>
                <a:cubicBezTo>
                  <a:pt x="2061" y="2557"/>
                  <a:pt x="2041" y="2558"/>
                  <a:pt x="2021" y="2558"/>
                </a:cubicBezTo>
                <a:cubicBezTo>
                  <a:pt x="1967" y="2558"/>
                  <a:pt x="1914" y="2550"/>
                  <a:pt x="1865" y="2550"/>
                </a:cubicBezTo>
                <a:cubicBezTo>
                  <a:pt x="1847" y="2550"/>
                  <a:pt x="1829" y="2551"/>
                  <a:pt x="1812" y="2554"/>
                </a:cubicBezTo>
                <a:cubicBezTo>
                  <a:pt x="1718" y="2554"/>
                  <a:pt x="1621" y="2609"/>
                  <a:pt x="1540" y="2609"/>
                </a:cubicBezTo>
                <a:cubicBezTo>
                  <a:pt x="1531" y="2610"/>
                  <a:pt x="1523" y="2611"/>
                  <a:pt x="1514" y="2611"/>
                </a:cubicBezTo>
                <a:cubicBezTo>
                  <a:pt x="1434" y="2611"/>
                  <a:pt x="1339" y="2565"/>
                  <a:pt x="1267" y="2565"/>
                </a:cubicBezTo>
                <a:cubicBezTo>
                  <a:pt x="1259" y="2565"/>
                  <a:pt x="1252" y="2566"/>
                  <a:pt x="1245" y="2567"/>
                </a:cubicBezTo>
                <a:cubicBezTo>
                  <a:pt x="1151" y="2580"/>
                  <a:pt x="1096" y="2729"/>
                  <a:pt x="1015" y="2742"/>
                </a:cubicBezTo>
                <a:cubicBezTo>
                  <a:pt x="981" y="2752"/>
                  <a:pt x="944" y="2755"/>
                  <a:pt x="908" y="2755"/>
                </a:cubicBezTo>
                <a:cubicBezTo>
                  <a:pt x="865" y="2755"/>
                  <a:pt x="822" y="2751"/>
                  <a:pt x="782" y="2751"/>
                </a:cubicBezTo>
                <a:cubicBezTo>
                  <a:pt x="764" y="2751"/>
                  <a:pt x="746" y="2752"/>
                  <a:pt x="730" y="2755"/>
                </a:cubicBezTo>
                <a:cubicBezTo>
                  <a:pt x="636" y="2784"/>
                  <a:pt x="597" y="2865"/>
                  <a:pt x="529" y="2891"/>
                </a:cubicBezTo>
                <a:cubicBezTo>
                  <a:pt x="422" y="2946"/>
                  <a:pt x="231" y="2933"/>
                  <a:pt x="231" y="2985"/>
                </a:cubicBezTo>
                <a:cubicBezTo>
                  <a:pt x="231" y="3040"/>
                  <a:pt x="354" y="3108"/>
                  <a:pt x="448" y="3147"/>
                </a:cubicBezTo>
                <a:cubicBezTo>
                  <a:pt x="516" y="3189"/>
                  <a:pt x="597" y="3215"/>
                  <a:pt x="691" y="3241"/>
                </a:cubicBezTo>
                <a:cubicBezTo>
                  <a:pt x="700" y="3243"/>
                  <a:pt x="709" y="3243"/>
                  <a:pt x="718" y="3243"/>
                </a:cubicBezTo>
                <a:cubicBezTo>
                  <a:pt x="790" y="3243"/>
                  <a:pt x="882" y="3200"/>
                  <a:pt x="963" y="3200"/>
                </a:cubicBezTo>
                <a:cubicBezTo>
                  <a:pt x="972" y="3200"/>
                  <a:pt x="980" y="3201"/>
                  <a:pt x="989" y="3202"/>
                </a:cubicBezTo>
                <a:cubicBezTo>
                  <a:pt x="1054" y="3215"/>
                  <a:pt x="1109" y="3322"/>
                  <a:pt x="1203" y="3338"/>
                </a:cubicBezTo>
                <a:cubicBezTo>
                  <a:pt x="1284" y="3351"/>
                  <a:pt x="1365" y="3377"/>
                  <a:pt x="1459" y="3390"/>
                </a:cubicBezTo>
                <a:cubicBezTo>
                  <a:pt x="1475" y="3392"/>
                  <a:pt x="1492" y="3393"/>
                  <a:pt x="1509" y="3393"/>
                </a:cubicBezTo>
                <a:cubicBezTo>
                  <a:pt x="1578" y="3393"/>
                  <a:pt x="1656" y="3377"/>
                  <a:pt x="1731" y="3377"/>
                </a:cubicBezTo>
                <a:cubicBezTo>
                  <a:pt x="1812" y="3390"/>
                  <a:pt x="1893" y="3471"/>
                  <a:pt x="1987" y="3484"/>
                </a:cubicBezTo>
                <a:cubicBezTo>
                  <a:pt x="2068" y="3484"/>
                  <a:pt x="2162" y="3432"/>
                  <a:pt x="2256" y="3432"/>
                </a:cubicBezTo>
                <a:cubicBezTo>
                  <a:pt x="2337" y="3432"/>
                  <a:pt x="2431" y="3419"/>
                  <a:pt x="2512" y="3419"/>
                </a:cubicBezTo>
                <a:cubicBezTo>
                  <a:pt x="2609" y="3432"/>
                  <a:pt x="2690" y="3526"/>
                  <a:pt x="2771" y="3526"/>
                </a:cubicBezTo>
                <a:cubicBezTo>
                  <a:pt x="2865" y="3526"/>
                  <a:pt x="2946" y="3513"/>
                  <a:pt x="3040" y="3513"/>
                </a:cubicBezTo>
                <a:cubicBezTo>
                  <a:pt x="3121" y="3513"/>
                  <a:pt x="3215" y="3539"/>
                  <a:pt x="3309" y="3539"/>
                </a:cubicBezTo>
                <a:cubicBezTo>
                  <a:pt x="3390" y="3539"/>
                  <a:pt x="3484" y="3500"/>
                  <a:pt x="3565" y="3500"/>
                </a:cubicBezTo>
                <a:lnTo>
                  <a:pt x="3837" y="3500"/>
                </a:lnTo>
                <a:cubicBezTo>
                  <a:pt x="3931" y="3500"/>
                  <a:pt x="4012" y="3458"/>
                  <a:pt x="4093" y="3458"/>
                </a:cubicBezTo>
                <a:cubicBezTo>
                  <a:pt x="4181" y="3458"/>
                  <a:pt x="4269" y="3540"/>
                  <a:pt x="4346" y="3540"/>
                </a:cubicBezTo>
                <a:cubicBezTo>
                  <a:pt x="4351" y="3540"/>
                  <a:pt x="4356" y="3540"/>
                  <a:pt x="4362" y="3539"/>
                </a:cubicBezTo>
                <a:cubicBezTo>
                  <a:pt x="4456" y="3539"/>
                  <a:pt x="4537" y="3403"/>
                  <a:pt x="4618" y="3403"/>
                </a:cubicBezTo>
                <a:cubicBezTo>
                  <a:pt x="4626" y="3402"/>
                  <a:pt x="4635" y="3401"/>
                  <a:pt x="4643" y="3401"/>
                </a:cubicBezTo>
                <a:cubicBezTo>
                  <a:pt x="4731" y="3401"/>
                  <a:pt x="4816" y="3458"/>
                  <a:pt x="4890" y="3458"/>
                </a:cubicBezTo>
                <a:cubicBezTo>
                  <a:pt x="4984" y="3445"/>
                  <a:pt x="5052" y="3364"/>
                  <a:pt x="5146" y="3364"/>
                </a:cubicBezTo>
                <a:cubicBezTo>
                  <a:pt x="5150" y="3363"/>
                  <a:pt x="5155" y="3363"/>
                  <a:pt x="5160" y="3363"/>
                </a:cubicBezTo>
                <a:cubicBezTo>
                  <a:pt x="5239" y="3363"/>
                  <a:pt x="5339" y="3458"/>
                  <a:pt x="5428" y="3458"/>
                </a:cubicBezTo>
                <a:cubicBezTo>
                  <a:pt x="5509" y="3445"/>
                  <a:pt x="5577" y="3309"/>
                  <a:pt x="5658" y="3296"/>
                </a:cubicBezTo>
                <a:cubicBezTo>
                  <a:pt x="5733" y="3296"/>
                  <a:pt x="5810" y="3312"/>
                  <a:pt x="5879" y="3312"/>
                </a:cubicBezTo>
                <a:cubicBezTo>
                  <a:pt x="5897" y="3312"/>
                  <a:pt x="5914" y="3311"/>
                  <a:pt x="5930" y="3309"/>
                </a:cubicBezTo>
                <a:cubicBezTo>
                  <a:pt x="5938" y="3308"/>
                  <a:pt x="5946" y="3307"/>
                  <a:pt x="5955" y="3307"/>
                </a:cubicBezTo>
                <a:cubicBezTo>
                  <a:pt x="6034" y="3307"/>
                  <a:pt x="6120" y="3353"/>
                  <a:pt x="6190" y="3353"/>
                </a:cubicBezTo>
                <a:cubicBezTo>
                  <a:pt x="6197" y="3353"/>
                  <a:pt x="6205" y="3352"/>
                  <a:pt x="6212" y="3351"/>
                </a:cubicBezTo>
                <a:cubicBezTo>
                  <a:pt x="6306" y="3338"/>
                  <a:pt x="6335" y="3189"/>
                  <a:pt x="6400" y="3160"/>
                </a:cubicBezTo>
                <a:cubicBezTo>
                  <a:pt x="6510" y="3134"/>
                  <a:pt x="6578" y="3121"/>
                  <a:pt x="6643" y="3095"/>
                </a:cubicBezTo>
                <a:cubicBezTo>
                  <a:pt x="6740" y="3053"/>
                  <a:pt x="6847" y="3040"/>
                  <a:pt x="6847" y="2985"/>
                </a:cubicBezTo>
                <a:cubicBezTo>
                  <a:pt x="6847" y="2946"/>
                  <a:pt x="6847" y="2917"/>
                  <a:pt x="6766" y="2865"/>
                </a:cubicBezTo>
                <a:cubicBezTo>
                  <a:pt x="6860" y="2865"/>
                  <a:pt x="6886" y="2836"/>
                  <a:pt x="6983" y="2836"/>
                </a:cubicBezTo>
                <a:cubicBezTo>
                  <a:pt x="7077" y="2836"/>
                  <a:pt x="7171" y="2852"/>
                  <a:pt x="7265" y="2852"/>
                </a:cubicBezTo>
                <a:cubicBezTo>
                  <a:pt x="7359" y="2836"/>
                  <a:pt x="7440" y="2771"/>
                  <a:pt x="7534" y="2771"/>
                </a:cubicBezTo>
                <a:cubicBezTo>
                  <a:pt x="7631" y="2771"/>
                  <a:pt x="7725" y="2836"/>
                  <a:pt x="7819" y="2836"/>
                </a:cubicBezTo>
                <a:cubicBezTo>
                  <a:pt x="7836" y="2833"/>
                  <a:pt x="7853" y="2833"/>
                  <a:pt x="7870" y="2833"/>
                </a:cubicBezTo>
                <a:cubicBezTo>
                  <a:pt x="7947" y="2833"/>
                  <a:pt x="8024" y="2852"/>
                  <a:pt x="8101" y="2852"/>
                </a:cubicBezTo>
                <a:cubicBezTo>
                  <a:pt x="8198" y="2836"/>
                  <a:pt x="8263" y="2742"/>
                  <a:pt x="8360" y="2729"/>
                </a:cubicBezTo>
                <a:cubicBezTo>
                  <a:pt x="8380" y="2726"/>
                  <a:pt x="8400" y="2725"/>
                  <a:pt x="8419" y="2725"/>
                </a:cubicBezTo>
                <a:cubicBezTo>
                  <a:pt x="8474" y="2725"/>
                  <a:pt x="8528" y="2733"/>
                  <a:pt x="8582" y="2733"/>
                </a:cubicBezTo>
                <a:cubicBezTo>
                  <a:pt x="8602" y="2733"/>
                  <a:pt x="8622" y="2732"/>
                  <a:pt x="8642" y="2729"/>
                </a:cubicBezTo>
                <a:cubicBezTo>
                  <a:pt x="8736" y="2716"/>
                  <a:pt x="8830" y="2703"/>
                  <a:pt x="8911" y="2690"/>
                </a:cubicBezTo>
                <a:cubicBezTo>
                  <a:pt x="9008" y="2674"/>
                  <a:pt x="9060" y="2567"/>
                  <a:pt x="9141" y="2554"/>
                </a:cubicBezTo>
                <a:cubicBezTo>
                  <a:pt x="9235" y="2528"/>
                  <a:pt x="9303" y="2486"/>
                  <a:pt x="9358" y="2460"/>
                </a:cubicBezTo>
                <a:cubicBezTo>
                  <a:pt x="9465" y="2405"/>
                  <a:pt x="9559" y="2431"/>
                  <a:pt x="9559" y="2379"/>
                </a:cubicBezTo>
                <a:cubicBezTo>
                  <a:pt x="9559" y="2371"/>
                  <a:pt x="9562" y="2368"/>
                  <a:pt x="9566" y="2368"/>
                </a:cubicBezTo>
                <a:cubicBezTo>
                  <a:pt x="9575" y="2368"/>
                  <a:pt x="9590" y="2382"/>
                  <a:pt x="9590" y="2382"/>
                </a:cubicBezTo>
                <a:cubicBezTo>
                  <a:pt x="9590" y="2382"/>
                  <a:pt x="9590" y="2381"/>
                  <a:pt x="9588" y="2379"/>
                </a:cubicBezTo>
                <a:cubicBezTo>
                  <a:pt x="9669" y="2379"/>
                  <a:pt x="9750" y="2366"/>
                  <a:pt x="9844" y="2366"/>
                </a:cubicBezTo>
                <a:cubicBezTo>
                  <a:pt x="9848" y="2367"/>
                  <a:pt x="9853" y="2367"/>
                  <a:pt x="9858" y="2367"/>
                </a:cubicBezTo>
                <a:cubicBezTo>
                  <a:pt x="9931" y="2367"/>
                  <a:pt x="10022" y="2283"/>
                  <a:pt x="10106" y="2283"/>
                </a:cubicBezTo>
                <a:cubicBezTo>
                  <a:pt x="10113" y="2283"/>
                  <a:pt x="10119" y="2284"/>
                  <a:pt x="10126" y="2285"/>
                </a:cubicBezTo>
                <a:cubicBezTo>
                  <a:pt x="10207" y="2285"/>
                  <a:pt x="10288" y="2431"/>
                  <a:pt x="10385" y="2431"/>
                </a:cubicBezTo>
                <a:cubicBezTo>
                  <a:pt x="10479" y="2431"/>
                  <a:pt x="10612" y="2311"/>
                  <a:pt x="10693" y="2311"/>
                </a:cubicBezTo>
                <a:cubicBezTo>
                  <a:pt x="10680" y="2324"/>
                  <a:pt x="10748" y="2405"/>
                  <a:pt x="10748" y="2418"/>
                </a:cubicBezTo>
                <a:cubicBezTo>
                  <a:pt x="10748" y="2473"/>
                  <a:pt x="10693" y="2528"/>
                  <a:pt x="10790" y="2580"/>
                </a:cubicBezTo>
                <a:cubicBezTo>
                  <a:pt x="10855" y="2609"/>
                  <a:pt x="10923" y="2661"/>
                  <a:pt x="11017" y="2690"/>
                </a:cubicBezTo>
                <a:cubicBezTo>
                  <a:pt x="11098" y="2703"/>
                  <a:pt x="11166" y="2755"/>
                  <a:pt x="11260" y="2771"/>
                </a:cubicBezTo>
                <a:cubicBezTo>
                  <a:pt x="11264" y="2772"/>
                  <a:pt x="11269" y="2772"/>
                  <a:pt x="11274" y="2772"/>
                </a:cubicBezTo>
                <a:cubicBezTo>
                  <a:pt x="11348" y="2772"/>
                  <a:pt x="11453" y="2688"/>
                  <a:pt x="11538" y="2688"/>
                </a:cubicBezTo>
                <a:cubicBezTo>
                  <a:pt x="11545" y="2688"/>
                  <a:pt x="11551" y="2689"/>
                  <a:pt x="11558" y="2690"/>
                </a:cubicBezTo>
                <a:cubicBezTo>
                  <a:pt x="11639" y="2703"/>
                  <a:pt x="11707" y="2810"/>
                  <a:pt x="11788" y="2823"/>
                </a:cubicBezTo>
                <a:cubicBezTo>
                  <a:pt x="11795" y="2824"/>
                  <a:pt x="11802" y="2824"/>
                  <a:pt x="11809" y="2824"/>
                </a:cubicBezTo>
                <a:cubicBezTo>
                  <a:pt x="11887" y="2824"/>
                  <a:pt x="11966" y="2769"/>
                  <a:pt x="12044" y="2769"/>
                </a:cubicBezTo>
                <a:cubicBezTo>
                  <a:pt x="12052" y="2769"/>
                  <a:pt x="12061" y="2770"/>
                  <a:pt x="12070" y="2771"/>
                </a:cubicBezTo>
                <a:cubicBezTo>
                  <a:pt x="12151" y="2784"/>
                  <a:pt x="12232" y="2865"/>
                  <a:pt x="12313" y="2878"/>
                </a:cubicBezTo>
                <a:cubicBezTo>
                  <a:pt x="12410" y="2878"/>
                  <a:pt x="12491" y="2946"/>
                  <a:pt x="12572" y="2946"/>
                </a:cubicBezTo>
                <a:cubicBezTo>
                  <a:pt x="12576" y="2947"/>
                  <a:pt x="12580" y="2947"/>
                  <a:pt x="12585" y="2947"/>
                </a:cubicBezTo>
                <a:cubicBezTo>
                  <a:pt x="12674" y="2947"/>
                  <a:pt x="12764" y="2823"/>
                  <a:pt x="12854" y="2823"/>
                </a:cubicBezTo>
                <a:cubicBezTo>
                  <a:pt x="12935" y="2836"/>
                  <a:pt x="13016" y="2904"/>
                  <a:pt x="13110" y="2917"/>
                </a:cubicBezTo>
                <a:cubicBezTo>
                  <a:pt x="13191" y="2917"/>
                  <a:pt x="13285" y="2959"/>
                  <a:pt x="13366" y="2959"/>
                </a:cubicBezTo>
                <a:cubicBezTo>
                  <a:pt x="13454" y="2959"/>
                  <a:pt x="13530" y="2902"/>
                  <a:pt x="13614" y="2902"/>
                </a:cubicBezTo>
                <a:cubicBezTo>
                  <a:pt x="13622" y="2902"/>
                  <a:pt x="13630" y="2903"/>
                  <a:pt x="13638" y="2904"/>
                </a:cubicBezTo>
                <a:cubicBezTo>
                  <a:pt x="13719" y="2904"/>
                  <a:pt x="13813" y="2946"/>
                  <a:pt x="13907" y="2946"/>
                </a:cubicBezTo>
                <a:cubicBezTo>
                  <a:pt x="13988" y="2946"/>
                  <a:pt x="14082" y="2985"/>
                  <a:pt x="14163" y="2985"/>
                </a:cubicBezTo>
                <a:cubicBezTo>
                  <a:pt x="14257" y="2985"/>
                  <a:pt x="14338" y="2852"/>
                  <a:pt x="14419" y="2836"/>
                </a:cubicBezTo>
                <a:cubicBezTo>
                  <a:pt x="14506" y="2836"/>
                  <a:pt x="14590" y="2880"/>
                  <a:pt x="14665" y="2880"/>
                </a:cubicBezTo>
                <a:cubicBezTo>
                  <a:pt x="14674" y="2880"/>
                  <a:pt x="14682" y="2879"/>
                  <a:pt x="14691" y="2878"/>
                </a:cubicBezTo>
                <a:cubicBezTo>
                  <a:pt x="14785" y="2878"/>
                  <a:pt x="14879" y="2917"/>
                  <a:pt x="14960" y="2917"/>
                </a:cubicBezTo>
                <a:cubicBezTo>
                  <a:pt x="15054" y="2904"/>
                  <a:pt x="15122" y="2823"/>
                  <a:pt x="15216" y="2823"/>
                </a:cubicBezTo>
                <a:cubicBezTo>
                  <a:pt x="15297" y="2810"/>
                  <a:pt x="15391" y="2810"/>
                  <a:pt x="15472" y="2810"/>
                </a:cubicBezTo>
                <a:cubicBezTo>
                  <a:pt x="15491" y="2807"/>
                  <a:pt x="15510" y="2806"/>
                  <a:pt x="15530" y="2806"/>
                </a:cubicBezTo>
                <a:cubicBezTo>
                  <a:pt x="15606" y="2806"/>
                  <a:pt x="15679" y="2823"/>
                  <a:pt x="15744" y="2823"/>
                </a:cubicBezTo>
                <a:cubicBezTo>
                  <a:pt x="15754" y="2822"/>
                  <a:pt x="15764" y="2821"/>
                  <a:pt x="15773" y="2821"/>
                </a:cubicBezTo>
                <a:cubicBezTo>
                  <a:pt x="15857" y="2821"/>
                  <a:pt x="15940" y="2865"/>
                  <a:pt x="16013" y="2865"/>
                </a:cubicBezTo>
                <a:cubicBezTo>
                  <a:pt x="16107" y="2852"/>
                  <a:pt x="16175" y="2755"/>
                  <a:pt x="16256" y="2742"/>
                </a:cubicBezTo>
                <a:cubicBezTo>
                  <a:pt x="16350" y="2729"/>
                  <a:pt x="16418" y="2674"/>
                  <a:pt x="16499" y="2661"/>
                </a:cubicBezTo>
                <a:cubicBezTo>
                  <a:pt x="16525" y="2654"/>
                  <a:pt x="16551" y="2651"/>
                  <a:pt x="16576" y="2651"/>
                </a:cubicBezTo>
                <a:cubicBezTo>
                  <a:pt x="16618" y="2651"/>
                  <a:pt x="16659" y="2657"/>
                  <a:pt x="16698" y="2657"/>
                </a:cubicBezTo>
                <a:cubicBezTo>
                  <a:pt x="16722" y="2657"/>
                  <a:pt x="16745" y="2655"/>
                  <a:pt x="16768" y="2648"/>
                </a:cubicBezTo>
                <a:cubicBezTo>
                  <a:pt x="16816" y="2635"/>
                  <a:pt x="16871" y="2635"/>
                  <a:pt x="16920" y="2635"/>
                </a:cubicBezTo>
                <a:cubicBezTo>
                  <a:pt x="16969" y="2635"/>
                  <a:pt x="17012" y="2635"/>
                  <a:pt x="17040" y="2622"/>
                </a:cubicBezTo>
                <a:cubicBezTo>
                  <a:pt x="17147" y="2567"/>
                  <a:pt x="17254" y="2473"/>
                  <a:pt x="17254" y="2418"/>
                </a:cubicBezTo>
                <a:cubicBezTo>
                  <a:pt x="17254" y="2379"/>
                  <a:pt x="17147" y="2285"/>
                  <a:pt x="17053" y="2243"/>
                </a:cubicBezTo>
                <a:cubicBezTo>
                  <a:pt x="16985" y="2217"/>
                  <a:pt x="16904" y="2175"/>
                  <a:pt x="16810" y="2149"/>
                </a:cubicBezTo>
                <a:cubicBezTo>
                  <a:pt x="16796" y="2144"/>
                  <a:pt x="16780" y="2142"/>
                  <a:pt x="16762" y="2142"/>
                </a:cubicBezTo>
                <a:cubicBezTo>
                  <a:pt x="16704" y="2142"/>
                  <a:pt x="16630" y="2164"/>
                  <a:pt x="16570" y="2164"/>
                </a:cubicBezTo>
                <a:cubicBezTo>
                  <a:pt x="16560" y="2164"/>
                  <a:pt x="16550" y="2163"/>
                  <a:pt x="16541" y="2162"/>
                </a:cubicBezTo>
                <a:cubicBezTo>
                  <a:pt x="16460" y="2149"/>
                  <a:pt x="16379" y="2136"/>
                  <a:pt x="16298" y="2123"/>
                </a:cubicBezTo>
                <a:cubicBezTo>
                  <a:pt x="16217" y="2107"/>
                  <a:pt x="16136" y="2068"/>
                  <a:pt x="16055" y="2055"/>
                </a:cubicBezTo>
                <a:cubicBezTo>
                  <a:pt x="16046" y="2054"/>
                  <a:pt x="16036" y="2053"/>
                  <a:pt x="16027" y="2053"/>
                </a:cubicBezTo>
                <a:cubicBezTo>
                  <a:pt x="15962" y="2053"/>
                  <a:pt x="15888" y="2083"/>
                  <a:pt x="15815" y="2083"/>
                </a:cubicBezTo>
                <a:cubicBezTo>
                  <a:pt x="15804" y="2083"/>
                  <a:pt x="15793" y="2082"/>
                  <a:pt x="15783" y="2081"/>
                </a:cubicBezTo>
                <a:cubicBezTo>
                  <a:pt x="15702" y="2081"/>
                  <a:pt x="15634" y="1987"/>
                  <a:pt x="15553" y="1974"/>
                </a:cubicBezTo>
                <a:lnTo>
                  <a:pt x="15216" y="1974"/>
                </a:lnTo>
                <a:cubicBezTo>
                  <a:pt x="15310" y="1932"/>
                  <a:pt x="15459" y="1906"/>
                  <a:pt x="15514" y="1864"/>
                </a:cubicBezTo>
                <a:cubicBezTo>
                  <a:pt x="15608" y="1812"/>
                  <a:pt x="15731" y="1770"/>
                  <a:pt x="15731" y="1718"/>
                </a:cubicBezTo>
                <a:cubicBezTo>
                  <a:pt x="15731" y="1663"/>
                  <a:pt x="15553" y="1663"/>
                  <a:pt x="15472" y="1608"/>
                </a:cubicBezTo>
                <a:cubicBezTo>
                  <a:pt x="15407" y="1569"/>
                  <a:pt x="15378" y="1501"/>
                  <a:pt x="15284" y="1475"/>
                </a:cubicBezTo>
                <a:cubicBezTo>
                  <a:pt x="15216" y="1446"/>
                  <a:pt x="15177" y="1326"/>
                  <a:pt x="15083" y="1297"/>
                </a:cubicBezTo>
                <a:cubicBezTo>
                  <a:pt x="15074" y="1295"/>
                  <a:pt x="15063" y="1294"/>
                  <a:pt x="15052" y="1294"/>
                </a:cubicBezTo>
                <a:cubicBezTo>
                  <a:pt x="14993" y="1294"/>
                  <a:pt x="14911" y="1316"/>
                  <a:pt x="14838" y="1316"/>
                </a:cubicBezTo>
                <a:cubicBezTo>
                  <a:pt x="14824" y="1316"/>
                  <a:pt x="14811" y="1315"/>
                  <a:pt x="14798" y="1313"/>
                </a:cubicBezTo>
                <a:cubicBezTo>
                  <a:pt x="14717" y="1297"/>
                  <a:pt x="14623" y="1284"/>
                  <a:pt x="14529" y="1271"/>
                </a:cubicBezTo>
                <a:cubicBezTo>
                  <a:pt x="14448" y="1258"/>
                  <a:pt x="14380" y="1177"/>
                  <a:pt x="14286" y="1164"/>
                </a:cubicBezTo>
                <a:cubicBezTo>
                  <a:pt x="14280" y="1163"/>
                  <a:pt x="14274" y="1163"/>
                  <a:pt x="14267" y="1163"/>
                </a:cubicBezTo>
                <a:cubicBezTo>
                  <a:pt x="14195" y="1163"/>
                  <a:pt x="14097" y="1218"/>
                  <a:pt x="14024" y="1218"/>
                </a:cubicBezTo>
                <a:cubicBezTo>
                  <a:pt x="14016" y="1218"/>
                  <a:pt x="14008" y="1217"/>
                  <a:pt x="14001" y="1216"/>
                </a:cubicBezTo>
                <a:cubicBezTo>
                  <a:pt x="13907" y="1203"/>
                  <a:pt x="13839" y="1096"/>
                  <a:pt x="13745" y="1096"/>
                </a:cubicBezTo>
                <a:cubicBezTo>
                  <a:pt x="13736" y="1094"/>
                  <a:pt x="13726" y="1094"/>
                  <a:pt x="13716" y="1094"/>
                </a:cubicBezTo>
                <a:cubicBezTo>
                  <a:pt x="13650" y="1094"/>
                  <a:pt x="13570" y="1124"/>
                  <a:pt x="13495" y="1124"/>
                </a:cubicBezTo>
                <a:cubicBezTo>
                  <a:pt x="13484" y="1124"/>
                  <a:pt x="13473" y="1123"/>
                  <a:pt x="13463" y="1122"/>
                </a:cubicBezTo>
                <a:cubicBezTo>
                  <a:pt x="13382" y="1122"/>
                  <a:pt x="13301" y="1054"/>
                  <a:pt x="13204" y="1041"/>
                </a:cubicBezTo>
                <a:cubicBezTo>
                  <a:pt x="13114" y="1041"/>
                  <a:pt x="13024" y="1165"/>
                  <a:pt x="12935" y="1165"/>
                </a:cubicBezTo>
                <a:cubicBezTo>
                  <a:pt x="12930" y="1165"/>
                  <a:pt x="12926" y="1165"/>
                  <a:pt x="12922" y="1164"/>
                </a:cubicBezTo>
                <a:cubicBezTo>
                  <a:pt x="12828" y="1164"/>
                  <a:pt x="12747" y="1096"/>
                  <a:pt x="12653" y="1096"/>
                </a:cubicBezTo>
                <a:cubicBezTo>
                  <a:pt x="12572" y="1096"/>
                  <a:pt x="12475" y="1054"/>
                  <a:pt x="12381" y="1054"/>
                </a:cubicBezTo>
                <a:cubicBezTo>
                  <a:pt x="12300" y="1054"/>
                  <a:pt x="12206" y="1041"/>
                  <a:pt x="12112" y="1041"/>
                </a:cubicBezTo>
                <a:cubicBezTo>
                  <a:pt x="12031" y="1041"/>
                  <a:pt x="11937" y="1135"/>
                  <a:pt x="11843" y="1135"/>
                </a:cubicBezTo>
                <a:cubicBezTo>
                  <a:pt x="11746" y="1122"/>
                  <a:pt x="11665" y="1122"/>
                  <a:pt x="11571" y="1122"/>
                </a:cubicBezTo>
                <a:cubicBezTo>
                  <a:pt x="11477" y="1122"/>
                  <a:pt x="11409" y="1054"/>
                  <a:pt x="11328" y="1054"/>
                </a:cubicBezTo>
                <a:cubicBezTo>
                  <a:pt x="11358" y="1044"/>
                  <a:pt x="11389" y="1042"/>
                  <a:pt x="11420" y="1042"/>
                </a:cubicBezTo>
                <a:cubicBezTo>
                  <a:pt x="11454" y="1042"/>
                  <a:pt x="11487" y="1045"/>
                  <a:pt x="11515" y="1045"/>
                </a:cubicBezTo>
                <a:cubicBezTo>
                  <a:pt x="11531" y="1045"/>
                  <a:pt x="11545" y="1044"/>
                  <a:pt x="11558" y="1041"/>
                </a:cubicBezTo>
                <a:cubicBezTo>
                  <a:pt x="11652" y="1002"/>
                  <a:pt x="11733" y="960"/>
                  <a:pt x="11788" y="934"/>
                </a:cubicBezTo>
                <a:cubicBezTo>
                  <a:pt x="11869" y="879"/>
                  <a:pt x="11788" y="785"/>
                  <a:pt x="11788" y="730"/>
                </a:cubicBezTo>
                <a:cubicBezTo>
                  <a:pt x="11788" y="678"/>
                  <a:pt x="11746" y="678"/>
                  <a:pt x="11652" y="623"/>
                </a:cubicBezTo>
                <a:cubicBezTo>
                  <a:pt x="11600" y="597"/>
                  <a:pt x="11571" y="516"/>
                  <a:pt x="11477" y="474"/>
                </a:cubicBezTo>
                <a:cubicBezTo>
                  <a:pt x="11456" y="467"/>
                  <a:pt x="11433" y="465"/>
                  <a:pt x="11409" y="465"/>
                </a:cubicBezTo>
                <a:cubicBezTo>
                  <a:pt x="11355" y="465"/>
                  <a:pt x="11295" y="477"/>
                  <a:pt x="11238" y="477"/>
                </a:cubicBezTo>
                <a:cubicBezTo>
                  <a:pt x="11223" y="477"/>
                  <a:pt x="11209" y="476"/>
                  <a:pt x="11195" y="474"/>
                </a:cubicBezTo>
                <a:cubicBezTo>
                  <a:pt x="11114" y="448"/>
                  <a:pt x="11059" y="354"/>
                  <a:pt x="10978" y="341"/>
                </a:cubicBezTo>
                <a:cubicBezTo>
                  <a:pt x="10943" y="330"/>
                  <a:pt x="10907" y="327"/>
                  <a:pt x="10872" y="327"/>
                </a:cubicBezTo>
                <a:cubicBezTo>
                  <a:pt x="10837" y="327"/>
                  <a:pt x="10801" y="330"/>
                  <a:pt x="10765" y="330"/>
                </a:cubicBezTo>
                <a:cubicBezTo>
                  <a:pt x="10741" y="330"/>
                  <a:pt x="10717" y="329"/>
                  <a:pt x="10693" y="325"/>
                </a:cubicBezTo>
                <a:cubicBezTo>
                  <a:pt x="10652" y="318"/>
                  <a:pt x="10608" y="318"/>
                  <a:pt x="10563" y="318"/>
                </a:cubicBezTo>
                <a:cubicBezTo>
                  <a:pt x="10518" y="318"/>
                  <a:pt x="10471" y="318"/>
                  <a:pt x="10424" y="312"/>
                </a:cubicBezTo>
                <a:cubicBezTo>
                  <a:pt x="10343" y="299"/>
                  <a:pt x="10262" y="260"/>
                  <a:pt x="10168" y="244"/>
                </a:cubicBezTo>
                <a:cubicBezTo>
                  <a:pt x="10074" y="231"/>
                  <a:pt x="9993" y="218"/>
                  <a:pt x="9899" y="205"/>
                </a:cubicBezTo>
                <a:cubicBezTo>
                  <a:pt x="9818" y="192"/>
                  <a:pt x="9737" y="98"/>
                  <a:pt x="9640" y="82"/>
                </a:cubicBezTo>
                <a:cubicBezTo>
                  <a:pt x="9573" y="82"/>
                  <a:pt x="9498" y="101"/>
                  <a:pt x="9422" y="101"/>
                </a:cubicBezTo>
                <a:cubicBezTo>
                  <a:pt x="9405" y="101"/>
                  <a:pt x="9388" y="100"/>
                  <a:pt x="9371" y="98"/>
                </a:cubicBezTo>
                <a:cubicBezTo>
                  <a:pt x="9277" y="98"/>
                  <a:pt x="9196" y="82"/>
                  <a:pt x="9102" y="69"/>
                </a:cubicBezTo>
                <a:cubicBezTo>
                  <a:pt x="9008" y="69"/>
                  <a:pt x="8911" y="137"/>
                  <a:pt x="8817" y="137"/>
                </a:cubicBezTo>
                <a:cubicBezTo>
                  <a:pt x="8723" y="137"/>
                  <a:pt x="8642" y="30"/>
                  <a:pt x="8561" y="30"/>
                </a:cubicBezTo>
                <a:cubicBezTo>
                  <a:pt x="8467" y="30"/>
                  <a:pt x="8373" y="124"/>
                  <a:pt x="8279" y="124"/>
                </a:cubicBezTo>
                <a:lnTo>
                  <a:pt x="8007" y="124"/>
                </a:lnTo>
                <a:cubicBezTo>
                  <a:pt x="7913" y="111"/>
                  <a:pt x="7832" y="69"/>
                  <a:pt x="7738" y="69"/>
                </a:cubicBezTo>
                <a:cubicBezTo>
                  <a:pt x="7644" y="69"/>
                  <a:pt x="7550" y="150"/>
                  <a:pt x="7469" y="150"/>
                </a:cubicBezTo>
                <a:cubicBezTo>
                  <a:pt x="7372" y="150"/>
                  <a:pt x="7278" y="1"/>
                  <a:pt x="718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60" name="Google Shape;660;p26"/>
          <p:cNvSpPr/>
          <p:nvPr/>
        </p:nvSpPr>
        <p:spPr>
          <a:xfrm>
            <a:off x="8050905" y="6035954"/>
            <a:ext cx="2634596" cy="333017"/>
          </a:xfrm>
          <a:custGeom>
            <a:avLst/>
            <a:gdLst/>
            <a:ahLst/>
            <a:cxnLst/>
            <a:rect l="l" t="t" r="r" b="b"/>
            <a:pathLst>
              <a:path w="10651" h="2188" extrusionOk="0">
                <a:moveTo>
                  <a:pt x="7615" y="0"/>
                </a:moveTo>
                <a:cubicBezTo>
                  <a:pt x="7560" y="0"/>
                  <a:pt x="7492" y="39"/>
                  <a:pt x="7440" y="39"/>
                </a:cubicBezTo>
                <a:lnTo>
                  <a:pt x="7265" y="39"/>
                </a:lnTo>
                <a:cubicBezTo>
                  <a:pt x="7210" y="39"/>
                  <a:pt x="7155" y="65"/>
                  <a:pt x="7103" y="81"/>
                </a:cubicBezTo>
                <a:cubicBezTo>
                  <a:pt x="7048" y="81"/>
                  <a:pt x="6980" y="65"/>
                  <a:pt x="6925" y="65"/>
                </a:cubicBezTo>
                <a:cubicBezTo>
                  <a:pt x="6880" y="65"/>
                  <a:pt x="6833" y="36"/>
                  <a:pt x="6778" y="36"/>
                </a:cubicBezTo>
                <a:cubicBezTo>
                  <a:pt x="6769" y="36"/>
                  <a:pt x="6759" y="37"/>
                  <a:pt x="6750" y="39"/>
                </a:cubicBezTo>
                <a:cubicBezTo>
                  <a:pt x="6698" y="39"/>
                  <a:pt x="6643" y="107"/>
                  <a:pt x="6588" y="107"/>
                </a:cubicBezTo>
                <a:cubicBezTo>
                  <a:pt x="6582" y="108"/>
                  <a:pt x="6577" y="109"/>
                  <a:pt x="6571" y="109"/>
                </a:cubicBezTo>
                <a:cubicBezTo>
                  <a:pt x="6524" y="109"/>
                  <a:pt x="6474" y="65"/>
                  <a:pt x="6413" y="65"/>
                </a:cubicBezTo>
                <a:cubicBezTo>
                  <a:pt x="6358" y="65"/>
                  <a:pt x="6306" y="133"/>
                  <a:pt x="6251" y="133"/>
                </a:cubicBezTo>
                <a:cubicBezTo>
                  <a:pt x="6202" y="133"/>
                  <a:pt x="6145" y="92"/>
                  <a:pt x="6094" y="92"/>
                </a:cubicBezTo>
                <a:cubicBezTo>
                  <a:pt x="6088" y="92"/>
                  <a:pt x="6082" y="93"/>
                  <a:pt x="6076" y="94"/>
                </a:cubicBezTo>
                <a:cubicBezTo>
                  <a:pt x="6021" y="94"/>
                  <a:pt x="5969" y="175"/>
                  <a:pt x="5914" y="188"/>
                </a:cubicBezTo>
                <a:cubicBezTo>
                  <a:pt x="5868" y="188"/>
                  <a:pt x="5812" y="158"/>
                  <a:pt x="5765" y="158"/>
                </a:cubicBezTo>
                <a:cubicBezTo>
                  <a:pt x="5756" y="158"/>
                  <a:pt x="5747" y="159"/>
                  <a:pt x="5739" y="162"/>
                </a:cubicBezTo>
                <a:cubicBezTo>
                  <a:pt x="5684" y="162"/>
                  <a:pt x="5629" y="188"/>
                  <a:pt x="5577" y="201"/>
                </a:cubicBezTo>
                <a:cubicBezTo>
                  <a:pt x="5522" y="201"/>
                  <a:pt x="5467" y="214"/>
                  <a:pt x="5415" y="214"/>
                </a:cubicBezTo>
                <a:cubicBezTo>
                  <a:pt x="5405" y="216"/>
                  <a:pt x="5395" y="217"/>
                  <a:pt x="5386" y="217"/>
                </a:cubicBezTo>
                <a:cubicBezTo>
                  <a:pt x="5328" y="217"/>
                  <a:pt x="5271" y="188"/>
                  <a:pt x="5224" y="188"/>
                </a:cubicBezTo>
                <a:cubicBezTo>
                  <a:pt x="5172" y="201"/>
                  <a:pt x="5130" y="256"/>
                  <a:pt x="5078" y="269"/>
                </a:cubicBezTo>
                <a:cubicBezTo>
                  <a:pt x="5023" y="269"/>
                  <a:pt x="4955" y="243"/>
                  <a:pt x="4900" y="243"/>
                </a:cubicBezTo>
                <a:cubicBezTo>
                  <a:pt x="4835" y="256"/>
                  <a:pt x="4780" y="269"/>
                  <a:pt x="4725" y="282"/>
                </a:cubicBezTo>
                <a:lnTo>
                  <a:pt x="4563" y="282"/>
                </a:lnTo>
                <a:cubicBezTo>
                  <a:pt x="4495" y="295"/>
                  <a:pt x="4469" y="363"/>
                  <a:pt x="4414" y="376"/>
                </a:cubicBezTo>
                <a:cubicBezTo>
                  <a:pt x="4349" y="376"/>
                  <a:pt x="4294" y="389"/>
                  <a:pt x="4239" y="405"/>
                </a:cubicBezTo>
                <a:cubicBezTo>
                  <a:pt x="4187" y="418"/>
                  <a:pt x="4145" y="444"/>
                  <a:pt x="4090" y="457"/>
                </a:cubicBezTo>
                <a:cubicBezTo>
                  <a:pt x="4038" y="470"/>
                  <a:pt x="3970" y="470"/>
                  <a:pt x="3928" y="486"/>
                </a:cubicBezTo>
                <a:cubicBezTo>
                  <a:pt x="3863" y="499"/>
                  <a:pt x="3808" y="499"/>
                  <a:pt x="3753" y="512"/>
                </a:cubicBezTo>
                <a:cubicBezTo>
                  <a:pt x="3701" y="525"/>
                  <a:pt x="3672" y="580"/>
                  <a:pt x="3633" y="593"/>
                </a:cubicBezTo>
                <a:cubicBezTo>
                  <a:pt x="3599" y="606"/>
                  <a:pt x="3565" y="606"/>
                  <a:pt x="3534" y="606"/>
                </a:cubicBezTo>
                <a:cubicBezTo>
                  <a:pt x="3504" y="606"/>
                  <a:pt x="3477" y="606"/>
                  <a:pt x="3458" y="619"/>
                </a:cubicBezTo>
                <a:cubicBezTo>
                  <a:pt x="3390" y="648"/>
                  <a:pt x="3390" y="687"/>
                  <a:pt x="3348" y="713"/>
                </a:cubicBezTo>
                <a:cubicBezTo>
                  <a:pt x="3296" y="742"/>
                  <a:pt x="3267" y="742"/>
                  <a:pt x="3280" y="781"/>
                </a:cubicBezTo>
                <a:cubicBezTo>
                  <a:pt x="3280" y="810"/>
                  <a:pt x="3241" y="862"/>
                  <a:pt x="3296" y="875"/>
                </a:cubicBezTo>
                <a:cubicBezTo>
                  <a:pt x="3322" y="891"/>
                  <a:pt x="3390" y="917"/>
                  <a:pt x="3442" y="917"/>
                </a:cubicBezTo>
                <a:cubicBezTo>
                  <a:pt x="3451" y="920"/>
                  <a:pt x="3460" y="921"/>
                  <a:pt x="3470" y="921"/>
                </a:cubicBezTo>
                <a:cubicBezTo>
                  <a:pt x="3497" y="921"/>
                  <a:pt x="3527" y="913"/>
                  <a:pt x="3558" y="913"/>
                </a:cubicBezTo>
                <a:cubicBezTo>
                  <a:pt x="3569" y="913"/>
                  <a:pt x="3580" y="914"/>
                  <a:pt x="3591" y="917"/>
                </a:cubicBezTo>
                <a:cubicBezTo>
                  <a:pt x="3539" y="917"/>
                  <a:pt x="3497" y="956"/>
                  <a:pt x="3442" y="972"/>
                </a:cubicBezTo>
                <a:cubicBezTo>
                  <a:pt x="3377" y="972"/>
                  <a:pt x="3322" y="985"/>
                  <a:pt x="3267" y="985"/>
                </a:cubicBezTo>
                <a:cubicBezTo>
                  <a:pt x="3260" y="987"/>
                  <a:pt x="3253" y="987"/>
                  <a:pt x="3245" y="987"/>
                </a:cubicBezTo>
                <a:cubicBezTo>
                  <a:pt x="3197" y="987"/>
                  <a:pt x="3139" y="956"/>
                  <a:pt x="3092" y="956"/>
                </a:cubicBezTo>
                <a:cubicBezTo>
                  <a:pt x="3037" y="972"/>
                  <a:pt x="2985" y="972"/>
                  <a:pt x="2930" y="985"/>
                </a:cubicBezTo>
                <a:cubicBezTo>
                  <a:pt x="2875" y="998"/>
                  <a:pt x="2823" y="1011"/>
                  <a:pt x="2768" y="1024"/>
                </a:cubicBezTo>
                <a:cubicBezTo>
                  <a:pt x="2713" y="1037"/>
                  <a:pt x="2661" y="1079"/>
                  <a:pt x="2606" y="1079"/>
                </a:cubicBezTo>
                <a:cubicBezTo>
                  <a:pt x="2601" y="1080"/>
                  <a:pt x="2596" y="1081"/>
                  <a:pt x="2591" y="1081"/>
                </a:cubicBezTo>
                <a:cubicBezTo>
                  <a:pt x="2542" y="1081"/>
                  <a:pt x="2479" y="1035"/>
                  <a:pt x="2432" y="1035"/>
                </a:cubicBezTo>
                <a:cubicBezTo>
                  <a:pt x="2427" y="1035"/>
                  <a:pt x="2422" y="1036"/>
                  <a:pt x="2418" y="1037"/>
                </a:cubicBezTo>
                <a:cubicBezTo>
                  <a:pt x="2363" y="1037"/>
                  <a:pt x="2324" y="1079"/>
                  <a:pt x="2269" y="1092"/>
                </a:cubicBezTo>
                <a:cubicBezTo>
                  <a:pt x="2254" y="1095"/>
                  <a:pt x="2240" y="1096"/>
                  <a:pt x="2226" y="1096"/>
                </a:cubicBezTo>
                <a:cubicBezTo>
                  <a:pt x="2187" y="1096"/>
                  <a:pt x="2149" y="1088"/>
                  <a:pt x="2116" y="1088"/>
                </a:cubicBezTo>
                <a:cubicBezTo>
                  <a:pt x="2103" y="1088"/>
                  <a:pt x="2092" y="1089"/>
                  <a:pt x="2081" y="1092"/>
                </a:cubicBezTo>
                <a:cubicBezTo>
                  <a:pt x="2026" y="1105"/>
                  <a:pt x="2000" y="1160"/>
                  <a:pt x="1945" y="1173"/>
                </a:cubicBezTo>
                <a:cubicBezTo>
                  <a:pt x="1933" y="1176"/>
                  <a:pt x="1920" y="1177"/>
                  <a:pt x="1907" y="1177"/>
                </a:cubicBezTo>
                <a:cubicBezTo>
                  <a:pt x="1870" y="1177"/>
                  <a:pt x="1829" y="1169"/>
                  <a:pt x="1793" y="1169"/>
                </a:cubicBezTo>
                <a:cubicBezTo>
                  <a:pt x="1780" y="1169"/>
                  <a:pt x="1768" y="1170"/>
                  <a:pt x="1757" y="1173"/>
                </a:cubicBezTo>
                <a:cubicBezTo>
                  <a:pt x="1702" y="1186"/>
                  <a:pt x="1660" y="1228"/>
                  <a:pt x="1608" y="1241"/>
                </a:cubicBezTo>
                <a:cubicBezTo>
                  <a:pt x="1553" y="1254"/>
                  <a:pt x="1498" y="1267"/>
                  <a:pt x="1446" y="1280"/>
                </a:cubicBezTo>
                <a:cubicBezTo>
                  <a:pt x="1418" y="1288"/>
                  <a:pt x="1388" y="1288"/>
                  <a:pt x="1357" y="1288"/>
                </a:cubicBezTo>
                <a:cubicBezTo>
                  <a:pt x="1327" y="1288"/>
                  <a:pt x="1297" y="1288"/>
                  <a:pt x="1271" y="1296"/>
                </a:cubicBezTo>
                <a:cubicBezTo>
                  <a:pt x="1216" y="1309"/>
                  <a:pt x="1203" y="1377"/>
                  <a:pt x="1161" y="1403"/>
                </a:cubicBezTo>
                <a:cubicBezTo>
                  <a:pt x="1109" y="1416"/>
                  <a:pt x="1093" y="1458"/>
                  <a:pt x="1054" y="1484"/>
                </a:cubicBezTo>
                <a:cubicBezTo>
                  <a:pt x="999" y="1510"/>
                  <a:pt x="892" y="1523"/>
                  <a:pt x="905" y="1552"/>
                </a:cubicBezTo>
                <a:cubicBezTo>
                  <a:pt x="905" y="1591"/>
                  <a:pt x="986" y="1604"/>
                  <a:pt x="1054" y="1620"/>
                </a:cubicBezTo>
                <a:cubicBezTo>
                  <a:pt x="1093" y="1633"/>
                  <a:pt x="1174" y="1646"/>
                  <a:pt x="1242" y="1659"/>
                </a:cubicBezTo>
                <a:cubicBezTo>
                  <a:pt x="1190" y="1672"/>
                  <a:pt x="1080" y="1672"/>
                  <a:pt x="1041" y="1685"/>
                </a:cubicBezTo>
                <a:cubicBezTo>
                  <a:pt x="986" y="1701"/>
                  <a:pt x="947" y="1753"/>
                  <a:pt x="892" y="1753"/>
                </a:cubicBezTo>
                <a:cubicBezTo>
                  <a:pt x="873" y="1757"/>
                  <a:pt x="855" y="1759"/>
                  <a:pt x="838" y="1759"/>
                </a:cubicBezTo>
                <a:cubicBezTo>
                  <a:pt x="802" y="1759"/>
                  <a:pt x="767" y="1753"/>
                  <a:pt x="730" y="1753"/>
                </a:cubicBezTo>
                <a:cubicBezTo>
                  <a:pt x="675" y="1766"/>
                  <a:pt x="636" y="1795"/>
                  <a:pt x="581" y="1808"/>
                </a:cubicBezTo>
                <a:cubicBezTo>
                  <a:pt x="526" y="1821"/>
                  <a:pt x="487" y="1834"/>
                  <a:pt x="432" y="1847"/>
                </a:cubicBezTo>
                <a:cubicBezTo>
                  <a:pt x="406" y="1855"/>
                  <a:pt x="376" y="1855"/>
                  <a:pt x="345" y="1855"/>
                </a:cubicBezTo>
                <a:cubicBezTo>
                  <a:pt x="315" y="1855"/>
                  <a:pt x="284" y="1855"/>
                  <a:pt x="257" y="1863"/>
                </a:cubicBezTo>
                <a:cubicBezTo>
                  <a:pt x="202" y="1876"/>
                  <a:pt x="163" y="1902"/>
                  <a:pt x="121" y="1928"/>
                </a:cubicBezTo>
                <a:cubicBezTo>
                  <a:pt x="69" y="1957"/>
                  <a:pt x="1" y="2009"/>
                  <a:pt x="14" y="2038"/>
                </a:cubicBezTo>
                <a:cubicBezTo>
                  <a:pt x="14" y="2064"/>
                  <a:pt x="95" y="2106"/>
                  <a:pt x="150" y="2119"/>
                </a:cubicBezTo>
                <a:cubicBezTo>
                  <a:pt x="163" y="2123"/>
                  <a:pt x="180" y="2125"/>
                  <a:pt x="200" y="2125"/>
                </a:cubicBezTo>
                <a:cubicBezTo>
                  <a:pt x="240" y="2125"/>
                  <a:pt x="288" y="2119"/>
                  <a:pt x="325" y="2119"/>
                </a:cubicBezTo>
                <a:cubicBezTo>
                  <a:pt x="336" y="2122"/>
                  <a:pt x="347" y="2123"/>
                  <a:pt x="358" y="2123"/>
                </a:cubicBezTo>
                <a:cubicBezTo>
                  <a:pt x="401" y="2123"/>
                  <a:pt x="445" y="2106"/>
                  <a:pt x="500" y="2106"/>
                </a:cubicBezTo>
                <a:cubicBezTo>
                  <a:pt x="542" y="2119"/>
                  <a:pt x="594" y="2145"/>
                  <a:pt x="649" y="2145"/>
                </a:cubicBezTo>
                <a:cubicBezTo>
                  <a:pt x="704" y="2145"/>
                  <a:pt x="756" y="2187"/>
                  <a:pt x="811" y="2187"/>
                </a:cubicBezTo>
                <a:cubicBezTo>
                  <a:pt x="866" y="2187"/>
                  <a:pt x="918" y="2145"/>
                  <a:pt x="973" y="2145"/>
                </a:cubicBezTo>
                <a:cubicBezTo>
                  <a:pt x="1028" y="2145"/>
                  <a:pt x="1080" y="2132"/>
                  <a:pt x="1148" y="2132"/>
                </a:cubicBezTo>
                <a:cubicBezTo>
                  <a:pt x="1203" y="2119"/>
                  <a:pt x="1255" y="2119"/>
                  <a:pt x="1310" y="2119"/>
                </a:cubicBezTo>
                <a:cubicBezTo>
                  <a:pt x="1318" y="2117"/>
                  <a:pt x="1325" y="2116"/>
                  <a:pt x="1333" y="2116"/>
                </a:cubicBezTo>
                <a:cubicBezTo>
                  <a:pt x="1380" y="2116"/>
                  <a:pt x="1425" y="2145"/>
                  <a:pt x="1472" y="2145"/>
                </a:cubicBezTo>
                <a:cubicBezTo>
                  <a:pt x="1527" y="2145"/>
                  <a:pt x="1579" y="2119"/>
                  <a:pt x="1634" y="2119"/>
                </a:cubicBezTo>
                <a:cubicBezTo>
                  <a:pt x="1689" y="2106"/>
                  <a:pt x="1741" y="2077"/>
                  <a:pt x="1796" y="2077"/>
                </a:cubicBezTo>
                <a:cubicBezTo>
                  <a:pt x="1846" y="2077"/>
                  <a:pt x="1907" y="2134"/>
                  <a:pt x="1957" y="2134"/>
                </a:cubicBezTo>
                <a:cubicBezTo>
                  <a:pt x="1962" y="2134"/>
                  <a:pt x="1966" y="2133"/>
                  <a:pt x="1971" y="2132"/>
                </a:cubicBezTo>
                <a:cubicBezTo>
                  <a:pt x="2026" y="2132"/>
                  <a:pt x="2081" y="2106"/>
                  <a:pt x="2133" y="2090"/>
                </a:cubicBezTo>
                <a:cubicBezTo>
                  <a:pt x="2188" y="2090"/>
                  <a:pt x="2243" y="2064"/>
                  <a:pt x="2295" y="2051"/>
                </a:cubicBezTo>
                <a:cubicBezTo>
                  <a:pt x="2339" y="2051"/>
                  <a:pt x="2383" y="2068"/>
                  <a:pt x="2425" y="2068"/>
                </a:cubicBezTo>
                <a:cubicBezTo>
                  <a:pt x="2436" y="2068"/>
                  <a:pt x="2446" y="2067"/>
                  <a:pt x="2457" y="2064"/>
                </a:cubicBezTo>
                <a:cubicBezTo>
                  <a:pt x="2512" y="2064"/>
                  <a:pt x="2567" y="2038"/>
                  <a:pt x="2619" y="2025"/>
                </a:cubicBezTo>
                <a:cubicBezTo>
                  <a:pt x="2674" y="2025"/>
                  <a:pt x="2713" y="1970"/>
                  <a:pt x="2768" y="1970"/>
                </a:cubicBezTo>
                <a:cubicBezTo>
                  <a:pt x="2773" y="1969"/>
                  <a:pt x="2778" y="1968"/>
                  <a:pt x="2783" y="1968"/>
                </a:cubicBezTo>
                <a:cubicBezTo>
                  <a:pt x="2830" y="1968"/>
                  <a:pt x="2892" y="2011"/>
                  <a:pt x="2938" y="2011"/>
                </a:cubicBezTo>
                <a:cubicBezTo>
                  <a:pt x="2944" y="2011"/>
                  <a:pt x="2950" y="2011"/>
                  <a:pt x="2956" y="2009"/>
                </a:cubicBezTo>
                <a:cubicBezTo>
                  <a:pt x="3011" y="1996"/>
                  <a:pt x="3053" y="1970"/>
                  <a:pt x="3105" y="1957"/>
                </a:cubicBezTo>
                <a:cubicBezTo>
                  <a:pt x="3160" y="1944"/>
                  <a:pt x="3199" y="1889"/>
                  <a:pt x="3254" y="1889"/>
                </a:cubicBezTo>
                <a:cubicBezTo>
                  <a:pt x="3265" y="1886"/>
                  <a:pt x="3278" y="1885"/>
                  <a:pt x="3290" y="1885"/>
                </a:cubicBezTo>
                <a:cubicBezTo>
                  <a:pt x="3324" y="1885"/>
                  <a:pt x="3361" y="1893"/>
                  <a:pt x="3394" y="1893"/>
                </a:cubicBezTo>
                <a:cubicBezTo>
                  <a:pt x="3406" y="1893"/>
                  <a:pt x="3418" y="1892"/>
                  <a:pt x="3429" y="1889"/>
                </a:cubicBezTo>
                <a:cubicBezTo>
                  <a:pt x="3484" y="1889"/>
                  <a:pt x="3510" y="1821"/>
                  <a:pt x="3565" y="1808"/>
                </a:cubicBezTo>
                <a:cubicBezTo>
                  <a:pt x="3571" y="1806"/>
                  <a:pt x="3578" y="1806"/>
                  <a:pt x="3584" y="1806"/>
                </a:cubicBezTo>
                <a:cubicBezTo>
                  <a:pt x="3631" y="1806"/>
                  <a:pt x="3689" y="1836"/>
                  <a:pt x="3734" y="1836"/>
                </a:cubicBezTo>
                <a:cubicBezTo>
                  <a:pt x="3741" y="1836"/>
                  <a:pt x="3747" y="1835"/>
                  <a:pt x="3753" y="1834"/>
                </a:cubicBezTo>
                <a:cubicBezTo>
                  <a:pt x="3808" y="1821"/>
                  <a:pt x="3847" y="1782"/>
                  <a:pt x="3902" y="1766"/>
                </a:cubicBezTo>
                <a:cubicBezTo>
                  <a:pt x="3957" y="1753"/>
                  <a:pt x="3996" y="1714"/>
                  <a:pt x="4025" y="1701"/>
                </a:cubicBezTo>
                <a:cubicBezTo>
                  <a:pt x="4090" y="1672"/>
                  <a:pt x="4051" y="1646"/>
                  <a:pt x="4051" y="1620"/>
                </a:cubicBezTo>
                <a:cubicBezTo>
                  <a:pt x="4051" y="1604"/>
                  <a:pt x="4077" y="1552"/>
                  <a:pt x="4064" y="1552"/>
                </a:cubicBezTo>
                <a:cubicBezTo>
                  <a:pt x="4070" y="1551"/>
                  <a:pt x="4076" y="1550"/>
                  <a:pt x="4083" y="1550"/>
                </a:cubicBezTo>
                <a:cubicBezTo>
                  <a:pt x="4140" y="1550"/>
                  <a:pt x="4203" y="1593"/>
                  <a:pt x="4252" y="1593"/>
                </a:cubicBezTo>
                <a:cubicBezTo>
                  <a:pt x="4258" y="1593"/>
                  <a:pt x="4263" y="1592"/>
                  <a:pt x="4268" y="1591"/>
                </a:cubicBezTo>
                <a:cubicBezTo>
                  <a:pt x="4333" y="1591"/>
                  <a:pt x="4375" y="1497"/>
                  <a:pt x="4430" y="1497"/>
                </a:cubicBezTo>
                <a:cubicBezTo>
                  <a:pt x="4435" y="1496"/>
                  <a:pt x="4441" y="1495"/>
                  <a:pt x="4447" y="1495"/>
                </a:cubicBezTo>
                <a:cubicBezTo>
                  <a:pt x="4489" y="1495"/>
                  <a:pt x="4538" y="1526"/>
                  <a:pt x="4583" y="1526"/>
                </a:cubicBezTo>
                <a:cubicBezTo>
                  <a:pt x="4590" y="1526"/>
                  <a:pt x="4598" y="1525"/>
                  <a:pt x="4605" y="1523"/>
                </a:cubicBezTo>
                <a:cubicBezTo>
                  <a:pt x="4639" y="1516"/>
                  <a:pt x="4666" y="1516"/>
                  <a:pt x="4691" y="1516"/>
                </a:cubicBezTo>
                <a:cubicBezTo>
                  <a:pt x="4716" y="1516"/>
                  <a:pt x="4739" y="1516"/>
                  <a:pt x="4767" y="1510"/>
                </a:cubicBezTo>
                <a:cubicBezTo>
                  <a:pt x="4767" y="1513"/>
                  <a:pt x="4767" y="1514"/>
                  <a:pt x="4768" y="1514"/>
                </a:cubicBezTo>
                <a:cubicBezTo>
                  <a:pt x="4771" y="1514"/>
                  <a:pt x="4776" y="1506"/>
                  <a:pt x="4778" y="1506"/>
                </a:cubicBezTo>
                <a:cubicBezTo>
                  <a:pt x="4779" y="1506"/>
                  <a:pt x="4780" y="1507"/>
                  <a:pt x="4780" y="1510"/>
                </a:cubicBezTo>
                <a:cubicBezTo>
                  <a:pt x="4780" y="1539"/>
                  <a:pt x="4848" y="1523"/>
                  <a:pt x="4916" y="1539"/>
                </a:cubicBezTo>
                <a:cubicBezTo>
                  <a:pt x="4955" y="1552"/>
                  <a:pt x="4997" y="1565"/>
                  <a:pt x="5049" y="1578"/>
                </a:cubicBezTo>
                <a:cubicBezTo>
                  <a:pt x="5104" y="1578"/>
                  <a:pt x="5143" y="1633"/>
                  <a:pt x="5211" y="1633"/>
                </a:cubicBezTo>
                <a:cubicBezTo>
                  <a:pt x="5229" y="1637"/>
                  <a:pt x="5247" y="1639"/>
                  <a:pt x="5266" y="1639"/>
                </a:cubicBezTo>
                <a:cubicBezTo>
                  <a:pt x="5302" y="1639"/>
                  <a:pt x="5338" y="1633"/>
                  <a:pt x="5373" y="1633"/>
                </a:cubicBezTo>
                <a:cubicBezTo>
                  <a:pt x="5384" y="1636"/>
                  <a:pt x="5395" y="1637"/>
                  <a:pt x="5407" y="1637"/>
                </a:cubicBezTo>
                <a:cubicBezTo>
                  <a:pt x="5454" y="1637"/>
                  <a:pt x="5506" y="1620"/>
                  <a:pt x="5548" y="1620"/>
                </a:cubicBezTo>
                <a:cubicBezTo>
                  <a:pt x="5603" y="1620"/>
                  <a:pt x="5658" y="1672"/>
                  <a:pt x="5726" y="1672"/>
                </a:cubicBezTo>
                <a:cubicBezTo>
                  <a:pt x="5778" y="1672"/>
                  <a:pt x="5833" y="1646"/>
                  <a:pt x="5901" y="1646"/>
                </a:cubicBezTo>
                <a:cubicBezTo>
                  <a:pt x="5953" y="1646"/>
                  <a:pt x="6008" y="1591"/>
                  <a:pt x="6076" y="1591"/>
                </a:cubicBezTo>
                <a:cubicBezTo>
                  <a:pt x="6131" y="1591"/>
                  <a:pt x="6183" y="1620"/>
                  <a:pt x="6251" y="1620"/>
                </a:cubicBezTo>
                <a:cubicBezTo>
                  <a:pt x="6306" y="1604"/>
                  <a:pt x="6358" y="1591"/>
                  <a:pt x="6413" y="1591"/>
                </a:cubicBezTo>
                <a:cubicBezTo>
                  <a:pt x="6449" y="1591"/>
                  <a:pt x="6473" y="1597"/>
                  <a:pt x="6501" y="1597"/>
                </a:cubicBezTo>
                <a:cubicBezTo>
                  <a:pt x="6515" y="1597"/>
                  <a:pt x="6530" y="1595"/>
                  <a:pt x="6549" y="1591"/>
                </a:cubicBezTo>
                <a:lnTo>
                  <a:pt x="6549" y="1591"/>
                </a:lnTo>
                <a:cubicBezTo>
                  <a:pt x="6507" y="1620"/>
                  <a:pt x="6507" y="1646"/>
                  <a:pt x="6507" y="1659"/>
                </a:cubicBezTo>
                <a:cubicBezTo>
                  <a:pt x="6520" y="1685"/>
                  <a:pt x="6588" y="1685"/>
                  <a:pt x="6643" y="1714"/>
                </a:cubicBezTo>
                <a:cubicBezTo>
                  <a:pt x="6682" y="1727"/>
                  <a:pt x="6737" y="1727"/>
                  <a:pt x="6792" y="1727"/>
                </a:cubicBezTo>
                <a:cubicBezTo>
                  <a:pt x="6844" y="1740"/>
                  <a:pt x="6873" y="1808"/>
                  <a:pt x="6925" y="1821"/>
                </a:cubicBezTo>
                <a:cubicBezTo>
                  <a:pt x="6980" y="1821"/>
                  <a:pt x="7048" y="1782"/>
                  <a:pt x="7103" y="1782"/>
                </a:cubicBezTo>
                <a:cubicBezTo>
                  <a:pt x="7155" y="1782"/>
                  <a:pt x="7210" y="1753"/>
                  <a:pt x="7278" y="1753"/>
                </a:cubicBezTo>
                <a:cubicBezTo>
                  <a:pt x="7330" y="1753"/>
                  <a:pt x="7372" y="1821"/>
                  <a:pt x="7427" y="1821"/>
                </a:cubicBezTo>
                <a:cubicBezTo>
                  <a:pt x="7479" y="1821"/>
                  <a:pt x="7547" y="1753"/>
                  <a:pt x="7602" y="1753"/>
                </a:cubicBezTo>
                <a:cubicBezTo>
                  <a:pt x="7654" y="1753"/>
                  <a:pt x="7709" y="1782"/>
                  <a:pt x="7764" y="1782"/>
                </a:cubicBezTo>
                <a:cubicBezTo>
                  <a:pt x="7816" y="1782"/>
                  <a:pt x="7871" y="1740"/>
                  <a:pt x="7926" y="1740"/>
                </a:cubicBezTo>
                <a:cubicBezTo>
                  <a:pt x="7973" y="1740"/>
                  <a:pt x="8023" y="1797"/>
                  <a:pt x="8073" y="1797"/>
                </a:cubicBezTo>
                <a:cubicBezTo>
                  <a:pt x="8078" y="1797"/>
                  <a:pt x="8083" y="1796"/>
                  <a:pt x="8088" y="1795"/>
                </a:cubicBezTo>
                <a:cubicBezTo>
                  <a:pt x="8140" y="1795"/>
                  <a:pt x="8195" y="1740"/>
                  <a:pt x="8250" y="1740"/>
                </a:cubicBezTo>
                <a:lnTo>
                  <a:pt x="8425" y="1740"/>
                </a:lnTo>
                <a:cubicBezTo>
                  <a:pt x="8480" y="1740"/>
                  <a:pt x="8532" y="1727"/>
                  <a:pt x="8587" y="1727"/>
                </a:cubicBezTo>
                <a:cubicBezTo>
                  <a:pt x="8605" y="1723"/>
                  <a:pt x="8623" y="1721"/>
                  <a:pt x="8641" y="1721"/>
                </a:cubicBezTo>
                <a:cubicBezTo>
                  <a:pt x="8677" y="1721"/>
                  <a:pt x="8712" y="1727"/>
                  <a:pt x="8749" y="1727"/>
                </a:cubicBezTo>
                <a:cubicBezTo>
                  <a:pt x="8804" y="1727"/>
                  <a:pt x="8856" y="1701"/>
                  <a:pt x="8911" y="1701"/>
                </a:cubicBezTo>
                <a:cubicBezTo>
                  <a:pt x="8938" y="1693"/>
                  <a:pt x="8968" y="1693"/>
                  <a:pt x="8997" y="1693"/>
                </a:cubicBezTo>
                <a:cubicBezTo>
                  <a:pt x="9025" y="1693"/>
                  <a:pt x="9052" y="1693"/>
                  <a:pt x="9073" y="1685"/>
                </a:cubicBezTo>
                <a:cubicBezTo>
                  <a:pt x="9141" y="1672"/>
                  <a:pt x="9180" y="1620"/>
                  <a:pt x="9235" y="1620"/>
                </a:cubicBezTo>
                <a:cubicBezTo>
                  <a:pt x="9290" y="1604"/>
                  <a:pt x="9342" y="1604"/>
                  <a:pt x="9397" y="1604"/>
                </a:cubicBezTo>
                <a:cubicBezTo>
                  <a:pt x="9407" y="1601"/>
                  <a:pt x="9417" y="1601"/>
                  <a:pt x="9428" y="1601"/>
                </a:cubicBezTo>
                <a:cubicBezTo>
                  <a:pt x="9475" y="1601"/>
                  <a:pt x="9527" y="1620"/>
                  <a:pt x="9572" y="1620"/>
                </a:cubicBezTo>
                <a:cubicBezTo>
                  <a:pt x="9627" y="1604"/>
                  <a:pt x="9666" y="1552"/>
                  <a:pt x="9721" y="1539"/>
                </a:cubicBezTo>
                <a:cubicBezTo>
                  <a:pt x="9776" y="1539"/>
                  <a:pt x="9828" y="1539"/>
                  <a:pt x="9883" y="1523"/>
                </a:cubicBezTo>
                <a:cubicBezTo>
                  <a:pt x="9938" y="1523"/>
                  <a:pt x="9990" y="1497"/>
                  <a:pt x="10045" y="1484"/>
                </a:cubicBezTo>
                <a:cubicBezTo>
                  <a:pt x="10100" y="1471"/>
                  <a:pt x="10126" y="1416"/>
                  <a:pt x="10165" y="1403"/>
                </a:cubicBezTo>
                <a:cubicBezTo>
                  <a:pt x="10176" y="1400"/>
                  <a:pt x="10189" y="1399"/>
                  <a:pt x="10203" y="1399"/>
                </a:cubicBezTo>
                <a:cubicBezTo>
                  <a:pt x="10239" y="1399"/>
                  <a:pt x="10281" y="1407"/>
                  <a:pt x="10318" y="1407"/>
                </a:cubicBezTo>
                <a:cubicBezTo>
                  <a:pt x="10331" y="1407"/>
                  <a:pt x="10344" y="1406"/>
                  <a:pt x="10356" y="1403"/>
                </a:cubicBezTo>
                <a:cubicBezTo>
                  <a:pt x="10408" y="1377"/>
                  <a:pt x="10450" y="1361"/>
                  <a:pt x="10489" y="1335"/>
                </a:cubicBezTo>
                <a:cubicBezTo>
                  <a:pt x="10544" y="1309"/>
                  <a:pt x="10625" y="1267"/>
                  <a:pt x="10625" y="1241"/>
                </a:cubicBezTo>
                <a:cubicBezTo>
                  <a:pt x="10612" y="1215"/>
                  <a:pt x="10505" y="1228"/>
                  <a:pt x="10424" y="1199"/>
                </a:cubicBezTo>
                <a:cubicBezTo>
                  <a:pt x="10382" y="1186"/>
                  <a:pt x="10356" y="1160"/>
                  <a:pt x="10288" y="1147"/>
                </a:cubicBezTo>
                <a:cubicBezTo>
                  <a:pt x="10233" y="1147"/>
                  <a:pt x="10181" y="1160"/>
                  <a:pt x="10113" y="1160"/>
                </a:cubicBezTo>
                <a:cubicBezTo>
                  <a:pt x="10058" y="1160"/>
                  <a:pt x="10019" y="1079"/>
                  <a:pt x="9964" y="1079"/>
                </a:cubicBezTo>
                <a:cubicBezTo>
                  <a:pt x="9909" y="1079"/>
                  <a:pt x="9841" y="1118"/>
                  <a:pt x="9776" y="1118"/>
                </a:cubicBezTo>
                <a:cubicBezTo>
                  <a:pt x="9721" y="1118"/>
                  <a:pt x="9666" y="1105"/>
                  <a:pt x="9614" y="1105"/>
                </a:cubicBezTo>
                <a:cubicBezTo>
                  <a:pt x="9546" y="1105"/>
                  <a:pt x="9491" y="1118"/>
                  <a:pt x="9436" y="1118"/>
                </a:cubicBezTo>
                <a:cubicBezTo>
                  <a:pt x="9384" y="1118"/>
                  <a:pt x="9316" y="1173"/>
                  <a:pt x="9261" y="1173"/>
                </a:cubicBezTo>
                <a:cubicBezTo>
                  <a:pt x="9209" y="1173"/>
                  <a:pt x="9141" y="1105"/>
                  <a:pt x="9086" y="1105"/>
                </a:cubicBezTo>
                <a:cubicBezTo>
                  <a:pt x="9031" y="1118"/>
                  <a:pt x="8979" y="1173"/>
                  <a:pt x="8911" y="1173"/>
                </a:cubicBezTo>
                <a:cubicBezTo>
                  <a:pt x="8903" y="1175"/>
                  <a:pt x="8896" y="1176"/>
                  <a:pt x="8890" y="1176"/>
                </a:cubicBezTo>
                <a:cubicBezTo>
                  <a:pt x="8855" y="1176"/>
                  <a:pt x="8848" y="1147"/>
                  <a:pt x="8804" y="1147"/>
                </a:cubicBezTo>
                <a:cubicBezTo>
                  <a:pt x="8843" y="1118"/>
                  <a:pt x="8843" y="1105"/>
                  <a:pt x="8843" y="1092"/>
                </a:cubicBezTo>
                <a:cubicBezTo>
                  <a:pt x="8830" y="1066"/>
                  <a:pt x="8736" y="1037"/>
                  <a:pt x="8681" y="1024"/>
                </a:cubicBezTo>
                <a:cubicBezTo>
                  <a:pt x="8749" y="1011"/>
                  <a:pt x="8830" y="998"/>
                  <a:pt x="8898" y="998"/>
                </a:cubicBezTo>
                <a:cubicBezTo>
                  <a:pt x="8905" y="996"/>
                  <a:pt x="8913" y="995"/>
                  <a:pt x="8922" y="995"/>
                </a:cubicBezTo>
                <a:cubicBezTo>
                  <a:pt x="8961" y="995"/>
                  <a:pt x="9007" y="1014"/>
                  <a:pt x="9048" y="1014"/>
                </a:cubicBezTo>
                <a:cubicBezTo>
                  <a:pt x="9056" y="1014"/>
                  <a:pt x="9065" y="1013"/>
                  <a:pt x="9073" y="1011"/>
                </a:cubicBezTo>
                <a:cubicBezTo>
                  <a:pt x="9128" y="998"/>
                  <a:pt x="9180" y="985"/>
                  <a:pt x="9235" y="972"/>
                </a:cubicBezTo>
                <a:cubicBezTo>
                  <a:pt x="9303" y="956"/>
                  <a:pt x="9342" y="904"/>
                  <a:pt x="9397" y="891"/>
                </a:cubicBezTo>
                <a:cubicBezTo>
                  <a:pt x="9409" y="887"/>
                  <a:pt x="9423" y="886"/>
                  <a:pt x="9436" y="886"/>
                </a:cubicBezTo>
                <a:cubicBezTo>
                  <a:pt x="9470" y="886"/>
                  <a:pt x="9505" y="894"/>
                  <a:pt x="9539" y="894"/>
                </a:cubicBezTo>
                <a:cubicBezTo>
                  <a:pt x="9550" y="894"/>
                  <a:pt x="9561" y="894"/>
                  <a:pt x="9572" y="891"/>
                </a:cubicBezTo>
                <a:cubicBezTo>
                  <a:pt x="9627" y="875"/>
                  <a:pt x="9679" y="849"/>
                  <a:pt x="9734" y="836"/>
                </a:cubicBezTo>
                <a:cubicBezTo>
                  <a:pt x="9752" y="832"/>
                  <a:pt x="9772" y="830"/>
                  <a:pt x="9792" y="830"/>
                </a:cubicBezTo>
                <a:cubicBezTo>
                  <a:pt x="9832" y="830"/>
                  <a:pt x="9874" y="836"/>
                  <a:pt x="9909" y="836"/>
                </a:cubicBezTo>
                <a:cubicBezTo>
                  <a:pt x="9977" y="810"/>
                  <a:pt x="10003" y="755"/>
                  <a:pt x="10058" y="742"/>
                </a:cubicBezTo>
                <a:cubicBezTo>
                  <a:pt x="10113" y="729"/>
                  <a:pt x="10152" y="700"/>
                  <a:pt x="10207" y="687"/>
                </a:cubicBezTo>
                <a:cubicBezTo>
                  <a:pt x="10234" y="674"/>
                  <a:pt x="10268" y="674"/>
                  <a:pt x="10300" y="674"/>
                </a:cubicBezTo>
                <a:cubicBezTo>
                  <a:pt x="10332" y="674"/>
                  <a:pt x="10362" y="674"/>
                  <a:pt x="10382" y="661"/>
                </a:cubicBezTo>
                <a:cubicBezTo>
                  <a:pt x="10450" y="632"/>
                  <a:pt x="10518" y="632"/>
                  <a:pt x="10557" y="606"/>
                </a:cubicBezTo>
                <a:cubicBezTo>
                  <a:pt x="10612" y="580"/>
                  <a:pt x="10651" y="512"/>
                  <a:pt x="10651" y="486"/>
                </a:cubicBezTo>
                <a:cubicBezTo>
                  <a:pt x="10651" y="457"/>
                  <a:pt x="10570" y="418"/>
                  <a:pt x="10518" y="389"/>
                </a:cubicBezTo>
                <a:cubicBezTo>
                  <a:pt x="10510" y="386"/>
                  <a:pt x="10501" y="386"/>
                  <a:pt x="10491" y="386"/>
                </a:cubicBezTo>
                <a:cubicBezTo>
                  <a:pt x="10447" y="386"/>
                  <a:pt x="10382" y="405"/>
                  <a:pt x="10327" y="405"/>
                </a:cubicBezTo>
                <a:cubicBezTo>
                  <a:pt x="10288" y="389"/>
                  <a:pt x="10246" y="376"/>
                  <a:pt x="10181" y="363"/>
                </a:cubicBezTo>
                <a:cubicBezTo>
                  <a:pt x="10126" y="363"/>
                  <a:pt x="10084" y="308"/>
                  <a:pt x="10032" y="308"/>
                </a:cubicBezTo>
                <a:cubicBezTo>
                  <a:pt x="9977" y="308"/>
                  <a:pt x="9922" y="324"/>
                  <a:pt x="9857" y="324"/>
                </a:cubicBezTo>
                <a:cubicBezTo>
                  <a:pt x="9802" y="324"/>
                  <a:pt x="9760" y="295"/>
                  <a:pt x="9695" y="295"/>
                </a:cubicBezTo>
                <a:cubicBezTo>
                  <a:pt x="9640" y="295"/>
                  <a:pt x="9585" y="324"/>
                  <a:pt x="9533" y="324"/>
                </a:cubicBezTo>
                <a:cubicBezTo>
                  <a:pt x="9478" y="324"/>
                  <a:pt x="9423" y="295"/>
                  <a:pt x="9355" y="295"/>
                </a:cubicBezTo>
                <a:lnTo>
                  <a:pt x="9193" y="295"/>
                </a:lnTo>
                <a:cubicBezTo>
                  <a:pt x="9141" y="295"/>
                  <a:pt x="9073" y="363"/>
                  <a:pt x="9018" y="363"/>
                </a:cubicBezTo>
                <a:cubicBezTo>
                  <a:pt x="8966" y="363"/>
                  <a:pt x="8911" y="308"/>
                  <a:pt x="8856" y="308"/>
                </a:cubicBezTo>
                <a:cubicBezTo>
                  <a:pt x="8804" y="324"/>
                  <a:pt x="8749" y="350"/>
                  <a:pt x="8681" y="363"/>
                </a:cubicBezTo>
                <a:lnTo>
                  <a:pt x="8493" y="363"/>
                </a:lnTo>
                <a:cubicBezTo>
                  <a:pt x="8545" y="350"/>
                  <a:pt x="8600" y="324"/>
                  <a:pt x="8626" y="295"/>
                </a:cubicBezTo>
                <a:cubicBezTo>
                  <a:pt x="8668" y="269"/>
                  <a:pt x="8707" y="243"/>
                  <a:pt x="8707" y="214"/>
                </a:cubicBezTo>
                <a:cubicBezTo>
                  <a:pt x="8694" y="175"/>
                  <a:pt x="8681" y="120"/>
                  <a:pt x="8626" y="94"/>
                </a:cubicBezTo>
                <a:cubicBezTo>
                  <a:pt x="8622" y="93"/>
                  <a:pt x="8618" y="92"/>
                  <a:pt x="8613" y="92"/>
                </a:cubicBezTo>
                <a:cubicBezTo>
                  <a:pt x="8572" y="92"/>
                  <a:pt x="8492" y="135"/>
                  <a:pt x="8431" y="135"/>
                </a:cubicBezTo>
                <a:cubicBezTo>
                  <a:pt x="8425" y="135"/>
                  <a:pt x="8418" y="134"/>
                  <a:pt x="8412" y="133"/>
                </a:cubicBezTo>
                <a:cubicBezTo>
                  <a:pt x="8370" y="120"/>
                  <a:pt x="8344" y="52"/>
                  <a:pt x="8289" y="52"/>
                </a:cubicBezTo>
                <a:cubicBezTo>
                  <a:pt x="8237" y="39"/>
                  <a:pt x="8169" y="39"/>
                  <a:pt x="8114" y="39"/>
                </a:cubicBezTo>
                <a:cubicBezTo>
                  <a:pt x="8108" y="38"/>
                  <a:pt x="8102" y="37"/>
                  <a:pt x="8096" y="37"/>
                </a:cubicBezTo>
                <a:cubicBezTo>
                  <a:pt x="8045" y="37"/>
                  <a:pt x="7988" y="81"/>
                  <a:pt x="7939" y="81"/>
                </a:cubicBezTo>
                <a:lnTo>
                  <a:pt x="7764" y="81"/>
                </a:lnTo>
                <a:cubicBezTo>
                  <a:pt x="7709" y="81"/>
                  <a:pt x="7670" y="0"/>
                  <a:pt x="761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pic>
        <p:nvPicPr>
          <p:cNvPr id="47" name="Graphic 46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78306"/>
          <a:stretch>
            <a:fillRect/>
          </a:stretch>
        </p:blipFill>
        <p:spPr>
          <a:xfrm>
            <a:off x="9387046" y="6138189"/>
            <a:ext cx="2817525" cy="536359"/>
          </a:xfrm>
          <a:prstGeom prst="rect">
            <a:avLst/>
          </a:prstGeom>
        </p:spPr>
      </p:pic>
      <p:sp>
        <p:nvSpPr>
          <p:cNvPr id="658" name="Google Shape;658;p26"/>
          <p:cNvSpPr/>
          <p:nvPr/>
        </p:nvSpPr>
        <p:spPr>
          <a:xfrm>
            <a:off x="4" y="6118865"/>
            <a:ext cx="6708033" cy="848776"/>
          </a:xfrm>
          <a:custGeom>
            <a:avLst/>
            <a:gdLst/>
            <a:ahLst/>
            <a:cxnLst/>
            <a:rect l="l" t="t" r="r" b="b"/>
            <a:pathLst>
              <a:path w="27026" h="10756" extrusionOk="0">
                <a:moveTo>
                  <a:pt x="1" y="1"/>
                </a:moveTo>
                <a:lnTo>
                  <a:pt x="1" y="9261"/>
                </a:lnTo>
                <a:cubicBezTo>
                  <a:pt x="1660" y="9572"/>
                  <a:pt x="3390" y="9828"/>
                  <a:pt x="5185" y="10058"/>
                </a:cubicBezTo>
                <a:cubicBezTo>
                  <a:pt x="8967" y="10531"/>
                  <a:pt x="12535" y="10756"/>
                  <a:pt x="15642" y="10756"/>
                </a:cubicBezTo>
                <a:cubicBezTo>
                  <a:pt x="22197" y="10756"/>
                  <a:pt x="26701" y="9756"/>
                  <a:pt x="26838" y="7978"/>
                </a:cubicBezTo>
                <a:cubicBezTo>
                  <a:pt x="27026" y="5360"/>
                  <a:pt x="17646" y="2039"/>
                  <a:pt x="5872" y="555"/>
                </a:cubicBezTo>
                <a:cubicBezTo>
                  <a:pt x="3847" y="299"/>
                  <a:pt x="1877" y="121"/>
                  <a:pt x="1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Section header 1">
  <p:cSld name="Section header 1">
    <p:spTree>
      <p:nvGrpSpPr>
        <p:cNvPr id="1" name="Shape 6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9" name="Google Shape;669;p27"/>
          <p:cNvSpPr/>
          <p:nvPr/>
        </p:nvSpPr>
        <p:spPr>
          <a:xfrm>
            <a:off x="7982041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0" name="Google Shape;670;p27"/>
          <p:cNvSpPr/>
          <p:nvPr/>
        </p:nvSpPr>
        <p:spPr>
          <a:xfrm>
            <a:off x="-454893" y="3714225"/>
            <a:ext cx="5996052" cy="2921689"/>
          </a:xfrm>
          <a:custGeom>
            <a:avLst/>
            <a:gdLst/>
            <a:ahLst/>
            <a:cxnLst/>
            <a:rect l="l" t="t" r="r" b="b"/>
            <a:pathLst>
              <a:path w="19522" h="11895" extrusionOk="0">
                <a:moveTo>
                  <a:pt x="10693" y="1"/>
                </a:moveTo>
                <a:cubicBezTo>
                  <a:pt x="8668" y="1"/>
                  <a:pt x="6967" y="1310"/>
                  <a:pt x="6361" y="3121"/>
                </a:cubicBezTo>
                <a:cubicBezTo>
                  <a:pt x="6251" y="3079"/>
                  <a:pt x="6144" y="3053"/>
                  <a:pt x="6024" y="3053"/>
                </a:cubicBezTo>
                <a:cubicBezTo>
                  <a:pt x="5807" y="3053"/>
                  <a:pt x="5619" y="3134"/>
                  <a:pt x="5470" y="3283"/>
                </a:cubicBezTo>
                <a:cubicBezTo>
                  <a:pt x="5321" y="3254"/>
                  <a:pt x="5159" y="3241"/>
                  <a:pt x="4984" y="3241"/>
                </a:cubicBezTo>
                <a:cubicBezTo>
                  <a:pt x="3646" y="3241"/>
                  <a:pt x="2567" y="4323"/>
                  <a:pt x="2567" y="5658"/>
                </a:cubicBezTo>
                <a:cubicBezTo>
                  <a:pt x="2567" y="5713"/>
                  <a:pt x="2567" y="5765"/>
                  <a:pt x="2580" y="5807"/>
                </a:cubicBezTo>
                <a:cubicBezTo>
                  <a:pt x="2298" y="5590"/>
                  <a:pt x="1958" y="5457"/>
                  <a:pt x="1569" y="5457"/>
                </a:cubicBezTo>
                <a:cubicBezTo>
                  <a:pt x="704" y="5457"/>
                  <a:pt x="1" y="6157"/>
                  <a:pt x="1" y="7022"/>
                </a:cubicBezTo>
                <a:cubicBezTo>
                  <a:pt x="1" y="7900"/>
                  <a:pt x="704" y="8600"/>
                  <a:pt x="1569" y="8600"/>
                </a:cubicBezTo>
                <a:cubicBezTo>
                  <a:pt x="2068" y="8600"/>
                  <a:pt x="2512" y="8373"/>
                  <a:pt x="2810" y="8007"/>
                </a:cubicBezTo>
                <a:cubicBezTo>
                  <a:pt x="2917" y="8049"/>
                  <a:pt x="3053" y="8075"/>
                  <a:pt x="3189" y="8075"/>
                </a:cubicBezTo>
                <a:cubicBezTo>
                  <a:pt x="3458" y="8075"/>
                  <a:pt x="3701" y="7968"/>
                  <a:pt x="3889" y="7806"/>
                </a:cubicBezTo>
                <a:cubicBezTo>
                  <a:pt x="4226" y="7981"/>
                  <a:pt x="4592" y="8075"/>
                  <a:pt x="4984" y="8075"/>
                </a:cubicBezTo>
                <a:cubicBezTo>
                  <a:pt x="5091" y="8075"/>
                  <a:pt x="5185" y="8062"/>
                  <a:pt x="5279" y="8049"/>
                </a:cubicBezTo>
                <a:lnTo>
                  <a:pt x="5279" y="8049"/>
                </a:lnTo>
                <a:cubicBezTo>
                  <a:pt x="5052" y="8357"/>
                  <a:pt x="4903" y="8736"/>
                  <a:pt x="4903" y="9141"/>
                </a:cubicBezTo>
                <a:cubicBezTo>
                  <a:pt x="4903" y="10113"/>
                  <a:pt x="5684" y="10910"/>
                  <a:pt x="6672" y="10910"/>
                </a:cubicBezTo>
                <a:cubicBezTo>
                  <a:pt x="7644" y="10910"/>
                  <a:pt x="8425" y="10113"/>
                  <a:pt x="8425" y="9141"/>
                </a:cubicBezTo>
                <a:lnTo>
                  <a:pt x="8425" y="9115"/>
                </a:lnTo>
                <a:cubicBezTo>
                  <a:pt x="8600" y="9034"/>
                  <a:pt x="8762" y="8924"/>
                  <a:pt x="8911" y="8791"/>
                </a:cubicBezTo>
                <a:cubicBezTo>
                  <a:pt x="9465" y="9021"/>
                  <a:pt x="10058" y="9141"/>
                  <a:pt x="10693" y="9141"/>
                </a:cubicBezTo>
                <a:cubicBezTo>
                  <a:pt x="10868" y="9141"/>
                  <a:pt x="11046" y="9128"/>
                  <a:pt x="11221" y="9115"/>
                </a:cubicBezTo>
                <a:lnTo>
                  <a:pt x="11221" y="9264"/>
                </a:lnTo>
                <a:cubicBezTo>
                  <a:pt x="11221" y="10722"/>
                  <a:pt x="12394" y="11895"/>
                  <a:pt x="13839" y="11895"/>
                </a:cubicBezTo>
                <a:cubicBezTo>
                  <a:pt x="14542" y="11895"/>
                  <a:pt x="15161" y="11613"/>
                  <a:pt x="15634" y="11179"/>
                </a:cubicBezTo>
                <a:lnTo>
                  <a:pt x="15744" y="11179"/>
                </a:lnTo>
                <a:cubicBezTo>
                  <a:pt x="16363" y="11179"/>
                  <a:pt x="16878" y="10667"/>
                  <a:pt x="16878" y="10032"/>
                </a:cubicBezTo>
                <a:cubicBezTo>
                  <a:pt x="16878" y="9815"/>
                  <a:pt x="16823" y="9614"/>
                  <a:pt x="16716" y="9452"/>
                </a:cubicBezTo>
                <a:cubicBezTo>
                  <a:pt x="18294" y="9290"/>
                  <a:pt x="19522" y="7968"/>
                  <a:pt x="19522" y="6348"/>
                </a:cubicBezTo>
                <a:cubicBezTo>
                  <a:pt x="19522" y="4631"/>
                  <a:pt x="18132" y="3241"/>
                  <a:pt x="16418" y="3241"/>
                </a:cubicBezTo>
                <a:cubicBezTo>
                  <a:pt x="16175" y="3241"/>
                  <a:pt x="15945" y="3270"/>
                  <a:pt x="15728" y="3309"/>
                </a:cubicBezTo>
                <a:cubicBezTo>
                  <a:pt x="15728" y="3254"/>
                  <a:pt x="15744" y="3189"/>
                  <a:pt x="15744" y="3121"/>
                </a:cubicBezTo>
                <a:cubicBezTo>
                  <a:pt x="15744" y="2175"/>
                  <a:pt x="14973" y="1407"/>
                  <a:pt x="14027" y="1407"/>
                </a:cubicBezTo>
                <a:lnTo>
                  <a:pt x="13988" y="1407"/>
                </a:lnTo>
                <a:cubicBezTo>
                  <a:pt x="13165" y="542"/>
                  <a:pt x="11989" y="1"/>
                  <a:pt x="10693" y="1"/>
                </a:cubicBezTo>
                <a:close/>
              </a:path>
            </a:pathLst>
          </a:custGeom>
          <a:solidFill>
            <a:srgbClr val="FFFFFF">
              <a:alpha val="7589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1" name="Google Shape;671;p27"/>
          <p:cNvSpPr/>
          <p:nvPr/>
        </p:nvSpPr>
        <p:spPr>
          <a:xfrm>
            <a:off x="4976918" y="5957892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2" name="Google Shape;672;p27"/>
          <p:cNvSpPr/>
          <p:nvPr/>
        </p:nvSpPr>
        <p:spPr>
          <a:xfrm>
            <a:off x="9604356" y="5669770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3" name="Google Shape;673;p27"/>
          <p:cNvSpPr/>
          <p:nvPr/>
        </p:nvSpPr>
        <p:spPr>
          <a:xfrm>
            <a:off x="49" y="4749828"/>
            <a:ext cx="12192016" cy="1106837"/>
          </a:xfrm>
          <a:custGeom>
            <a:avLst/>
            <a:gdLst/>
            <a:ahLst/>
            <a:cxnLst/>
            <a:rect l="l" t="t" r="r" b="b"/>
            <a:pathLst>
              <a:path w="40501" h="5369" extrusionOk="0">
                <a:moveTo>
                  <a:pt x="34477" y="1"/>
                </a:moveTo>
                <a:cubicBezTo>
                  <a:pt x="31201" y="1"/>
                  <a:pt x="27125" y="3907"/>
                  <a:pt x="23815" y="4222"/>
                </a:cubicBezTo>
                <a:cubicBezTo>
                  <a:pt x="23673" y="4235"/>
                  <a:pt x="23530" y="4242"/>
                  <a:pt x="23385" y="4242"/>
                </a:cubicBezTo>
                <a:cubicBezTo>
                  <a:pt x="20043" y="4242"/>
                  <a:pt x="15781" y="801"/>
                  <a:pt x="11124" y="78"/>
                </a:cubicBezTo>
                <a:cubicBezTo>
                  <a:pt x="10838" y="34"/>
                  <a:pt x="10548" y="13"/>
                  <a:pt x="10254" y="13"/>
                </a:cubicBezTo>
                <a:cubicBezTo>
                  <a:pt x="5549" y="13"/>
                  <a:pt x="1" y="5369"/>
                  <a:pt x="1" y="5369"/>
                </a:cubicBezTo>
                <a:lnTo>
                  <a:pt x="40501" y="5369"/>
                </a:lnTo>
                <a:lnTo>
                  <a:pt x="40501" y="2278"/>
                </a:lnTo>
                <a:cubicBezTo>
                  <a:pt x="40501" y="2278"/>
                  <a:pt x="38071" y="253"/>
                  <a:pt x="34750" y="10"/>
                </a:cubicBezTo>
                <a:cubicBezTo>
                  <a:pt x="34660" y="4"/>
                  <a:pt x="34569" y="1"/>
                  <a:pt x="3447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4" name="Google Shape;674;p27"/>
          <p:cNvSpPr/>
          <p:nvPr/>
        </p:nvSpPr>
        <p:spPr>
          <a:xfrm>
            <a:off x="0" y="5377626"/>
            <a:ext cx="12192016" cy="826673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5" name="Google Shape;675;p27"/>
          <p:cNvSpPr/>
          <p:nvPr/>
        </p:nvSpPr>
        <p:spPr>
          <a:xfrm>
            <a:off x="4853801" y="5209530"/>
            <a:ext cx="7338209" cy="1648471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6" name="Google Shape;676;p27"/>
          <p:cNvSpPr/>
          <p:nvPr/>
        </p:nvSpPr>
        <p:spPr>
          <a:xfrm>
            <a:off x="1" y="5801019"/>
            <a:ext cx="11949201" cy="756421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677" name="Google Shape;677;p27"/>
          <p:cNvSpPr/>
          <p:nvPr/>
        </p:nvSpPr>
        <p:spPr>
          <a:xfrm>
            <a:off x="0" y="6101551"/>
            <a:ext cx="12192016" cy="756440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678" name="Google Shape;678;p27"/>
          <p:cNvGrpSpPr/>
          <p:nvPr/>
        </p:nvGrpSpPr>
        <p:grpSpPr>
          <a:xfrm>
            <a:off x="7173230" y="4832134"/>
            <a:ext cx="3442029" cy="1169041"/>
            <a:chOff x="5379910" y="3842654"/>
            <a:chExt cx="2581522" cy="876781"/>
          </a:xfrm>
        </p:grpSpPr>
        <p:sp>
          <p:nvSpPr>
            <p:cNvPr id="679" name="Google Shape;679;p27"/>
            <p:cNvSpPr/>
            <p:nvPr/>
          </p:nvSpPr>
          <p:spPr>
            <a:xfrm>
              <a:off x="7639533" y="3968202"/>
              <a:ext cx="196495" cy="712964"/>
            </a:xfrm>
            <a:custGeom>
              <a:avLst/>
              <a:gdLst/>
              <a:ahLst/>
              <a:cxnLst/>
              <a:rect l="l" t="t" r="r" b="b"/>
              <a:pathLst>
                <a:path w="1335" h="4844" extrusionOk="0">
                  <a:moveTo>
                    <a:pt x="0" y="0"/>
                  </a:moveTo>
                  <a:lnTo>
                    <a:pt x="0" y="4698"/>
                  </a:lnTo>
                  <a:lnTo>
                    <a:pt x="1335" y="4844"/>
                  </a:lnTo>
                  <a:lnTo>
                    <a:pt x="1335" y="0"/>
                  </a:lnTo>
                  <a:close/>
                </a:path>
              </a:pathLst>
            </a:custGeom>
            <a:solidFill>
              <a:srgbClr val="FFC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0" name="Google Shape;680;p27"/>
            <p:cNvSpPr/>
            <p:nvPr/>
          </p:nvSpPr>
          <p:spPr>
            <a:xfrm>
              <a:off x="7631290" y="3842654"/>
              <a:ext cx="210920" cy="125696"/>
            </a:xfrm>
            <a:custGeom>
              <a:avLst/>
              <a:gdLst/>
              <a:ahLst/>
              <a:cxnLst/>
              <a:rect l="l" t="t" r="r" b="b"/>
              <a:pathLst>
                <a:path w="1433" h="854" extrusionOk="0">
                  <a:moveTo>
                    <a:pt x="717" y="1"/>
                  </a:moveTo>
                  <a:cubicBezTo>
                    <a:pt x="1" y="1"/>
                    <a:pt x="56" y="853"/>
                    <a:pt x="56" y="853"/>
                  </a:cubicBezTo>
                  <a:lnTo>
                    <a:pt x="1391" y="853"/>
                  </a:lnTo>
                  <a:cubicBezTo>
                    <a:pt x="1391" y="853"/>
                    <a:pt x="1433" y="1"/>
                    <a:pt x="717" y="1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1" name="Google Shape;681;p27"/>
            <p:cNvSpPr/>
            <p:nvPr/>
          </p:nvSpPr>
          <p:spPr>
            <a:xfrm>
              <a:off x="7748598" y="4331455"/>
              <a:ext cx="37827" cy="18398"/>
            </a:xfrm>
            <a:custGeom>
              <a:avLst/>
              <a:gdLst/>
              <a:ahLst/>
              <a:cxnLst/>
              <a:rect l="l" t="t" r="r" b="b"/>
              <a:pathLst>
                <a:path w="257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57" y="124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2" name="Google Shape;682;p27"/>
            <p:cNvSpPr/>
            <p:nvPr/>
          </p:nvSpPr>
          <p:spPr>
            <a:xfrm>
              <a:off x="7794521" y="4331455"/>
              <a:ext cx="37680" cy="18398"/>
            </a:xfrm>
            <a:custGeom>
              <a:avLst/>
              <a:gdLst/>
              <a:ahLst/>
              <a:cxnLst/>
              <a:rect l="l" t="t" r="r" b="b"/>
              <a:pathLst>
                <a:path w="256" h="125" extrusionOk="0">
                  <a:moveTo>
                    <a:pt x="0" y="1"/>
                  </a:moveTo>
                  <a:lnTo>
                    <a:pt x="0" y="124"/>
                  </a:lnTo>
                  <a:lnTo>
                    <a:pt x="256" y="124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3" name="Google Shape;683;p27"/>
            <p:cNvSpPr/>
            <p:nvPr/>
          </p:nvSpPr>
          <p:spPr>
            <a:xfrm>
              <a:off x="7770677" y="4357212"/>
              <a:ext cx="39593" cy="20164"/>
            </a:xfrm>
            <a:custGeom>
              <a:avLst/>
              <a:gdLst/>
              <a:ahLst/>
              <a:cxnLst/>
              <a:rect l="l" t="t" r="r" b="b"/>
              <a:pathLst>
                <a:path w="269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69" y="137"/>
                  </a:lnTo>
                  <a:lnTo>
                    <a:pt x="269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4" name="Google Shape;684;p27"/>
            <p:cNvSpPr/>
            <p:nvPr/>
          </p:nvSpPr>
          <p:spPr>
            <a:xfrm>
              <a:off x="7661463" y="4003968"/>
              <a:ext cx="37680" cy="17662"/>
            </a:xfrm>
            <a:custGeom>
              <a:avLst/>
              <a:gdLst/>
              <a:ahLst/>
              <a:cxnLst/>
              <a:rect l="l" t="t" r="r" b="b"/>
              <a:pathLst>
                <a:path w="256" h="120" extrusionOk="0">
                  <a:moveTo>
                    <a:pt x="0" y="0"/>
                  </a:moveTo>
                  <a:lnTo>
                    <a:pt x="0" y="120"/>
                  </a:lnTo>
                  <a:lnTo>
                    <a:pt x="256" y="120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5" name="Google Shape;685;p27"/>
            <p:cNvSpPr/>
            <p:nvPr/>
          </p:nvSpPr>
          <p:spPr>
            <a:xfrm>
              <a:off x="7706650" y="4003968"/>
              <a:ext cx="38416" cy="17662"/>
            </a:xfrm>
            <a:custGeom>
              <a:avLst/>
              <a:gdLst/>
              <a:ahLst/>
              <a:cxnLst/>
              <a:rect l="l" t="t" r="r" b="b"/>
              <a:pathLst>
                <a:path w="261" h="120" extrusionOk="0">
                  <a:moveTo>
                    <a:pt x="1" y="0"/>
                  </a:moveTo>
                  <a:lnTo>
                    <a:pt x="1" y="120"/>
                  </a:lnTo>
                  <a:lnTo>
                    <a:pt x="260" y="120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6" name="Google Shape;686;p27"/>
            <p:cNvSpPr/>
            <p:nvPr/>
          </p:nvSpPr>
          <p:spPr>
            <a:xfrm>
              <a:off x="7682806" y="4029726"/>
              <a:ext cx="38416" cy="19576"/>
            </a:xfrm>
            <a:custGeom>
              <a:avLst/>
              <a:gdLst/>
              <a:ahLst/>
              <a:cxnLst/>
              <a:rect l="l" t="t" r="r" b="b"/>
              <a:pathLst>
                <a:path w="261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60" y="133"/>
                  </a:lnTo>
                  <a:lnTo>
                    <a:pt x="260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7" name="Google Shape;687;p27"/>
            <p:cNvSpPr/>
            <p:nvPr/>
          </p:nvSpPr>
          <p:spPr>
            <a:xfrm>
              <a:off x="7774356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8" name="Google Shape;688;p27"/>
            <p:cNvSpPr/>
            <p:nvPr/>
          </p:nvSpPr>
          <p:spPr>
            <a:xfrm>
              <a:off x="7728581" y="4130695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89" name="Google Shape;689;p27"/>
            <p:cNvSpPr/>
            <p:nvPr/>
          </p:nvSpPr>
          <p:spPr>
            <a:xfrm>
              <a:off x="7750512" y="4104937"/>
              <a:ext cx="39741" cy="18398"/>
            </a:xfrm>
            <a:custGeom>
              <a:avLst/>
              <a:gdLst/>
              <a:ahLst/>
              <a:cxnLst/>
              <a:rect l="l" t="t" r="r" b="b"/>
              <a:pathLst>
                <a:path w="270" h="125" extrusionOk="0">
                  <a:moveTo>
                    <a:pt x="1" y="1"/>
                  </a:moveTo>
                  <a:lnTo>
                    <a:pt x="1" y="124"/>
                  </a:lnTo>
                  <a:lnTo>
                    <a:pt x="270" y="124"/>
                  </a:lnTo>
                  <a:lnTo>
                    <a:pt x="27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0" name="Google Shape;690;p27"/>
            <p:cNvSpPr/>
            <p:nvPr/>
          </p:nvSpPr>
          <p:spPr>
            <a:xfrm>
              <a:off x="7748598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1" name="Google Shape;691;p27"/>
            <p:cNvSpPr/>
            <p:nvPr/>
          </p:nvSpPr>
          <p:spPr>
            <a:xfrm>
              <a:off x="7702823" y="4382970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2" name="Google Shape;692;p27"/>
            <p:cNvSpPr/>
            <p:nvPr/>
          </p:nvSpPr>
          <p:spPr>
            <a:xfrm>
              <a:off x="7726668" y="4357212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3" name="Google Shape;693;p27"/>
            <p:cNvSpPr/>
            <p:nvPr/>
          </p:nvSpPr>
          <p:spPr>
            <a:xfrm>
              <a:off x="7665143" y="4239906"/>
              <a:ext cx="37827" cy="20164"/>
            </a:xfrm>
            <a:custGeom>
              <a:avLst/>
              <a:gdLst/>
              <a:ahLst/>
              <a:cxnLst/>
              <a:rect l="l" t="t" r="r" b="b"/>
              <a:pathLst>
                <a:path w="257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57" y="137"/>
                  </a:lnTo>
                  <a:lnTo>
                    <a:pt x="257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4" name="Google Shape;694;p27"/>
            <p:cNvSpPr/>
            <p:nvPr/>
          </p:nvSpPr>
          <p:spPr>
            <a:xfrm>
              <a:off x="7711066" y="4239906"/>
              <a:ext cx="37680" cy="20164"/>
            </a:xfrm>
            <a:custGeom>
              <a:avLst/>
              <a:gdLst/>
              <a:ahLst/>
              <a:cxnLst/>
              <a:rect l="l" t="t" r="r" b="b"/>
              <a:pathLst>
                <a:path w="256" h="137" extrusionOk="0">
                  <a:moveTo>
                    <a:pt x="0" y="1"/>
                  </a:moveTo>
                  <a:lnTo>
                    <a:pt x="0" y="137"/>
                  </a:lnTo>
                  <a:lnTo>
                    <a:pt x="256" y="137"/>
                  </a:lnTo>
                  <a:lnTo>
                    <a:pt x="256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5" name="Google Shape;695;p27"/>
            <p:cNvSpPr/>
            <p:nvPr/>
          </p:nvSpPr>
          <p:spPr>
            <a:xfrm>
              <a:off x="7754339" y="4239906"/>
              <a:ext cx="38416" cy="20164"/>
            </a:xfrm>
            <a:custGeom>
              <a:avLst/>
              <a:gdLst/>
              <a:ahLst/>
              <a:cxnLst/>
              <a:rect l="l" t="t" r="r" b="b"/>
              <a:pathLst>
                <a:path w="261" h="137" extrusionOk="0">
                  <a:moveTo>
                    <a:pt x="1" y="1"/>
                  </a:moveTo>
                  <a:lnTo>
                    <a:pt x="1" y="137"/>
                  </a:lnTo>
                  <a:lnTo>
                    <a:pt x="260" y="137"/>
                  </a:lnTo>
                  <a:lnTo>
                    <a:pt x="260" y="1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6" name="Google Shape;696;p27"/>
            <p:cNvSpPr/>
            <p:nvPr/>
          </p:nvSpPr>
          <p:spPr>
            <a:xfrm>
              <a:off x="7687221" y="4266252"/>
              <a:ext cx="37680" cy="19576"/>
            </a:xfrm>
            <a:custGeom>
              <a:avLst/>
              <a:gdLst/>
              <a:ahLst/>
              <a:cxnLst/>
              <a:rect l="l" t="t" r="r" b="b"/>
              <a:pathLst>
                <a:path w="256" h="133" extrusionOk="0">
                  <a:moveTo>
                    <a:pt x="0" y="0"/>
                  </a:moveTo>
                  <a:lnTo>
                    <a:pt x="0" y="133"/>
                  </a:lnTo>
                  <a:lnTo>
                    <a:pt x="256" y="133"/>
                  </a:lnTo>
                  <a:lnTo>
                    <a:pt x="256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7" name="Google Shape;697;p27"/>
            <p:cNvSpPr/>
            <p:nvPr/>
          </p:nvSpPr>
          <p:spPr>
            <a:xfrm>
              <a:off x="7730494" y="4266252"/>
              <a:ext cx="40182" cy="19576"/>
            </a:xfrm>
            <a:custGeom>
              <a:avLst/>
              <a:gdLst/>
              <a:ahLst/>
              <a:cxnLst/>
              <a:rect l="l" t="t" r="r" b="b"/>
              <a:pathLst>
                <a:path w="273" h="133" extrusionOk="0">
                  <a:moveTo>
                    <a:pt x="1" y="0"/>
                  </a:moveTo>
                  <a:lnTo>
                    <a:pt x="1" y="133"/>
                  </a:lnTo>
                  <a:lnTo>
                    <a:pt x="273" y="133"/>
                  </a:lnTo>
                  <a:lnTo>
                    <a:pt x="273" y="0"/>
                  </a:lnTo>
                  <a:close/>
                </a:path>
              </a:pathLst>
            </a:custGeom>
            <a:solidFill>
              <a:srgbClr val="C4563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8" name="Google Shape;698;p27"/>
            <p:cNvSpPr/>
            <p:nvPr/>
          </p:nvSpPr>
          <p:spPr>
            <a:xfrm>
              <a:off x="7196498" y="4061076"/>
              <a:ext cx="202824" cy="602428"/>
            </a:xfrm>
            <a:custGeom>
              <a:avLst/>
              <a:gdLst/>
              <a:ahLst/>
              <a:cxnLst/>
              <a:rect l="l" t="t" r="r" b="b"/>
              <a:pathLst>
                <a:path w="1378" h="4093" extrusionOk="0">
                  <a:moveTo>
                    <a:pt x="606" y="367"/>
                  </a:moveTo>
                  <a:lnTo>
                    <a:pt x="606" y="1002"/>
                  </a:lnTo>
                  <a:lnTo>
                    <a:pt x="512" y="1002"/>
                  </a:lnTo>
                  <a:lnTo>
                    <a:pt x="606" y="367"/>
                  </a:lnTo>
                  <a:close/>
                  <a:moveTo>
                    <a:pt x="661" y="312"/>
                  </a:moveTo>
                  <a:lnTo>
                    <a:pt x="794" y="1002"/>
                  </a:lnTo>
                  <a:lnTo>
                    <a:pt x="661" y="1002"/>
                  </a:lnTo>
                  <a:lnTo>
                    <a:pt x="661" y="312"/>
                  </a:lnTo>
                  <a:close/>
                  <a:moveTo>
                    <a:pt x="606" y="1054"/>
                  </a:moveTo>
                  <a:lnTo>
                    <a:pt x="606" y="1663"/>
                  </a:lnTo>
                  <a:lnTo>
                    <a:pt x="418" y="1663"/>
                  </a:lnTo>
                  <a:lnTo>
                    <a:pt x="512" y="1054"/>
                  </a:lnTo>
                  <a:close/>
                  <a:moveTo>
                    <a:pt x="794" y="1054"/>
                  </a:moveTo>
                  <a:lnTo>
                    <a:pt x="904" y="1663"/>
                  </a:lnTo>
                  <a:lnTo>
                    <a:pt x="661" y="1663"/>
                  </a:lnTo>
                  <a:lnTo>
                    <a:pt x="661" y="1054"/>
                  </a:lnTo>
                  <a:close/>
                  <a:moveTo>
                    <a:pt x="606" y="1718"/>
                  </a:moveTo>
                  <a:lnTo>
                    <a:pt x="606" y="2499"/>
                  </a:lnTo>
                  <a:lnTo>
                    <a:pt x="282" y="2499"/>
                  </a:lnTo>
                  <a:lnTo>
                    <a:pt x="405" y="1718"/>
                  </a:lnTo>
                  <a:close/>
                  <a:moveTo>
                    <a:pt x="917" y="1718"/>
                  </a:moveTo>
                  <a:lnTo>
                    <a:pt x="1066" y="2499"/>
                  </a:lnTo>
                  <a:lnTo>
                    <a:pt x="661" y="2499"/>
                  </a:lnTo>
                  <a:lnTo>
                    <a:pt x="661" y="1718"/>
                  </a:lnTo>
                  <a:close/>
                  <a:moveTo>
                    <a:pt x="606" y="2554"/>
                  </a:moveTo>
                  <a:lnTo>
                    <a:pt x="606" y="4038"/>
                  </a:lnTo>
                  <a:lnTo>
                    <a:pt x="52" y="4038"/>
                  </a:lnTo>
                  <a:lnTo>
                    <a:pt x="282" y="2554"/>
                  </a:lnTo>
                  <a:close/>
                  <a:moveTo>
                    <a:pt x="606" y="1"/>
                  </a:moveTo>
                  <a:lnTo>
                    <a:pt x="0" y="4093"/>
                  </a:lnTo>
                  <a:lnTo>
                    <a:pt x="661" y="4093"/>
                  </a:lnTo>
                  <a:lnTo>
                    <a:pt x="661" y="2554"/>
                  </a:lnTo>
                  <a:lnTo>
                    <a:pt x="1066" y="2554"/>
                  </a:lnTo>
                  <a:lnTo>
                    <a:pt x="1322" y="3931"/>
                  </a:lnTo>
                  <a:lnTo>
                    <a:pt x="1377" y="3918"/>
                  </a:lnTo>
                  <a:lnTo>
                    <a:pt x="661" y="1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699" name="Google Shape;699;p27"/>
            <p:cNvSpPr/>
            <p:nvPr/>
          </p:nvSpPr>
          <p:spPr>
            <a:xfrm>
              <a:off x="7224022" y="4071085"/>
              <a:ext cx="61672" cy="61671"/>
            </a:xfrm>
            <a:custGeom>
              <a:avLst/>
              <a:gdLst/>
              <a:ahLst/>
              <a:cxnLst/>
              <a:rect l="l" t="t" r="r" b="b"/>
              <a:pathLst>
                <a:path w="419" h="419" extrusionOk="0">
                  <a:moveTo>
                    <a:pt x="364" y="1"/>
                  </a:moveTo>
                  <a:lnTo>
                    <a:pt x="1" y="205"/>
                  </a:lnTo>
                  <a:lnTo>
                    <a:pt x="69" y="312"/>
                  </a:lnTo>
                  <a:lnTo>
                    <a:pt x="299" y="124"/>
                  </a:lnTo>
                  <a:lnTo>
                    <a:pt x="95" y="338"/>
                  </a:lnTo>
                  <a:lnTo>
                    <a:pt x="202" y="419"/>
                  </a:lnTo>
                  <a:lnTo>
                    <a:pt x="419" y="56"/>
                  </a:lnTo>
                  <a:cubicBezTo>
                    <a:pt x="393" y="43"/>
                    <a:pt x="380" y="30"/>
                    <a:pt x="364" y="1"/>
                  </a:cubicBez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0" name="Google Shape;700;p27"/>
            <p:cNvSpPr/>
            <p:nvPr/>
          </p:nvSpPr>
          <p:spPr>
            <a:xfrm>
              <a:off x="7214013" y="3989544"/>
              <a:ext cx="155136" cy="145713"/>
            </a:xfrm>
            <a:custGeom>
              <a:avLst/>
              <a:gdLst/>
              <a:ahLst/>
              <a:cxnLst/>
              <a:rect l="l" t="t" r="r" b="b"/>
              <a:pathLst>
                <a:path w="1054" h="990" extrusionOk="0">
                  <a:moveTo>
                    <a:pt x="529" y="419"/>
                  </a:moveTo>
                  <a:lnTo>
                    <a:pt x="529" y="422"/>
                  </a:lnTo>
                  <a:lnTo>
                    <a:pt x="529" y="419"/>
                  </a:lnTo>
                  <a:lnTo>
                    <a:pt x="529" y="419"/>
                  </a:lnTo>
                  <a:cubicBezTo>
                    <a:pt x="529" y="419"/>
                    <a:pt x="529" y="419"/>
                    <a:pt x="529" y="419"/>
                  </a:cubicBezTo>
                  <a:close/>
                  <a:moveTo>
                    <a:pt x="487" y="1"/>
                  </a:moveTo>
                  <a:lnTo>
                    <a:pt x="380" y="17"/>
                  </a:lnTo>
                  <a:lnTo>
                    <a:pt x="474" y="380"/>
                  </a:lnTo>
                  <a:lnTo>
                    <a:pt x="286" y="56"/>
                  </a:lnTo>
                  <a:lnTo>
                    <a:pt x="189" y="124"/>
                  </a:lnTo>
                  <a:lnTo>
                    <a:pt x="432" y="422"/>
                  </a:lnTo>
                  <a:lnTo>
                    <a:pt x="137" y="163"/>
                  </a:lnTo>
                  <a:lnTo>
                    <a:pt x="69" y="260"/>
                  </a:lnTo>
                  <a:lnTo>
                    <a:pt x="419" y="474"/>
                  </a:lnTo>
                  <a:lnTo>
                    <a:pt x="419" y="474"/>
                  </a:lnTo>
                  <a:lnTo>
                    <a:pt x="27" y="367"/>
                  </a:lnTo>
                  <a:lnTo>
                    <a:pt x="14" y="474"/>
                  </a:lnTo>
                  <a:lnTo>
                    <a:pt x="338" y="516"/>
                  </a:lnTo>
                  <a:lnTo>
                    <a:pt x="1" y="542"/>
                  </a:lnTo>
                  <a:lnTo>
                    <a:pt x="14" y="665"/>
                  </a:lnTo>
                  <a:lnTo>
                    <a:pt x="432" y="555"/>
                  </a:lnTo>
                  <a:cubicBezTo>
                    <a:pt x="432" y="542"/>
                    <a:pt x="419" y="542"/>
                    <a:pt x="419" y="529"/>
                  </a:cubicBezTo>
                  <a:cubicBezTo>
                    <a:pt x="419" y="474"/>
                    <a:pt x="448" y="422"/>
                    <a:pt x="500" y="422"/>
                  </a:cubicBezTo>
                  <a:cubicBezTo>
                    <a:pt x="508" y="420"/>
                    <a:pt x="516" y="419"/>
                    <a:pt x="524" y="419"/>
                  </a:cubicBezTo>
                  <a:cubicBezTo>
                    <a:pt x="526" y="419"/>
                    <a:pt x="527" y="419"/>
                    <a:pt x="529" y="419"/>
                  </a:cubicBezTo>
                  <a:lnTo>
                    <a:pt x="529" y="419"/>
                  </a:lnTo>
                  <a:lnTo>
                    <a:pt x="487" y="1"/>
                  </a:lnTo>
                  <a:close/>
                  <a:moveTo>
                    <a:pt x="568" y="1"/>
                  </a:moveTo>
                  <a:lnTo>
                    <a:pt x="529" y="419"/>
                  </a:lnTo>
                  <a:lnTo>
                    <a:pt x="529" y="419"/>
                  </a:lnTo>
                  <a:cubicBezTo>
                    <a:pt x="573" y="421"/>
                    <a:pt x="610" y="458"/>
                    <a:pt x="610" y="503"/>
                  </a:cubicBezTo>
                  <a:cubicBezTo>
                    <a:pt x="623" y="542"/>
                    <a:pt x="594" y="584"/>
                    <a:pt x="555" y="610"/>
                  </a:cubicBezTo>
                  <a:lnTo>
                    <a:pt x="772" y="989"/>
                  </a:lnTo>
                  <a:lnTo>
                    <a:pt x="866" y="921"/>
                  </a:lnTo>
                  <a:lnTo>
                    <a:pt x="649" y="649"/>
                  </a:lnTo>
                  <a:lnTo>
                    <a:pt x="905" y="866"/>
                  </a:lnTo>
                  <a:lnTo>
                    <a:pt x="973" y="772"/>
                  </a:lnTo>
                  <a:lnTo>
                    <a:pt x="636" y="568"/>
                  </a:lnTo>
                  <a:lnTo>
                    <a:pt x="1028" y="678"/>
                  </a:lnTo>
                  <a:lnTo>
                    <a:pt x="1054" y="555"/>
                  </a:lnTo>
                  <a:lnTo>
                    <a:pt x="649" y="516"/>
                  </a:lnTo>
                  <a:lnTo>
                    <a:pt x="1041" y="487"/>
                  </a:lnTo>
                  <a:lnTo>
                    <a:pt x="1015" y="367"/>
                  </a:lnTo>
                  <a:lnTo>
                    <a:pt x="662" y="461"/>
                  </a:lnTo>
                  <a:lnTo>
                    <a:pt x="662" y="461"/>
                  </a:lnTo>
                  <a:lnTo>
                    <a:pt x="986" y="286"/>
                  </a:lnTo>
                  <a:lnTo>
                    <a:pt x="918" y="179"/>
                  </a:lnTo>
                  <a:lnTo>
                    <a:pt x="594" y="448"/>
                  </a:lnTo>
                  <a:lnTo>
                    <a:pt x="866" y="137"/>
                  </a:lnTo>
                  <a:lnTo>
                    <a:pt x="772" y="56"/>
                  </a:lnTo>
                  <a:lnTo>
                    <a:pt x="581" y="367"/>
                  </a:lnTo>
                  <a:lnTo>
                    <a:pt x="691" y="30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1" name="Google Shape;701;p27"/>
            <p:cNvSpPr/>
            <p:nvPr/>
          </p:nvSpPr>
          <p:spPr>
            <a:xfrm>
              <a:off x="7269945" y="4079180"/>
              <a:ext cx="41507" cy="63584"/>
            </a:xfrm>
            <a:custGeom>
              <a:avLst/>
              <a:gdLst/>
              <a:ahLst/>
              <a:cxnLst/>
              <a:rect l="l" t="t" r="r" b="b"/>
              <a:pathLst>
                <a:path w="282" h="432" extrusionOk="0">
                  <a:moveTo>
                    <a:pt x="107" y="1"/>
                  </a:moveTo>
                  <a:lnTo>
                    <a:pt x="0" y="406"/>
                  </a:lnTo>
                  <a:lnTo>
                    <a:pt x="107" y="432"/>
                  </a:lnTo>
                  <a:lnTo>
                    <a:pt x="133" y="121"/>
                  </a:lnTo>
                  <a:lnTo>
                    <a:pt x="162" y="419"/>
                  </a:lnTo>
                  <a:lnTo>
                    <a:pt x="282" y="406"/>
                  </a:lnTo>
                  <a:lnTo>
                    <a:pt x="175" y="1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2" name="Google Shape;702;p27"/>
            <p:cNvSpPr/>
            <p:nvPr/>
          </p:nvSpPr>
          <p:spPr>
            <a:xfrm>
              <a:off x="7295555" y="4077414"/>
              <a:ext cx="147" cy="1913"/>
            </a:xfrm>
            <a:custGeom>
              <a:avLst/>
              <a:gdLst/>
              <a:ahLst/>
              <a:cxnLst/>
              <a:rect l="l" t="t" r="r" b="b"/>
              <a:pathLst>
                <a:path w="1" h="13" extrusionOk="0">
                  <a:moveTo>
                    <a:pt x="1" y="13"/>
                  </a:moveTo>
                  <a:lnTo>
                    <a:pt x="1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BFBFB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3" name="Google Shape;703;p27"/>
            <p:cNvSpPr/>
            <p:nvPr/>
          </p:nvSpPr>
          <p:spPr>
            <a:xfrm>
              <a:off x="7494553" y="4331455"/>
              <a:ext cx="1913" cy="8390"/>
            </a:xfrm>
            <a:custGeom>
              <a:avLst/>
              <a:gdLst/>
              <a:ahLst/>
              <a:cxnLst/>
              <a:rect l="l" t="t" r="r" b="b"/>
              <a:pathLst>
                <a:path w="13" h="57" extrusionOk="0">
                  <a:moveTo>
                    <a:pt x="0" y="56"/>
                  </a:moveTo>
                  <a:cubicBezTo>
                    <a:pt x="0" y="56"/>
                    <a:pt x="0" y="27"/>
                    <a:pt x="13" y="1"/>
                  </a:cubicBezTo>
                  <a:cubicBezTo>
                    <a:pt x="0" y="27"/>
                    <a:pt x="0" y="56"/>
                    <a:pt x="0" y="56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4" name="Google Shape;704;p27"/>
            <p:cNvSpPr/>
            <p:nvPr/>
          </p:nvSpPr>
          <p:spPr>
            <a:xfrm>
              <a:off x="7429202" y="4290096"/>
              <a:ext cx="136296" cy="103471"/>
            </a:xfrm>
            <a:custGeom>
              <a:avLst/>
              <a:gdLst/>
              <a:ahLst/>
              <a:cxnLst/>
              <a:rect l="l" t="t" r="r" b="b"/>
              <a:pathLst>
                <a:path w="926" h="703" extrusionOk="0">
                  <a:moveTo>
                    <a:pt x="347" y="175"/>
                  </a:moveTo>
                  <a:cubicBezTo>
                    <a:pt x="336" y="186"/>
                    <a:pt x="325" y="197"/>
                    <a:pt x="313" y="200"/>
                  </a:cubicBezTo>
                  <a:lnTo>
                    <a:pt x="313" y="200"/>
                  </a:lnTo>
                  <a:cubicBezTo>
                    <a:pt x="323" y="192"/>
                    <a:pt x="333" y="182"/>
                    <a:pt x="347" y="175"/>
                  </a:cubicBezTo>
                  <a:close/>
                  <a:moveTo>
                    <a:pt x="509" y="146"/>
                  </a:moveTo>
                  <a:cubicBezTo>
                    <a:pt x="537" y="186"/>
                    <a:pt x="586" y="251"/>
                    <a:pt x="615" y="279"/>
                  </a:cubicBezTo>
                  <a:lnTo>
                    <a:pt x="615" y="279"/>
                  </a:lnTo>
                  <a:cubicBezTo>
                    <a:pt x="573" y="240"/>
                    <a:pt x="508" y="188"/>
                    <a:pt x="483" y="175"/>
                  </a:cubicBezTo>
                  <a:lnTo>
                    <a:pt x="483" y="162"/>
                  </a:lnTo>
                  <a:cubicBezTo>
                    <a:pt x="496" y="175"/>
                    <a:pt x="525" y="175"/>
                    <a:pt x="525" y="188"/>
                  </a:cubicBezTo>
                  <a:cubicBezTo>
                    <a:pt x="527" y="190"/>
                    <a:pt x="529" y="191"/>
                    <a:pt x="530" y="191"/>
                  </a:cubicBezTo>
                  <a:cubicBezTo>
                    <a:pt x="533" y="191"/>
                    <a:pt x="522" y="170"/>
                    <a:pt x="509" y="146"/>
                  </a:cubicBezTo>
                  <a:close/>
                  <a:moveTo>
                    <a:pt x="428" y="162"/>
                  </a:moveTo>
                  <a:lnTo>
                    <a:pt x="428" y="162"/>
                  </a:lnTo>
                  <a:cubicBezTo>
                    <a:pt x="407" y="183"/>
                    <a:pt x="394" y="204"/>
                    <a:pt x="397" y="204"/>
                  </a:cubicBezTo>
                  <a:cubicBezTo>
                    <a:pt x="398" y="204"/>
                    <a:pt x="400" y="203"/>
                    <a:pt x="402" y="201"/>
                  </a:cubicBezTo>
                  <a:cubicBezTo>
                    <a:pt x="415" y="188"/>
                    <a:pt x="428" y="188"/>
                    <a:pt x="444" y="175"/>
                  </a:cubicBezTo>
                  <a:lnTo>
                    <a:pt x="444" y="188"/>
                  </a:lnTo>
                  <a:cubicBezTo>
                    <a:pt x="415" y="201"/>
                    <a:pt x="347" y="256"/>
                    <a:pt x="321" y="295"/>
                  </a:cubicBezTo>
                  <a:cubicBezTo>
                    <a:pt x="347" y="256"/>
                    <a:pt x="389" y="201"/>
                    <a:pt x="428" y="162"/>
                  </a:cubicBezTo>
                  <a:close/>
                  <a:moveTo>
                    <a:pt x="496" y="0"/>
                  </a:moveTo>
                  <a:cubicBezTo>
                    <a:pt x="496" y="0"/>
                    <a:pt x="201" y="146"/>
                    <a:pt x="240" y="146"/>
                  </a:cubicBezTo>
                  <a:cubicBezTo>
                    <a:pt x="244" y="146"/>
                    <a:pt x="247" y="146"/>
                    <a:pt x="249" y="145"/>
                  </a:cubicBezTo>
                  <a:lnTo>
                    <a:pt x="249" y="145"/>
                  </a:lnTo>
                  <a:cubicBezTo>
                    <a:pt x="194" y="185"/>
                    <a:pt x="107" y="227"/>
                    <a:pt x="133" y="227"/>
                  </a:cubicBezTo>
                  <a:cubicBezTo>
                    <a:pt x="185" y="214"/>
                    <a:pt x="214" y="201"/>
                    <a:pt x="214" y="201"/>
                  </a:cubicBezTo>
                  <a:lnTo>
                    <a:pt x="214" y="201"/>
                  </a:lnTo>
                  <a:cubicBezTo>
                    <a:pt x="214" y="201"/>
                    <a:pt x="52" y="308"/>
                    <a:pt x="78" y="308"/>
                  </a:cubicBezTo>
                  <a:cubicBezTo>
                    <a:pt x="104" y="295"/>
                    <a:pt x="308" y="146"/>
                    <a:pt x="308" y="146"/>
                  </a:cubicBezTo>
                  <a:lnTo>
                    <a:pt x="308" y="146"/>
                  </a:lnTo>
                  <a:cubicBezTo>
                    <a:pt x="308" y="146"/>
                    <a:pt x="257" y="219"/>
                    <a:pt x="271" y="219"/>
                  </a:cubicBezTo>
                  <a:cubicBezTo>
                    <a:pt x="273" y="219"/>
                    <a:pt x="277" y="218"/>
                    <a:pt x="282" y="214"/>
                  </a:cubicBezTo>
                  <a:cubicBezTo>
                    <a:pt x="287" y="214"/>
                    <a:pt x="291" y="213"/>
                    <a:pt x="294" y="212"/>
                  </a:cubicBezTo>
                  <a:lnTo>
                    <a:pt x="294" y="212"/>
                  </a:lnTo>
                  <a:cubicBezTo>
                    <a:pt x="228" y="265"/>
                    <a:pt x="148" y="324"/>
                    <a:pt x="172" y="324"/>
                  </a:cubicBezTo>
                  <a:cubicBezTo>
                    <a:pt x="198" y="314"/>
                    <a:pt x="223" y="300"/>
                    <a:pt x="241" y="288"/>
                  </a:cubicBezTo>
                  <a:lnTo>
                    <a:pt x="241" y="288"/>
                  </a:lnTo>
                  <a:cubicBezTo>
                    <a:pt x="173" y="346"/>
                    <a:pt x="1" y="512"/>
                    <a:pt x="20" y="512"/>
                  </a:cubicBezTo>
                  <a:cubicBezTo>
                    <a:pt x="21" y="512"/>
                    <a:pt x="22" y="512"/>
                    <a:pt x="23" y="512"/>
                  </a:cubicBezTo>
                  <a:cubicBezTo>
                    <a:pt x="52" y="499"/>
                    <a:pt x="253" y="308"/>
                    <a:pt x="253" y="308"/>
                  </a:cubicBezTo>
                  <a:lnTo>
                    <a:pt x="253" y="308"/>
                  </a:lnTo>
                  <a:cubicBezTo>
                    <a:pt x="253" y="308"/>
                    <a:pt x="167" y="445"/>
                    <a:pt x="182" y="445"/>
                  </a:cubicBezTo>
                  <a:cubicBezTo>
                    <a:pt x="183" y="445"/>
                    <a:pt x="184" y="444"/>
                    <a:pt x="185" y="444"/>
                  </a:cubicBezTo>
                  <a:cubicBezTo>
                    <a:pt x="201" y="418"/>
                    <a:pt x="266" y="337"/>
                    <a:pt x="295" y="295"/>
                  </a:cubicBezTo>
                  <a:lnTo>
                    <a:pt x="295" y="295"/>
                  </a:lnTo>
                  <a:cubicBezTo>
                    <a:pt x="295" y="308"/>
                    <a:pt x="282" y="324"/>
                    <a:pt x="282" y="324"/>
                  </a:cubicBezTo>
                  <a:lnTo>
                    <a:pt x="295" y="324"/>
                  </a:lnTo>
                  <a:cubicBezTo>
                    <a:pt x="308" y="324"/>
                    <a:pt x="363" y="269"/>
                    <a:pt x="363" y="269"/>
                  </a:cubicBezTo>
                  <a:lnTo>
                    <a:pt x="363" y="269"/>
                  </a:lnTo>
                  <a:cubicBezTo>
                    <a:pt x="363" y="269"/>
                    <a:pt x="208" y="538"/>
                    <a:pt x="238" y="538"/>
                  </a:cubicBezTo>
                  <a:cubicBezTo>
                    <a:pt x="238" y="538"/>
                    <a:pt x="239" y="538"/>
                    <a:pt x="240" y="538"/>
                  </a:cubicBezTo>
                  <a:cubicBezTo>
                    <a:pt x="253" y="512"/>
                    <a:pt x="295" y="457"/>
                    <a:pt x="321" y="418"/>
                  </a:cubicBezTo>
                  <a:lnTo>
                    <a:pt x="321" y="418"/>
                  </a:lnTo>
                  <a:cubicBezTo>
                    <a:pt x="269" y="506"/>
                    <a:pt x="161" y="703"/>
                    <a:pt x="169" y="703"/>
                  </a:cubicBezTo>
                  <a:cubicBezTo>
                    <a:pt x="169" y="703"/>
                    <a:pt x="170" y="702"/>
                    <a:pt x="172" y="700"/>
                  </a:cubicBezTo>
                  <a:cubicBezTo>
                    <a:pt x="214" y="661"/>
                    <a:pt x="402" y="308"/>
                    <a:pt x="402" y="308"/>
                  </a:cubicBezTo>
                  <a:lnTo>
                    <a:pt x="402" y="308"/>
                  </a:lnTo>
                  <a:cubicBezTo>
                    <a:pt x="402" y="308"/>
                    <a:pt x="367" y="406"/>
                    <a:pt x="374" y="406"/>
                  </a:cubicBezTo>
                  <a:cubicBezTo>
                    <a:pt x="375" y="406"/>
                    <a:pt x="375" y="406"/>
                    <a:pt x="376" y="405"/>
                  </a:cubicBezTo>
                  <a:cubicBezTo>
                    <a:pt x="389" y="389"/>
                    <a:pt x="428" y="308"/>
                    <a:pt x="457" y="269"/>
                  </a:cubicBezTo>
                  <a:lnTo>
                    <a:pt x="457" y="243"/>
                  </a:lnTo>
                  <a:lnTo>
                    <a:pt x="470" y="243"/>
                  </a:lnTo>
                  <a:lnTo>
                    <a:pt x="457" y="227"/>
                  </a:lnTo>
                  <a:cubicBezTo>
                    <a:pt x="470" y="227"/>
                    <a:pt x="470" y="227"/>
                    <a:pt x="470" y="214"/>
                  </a:cubicBezTo>
                  <a:lnTo>
                    <a:pt x="470" y="243"/>
                  </a:lnTo>
                  <a:cubicBezTo>
                    <a:pt x="470" y="256"/>
                    <a:pt x="457" y="256"/>
                    <a:pt x="457" y="269"/>
                  </a:cubicBezTo>
                  <a:lnTo>
                    <a:pt x="457" y="282"/>
                  </a:lnTo>
                  <a:cubicBezTo>
                    <a:pt x="457" y="269"/>
                    <a:pt x="457" y="256"/>
                    <a:pt x="470" y="256"/>
                  </a:cubicBezTo>
                  <a:cubicBezTo>
                    <a:pt x="496" y="295"/>
                    <a:pt x="538" y="376"/>
                    <a:pt x="551" y="389"/>
                  </a:cubicBezTo>
                  <a:cubicBezTo>
                    <a:pt x="552" y="390"/>
                    <a:pt x="552" y="390"/>
                    <a:pt x="553" y="390"/>
                  </a:cubicBezTo>
                  <a:cubicBezTo>
                    <a:pt x="559" y="390"/>
                    <a:pt x="525" y="295"/>
                    <a:pt x="525" y="295"/>
                  </a:cubicBezTo>
                  <a:lnTo>
                    <a:pt x="525" y="295"/>
                  </a:lnTo>
                  <a:cubicBezTo>
                    <a:pt x="525" y="295"/>
                    <a:pt x="713" y="648"/>
                    <a:pt x="752" y="687"/>
                  </a:cubicBezTo>
                  <a:cubicBezTo>
                    <a:pt x="753" y="688"/>
                    <a:pt x="755" y="689"/>
                    <a:pt x="755" y="689"/>
                  </a:cubicBezTo>
                  <a:cubicBezTo>
                    <a:pt x="767" y="689"/>
                    <a:pt x="655" y="494"/>
                    <a:pt x="606" y="405"/>
                  </a:cubicBezTo>
                  <a:lnTo>
                    <a:pt x="606" y="405"/>
                  </a:lnTo>
                  <a:cubicBezTo>
                    <a:pt x="632" y="444"/>
                    <a:pt x="671" y="512"/>
                    <a:pt x="700" y="525"/>
                  </a:cubicBezTo>
                  <a:cubicBezTo>
                    <a:pt x="701" y="526"/>
                    <a:pt x="702" y="527"/>
                    <a:pt x="702" y="527"/>
                  </a:cubicBezTo>
                  <a:cubicBezTo>
                    <a:pt x="713" y="527"/>
                    <a:pt x="564" y="256"/>
                    <a:pt x="564" y="256"/>
                  </a:cubicBezTo>
                  <a:lnTo>
                    <a:pt x="564" y="256"/>
                  </a:lnTo>
                  <a:cubicBezTo>
                    <a:pt x="564" y="256"/>
                    <a:pt x="619" y="308"/>
                    <a:pt x="645" y="324"/>
                  </a:cubicBezTo>
                  <a:lnTo>
                    <a:pt x="645" y="308"/>
                  </a:lnTo>
                  <a:cubicBezTo>
                    <a:pt x="645" y="308"/>
                    <a:pt x="645" y="304"/>
                    <a:pt x="643" y="299"/>
                  </a:cubicBezTo>
                  <a:lnTo>
                    <a:pt x="643" y="299"/>
                  </a:lnTo>
                  <a:cubicBezTo>
                    <a:pt x="674" y="346"/>
                    <a:pt x="729" y="420"/>
                    <a:pt x="752" y="431"/>
                  </a:cubicBezTo>
                  <a:cubicBezTo>
                    <a:pt x="753" y="432"/>
                    <a:pt x="753" y="432"/>
                    <a:pt x="753" y="432"/>
                  </a:cubicBezTo>
                  <a:cubicBezTo>
                    <a:pt x="759" y="432"/>
                    <a:pt x="671" y="308"/>
                    <a:pt x="671" y="308"/>
                  </a:cubicBezTo>
                  <a:lnTo>
                    <a:pt x="671" y="308"/>
                  </a:lnTo>
                  <a:cubicBezTo>
                    <a:pt x="671" y="308"/>
                    <a:pt x="875" y="486"/>
                    <a:pt x="901" y="499"/>
                  </a:cubicBezTo>
                  <a:cubicBezTo>
                    <a:pt x="902" y="499"/>
                    <a:pt x="903" y="500"/>
                    <a:pt x="904" y="500"/>
                  </a:cubicBezTo>
                  <a:cubicBezTo>
                    <a:pt x="926" y="500"/>
                    <a:pt x="751" y="339"/>
                    <a:pt x="690" y="278"/>
                  </a:cubicBezTo>
                  <a:lnTo>
                    <a:pt x="690" y="278"/>
                  </a:lnTo>
                  <a:cubicBezTo>
                    <a:pt x="706" y="289"/>
                    <a:pt x="729" y="300"/>
                    <a:pt x="752" y="308"/>
                  </a:cubicBezTo>
                  <a:cubicBezTo>
                    <a:pt x="756" y="309"/>
                    <a:pt x="758" y="310"/>
                    <a:pt x="760" y="310"/>
                  </a:cubicBezTo>
                  <a:cubicBezTo>
                    <a:pt x="775" y="310"/>
                    <a:pt x="681" y="239"/>
                    <a:pt x="619" y="201"/>
                  </a:cubicBezTo>
                  <a:lnTo>
                    <a:pt x="619" y="188"/>
                  </a:lnTo>
                  <a:cubicBezTo>
                    <a:pt x="619" y="201"/>
                    <a:pt x="632" y="201"/>
                    <a:pt x="645" y="201"/>
                  </a:cubicBezTo>
                  <a:cubicBezTo>
                    <a:pt x="652" y="204"/>
                    <a:pt x="656" y="205"/>
                    <a:pt x="659" y="205"/>
                  </a:cubicBezTo>
                  <a:cubicBezTo>
                    <a:pt x="682" y="205"/>
                    <a:pt x="619" y="133"/>
                    <a:pt x="619" y="133"/>
                  </a:cubicBezTo>
                  <a:lnTo>
                    <a:pt x="619" y="133"/>
                  </a:lnTo>
                  <a:cubicBezTo>
                    <a:pt x="619" y="133"/>
                    <a:pt x="820" y="282"/>
                    <a:pt x="849" y="295"/>
                  </a:cubicBezTo>
                  <a:cubicBezTo>
                    <a:pt x="875" y="295"/>
                    <a:pt x="713" y="188"/>
                    <a:pt x="713" y="188"/>
                  </a:cubicBezTo>
                  <a:lnTo>
                    <a:pt x="713" y="188"/>
                  </a:lnTo>
                  <a:lnTo>
                    <a:pt x="794" y="214"/>
                  </a:lnTo>
                  <a:cubicBezTo>
                    <a:pt x="820" y="214"/>
                    <a:pt x="713" y="162"/>
                    <a:pt x="658" y="133"/>
                  </a:cubicBezTo>
                  <a:lnTo>
                    <a:pt x="687" y="133"/>
                  </a:lnTo>
                  <a:cubicBezTo>
                    <a:pt x="726" y="133"/>
                    <a:pt x="496" y="0"/>
                    <a:pt x="496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5" name="Google Shape;705;p27"/>
            <p:cNvSpPr/>
            <p:nvPr/>
          </p:nvSpPr>
          <p:spPr>
            <a:xfrm>
              <a:off x="7498233" y="4331455"/>
              <a:ext cx="3974" cy="6476"/>
            </a:xfrm>
            <a:custGeom>
              <a:avLst/>
              <a:gdLst/>
              <a:ahLst/>
              <a:cxnLst/>
              <a:rect l="l" t="t" r="r" b="b"/>
              <a:pathLst>
                <a:path w="27" h="44" extrusionOk="0">
                  <a:moveTo>
                    <a:pt x="1" y="1"/>
                  </a:moveTo>
                  <a:lnTo>
                    <a:pt x="1" y="1"/>
                  </a:lnTo>
                  <a:cubicBezTo>
                    <a:pt x="14" y="27"/>
                    <a:pt x="14" y="43"/>
                    <a:pt x="14" y="43"/>
                  </a:cubicBezTo>
                  <a:cubicBezTo>
                    <a:pt x="27" y="43"/>
                    <a:pt x="14" y="14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6" name="Google Shape;706;p27"/>
            <p:cNvSpPr/>
            <p:nvPr/>
          </p:nvSpPr>
          <p:spPr>
            <a:xfrm>
              <a:off x="7492051" y="4359126"/>
              <a:ext cx="4416" cy="8242"/>
            </a:xfrm>
            <a:custGeom>
              <a:avLst/>
              <a:gdLst/>
              <a:ahLst/>
              <a:cxnLst/>
              <a:rect l="l" t="t" r="r" b="b"/>
              <a:pathLst>
                <a:path w="30" h="56" extrusionOk="0">
                  <a:moveTo>
                    <a:pt x="30" y="1"/>
                  </a:moveTo>
                  <a:cubicBezTo>
                    <a:pt x="17" y="30"/>
                    <a:pt x="1" y="56"/>
                    <a:pt x="1" y="56"/>
                  </a:cubicBezTo>
                  <a:cubicBezTo>
                    <a:pt x="17" y="56"/>
                    <a:pt x="17" y="30"/>
                    <a:pt x="3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7" name="Google Shape;707;p27"/>
            <p:cNvSpPr/>
            <p:nvPr/>
          </p:nvSpPr>
          <p:spPr>
            <a:xfrm>
              <a:off x="7410803" y="4305698"/>
              <a:ext cx="172504" cy="129964"/>
            </a:xfrm>
            <a:custGeom>
              <a:avLst/>
              <a:gdLst/>
              <a:ahLst/>
              <a:cxnLst/>
              <a:rect l="l" t="t" r="r" b="b"/>
              <a:pathLst>
                <a:path w="1172" h="883" extrusionOk="0">
                  <a:moveTo>
                    <a:pt x="406" y="250"/>
                  </a:moveTo>
                  <a:cubicBezTo>
                    <a:pt x="403" y="252"/>
                    <a:pt x="401" y="254"/>
                    <a:pt x="398" y="255"/>
                  </a:cubicBezTo>
                  <a:lnTo>
                    <a:pt x="398" y="255"/>
                  </a:lnTo>
                  <a:cubicBezTo>
                    <a:pt x="401" y="254"/>
                    <a:pt x="403" y="252"/>
                    <a:pt x="406" y="250"/>
                  </a:cubicBezTo>
                  <a:close/>
                  <a:moveTo>
                    <a:pt x="595" y="312"/>
                  </a:moveTo>
                  <a:cubicBezTo>
                    <a:pt x="595" y="325"/>
                    <a:pt x="595" y="338"/>
                    <a:pt x="608" y="351"/>
                  </a:cubicBezTo>
                  <a:cubicBezTo>
                    <a:pt x="608" y="338"/>
                    <a:pt x="595" y="325"/>
                    <a:pt x="595" y="312"/>
                  </a:cubicBezTo>
                  <a:close/>
                  <a:moveTo>
                    <a:pt x="634" y="189"/>
                  </a:moveTo>
                  <a:lnTo>
                    <a:pt x="634" y="189"/>
                  </a:lnTo>
                  <a:cubicBezTo>
                    <a:pt x="689" y="244"/>
                    <a:pt x="744" y="312"/>
                    <a:pt x="783" y="351"/>
                  </a:cubicBezTo>
                  <a:cubicBezTo>
                    <a:pt x="731" y="312"/>
                    <a:pt x="650" y="231"/>
                    <a:pt x="621" y="218"/>
                  </a:cubicBezTo>
                  <a:lnTo>
                    <a:pt x="621" y="202"/>
                  </a:lnTo>
                  <a:cubicBezTo>
                    <a:pt x="634" y="218"/>
                    <a:pt x="663" y="231"/>
                    <a:pt x="676" y="244"/>
                  </a:cubicBezTo>
                  <a:cubicBezTo>
                    <a:pt x="676" y="244"/>
                    <a:pt x="663" y="218"/>
                    <a:pt x="634" y="189"/>
                  </a:cubicBezTo>
                  <a:close/>
                  <a:moveTo>
                    <a:pt x="540" y="202"/>
                  </a:moveTo>
                  <a:cubicBezTo>
                    <a:pt x="514" y="244"/>
                    <a:pt x="501" y="257"/>
                    <a:pt x="514" y="257"/>
                  </a:cubicBezTo>
                  <a:cubicBezTo>
                    <a:pt x="527" y="244"/>
                    <a:pt x="540" y="231"/>
                    <a:pt x="553" y="231"/>
                  </a:cubicBezTo>
                  <a:cubicBezTo>
                    <a:pt x="527" y="257"/>
                    <a:pt x="446" y="325"/>
                    <a:pt x="407" y="364"/>
                  </a:cubicBezTo>
                  <a:cubicBezTo>
                    <a:pt x="433" y="325"/>
                    <a:pt x="501" y="257"/>
                    <a:pt x="540" y="202"/>
                  </a:cubicBezTo>
                  <a:close/>
                  <a:moveTo>
                    <a:pt x="595" y="312"/>
                  </a:moveTo>
                  <a:lnTo>
                    <a:pt x="582" y="325"/>
                  </a:lnTo>
                  <a:lnTo>
                    <a:pt x="582" y="364"/>
                  </a:lnTo>
                  <a:cubicBezTo>
                    <a:pt x="582" y="338"/>
                    <a:pt x="582" y="325"/>
                    <a:pt x="595" y="312"/>
                  </a:cubicBezTo>
                  <a:close/>
                  <a:moveTo>
                    <a:pt x="621" y="1"/>
                  </a:moveTo>
                  <a:cubicBezTo>
                    <a:pt x="621" y="1"/>
                    <a:pt x="282" y="177"/>
                    <a:pt x="306" y="177"/>
                  </a:cubicBezTo>
                  <a:cubicBezTo>
                    <a:pt x="307" y="177"/>
                    <a:pt x="308" y="176"/>
                    <a:pt x="310" y="176"/>
                  </a:cubicBezTo>
                  <a:lnTo>
                    <a:pt x="339" y="176"/>
                  </a:lnTo>
                  <a:cubicBezTo>
                    <a:pt x="271" y="218"/>
                    <a:pt x="135" y="283"/>
                    <a:pt x="177" y="283"/>
                  </a:cubicBezTo>
                  <a:cubicBezTo>
                    <a:pt x="229" y="270"/>
                    <a:pt x="271" y="257"/>
                    <a:pt x="271" y="257"/>
                  </a:cubicBezTo>
                  <a:lnTo>
                    <a:pt x="271" y="257"/>
                  </a:lnTo>
                  <a:cubicBezTo>
                    <a:pt x="271" y="257"/>
                    <a:pt x="85" y="381"/>
                    <a:pt x="105" y="381"/>
                  </a:cubicBezTo>
                  <a:cubicBezTo>
                    <a:pt x="106" y="381"/>
                    <a:pt x="107" y="381"/>
                    <a:pt x="109" y="380"/>
                  </a:cubicBezTo>
                  <a:cubicBezTo>
                    <a:pt x="135" y="380"/>
                    <a:pt x="391" y="189"/>
                    <a:pt x="391" y="189"/>
                  </a:cubicBezTo>
                  <a:lnTo>
                    <a:pt x="391" y="189"/>
                  </a:lnTo>
                  <a:cubicBezTo>
                    <a:pt x="391" y="189"/>
                    <a:pt x="322" y="279"/>
                    <a:pt x="345" y="279"/>
                  </a:cubicBezTo>
                  <a:cubicBezTo>
                    <a:pt x="349" y="279"/>
                    <a:pt x="355" y="276"/>
                    <a:pt x="365" y="270"/>
                  </a:cubicBezTo>
                  <a:cubicBezTo>
                    <a:pt x="369" y="270"/>
                    <a:pt x="375" y="268"/>
                    <a:pt x="382" y="264"/>
                  </a:cubicBezTo>
                  <a:lnTo>
                    <a:pt x="382" y="264"/>
                  </a:lnTo>
                  <a:cubicBezTo>
                    <a:pt x="306" y="327"/>
                    <a:pt x="194" y="407"/>
                    <a:pt x="211" y="407"/>
                  </a:cubicBezTo>
                  <a:cubicBezTo>
                    <a:pt x="212" y="407"/>
                    <a:pt x="213" y="407"/>
                    <a:pt x="216" y="406"/>
                  </a:cubicBezTo>
                  <a:cubicBezTo>
                    <a:pt x="264" y="395"/>
                    <a:pt x="312" y="362"/>
                    <a:pt x="332" y="344"/>
                  </a:cubicBezTo>
                  <a:lnTo>
                    <a:pt x="332" y="344"/>
                  </a:lnTo>
                  <a:cubicBezTo>
                    <a:pt x="277" y="394"/>
                    <a:pt x="1" y="649"/>
                    <a:pt x="26" y="649"/>
                  </a:cubicBezTo>
                  <a:cubicBezTo>
                    <a:pt x="26" y="649"/>
                    <a:pt x="27" y="649"/>
                    <a:pt x="28" y="649"/>
                  </a:cubicBezTo>
                  <a:cubicBezTo>
                    <a:pt x="67" y="623"/>
                    <a:pt x="326" y="393"/>
                    <a:pt x="326" y="393"/>
                  </a:cubicBezTo>
                  <a:lnTo>
                    <a:pt x="326" y="393"/>
                  </a:lnTo>
                  <a:cubicBezTo>
                    <a:pt x="326" y="393"/>
                    <a:pt x="218" y="557"/>
                    <a:pt x="226" y="557"/>
                  </a:cubicBezTo>
                  <a:cubicBezTo>
                    <a:pt x="226" y="557"/>
                    <a:pt x="227" y="557"/>
                    <a:pt x="229" y="555"/>
                  </a:cubicBezTo>
                  <a:cubicBezTo>
                    <a:pt x="257" y="527"/>
                    <a:pt x="335" y="424"/>
                    <a:pt x="375" y="368"/>
                  </a:cubicBezTo>
                  <a:lnTo>
                    <a:pt x="375" y="368"/>
                  </a:lnTo>
                  <a:cubicBezTo>
                    <a:pt x="365" y="384"/>
                    <a:pt x="365" y="406"/>
                    <a:pt x="365" y="406"/>
                  </a:cubicBezTo>
                  <a:lnTo>
                    <a:pt x="365" y="419"/>
                  </a:lnTo>
                  <a:cubicBezTo>
                    <a:pt x="391" y="406"/>
                    <a:pt x="459" y="338"/>
                    <a:pt x="459" y="338"/>
                  </a:cubicBezTo>
                  <a:lnTo>
                    <a:pt x="459" y="338"/>
                  </a:lnTo>
                  <a:cubicBezTo>
                    <a:pt x="459" y="338"/>
                    <a:pt x="273" y="677"/>
                    <a:pt x="293" y="677"/>
                  </a:cubicBezTo>
                  <a:cubicBezTo>
                    <a:pt x="294" y="677"/>
                    <a:pt x="295" y="676"/>
                    <a:pt x="297" y="675"/>
                  </a:cubicBezTo>
                  <a:cubicBezTo>
                    <a:pt x="318" y="656"/>
                    <a:pt x="352" y="614"/>
                    <a:pt x="380" y="571"/>
                  </a:cubicBezTo>
                  <a:lnTo>
                    <a:pt x="380" y="571"/>
                  </a:lnTo>
                  <a:cubicBezTo>
                    <a:pt x="312" y="689"/>
                    <a:pt x="211" y="883"/>
                    <a:pt x="224" y="883"/>
                  </a:cubicBezTo>
                  <a:cubicBezTo>
                    <a:pt x="225" y="883"/>
                    <a:pt x="226" y="882"/>
                    <a:pt x="229" y="879"/>
                  </a:cubicBezTo>
                  <a:cubicBezTo>
                    <a:pt x="284" y="824"/>
                    <a:pt x="514" y="380"/>
                    <a:pt x="514" y="380"/>
                  </a:cubicBezTo>
                  <a:lnTo>
                    <a:pt x="514" y="380"/>
                  </a:lnTo>
                  <a:cubicBezTo>
                    <a:pt x="514" y="380"/>
                    <a:pt x="464" y="501"/>
                    <a:pt x="470" y="501"/>
                  </a:cubicBezTo>
                  <a:cubicBezTo>
                    <a:pt x="471" y="501"/>
                    <a:pt x="471" y="501"/>
                    <a:pt x="472" y="500"/>
                  </a:cubicBezTo>
                  <a:cubicBezTo>
                    <a:pt x="501" y="487"/>
                    <a:pt x="553" y="393"/>
                    <a:pt x="582" y="325"/>
                  </a:cubicBezTo>
                  <a:lnTo>
                    <a:pt x="582" y="299"/>
                  </a:lnTo>
                  <a:cubicBezTo>
                    <a:pt x="595" y="283"/>
                    <a:pt x="595" y="283"/>
                    <a:pt x="595" y="270"/>
                  </a:cubicBezTo>
                  <a:lnTo>
                    <a:pt x="595" y="299"/>
                  </a:lnTo>
                  <a:lnTo>
                    <a:pt x="595" y="312"/>
                  </a:lnTo>
                  <a:cubicBezTo>
                    <a:pt x="621" y="380"/>
                    <a:pt x="689" y="474"/>
                    <a:pt x="702" y="487"/>
                  </a:cubicBezTo>
                  <a:cubicBezTo>
                    <a:pt x="703" y="488"/>
                    <a:pt x="704" y="488"/>
                    <a:pt x="705" y="488"/>
                  </a:cubicBezTo>
                  <a:cubicBezTo>
                    <a:pt x="725" y="488"/>
                    <a:pt x="663" y="364"/>
                    <a:pt x="663" y="364"/>
                  </a:cubicBezTo>
                  <a:lnTo>
                    <a:pt x="663" y="364"/>
                  </a:lnTo>
                  <a:cubicBezTo>
                    <a:pt x="663" y="364"/>
                    <a:pt x="906" y="811"/>
                    <a:pt x="958" y="866"/>
                  </a:cubicBezTo>
                  <a:cubicBezTo>
                    <a:pt x="961" y="869"/>
                    <a:pt x="962" y="870"/>
                    <a:pt x="963" y="870"/>
                  </a:cubicBezTo>
                  <a:cubicBezTo>
                    <a:pt x="977" y="870"/>
                    <a:pt x="882" y="701"/>
                    <a:pt x="812" y="583"/>
                  </a:cubicBezTo>
                  <a:lnTo>
                    <a:pt x="812" y="583"/>
                  </a:lnTo>
                  <a:cubicBezTo>
                    <a:pt x="836" y="616"/>
                    <a:pt x="861" y="647"/>
                    <a:pt x="877" y="662"/>
                  </a:cubicBezTo>
                  <a:cubicBezTo>
                    <a:pt x="878" y="663"/>
                    <a:pt x="879" y="663"/>
                    <a:pt x="880" y="663"/>
                  </a:cubicBezTo>
                  <a:cubicBezTo>
                    <a:pt x="905" y="663"/>
                    <a:pt x="715" y="325"/>
                    <a:pt x="715" y="325"/>
                  </a:cubicBezTo>
                  <a:lnTo>
                    <a:pt x="715" y="325"/>
                  </a:lnTo>
                  <a:cubicBezTo>
                    <a:pt x="715" y="325"/>
                    <a:pt x="783" y="393"/>
                    <a:pt x="812" y="406"/>
                  </a:cubicBezTo>
                  <a:lnTo>
                    <a:pt x="812" y="393"/>
                  </a:lnTo>
                  <a:cubicBezTo>
                    <a:pt x="825" y="393"/>
                    <a:pt x="812" y="364"/>
                    <a:pt x="812" y="351"/>
                  </a:cubicBezTo>
                  <a:lnTo>
                    <a:pt x="812" y="351"/>
                  </a:lnTo>
                  <a:cubicBezTo>
                    <a:pt x="838" y="406"/>
                    <a:pt x="932" y="513"/>
                    <a:pt x="945" y="542"/>
                  </a:cubicBezTo>
                  <a:cubicBezTo>
                    <a:pt x="947" y="544"/>
                    <a:pt x="948" y="545"/>
                    <a:pt x="949" y="545"/>
                  </a:cubicBezTo>
                  <a:cubicBezTo>
                    <a:pt x="959" y="545"/>
                    <a:pt x="851" y="380"/>
                    <a:pt x="851" y="380"/>
                  </a:cubicBezTo>
                  <a:lnTo>
                    <a:pt x="851" y="380"/>
                  </a:lnTo>
                  <a:cubicBezTo>
                    <a:pt x="851" y="380"/>
                    <a:pt x="1107" y="607"/>
                    <a:pt x="1149" y="636"/>
                  </a:cubicBezTo>
                  <a:cubicBezTo>
                    <a:pt x="1150" y="636"/>
                    <a:pt x="1150" y="636"/>
                    <a:pt x="1151" y="636"/>
                  </a:cubicBezTo>
                  <a:cubicBezTo>
                    <a:pt x="1172" y="636"/>
                    <a:pt x="944" y="416"/>
                    <a:pt x="862" y="345"/>
                  </a:cubicBezTo>
                  <a:lnTo>
                    <a:pt x="862" y="345"/>
                  </a:lnTo>
                  <a:cubicBezTo>
                    <a:pt x="886" y="362"/>
                    <a:pt x="923" y="384"/>
                    <a:pt x="958" y="393"/>
                  </a:cubicBezTo>
                  <a:cubicBezTo>
                    <a:pt x="960" y="394"/>
                    <a:pt x="962" y="394"/>
                    <a:pt x="964" y="394"/>
                  </a:cubicBezTo>
                  <a:cubicBezTo>
                    <a:pt x="985" y="394"/>
                    <a:pt x="871" y="308"/>
                    <a:pt x="783" y="244"/>
                  </a:cubicBezTo>
                  <a:lnTo>
                    <a:pt x="783" y="231"/>
                  </a:lnTo>
                  <a:lnTo>
                    <a:pt x="812" y="257"/>
                  </a:lnTo>
                  <a:cubicBezTo>
                    <a:pt x="822" y="263"/>
                    <a:pt x="828" y="266"/>
                    <a:pt x="831" y="266"/>
                  </a:cubicBezTo>
                  <a:cubicBezTo>
                    <a:pt x="851" y="266"/>
                    <a:pt x="783" y="176"/>
                    <a:pt x="783" y="176"/>
                  </a:cubicBezTo>
                  <a:lnTo>
                    <a:pt x="783" y="176"/>
                  </a:lnTo>
                  <a:cubicBezTo>
                    <a:pt x="783" y="176"/>
                    <a:pt x="1039" y="364"/>
                    <a:pt x="1081" y="364"/>
                  </a:cubicBezTo>
                  <a:cubicBezTo>
                    <a:pt x="1082" y="365"/>
                    <a:pt x="1083" y="365"/>
                    <a:pt x="1083" y="365"/>
                  </a:cubicBezTo>
                  <a:cubicBezTo>
                    <a:pt x="1085" y="365"/>
                    <a:pt x="906" y="244"/>
                    <a:pt x="906" y="244"/>
                  </a:cubicBezTo>
                  <a:lnTo>
                    <a:pt x="906" y="244"/>
                  </a:lnTo>
                  <a:cubicBezTo>
                    <a:pt x="906" y="244"/>
                    <a:pt x="945" y="257"/>
                    <a:pt x="1000" y="270"/>
                  </a:cubicBezTo>
                  <a:cubicBezTo>
                    <a:pt x="1039" y="270"/>
                    <a:pt x="906" y="202"/>
                    <a:pt x="838" y="163"/>
                  </a:cubicBezTo>
                  <a:lnTo>
                    <a:pt x="877" y="163"/>
                  </a:lnTo>
                  <a:cubicBezTo>
                    <a:pt x="879" y="163"/>
                    <a:pt x="880" y="164"/>
                    <a:pt x="881" y="164"/>
                  </a:cubicBezTo>
                  <a:cubicBezTo>
                    <a:pt x="910" y="164"/>
                    <a:pt x="621" y="1"/>
                    <a:pt x="62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8" name="Google Shape;708;p27"/>
            <p:cNvSpPr/>
            <p:nvPr/>
          </p:nvSpPr>
          <p:spPr>
            <a:xfrm>
              <a:off x="7500146" y="4357212"/>
              <a:ext cx="2061" cy="8242"/>
            </a:xfrm>
            <a:custGeom>
              <a:avLst/>
              <a:gdLst/>
              <a:ahLst/>
              <a:cxnLst/>
              <a:rect l="l" t="t" r="r" b="b"/>
              <a:pathLst>
                <a:path w="14" h="56" extrusionOk="0">
                  <a:moveTo>
                    <a:pt x="1" y="1"/>
                  </a:moveTo>
                  <a:cubicBezTo>
                    <a:pt x="1" y="30"/>
                    <a:pt x="14" y="56"/>
                    <a:pt x="14" y="56"/>
                  </a:cubicBezTo>
                  <a:cubicBezTo>
                    <a:pt x="14" y="56"/>
                    <a:pt x="1" y="30"/>
                    <a:pt x="1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09" name="Google Shape;709;p27"/>
            <p:cNvSpPr/>
            <p:nvPr/>
          </p:nvSpPr>
          <p:spPr>
            <a:xfrm>
              <a:off x="7490726" y="4403134"/>
              <a:ext cx="3974" cy="10450"/>
            </a:xfrm>
            <a:custGeom>
              <a:avLst/>
              <a:gdLst/>
              <a:ahLst/>
              <a:cxnLst/>
              <a:rect l="l" t="t" r="r" b="b"/>
              <a:pathLst>
                <a:path w="27" h="71" extrusionOk="0">
                  <a:moveTo>
                    <a:pt x="26" y="0"/>
                  </a:moveTo>
                  <a:cubicBezTo>
                    <a:pt x="12" y="36"/>
                    <a:pt x="0" y="71"/>
                    <a:pt x="6" y="71"/>
                  </a:cubicBezTo>
                  <a:cubicBezTo>
                    <a:pt x="7" y="71"/>
                    <a:pt x="8" y="70"/>
                    <a:pt x="10" y="68"/>
                  </a:cubicBezTo>
                  <a:cubicBezTo>
                    <a:pt x="10" y="68"/>
                    <a:pt x="10" y="42"/>
                    <a:pt x="26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0" name="Google Shape;710;p27"/>
            <p:cNvSpPr/>
            <p:nvPr/>
          </p:nvSpPr>
          <p:spPr>
            <a:xfrm>
              <a:off x="7391522" y="4337784"/>
              <a:ext cx="211656" cy="161609"/>
            </a:xfrm>
            <a:custGeom>
              <a:avLst/>
              <a:gdLst/>
              <a:ahLst/>
              <a:cxnLst/>
              <a:rect l="l" t="t" r="r" b="b"/>
              <a:pathLst>
                <a:path w="1438" h="1098" extrusionOk="0">
                  <a:moveTo>
                    <a:pt x="713" y="363"/>
                  </a:moveTo>
                  <a:cubicBezTo>
                    <a:pt x="713" y="363"/>
                    <a:pt x="713" y="376"/>
                    <a:pt x="726" y="376"/>
                  </a:cubicBezTo>
                  <a:cubicBezTo>
                    <a:pt x="726" y="363"/>
                    <a:pt x="713" y="363"/>
                    <a:pt x="713" y="363"/>
                  </a:cubicBezTo>
                  <a:close/>
                  <a:moveTo>
                    <a:pt x="731" y="408"/>
                  </a:moveTo>
                  <a:cubicBezTo>
                    <a:pt x="733" y="411"/>
                    <a:pt x="736" y="415"/>
                    <a:pt x="739" y="418"/>
                  </a:cubicBezTo>
                  <a:lnTo>
                    <a:pt x="739" y="418"/>
                  </a:lnTo>
                  <a:cubicBezTo>
                    <a:pt x="739" y="418"/>
                    <a:pt x="735" y="414"/>
                    <a:pt x="731" y="408"/>
                  </a:cubicBezTo>
                  <a:close/>
                  <a:moveTo>
                    <a:pt x="781" y="227"/>
                  </a:moveTo>
                  <a:cubicBezTo>
                    <a:pt x="833" y="295"/>
                    <a:pt x="914" y="376"/>
                    <a:pt x="956" y="431"/>
                  </a:cubicBezTo>
                  <a:cubicBezTo>
                    <a:pt x="888" y="376"/>
                    <a:pt x="781" y="282"/>
                    <a:pt x="752" y="256"/>
                  </a:cubicBezTo>
                  <a:cubicBezTo>
                    <a:pt x="765" y="256"/>
                    <a:pt x="807" y="269"/>
                    <a:pt x="820" y="295"/>
                  </a:cubicBezTo>
                  <a:cubicBezTo>
                    <a:pt x="833" y="295"/>
                    <a:pt x="807" y="269"/>
                    <a:pt x="781" y="227"/>
                  </a:cubicBezTo>
                  <a:close/>
                  <a:moveTo>
                    <a:pt x="658" y="243"/>
                  </a:moveTo>
                  <a:lnTo>
                    <a:pt x="658" y="243"/>
                  </a:lnTo>
                  <a:cubicBezTo>
                    <a:pt x="636" y="276"/>
                    <a:pt x="612" y="311"/>
                    <a:pt x="615" y="311"/>
                  </a:cubicBezTo>
                  <a:cubicBezTo>
                    <a:pt x="615" y="311"/>
                    <a:pt x="617" y="310"/>
                    <a:pt x="619" y="308"/>
                  </a:cubicBezTo>
                  <a:cubicBezTo>
                    <a:pt x="632" y="295"/>
                    <a:pt x="658" y="282"/>
                    <a:pt x="671" y="269"/>
                  </a:cubicBezTo>
                  <a:lnTo>
                    <a:pt x="684" y="269"/>
                  </a:lnTo>
                  <a:cubicBezTo>
                    <a:pt x="645" y="308"/>
                    <a:pt x="538" y="389"/>
                    <a:pt x="483" y="457"/>
                  </a:cubicBezTo>
                  <a:cubicBezTo>
                    <a:pt x="522" y="405"/>
                    <a:pt x="590" y="308"/>
                    <a:pt x="658" y="243"/>
                  </a:cubicBezTo>
                  <a:close/>
                  <a:moveTo>
                    <a:pt x="765" y="0"/>
                  </a:moveTo>
                  <a:cubicBezTo>
                    <a:pt x="765" y="0"/>
                    <a:pt x="295" y="214"/>
                    <a:pt x="360" y="214"/>
                  </a:cubicBezTo>
                  <a:cubicBezTo>
                    <a:pt x="370" y="214"/>
                    <a:pt x="379" y="214"/>
                    <a:pt x="388" y="211"/>
                  </a:cubicBezTo>
                  <a:lnTo>
                    <a:pt x="388" y="211"/>
                  </a:lnTo>
                  <a:cubicBezTo>
                    <a:pt x="303" y="266"/>
                    <a:pt x="161" y="350"/>
                    <a:pt x="198" y="350"/>
                  </a:cubicBezTo>
                  <a:cubicBezTo>
                    <a:pt x="266" y="337"/>
                    <a:pt x="321" y="308"/>
                    <a:pt x="321" y="308"/>
                  </a:cubicBezTo>
                  <a:lnTo>
                    <a:pt x="321" y="308"/>
                  </a:lnTo>
                  <a:cubicBezTo>
                    <a:pt x="321" y="308"/>
                    <a:pt x="87" y="471"/>
                    <a:pt x="100" y="471"/>
                  </a:cubicBezTo>
                  <a:cubicBezTo>
                    <a:pt x="101" y="471"/>
                    <a:pt x="102" y="471"/>
                    <a:pt x="104" y="470"/>
                  </a:cubicBezTo>
                  <a:cubicBezTo>
                    <a:pt x="146" y="457"/>
                    <a:pt x="483" y="227"/>
                    <a:pt x="483" y="227"/>
                  </a:cubicBezTo>
                  <a:lnTo>
                    <a:pt x="483" y="227"/>
                  </a:lnTo>
                  <a:cubicBezTo>
                    <a:pt x="483" y="227"/>
                    <a:pt x="387" y="343"/>
                    <a:pt x="411" y="343"/>
                  </a:cubicBezTo>
                  <a:cubicBezTo>
                    <a:pt x="415" y="343"/>
                    <a:pt x="420" y="342"/>
                    <a:pt x="428" y="337"/>
                  </a:cubicBezTo>
                  <a:cubicBezTo>
                    <a:pt x="457" y="324"/>
                    <a:pt x="496" y="282"/>
                    <a:pt x="522" y="256"/>
                  </a:cubicBezTo>
                  <a:lnTo>
                    <a:pt x="522" y="256"/>
                  </a:lnTo>
                  <a:cubicBezTo>
                    <a:pt x="509" y="282"/>
                    <a:pt x="483" y="308"/>
                    <a:pt x="483" y="308"/>
                  </a:cubicBezTo>
                  <a:cubicBezTo>
                    <a:pt x="366" y="385"/>
                    <a:pt x="214" y="500"/>
                    <a:pt x="246" y="500"/>
                  </a:cubicBezTo>
                  <a:cubicBezTo>
                    <a:pt x="248" y="500"/>
                    <a:pt x="250" y="500"/>
                    <a:pt x="253" y="499"/>
                  </a:cubicBezTo>
                  <a:cubicBezTo>
                    <a:pt x="298" y="491"/>
                    <a:pt x="342" y="464"/>
                    <a:pt x="371" y="443"/>
                  </a:cubicBezTo>
                  <a:lnTo>
                    <a:pt x="371" y="443"/>
                  </a:lnTo>
                  <a:cubicBezTo>
                    <a:pt x="274" y="529"/>
                    <a:pt x="0" y="795"/>
                    <a:pt x="7" y="795"/>
                  </a:cubicBezTo>
                  <a:cubicBezTo>
                    <a:pt x="8" y="795"/>
                    <a:pt x="8" y="795"/>
                    <a:pt x="10" y="794"/>
                  </a:cubicBezTo>
                  <a:cubicBezTo>
                    <a:pt x="65" y="781"/>
                    <a:pt x="376" y="486"/>
                    <a:pt x="376" y="486"/>
                  </a:cubicBezTo>
                  <a:lnTo>
                    <a:pt x="376" y="486"/>
                  </a:lnTo>
                  <a:cubicBezTo>
                    <a:pt x="376" y="486"/>
                    <a:pt x="254" y="689"/>
                    <a:pt x="263" y="689"/>
                  </a:cubicBezTo>
                  <a:cubicBezTo>
                    <a:pt x="264" y="689"/>
                    <a:pt x="264" y="688"/>
                    <a:pt x="266" y="687"/>
                  </a:cubicBezTo>
                  <a:cubicBezTo>
                    <a:pt x="295" y="661"/>
                    <a:pt x="402" y="512"/>
                    <a:pt x="441" y="444"/>
                  </a:cubicBezTo>
                  <a:lnTo>
                    <a:pt x="441" y="444"/>
                  </a:lnTo>
                  <a:cubicBezTo>
                    <a:pt x="441" y="470"/>
                    <a:pt x="428" y="499"/>
                    <a:pt x="441" y="499"/>
                  </a:cubicBezTo>
                  <a:lnTo>
                    <a:pt x="441" y="512"/>
                  </a:lnTo>
                  <a:cubicBezTo>
                    <a:pt x="470" y="499"/>
                    <a:pt x="564" y="418"/>
                    <a:pt x="564" y="418"/>
                  </a:cubicBezTo>
                  <a:lnTo>
                    <a:pt x="564" y="418"/>
                  </a:lnTo>
                  <a:cubicBezTo>
                    <a:pt x="564" y="418"/>
                    <a:pt x="328" y="838"/>
                    <a:pt x="355" y="838"/>
                  </a:cubicBezTo>
                  <a:cubicBezTo>
                    <a:pt x="356" y="838"/>
                    <a:pt x="358" y="838"/>
                    <a:pt x="360" y="836"/>
                  </a:cubicBezTo>
                  <a:cubicBezTo>
                    <a:pt x="389" y="810"/>
                    <a:pt x="441" y="713"/>
                    <a:pt x="483" y="648"/>
                  </a:cubicBezTo>
                  <a:lnTo>
                    <a:pt x="483" y="648"/>
                  </a:lnTo>
                  <a:cubicBezTo>
                    <a:pt x="408" y="783"/>
                    <a:pt x="240" y="1098"/>
                    <a:pt x="258" y="1098"/>
                  </a:cubicBezTo>
                  <a:cubicBezTo>
                    <a:pt x="260" y="1098"/>
                    <a:pt x="262" y="1096"/>
                    <a:pt x="266" y="1092"/>
                  </a:cubicBezTo>
                  <a:cubicBezTo>
                    <a:pt x="321" y="1037"/>
                    <a:pt x="632" y="470"/>
                    <a:pt x="632" y="470"/>
                  </a:cubicBezTo>
                  <a:lnTo>
                    <a:pt x="632" y="470"/>
                  </a:lnTo>
                  <a:cubicBezTo>
                    <a:pt x="632" y="470"/>
                    <a:pt x="557" y="620"/>
                    <a:pt x="574" y="620"/>
                  </a:cubicBezTo>
                  <a:cubicBezTo>
                    <a:pt x="575" y="620"/>
                    <a:pt x="576" y="619"/>
                    <a:pt x="577" y="619"/>
                  </a:cubicBezTo>
                  <a:cubicBezTo>
                    <a:pt x="601" y="607"/>
                    <a:pt x="660" y="491"/>
                    <a:pt x="702" y="422"/>
                  </a:cubicBezTo>
                  <a:lnTo>
                    <a:pt x="702" y="422"/>
                  </a:lnTo>
                  <a:cubicBezTo>
                    <a:pt x="700" y="429"/>
                    <a:pt x="700" y="437"/>
                    <a:pt x="700" y="444"/>
                  </a:cubicBezTo>
                  <a:cubicBezTo>
                    <a:pt x="713" y="418"/>
                    <a:pt x="713" y="405"/>
                    <a:pt x="726" y="376"/>
                  </a:cubicBezTo>
                  <a:lnTo>
                    <a:pt x="726" y="376"/>
                  </a:lnTo>
                  <a:cubicBezTo>
                    <a:pt x="713" y="389"/>
                    <a:pt x="713" y="389"/>
                    <a:pt x="713" y="405"/>
                  </a:cubicBezTo>
                  <a:lnTo>
                    <a:pt x="713" y="363"/>
                  </a:lnTo>
                  <a:cubicBezTo>
                    <a:pt x="713" y="350"/>
                    <a:pt x="713" y="337"/>
                    <a:pt x="726" y="337"/>
                  </a:cubicBezTo>
                  <a:lnTo>
                    <a:pt x="726" y="363"/>
                  </a:lnTo>
                  <a:lnTo>
                    <a:pt x="726" y="376"/>
                  </a:lnTo>
                  <a:cubicBezTo>
                    <a:pt x="726" y="380"/>
                    <a:pt x="726" y="385"/>
                    <a:pt x="726" y="390"/>
                  </a:cubicBezTo>
                  <a:lnTo>
                    <a:pt x="726" y="390"/>
                  </a:lnTo>
                  <a:cubicBezTo>
                    <a:pt x="726" y="389"/>
                    <a:pt x="726" y="389"/>
                    <a:pt x="726" y="389"/>
                  </a:cubicBezTo>
                  <a:lnTo>
                    <a:pt x="726" y="389"/>
                  </a:lnTo>
                  <a:cubicBezTo>
                    <a:pt x="726" y="396"/>
                    <a:pt x="729" y="403"/>
                    <a:pt x="731" y="408"/>
                  </a:cubicBezTo>
                  <a:lnTo>
                    <a:pt x="731" y="408"/>
                  </a:lnTo>
                  <a:cubicBezTo>
                    <a:pt x="728" y="402"/>
                    <a:pt x="727" y="396"/>
                    <a:pt x="726" y="390"/>
                  </a:cubicBezTo>
                  <a:lnTo>
                    <a:pt x="726" y="390"/>
                  </a:lnTo>
                  <a:cubicBezTo>
                    <a:pt x="765" y="458"/>
                    <a:pt x="833" y="593"/>
                    <a:pt x="862" y="606"/>
                  </a:cubicBezTo>
                  <a:cubicBezTo>
                    <a:pt x="863" y="606"/>
                    <a:pt x="864" y="607"/>
                    <a:pt x="865" y="607"/>
                  </a:cubicBezTo>
                  <a:cubicBezTo>
                    <a:pt x="882" y="607"/>
                    <a:pt x="807" y="457"/>
                    <a:pt x="807" y="457"/>
                  </a:cubicBezTo>
                  <a:lnTo>
                    <a:pt x="807" y="457"/>
                  </a:lnTo>
                  <a:cubicBezTo>
                    <a:pt x="807" y="457"/>
                    <a:pt x="1105" y="1011"/>
                    <a:pt x="1170" y="1079"/>
                  </a:cubicBezTo>
                  <a:cubicBezTo>
                    <a:pt x="1173" y="1081"/>
                    <a:pt x="1175" y="1082"/>
                    <a:pt x="1177" y="1082"/>
                  </a:cubicBezTo>
                  <a:cubicBezTo>
                    <a:pt x="1200" y="1082"/>
                    <a:pt x="1095" y="880"/>
                    <a:pt x="1013" y="732"/>
                  </a:cubicBezTo>
                  <a:lnTo>
                    <a:pt x="1013" y="732"/>
                  </a:lnTo>
                  <a:cubicBezTo>
                    <a:pt x="1038" y="766"/>
                    <a:pt x="1062" y="795"/>
                    <a:pt x="1076" y="810"/>
                  </a:cubicBezTo>
                  <a:cubicBezTo>
                    <a:pt x="1078" y="812"/>
                    <a:pt x="1080" y="812"/>
                    <a:pt x="1081" y="812"/>
                  </a:cubicBezTo>
                  <a:cubicBezTo>
                    <a:pt x="1110" y="812"/>
                    <a:pt x="875" y="405"/>
                    <a:pt x="875" y="405"/>
                  </a:cubicBezTo>
                  <a:lnTo>
                    <a:pt x="875" y="405"/>
                  </a:lnTo>
                  <a:cubicBezTo>
                    <a:pt x="875" y="405"/>
                    <a:pt x="956" y="486"/>
                    <a:pt x="995" y="486"/>
                  </a:cubicBezTo>
                  <a:cubicBezTo>
                    <a:pt x="1008" y="486"/>
                    <a:pt x="995" y="457"/>
                    <a:pt x="995" y="431"/>
                  </a:cubicBezTo>
                  <a:lnTo>
                    <a:pt x="995" y="431"/>
                  </a:lnTo>
                  <a:cubicBezTo>
                    <a:pt x="1037" y="499"/>
                    <a:pt x="1144" y="632"/>
                    <a:pt x="1170" y="661"/>
                  </a:cubicBezTo>
                  <a:cubicBezTo>
                    <a:pt x="1171" y="662"/>
                    <a:pt x="1173" y="663"/>
                    <a:pt x="1173" y="663"/>
                  </a:cubicBezTo>
                  <a:cubicBezTo>
                    <a:pt x="1183" y="663"/>
                    <a:pt x="1050" y="470"/>
                    <a:pt x="1050" y="470"/>
                  </a:cubicBezTo>
                  <a:lnTo>
                    <a:pt x="1050" y="470"/>
                  </a:lnTo>
                  <a:cubicBezTo>
                    <a:pt x="1050" y="470"/>
                    <a:pt x="1374" y="755"/>
                    <a:pt x="1413" y="781"/>
                  </a:cubicBezTo>
                  <a:cubicBezTo>
                    <a:pt x="1415" y="782"/>
                    <a:pt x="1416" y="783"/>
                    <a:pt x="1417" y="783"/>
                  </a:cubicBezTo>
                  <a:cubicBezTo>
                    <a:pt x="1437" y="783"/>
                    <a:pt x="1142" y="495"/>
                    <a:pt x="1057" y="409"/>
                  </a:cubicBezTo>
                  <a:lnTo>
                    <a:pt x="1057" y="409"/>
                  </a:lnTo>
                  <a:cubicBezTo>
                    <a:pt x="1084" y="435"/>
                    <a:pt x="1135" y="474"/>
                    <a:pt x="1186" y="486"/>
                  </a:cubicBezTo>
                  <a:cubicBezTo>
                    <a:pt x="1225" y="486"/>
                    <a:pt x="1076" y="376"/>
                    <a:pt x="969" y="295"/>
                  </a:cubicBezTo>
                  <a:cubicBezTo>
                    <a:pt x="969" y="295"/>
                    <a:pt x="956" y="295"/>
                    <a:pt x="956" y="282"/>
                  </a:cubicBezTo>
                  <a:lnTo>
                    <a:pt x="956" y="282"/>
                  </a:lnTo>
                  <a:cubicBezTo>
                    <a:pt x="969" y="295"/>
                    <a:pt x="995" y="308"/>
                    <a:pt x="1008" y="308"/>
                  </a:cubicBezTo>
                  <a:cubicBezTo>
                    <a:pt x="1016" y="313"/>
                    <a:pt x="1022" y="315"/>
                    <a:pt x="1025" y="315"/>
                  </a:cubicBezTo>
                  <a:cubicBezTo>
                    <a:pt x="1048" y="315"/>
                    <a:pt x="956" y="201"/>
                    <a:pt x="956" y="201"/>
                  </a:cubicBezTo>
                  <a:lnTo>
                    <a:pt x="956" y="201"/>
                  </a:lnTo>
                  <a:cubicBezTo>
                    <a:pt x="956" y="201"/>
                    <a:pt x="1293" y="444"/>
                    <a:pt x="1332" y="457"/>
                  </a:cubicBezTo>
                  <a:cubicBezTo>
                    <a:pt x="1368" y="457"/>
                    <a:pt x="1187" y="330"/>
                    <a:pt x="1133" y="292"/>
                  </a:cubicBezTo>
                  <a:lnTo>
                    <a:pt x="1133" y="292"/>
                  </a:lnTo>
                  <a:cubicBezTo>
                    <a:pt x="1153" y="305"/>
                    <a:pt x="1192" y="324"/>
                    <a:pt x="1238" y="324"/>
                  </a:cubicBezTo>
                  <a:cubicBezTo>
                    <a:pt x="1241" y="325"/>
                    <a:pt x="1242" y="325"/>
                    <a:pt x="1244" y="325"/>
                  </a:cubicBezTo>
                  <a:cubicBezTo>
                    <a:pt x="1260" y="325"/>
                    <a:pt x="1113" y="240"/>
                    <a:pt x="1037" y="188"/>
                  </a:cubicBezTo>
                  <a:lnTo>
                    <a:pt x="1037" y="188"/>
                  </a:lnTo>
                  <a:cubicBezTo>
                    <a:pt x="1037" y="188"/>
                    <a:pt x="1063" y="201"/>
                    <a:pt x="1076" y="201"/>
                  </a:cubicBezTo>
                  <a:cubicBezTo>
                    <a:pt x="1144" y="201"/>
                    <a:pt x="765" y="0"/>
                    <a:pt x="76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1" name="Google Shape;711;p27"/>
            <p:cNvSpPr/>
            <p:nvPr/>
          </p:nvSpPr>
          <p:spPr>
            <a:xfrm>
              <a:off x="7500146" y="4399307"/>
              <a:ext cx="3974" cy="12069"/>
            </a:xfrm>
            <a:custGeom>
              <a:avLst/>
              <a:gdLst/>
              <a:ahLst/>
              <a:cxnLst/>
              <a:rect l="l" t="t" r="r" b="b"/>
              <a:pathLst>
                <a:path w="27" h="82" extrusionOk="0">
                  <a:moveTo>
                    <a:pt x="1" y="0"/>
                  </a:moveTo>
                  <a:cubicBezTo>
                    <a:pt x="1" y="52"/>
                    <a:pt x="14" y="81"/>
                    <a:pt x="14" y="81"/>
                  </a:cubicBezTo>
                  <a:cubicBezTo>
                    <a:pt x="27" y="81"/>
                    <a:pt x="14" y="39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2" name="Google Shape;712;p27"/>
            <p:cNvSpPr/>
            <p:nvPr/>
          </p:nvSpPr>
          <p:spPr>
            <a:xfrm>
              <a:off x="7490137" y="4430658"/>
              <a:ext cx="4563" cy="12511"/>
            </a:xfrm>
            <a:custGeom>
              <a:avLst/>
              <a:gdLst/>
              <a:ahLst/>
              <a:cxnLst/>
              <a:rect l="l" t="t" r="r" b="b"/>
              <a:pathLst>
                <a:path w="31" h="85" extrusionOk="0">
                  <a:moveTo>
                    <a:pt x="30" y="1"/>
                  </a:moveTo>
                  <a:cubicBezTo>
                    <a:pt x="18" y="32"/>
                    <a:pt x="8" y="70"/>
                    <a:pt x="3" y="81"/>
                  </a:cubicBezTo>
                  <a:lnTo>
                    <a:pt x="3" y="81"/>
                  </a:lnTo>
                  <a:cubicBezTo>
                    <a:pt x="14" y="76"/>
                    <a:pt x="15" y="40"/>
                    <a:pt x="30" y="1"/>
                  </a:cubicBezTo>
                  <a:close/>
                  <a:moveTo>
                    <a:pt x="3" y="81"/>
                  </a:moveTo>
                  <a:cubicBezTo>
                    <a:pt x="3" y="82"/>
                    <a:pt x="2" y="82"/>
                    <a:pt x="1" y="82"/>
                  </a:cubicBezTo>
                  <a:cubicBezTo>
                    <a:pt x="1" y="84"/>
                    <a:pt x="1" y="85"/>
                    <a:pt x="1" y="85"/>
                  </a:cubicBezTo>
                  <a:cubicBezTo>
                    <a:pt x="2" y="85"/>
                    <a:pt x="3" y="84"/>
                    <a:pt x="3" y="8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3" name="Google Shape;713;p27"/>
            <p:cNvSpPr/>
            <p:nvPr/>
          </p:nvSpPr>
          <p:spPr>
            <a:xfrm>
              <a:off x="7373418" y="4353386"/>
              <a:ext cx="248011" cy="189721"/>
            </a:xfrm>
            <a:custGeom>
              <a:avLst/>
              <a:gdLst/>
              <a:ahLst/>
              <a:cxnLst/>
              <a:rect l="l" t="t" r="r" b="b"/>
              <a:pathLst>
                <a:path w="1685" h="1289" extrusionOk="0">
                  <a:moveTo>
                    <a:pt x="836" y="432"/>
                  </a:moveTo>
                  <a:cubicBezTo>
                    <a:pt x="836" y="432"/>
                    <a:pt x="836" y="445"/>
                    <a:pt x="849" y="445"/>
                  </a:cubicBezTo>
                  <a:cubicBezTo>
                    <a:pt x="849" y="432"/>
                    <a:pt x="836" y="432"/>
                    <a:pt x="836" y="432"/>
                  </a:cubicBezTo>
                  <a:close/>
                  <a:moveTo>
                    <a:pt x="849" y="406"/>
                  </a:moveTo>
                  <a:lnTo>
                    <a:pt x="849" y="432"/>
                  </a:lnTo>
                  <a:lnTo>
                    <a:pt x="849" y="445"/>
                  </a:lnTo>
                  <a:cubicBezTo>
                    <a:pt x="836" y="461"/>
                    <a:pt x="836" y="474"/>
                    <a:pt x="836" y="487"/>
                  </a:cubicBezTo>
                  <a:lnTo>
                    <a:pt x="836" y="432"/>
                  </a:lnTo>
                  <a:cubicBezTo>
                    <a:pt x="836" y="419"/>
                    <a:pt x="836" y="406"/>
                    <a:pt x="849" y="406"/>
                  </a:cubicBezTo>
                  <a:close/>
                  <a:moveTo>
                    <a:pt x="917" y="270"/>
                  </a:moveTo>
                  <a:lnTo>
                    <a:pt x="917" y="270"/>
                  </a:lnTo>
                  <a:cubicBezTo>
                    <a:pt x="985" y="351"/>
                    <a:pt x="1066" y="461"/>
                    <a:pt x="1118" y="513"/>
                  </a:cubicBezTo>
                  <a:cubicBezTo>
                    <a:pt x="1037" y="445"/>
                    <a:pt x="917" y="338"/>
                    <a:pt x="875" y="312"/>
                  </a:cubicBezTo>
                  <a:lnTo>
                    <a:pt x="888" y="299"/>
                  </a:lnTo>
                  <a:cubicBezTo>
                    <a:pt x="904" y="312"/>
                    <a:pt x="943" y="325"/>
                    <a:pt x="956" y="351"/>
                  </a:cubicBezTo>
                  <a:cubicBezTo>
                    <a:pt x="958" y="353"/>
                    <a:pt x="959" y="353"/>
                    <a:pt x="959" y="353"/>
                  </a:cubicBezTo>
                  <a:cubicBezTo>
                    <a:pt x="962" y="353"/>
                    <a:pt x="940" y="318"/>
                    <a:pt x="917" y="270"/>
                  </a:cubicBezTo>
                  <a:close/>
                  <a:moveTo>
                    <a:pt x="768" y="299"/>
                  </a:moveTo>
                  <a:lnTo>
                    <a:pt x="768" y="299"/>
                  </a:lnTo>
                  <a:cubicBezTo>
                    <a:pt x="746" y="332"/>
                    <a:pt x="722" y="367"/>
                    <a:pt x="723" y="367"/>
                  </a:cubicBezTo>
                  <a:cubicBezTo>
                    <a:pt x="723" y="367"/>
                    <a:pt x="724" y="366"/>
                    <a:pt x="726" y="364"/>
                  </a:cubicBezTo>
                  <a:cubicBezTo>
                    <a:pt x="742" y="351"/>
                    <a:pt x="768" y="338"/>
                    <a:pt x="794" y="325"/>
                  </a:cubicBezTo>
                  <a:lnTo>
                    <a:pt x="794" y="325"/>
                  </a:lnTo>
                  <a:cubicBezTo>
                    <a:pt x="755" y="364"/>
                    <a:pt x="632" y="474"/>
                    <a:pt x="564" y="542"/>
                  </a:cubicBezTo>
                  <a:cubicBezTo>
                    <a:pt x="619" y="474"/>
                    <a:pt x="700" y="380"/>
                    <a:pt x="768" y="299"/>
                  </a:cubicBezTo>
                  <a:close/>
                  <a:moveTo>
                    <a:pt x="888" y="1"/>
                  </a:moveTo>
                  <a:cubicBezTo>
                    <a:pt x="888" y="1"/>
                    <a:pt x="375" y="257"/>
                    <a:pt x="426" y="257"/>
                  </a:cubicBezTo>
                  <a:cubicBezTo>
                    <a:pt x="428" y="257"/>
                    <a:pt x="429" y="257"/>
                    <a:pt x="431" y="257"/>
                  </a:cubicBezTo>
                  <a:lnTo>
                    <a:pt x="483" y="257"/>
                  </a:lnTo>
                  <a:cubicBezTo>
                    <a:pt x="382" y="309"/>
                    <a:pt x="209" y="407"/>
                    <a:pt x="233" y="407"/>
                  </a:cubicBezTo>
                  <a:cubicBezTo>
                    <a:pt x="235" y="407"/>
                    <a:pt x="237" y="407"/>
                    <a:pt x="240" y="406"/>
                  </a:cubicBezTo>
                  <a:cubicBezTo>
                    <a:pt x="321" y="406"/>
                    <a:pt x="389" y="364"/>
                    <a:pt x="389" y="364"/>
                  </a:cubicBezTo>
                  <a:lnTo>
                    <a:pt x="389" y="364"/>
                  </a:lnTo>
                  <a:cubicBezTo>
                    <a:pt x="389" y="364"/>
                    <a:pt x="97" y="556"/>
                    <a:pt x="129" y="556"/>
                  </a:cubicBezTo>
                  <a:cubicBezTo>
                    <a:pt x="130" y="556"/>
                    <a:pt x="131" y="555"/>
                    <a:pt x="133" y="555"/>
                  </a:cubicBezTo>
                  <a:cubicBezTo>
                    <a:pt x="188" y="542"/>
                    <a:pt x="564" y="270"/>
                    <a:pt x="564" y="270"/>
                  </a:cubicBezTo>
                  <a:lnTo>
                    <a:pt x="564" y="270"/>
                  </a:lnTo>
                  <a:cubicBezTo>
                    <a:pt x="564" y="270"/>
                    <a:pt x="446" y="412"/>
                    <a:pt x="491" y="412"/>
                  </a:cubicBezTo>
                  <a:cubicBezTo>
                    <a:pt x="496" y="412"/>
                    <a:pt x="503" y="410"/>
                    <a:pt x="512" y="406"/>
                  </a:cubicBezTo>
                  <a:cubicBezTo>
                    <a:pt x="538" y="380"/>
                    <a:pt x="580" y="351"/>
                    <a:pt x="619" y="312"/>
                  </a:cubicBezTo>
                  <a:lnTo>
                    <a:pt x="619" y="312"/>
                  </a:lnTo>
                  <a:cubicBezTo>
                    <a:pt x="593" y="338"/>
                    <a:pt x="580" y="364"/>
                    <a:pt x="564" y="380"/>
                  </a:cubicBezTo>
                  <a:cubicBezTo>
                    <a:pt x="431" y="461"/>
                    <a:pt x="240" y="594"/>
                    <a:pt x="308" y="594"/>
                  </a:cubicBezTo>
                  <a:cubicBezTo>
                    <a:pt x="376" y="568"/>
                    <a:pt x="457" y="500"/>
                    <a:pt x="470" y="487"/>
                  </a:cubicBezTo>
                  <a:lnTo>
                    <a:pt x="470" y="487"/>
                  </a:lnTo>
                  <a:cubicBezTo>
                    <a:pt x="432" y="525"/>
                    <a:pt x="0" y="932"/>
                    <a:pt x="22" y="932"/>
                  </a:cubicBezTo>
                  <a:cubicBezTo>
                    <a:pt x="23" y="932"/>
                    <a:pt x="24" y="932"/>
                    <a:pt x="26" y="931"/>
                  </a:cubicBezTo>
                  <a:cubicBezTo>
                    <a:pt x="94" y="905"/>
                    <a:pt x="457" y="568"/>
                    <a:pt x="457" y="568"/>
                  </a:cubicBezTo>
                  <a:lnTo>
                    <a:pt x="457" y="568"/>
                  </a:lnTo>
                  <a:cubicBezTo>
                    <a:pt x="457" y="568"/>
                    <a:pt x="305" y="802"/>
                    <a:pt x="316" y="802"/>
                  </a:cubicBezTo>
                  <a:cubicBezTo>
                    <a:pt x="317" y="802"/>
                    <a:pt x="318" y="801"/>
                    <a:pt x="321" y="798"/>
                  </a:cubicBezTo>
                  <a:cubicBezTo>
                    <a:pt x="350" y="769"/>
                    <a:pt x="483" y="607"/>
                    <a:pt x="525" y="526"/>
                  </a:cubicBezTo>
                  <a:lnTo>
                    <a:pt x="525" y="526"/>
                  </a:lnTo>
                  <a:cubicBezTo>
                    <a:pt x="512" y="555"/>
                    <a:pt x="512" y="594"/>
                    <a:pt x="512" y="594"/>
                  </a:cubicBezTo>
                  <a:cubicBezTo>
                    <a:pt x="564" y="594"/>
                    <a:pt x="661" y="500"/>
                    <a:pt x="661" y="500"/>
                  </a:cubicBezTo>
                  <a:lnTo>
                    <a:pt x="661" y="500"/>
                  </a:lnTo>
                  <a:cubicBezTo>
                    <a:pt x="661" y="500"/>
                    <a:pt x="384" y="975"/>
                    <a:pt x="413" y="975"/>
                  </a:cubicBezTo>
                  <a:cubicBezTo>
                    <a:pt x="414" y="975"/>
                    <a:pt x="416" y="974"/>
                    <a:pt x="418" y="973"/>
                  </a:cubicBezTo>
                  <a:cubicBezTo>
                    <a:pt x="457" y="947"/>
                    <a:pt x="525" y="837"/>
                    <a:pt x="580" y="769"/>
                  </a:cubicBezTo>
                  <a:lnTo>
                    <a:pt x="580" y="769"/>
                  </a:lnTo>
                  <a:cubicBezTo>
                    <a:pt x="489" y="921"/>
                    <a:pt x="283" y="1289"/>
                    <a:pt x="302" y="1289"/>
                  </a:cubicBezTo>
                  <a:cubicBezTo>
                    <a:pt x="303" y="1289"/>
                    <a:pt x="305" y="1287"/>
                    <a:pt x="308" y="1284"/>
                  </a:cubicBezTo>
                  <a:cubicBezTo>
                    <a:pt x="389" y="1203"/>
                    <a:pt x="742" y="555"/>
                    <a:pt x="742" y="555"/>
                  </a:cubicBezTo>
                  <a:lnTo>
                    <a:pt x="742" y="555"/>
                  </a:lnTo>
                  <a:cubicBezTo>
                    <a:pt x="742" y="555"/>
                    <a:pt x="656" y="732"/>
                    <a:pt x="670" y="732"/>
                  </a:cubicBezTo>
                  <a:cubicBezTo>
                    <a:pt x="671" y="732"/>
                    <a:pt x="672" y="732"/>
                    <a:pt x="674" y="730"/>
                  </a:cubicBezTo>
                  <a:cubicBezTo>
                    <a:pt x="698" y="718"/>
                    <a:pt x="772" y="585"/>
                    <a:pt x="826" y="502"/>
                  </a:cubicBezTo>
                  <a:lnTo>
                    <a:pt x="826" y="502"/>
                  </a:lnTo>
                  <a:cubicBezTo>
                    <a:pt x="823" y="510"/>
                    <a:pt x="823" y="518"/>
                    <a:pt x="823" y="526"/>
                  </a:cubicBezTo>
                  <a:cubicBezTo>
                    <a:pt x="836" y="500"/>
                    <a:pt x="836" y="474"/>
                    <a:pt x="849" y="461"/>
                  </a:cubicBezTo>
                  <a:cubicBezTo>
                    <a:pt x="849" y="461"/>
                    <a:pt x="849" y="461"/>
                    <a:pt x="849" y="461"/>
                  </a:cubicBezTo>
                  <a:lnTo>
                    <a:pt x="849" y="461"/>
                  </a:lnTo>
                  <a:cubicBezTo>
                    <a:pt x="849" y="474"/>
                    <a:pt x="862" y="487"/>
                    <a:pt x="862" y="500"/>
                  </a:cubicBezTo>
                  <a:cubicBezTo>
                    <a:pt x="862" y="495"/>
                    <a:pt x="862" y="490"/>
                    <a:pt x="861" y="485"/>
                  </a:cubicBezTo>
                  <a:lnTo>
                    <a:pt x="861" y="485"/>
                  </a:lnTo>
                  <a:cubicBezTo>
                    <a:pt x="905" y="568"/>
                    <a:pt x="986" y="691"/>
                    <a:pt x="998" y="717"/>
                  </a:cubicBezTo>
                  <a:cubicBezTo>
                    <a:pt x="999" y="717"/>
                    <a:pt x="1000" y="718"/>
                    <a:pt x="1001" y="718"/>
                  </a:cubicBezTo>
                  <a:cubicBezTo>
                    <a:pt x="1031" y="718"/>
                    <a:pt x="943" y="542"/>
                    <a:pt x="943" y="542"/>
                  </a:cubicBezTo>
                  <a:lnTo>
                    <a:pt x="943" y="542"/>
                  </a:lnTo>
                  <a:cubicBezTo>
                    <a:pt x="943" y="542"/>
                    <a:pt x="1293" y="1190"/>
                    <a:pt x="1374" y="1255"/>
                  </a:cubicBezTo>
                  <a:cubicBezTo>
                    <a:pt x="1377" y="1258"/>
                    <a:pt x="1380" y="1260"/>
                    <a:pt x="1381" y="1260"/>
                  </a:cubicBezTo>
                  <a:cubicBezTo>
                    <a:pt x="1401" y="1260"/>
                    <a:pt x="1193" y="895"/>
                    <a:pt x="1105" y="743"/>
                  </a:cubicBezTo>
                  <a:lnTo>
                    <a:pt x="1105" y="743"/>
                  </a:lnTo>
                  <a:cubicBezTo>
                    <a:pt x="1147" y="811"/>
                    <a:pt x="1212" y="918"/>
                    <a:pt x="1254" y="960"/>
                  </a:cubicBezTo>
                  <a:cubicBezTo>
                    <a:pt x="1256" y="961"/>
                    <a:pt x="1258" y="962"/>
                    <a:pt x="1260" y="962"/>
                  </a:cubicBezTo>
                  <a:cubicBezTo>
                    <a:pt x="1301" y="962"/>
                    <a:pt x="1024" y="474"/>
                    <a:pt x="1024" y="474"/>
                  </a:cubicBezTo>
                  <a:lnTo>
                    <a:pt x="1024" y="474"/>
                  </a:lnTo>
                  <a:cubicBezTo>
                    <a:pt x="1024" y="474"/>
                    <a:pt x="1118" y="568"/>
                    <a:pt x="1160" y="581"/>
                  </a:cubicBezTo>
                  <a:lnTo>
                    <a:pt x="1173" y="568"/>
                  </a:lnTo>
                  <a:cubicBezTo>
                    <a:pt x="1173" y="568"/>
                    <a:pt x="1160" y="542"/>
                    <a:pt x="1160" y="513"/>
                  </a:cubicBezTo>
                  <a:lnTo>
                    <a:pt x="1160" y="513"/>
                  </a:lnTo>
                  <a:cubicBezTo>
                    <a:pt x="1199" y="581"/>
                    <a:pt x="1335" y="756"/>
                    <a:pt x="1361" y="785"/>
                  </a:cubicBezTo>
                  <a:cubicBezTo>
                    <a:pt x="1363" y="786"/>
                    <a:pt x="1364" y="787"/>
                    <a:pt x="1366" y="787"/>
                  </a:cubicBezTo>
                  <a:cubicBezTo>
                    <a:pt x="1387" y="787"/>
                    <a:pt x="1228" y="555"/>
                    <a:pt x="1228" y="555"/>
                  </a:cubicBezTo>
                  <a:lnTo>
                    <a:pt x="1228" y="555"/>
                  </a:lnTo>
                  <a:cubicBezTo>
                    <a:pt x="1228" y="555"/>
                    <a:pt x="1591" y="892"/>
                    <a:pt x="1659" y="918"/>
                  </a:cubicBezTo>
                  <a:cubicBezTo>
                    <a:pt x="1661" y="919"/>
                    <a:pt x="1662" y="919"/>
                    <a:pt x="1663" y="919"/>
                  </a:cubicBezTo>
                  <a:cubicBezTo>
                    <a:pt x="1685" y="919"/>
                    <a:pt x="1253" y="512"/>
                    <a:pt x="1212" y="474"/>
                  </a:cubicBezTo>
                  <a:lnTo>
                    <a:pt x="1212" y="474"/>
                  </a:lnTo>
                  <a:cubicBezTo>
                    <a:pt x="1228" y="487"/>
                    <a:pt x="1309" y="555"/>
                    <a:pt x="1374" y="568"/>
                  </a:cubicBezTo>
                  <a:cubicBezTo>
                    <a:pt x="1376" y="569"/>
                    <a:pt x="1378" y="569"/>
                    <a:pt x="1380" y="569"/>
                  </a:cubicBezTo>
                  <a:cubicBezTo>
                    <a:pt x="1413" y="569"/>
                    <a:pt x="1248" y="441"/>
                    <a:pt x="1131" y="364"/>
                  </a:cubicBezTo>
                  <a:cubicBezTo>
                    <a:pt x="1118" y="351"/>
                    <a:pt x="1118" y="351"/>
                    <a:pt x="1118" y="338"/>
                  </a:cubicBezTo>
                  <a:lnTo>
                    <a:pt x="1118" y="338"/>
                  </a:lnTo>
                  <a:cubicBezTo>
                    <a:pt x="1131" y="351"/>
                    <a:pt x="1160" y="364"/>
                    <a:pt x="1173" y="380"/>
                  </a:cubicBezTo>
                  <a:cubicBezTo>
                    <a:pt x="1182" y="384"/>
                    <a:pt x="1188" y="386"/>
                    <a:pt x="1192" y="386"/>
                  </a:cubicBezTo>
                  <a:cubicBezTo>
                    <a:pt x="1226" y="386"/>
                    <a:pt x="1118" y="257"/>
                    <a:pt x="1118" y="257"/>
                  </a:cubicBezTo>
                  <a:lnTo>
                    <a:pt x="1118" y="257"/>
                  </a:lnTo>
                  <a:cubicBezTo>
                    <a:pt x="1118" y="257"/>
                    <a:pt x="1497" y="526"/>
                    <a:pt x="1552" y="542"/>
                  </a:cubicBezTo>
                  <a:cubicBezTo>
                    <a:pt x="1553" y="542"/>
                    <a:pt x="1554" y="543"/>
                    <a:pt x="1555" y="543"/>
                  </a:cubicBezTo>
                  <a:cubicBezTo>
                    <a:pt x="1573" y="543"/>
                    <a:pt x="1293" y="351"/>
                    <a:pt x="1293" y="351"/>
                  </a:cubicBezTo>
                  <a:lnTo>
                    <a:pt x="1293" y="351"/>
                  </a:lnTo>
                  <a:cubicBezTo>
                    <a:pt x="1293" y="351"/>
                    <a:pt x="1361" y="380"/>
                    <a:pt x="1442" y="393"/>
                  </a:cubicBezTo>
                  <a:cubicBezTo>
                    <a:pt x="1445" y="394"/>
                    <a:pt x="1447" y="394"/>
                    <a:pt x="1449" y="394"/>
                  </a:cubicBezTo>
                  <a:cubicBezTo>
                    <a:pt x="1475" y="394"/>
                    <a:pt x="1319" y="305"/>
                    <a:pt x="1214" y="241"/>
                  </a:cubicBezTo>
                  <a:lnTo>
                    <a:pt x="1214" y="241"/>
                  </a:lnTo>
                  <a:cubicBezTo>
                    <a:pt x="1225" y="244"/>
                    <a:pt x="1237" y="244"/>
                    <a:pt x="1254" y="244"/>
                  </a:cubicBezTo>
                  <a:cubicBezTo>
                    <a:pt x="1335" y="244"/>
                    <a:pt x="888" y="1"/>
                    <a:pt x="88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4" name="Google Shape;714;p27"/>
            <p:cNvSpPr/>
            <p:nvPr/>
          </p:nvSpPr>
          <p:spPr>
            <a:xfrm>
              <a:off x="7500146" y="4426978"/>
              <a:ext cx="3974" cy="13835"/>
            </a:xfrm>
            <a:custGeom>
              <a:avLst/>
              <a:gdLst/>
              <a:ahLst/>
              <a:cxnLst/>
              <a:rect l="l" t="t" r="r" b="b"/>
              <a:pathLst>
                <a:path w="27" h="94" extrusionOk="0">
                  <a:moveTo>
                    <a:pt x="1" y="0"/>
                  </a:moveTo>
                  <a:cubicBezTo>
                    <a:pt x="14" y="55"/>
                    <a:pt x="14" y="94"/>
                    <a:pt x="27" y="94"/>
                  </a:cubicBezTo>
                  <a:cubicBezTo>
                    <a:pt x="27" y="94"/>
                    <a:pt x="14" y="55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5" name="Google Shape;715;p27"/>
            <p:cNvSpPr/>
            <p:nvPr/>
          </p:nvSpPr>
          <p:spPr>
            <a:xfrm>
              <a:off x="7456284" y="4377230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99" y="487"/>
                  </a:moveTo>
                  <a:cubicBezTo>
                    <a:pt x="299" y="487"/>
                    <a:pt x="299" y="487"/>
                    <a:pt x="299" y="487"/>
                  </a:cubicBezTo>
                  <a:cubicBezTo>
                    <a:pt x="299" y="487"/>
                    <a:pt x="299" y="487"/>
                    <a:pt x="298" y="487"/>
                  </a:cubicBezTo>
                  <a:lnTo>
                    <a:pt x="298" y="487"/>
                  </a:lnTo>
                  <a:cubicBezTo>
                    <a:pt x="299" y="487"/>
                    <a:pt x="299" y="487"/>
                    <a:pt x="299" y="487"/>
                  </a:cubicBezTo>
                  <a:close/>
                  <a:moveTo>
                    <a:pt x="260" y="1"/>
                  </a:moveTo>
                  <a:lnTo>
                    <a:pt x="163" y="338"/>
                  </a:lnTo>
                  <a:lnTo>
                    <a:pt x="1" y="1041"/>
                  </a:lnTo>
                  <a:lnTo>
                    <a:pt x="231" y="445"/>
                  </a:lnTo>
                  <a:lnTo>
                    <a:pt x="231" y="445"/>
                  </a:lnTo>
                  <a:cubicBezTo>
                    <a:pt x="231" y="445"/>
                    <a:pt x="150" y="730"/>
                    <a:pt x="150" y="850"/>
                  </a:cubicBezTo>
                  <a:cubicBezTo>
                    <a:pt x="150" y="863"/>
                    <a:pt x="152" y="869"/>
                    <a:pt x="155" y="869"/>
                  </a:cubicBezTo>
                  <a:cubicBezTo>
                    <a:pt x="179" y="869"/>
                    <a:pt x="282" y="530"/>
                    <a:pt x="297" y="490"/>
                  </a:cubicBezTo>
                  <a:lnTo>
                    <a:pt x="297" y="490"/>
                  </a:lnTo>
                  <a:cubicBezTo>
                    <a:pt x="282" y="544"/>
                    <a:pt x="225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60" y="1122"/>
                    <a:pt x="312" y="542"/>
                    <a:pt x="312" y="542"/>
                  </a:cubicBezTo>
                  <a:cubicBezTo>
                    <a:pt x="312" y="542"/>
                    <a:pt x="422" y="905"/>
                    <a:pt x="448" y="931"/>
                  </a:cubicBezTo>
                  <a:cubicBezTo>
                    <a:pt x="449" y="932"/>
                    <a:pt x="450" y="932"/>
                    <a:pt x="450" y="932"/>
                  </a:cubicBezTo>
                  <a:cubicBezTo>
                    <a:pt x="468" y="932"/>
                    <a:pt x="380" y="526"/>
                    <a:pt x="380" y="526"/>
                  </a:cubicBezTo>
                  <a:lnTo>
                    <a:pt x="380" y="526"/>
                  </a:lnTo>
                  <a:cubicBezTo>
                    <a:pt x="380" y="526"/>
                    <a:pt x="610" y="1028"/>
                    <a:pt x="623" y="1028"/>
                  </a:cubicBezTo>
                  <a:cubicBezTo>
                    <a:pt x="649" y="1028"/>
                    <a:pt x="260" y="1"/>
                    <a:pt x="26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6" name="Google Shape;716;p27"/>
            <p:cNvSpPr/>
            <p:nvPr/>
          </p:nvSpPr>
          <p:spPr>
            <a:xfrm>
              <a:off x="7467470" y="4273758"/>
              <a:ext cx="58581" cy="33117"/>
            </a:xfrm>
            <a:custGeom>
              <a:avLst/>
              <a:gdLst/>
              <a:ahLst/>
              <a:cxnLst/>
              <a:rect l="l" t="t" r="r" b="b"/>
              <a:pathLst>
                <a:path w="398" h="225" extrusionOk="0">
                  <a:moveTo>
                    <a:pt x="89" y="82"/>
                  </a:moveTo>
                  <a:cubicBezTo>
                    <a:pt x="88" y="82"/>
                    <a:pt x="87" y="82"/>
                    <a:pt x="87" y="82"/>
                  </a:cubicBezTo>
                  <a:cubicBezTo>
                    <a:pt x="86" y="83"/>
                    <a:pt x="86" y="83"/>
                    <a:pt x="86" y="83"/>
                  </a:cubicBezTo>
                  <a:cubicBezTo>
                    <a:pt x="86" y="83"/>
                    <a:pt x="87" y="83"/>
                    <a:pt x="89" y="82"/>
                  </a:cubicBezTo>
                  <a:close/>
                  <a:moveTo>
                    <a:pt x="210" y="1"/>
                  </a:moveTo>
                  <a:cubicBezTo>
                    <a:pt x="210" y="1"/>
                    <a:pt x="108" y="71"/>
                    <a:pt x="89" y="82"/>
                  </a:cubicBezTo>
                  <a:lnTo>
                    <a:pt x="89" y="82"/>
                  </a:lnTo>
                  <a:cubicBezTo>
                    <a:pt x="109" y="80"/>
                    <a:pt x="184" y="56"/>
                    <a:pt x="184" y="56"/>
                  </a:cubicBezTo>
                  <a:lnTo>
                    <a:pt x="184" y="56"/>
                  </a:lnTo>
                  <a:cubicBezTo>
                    <a:pt x="184" y="56"/>
                    <a:pt x="0" y="164"/>
                    <a:pt x="17" y="164"/>
                  </a:cubicBezTo>
                  <a:cubicBezTo>
                    <a:pt x="18" y="164"/>
                    <a:pt x="20" y="164"/>
                    <a:pt x="22" y="163"/>
                  </a:cubicBezTo>
                  <a:cubicBezTo>
                    <a:pt x="48" y="150"/>
                    <a:pt x="168" y="111"/>
                    <a:pt x="168" y="111"/>
                  </a:cubicBezTo>
                  <a:lnTo>
                    <a:pt x="168" y="111"/>
                  </a:lnTo>
                  <a:cubicBezTo>
                    <a:pt x="168" y="111"/>
                    <a:pt x="1" y="225"/>
                    <a:pt x="18" y="225"/>
                  </a:cubicBezTo>
                  <a:cubicBezTo>
                    <a:pt x="20" y="225"/>
                    <a:pt x="25" y="223"/>
                    <a:pt x="35" y="218"/>
                  </a:cubicBezTo>
                  <a:cubicBezTo>
                    <a:pt x="103" y="192"/>
                    <a:pt x="223" y="111"/>
                    <a:pt x="223" y="111"/>
                  </a:cubicBezTo>
                  <a:cubicBezTo>
                    <a:pt x="223" y="111"/>
                    <a:pt x="367" y="206"/>
                    <a:pt x="383" y="206"/>
                  </a:cubicBezTo>
                  <a:cubicBezTo>
                    <a:pt x="384" y="206"/>
                    <a:pt x="385" y="206"/>
                    <a:pt x="385" y="205"/>
                  </a:cubicBezTo>
                  <a:cubicBezTo>
                    <a:pt x="398" y="205"/>
                    <a:pt x="249" y="95"/>
                    <a:pt x="249" y="95"/>
                  </a:cubicBezTo>
                  <a:lnTo>
                    <a:pt x="249" y="95"/>
                  </a:lnTo>
                  <a:cubicBezTo>
                    <a:pt x="249" y="95"/>
                    <a:pt x="341" y="127"/>
                    <a:pt x="366" y="127"/>
                  </a:cubicBezTo>
                  <a:cubicBezTo>
                    <a:pt x="370" y="127"/>
                    <a:pt x="372" y="126"/>
                    <a:pt x="372" y="124"/>
                  </a:cubicBezTo>
                  <a:cubicBezTo>
                    <a:pt x="372" y="114"/>
                    <a:pt x="317" y="95"/>
                    <a:pt x="291" y="86"/>
                  </a:cubicBezTo>
                  <a:lnTo>
                    <a:pt x="291" y="86"/>
                  </a:lnTo>
                  <a:cubicBezTo>
                    <a:pt x="304" y="90"/>
                    <a:pt x="323" y="95"/>
                    <a:pt x="338" y="95"/>
                  </a:cubicBezTo>
                  <a:cubicBezTo>
                    <a:pt x="350" y="95"/>
                    <a:pt x="359" y="92"/>
                    <a:pt x="359" y="82"/>
                  </a:cubicBezTo>
                  <a:cubicBezTo>
                    <a:pt x="346" y="69"/>
                    <a:pt x="210" y="1"/>
                    <a:pt x="21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7" name="Google Shape;717;p27"/>
            <p:cNvSpPr/>
            <p:nvPr/>
          </p:nvSpPr>
          <p:spPr>
            <a:xfrm>
              <a:off x="7309391" y="4433160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1" y="52"/>
                  </a:moveTo>
                  <a:cubicBezTo>
                    <a:pt x="1" y="52"/>
                    <a:pt x="1" y="26"/>
                    <a:pt x="14" y="0"/>
                  </a:cubicBezTo>
                  <a:cubicBezTo>
                    <a:pt x="1" y="26"/>
                    <a:pt x="1" y="52"/>
                    <a:pt x="1" y="5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8" name="Google Shape;718;p27"/>
            <p:cNvSpPr/>
            <p:nvPr/>
          </p:nvSpPr>
          <p:spPr>
            <a:xfrm>
              <a:off x="7246542" y="4391065"/>
              <a:ext cx="133793" cy="104060"/>
            </a:xfrm>
            <a:custGeom>
              <a:avLst/>
              <a:gdLst/>
              <a:ahLst/>
              <a:cxnLst/>
              <a:rect l="l" t="t" r="r" b="b"/>
              <a:pathLst>
                <a:path w="909" h="707" extrusionOk="0">
                  <a:moveTo>
                    <a:pt x="334" y="176"/>
                  </a:moveTo>
                  <a:lnTo>
                    <a:pt x="334" y="176"/>
                  </a:lnTo>
                  <a:cubicBezTo>
                    <a:pt x="322" y="188"/>
                    <a:pt x="311" y="202"/>
                    <a:pt x="297" y="205"/>
                  </a:cubicBezTo>
                  <a:lnTo>
                    <a:pt x="297" y="205"/>
                  </a:lnTo>
                  <a:cubicBezTo>
                    <a:pt x="308" y="195"/>
                    <a:pt x="320" y="183"/>
                    <a:pt x="334" y="176"/>
                  </a:cubicBezTo>
                  <a:close/>
                  <a:moveTo>
                    <a:pt x="496" y="150"/>
                  </a:moveTo>
                  <a:cubicBezTo>
                    <a:pt x="522" y="189"/>
                    <a:pt x="577" y="257"/>
                    <a:pt x="603" y="286"/>
                  </a:cubicBezTo>
                  <a:cubicBezTo>
                    <a:pt x="564" y="244"/>
                    <a:pt x="496" y="189"/>
                    <a:pt x="470" y="176"/>
                  </a:cubicBezTo>
                  <a:lnTo>
                    <a:pt x="470" y="163"/>
                  </a:lnTo>
                  <a:cubicBezTo>
                    <a:pt x="483" y="176"/>
                    <a:pt x="509" y="176"/>
                    <a:pt x="509" y="189"/>
                  </a:cubicBezTo>
                  <a:cubicBezTo>
                    <a:pt x="512" y="192"/>
                    <a:pt x="513" y="194"/>
                    <a:pt x="514" y="194"/>
                  </a:cubicBezTo>
                  <a:cubicBezTo>
                    <a:pt x="517" y="194"/>
                    <a:pt x="506" y="171"/>
                    <a:pt x="496" y="150"/>
                  </a:cubicBezTo>
                  <a:close/>
                  <a:moveTo>
                    <a:pt x="415" y="163"/>
                  </a:moveTo>
                  <a:lnTo>
                    <a:pt x="415" y="163"/>
                  </a:lnTo>
                  <a:cubicBezTo>
                    <a:pt x="393" y="185"/>
                    <a:pt x="379" y="208"/>
                    <a:pt x="383" y="208"/>
                  </a:cubicBezTo>
                  <a:cubicBezTo>
                    <a:pt x="384" y="208"/>
                    <a:pt x="386" y="207"/>
                    <a:pt x="389" y="205"/>
                  </a:cubicBezTo>
                  <a:cubicBezTo>
                    <a:pt x="402" y="189"/>
                    <a:pt x="415" y="189"/>
                    <a:pt x="428" y="176"/>
                  </a:cubicBezTo>
                  <a:lnTo>
                    <a:pt x="428" y="189"/>
                  </a:lnTo>
                  <a:cubicBezTo>
                    <a:pt x="402" y="205"/>
                    <a:pt x="334" y="257"/>
                    <a:pt x="308" y="299"/>
                  </a:cubicBezTo>
                  <a:cubicBezTo>
                    <a:pt x="334" y="257"/>
                    <a:pt x="373" y="205"/>
                    <a:pt x="415" y="163"/>
                  </a:cubicBezTo>
                  <a:close/>
                  <a:moveTo>
                    <a:pt x="483" y="1"/>
                  </a:moveTo>
                  <a:cubicBezTo>
                    <a:pt x="483" y="1"/>
                    <a:pt x="185" y="150"/>
                    <a:pt x="227" y="150"/>
                  </a:cubicBezTo>
                  <a:cubicBezTo>
                    <a:pt x="230" y="150"/>
                    <a:pt x="232" y="150"/>
                    <a:pt x="234" y="150"/>
                  </a:cubicBezTo>
                  <a:lnTo>
                    <a:pt x="234" y="150"/>
                  </a:lnTo>
                  <a:cubicBezTo>
                    <a:pt x="177" y="187"/>
                    <a:pt x="95" y="231"/>
                    <a:pt x="130" y="231"/>
                  </a:cubicBezTo>
                  <a:cubicBezTo>
                    <a:pt x="172" y="218"/>
                    <a:pt x="198" y="205"/>
                    <a:pt x="198" y="205"/>
                  </a:cubicBezTo>
                  <a:lnTo>
                    <a:pt x="198" y="205"/>
                  </a:lnTo>
                  <a:cubicBezTo>
                    <a:pt x="198" y="205"/>
                    <a:pt x="36" y="312"/>
                    <a:pt x="65" y="312"/>
                  </a:cubicBezTo>
                  <a:cubicBezTo>
                    <a:pt x="91" y="299"/>
                    <a:pt x="292" y="150"/>
                    <a:pt x="292" y="150"/>
                  </a:cubicBezTo>
                  <a:lnTo>
                    <a:pt x="292" y="150"/>
                  </a:lnTo>
                  <a:cubicBezTo>
                    <a:pt x="292" y="150"/>
                    <a:pt x="242" y="223"/>
                    <a:pt x="256" y="223"/>
                  </a:cubicBezTo>
                  <a:cubicBezTo>
                    <a:pt x="258" y="223"/>
                    <a:pt x="261" y="221"/>
                    <a:pt x="266" y="218"/>
                  </a:cubicBezTo>
                  <a:cubicBezTo>
                    <a:pt x="270" y="218"/>
                    <a:pt x="274" y="217"/>
                    <a:pt x="278" y="216"/>
                  </a:cubicBezTo>
                  <a:lnTo>
                    <a:pt x="278" y="216"/>
                  </a:lnTo>
                  <a:cubicBezTo>
                    <a:pt x="215" y="266"/>
                    <a:pt x="132" y="325"/>
                    <a:pt x="159" y="325"/>
                  </a:cubicBezTo>
                  <a:cubicBezTo>
                    <a:pt x="194" y="313"/>
                    <a:pt x="231" y="292"/>
                    <a:pt x="248" y="276"/>
                  </a:cubicBezTo>
                  <a:lnTo>
                    <a:pt x="248" y="276"/>
                  </a:lnTo>
                  <a:cubicBezTo>
                    <a:pt x="205" y="320"/>
                    <a:pt x="1" y="514"/>
                    <a:pt x="8" y="514"/>
                  </a:cubicBezTo>
                  <a:cubicBezTo>
                    <a:pt x="9" y="514"/>
                    <a:pt x="9" y="513"/>
                    <a:pt x="10" y="513"/>
                  </a:cubicBezTo>
                  <a:cubicBezTo>
                    <a:pt x="36" y="500"/>
                    <a:pt x="240" y="312"/>
                    <a:pt x="240" y="312"/>
                  </a:cubicBezTo>
                  <a:lnTo>
                    <a:pt x="240" y="312"/>
                  </a:lnTo>
                  <a:cubicBezTo>
                    <a:pt x="240" y="312"/>
                    <a:pt x="154" y="449"/>
                    <a:pt x="169" y="449"/>
                  </a:cubicBezTo>
                  <a:cubicBezTo>
                    <a:pt x="170" y="449"/>
                    <a:pt x="171" y="449"/>
                    <a:pt x="172" y="448"/>
                  </a:cubicBezTo>
                  <a:cubicBezTo>
                    <a:pt x="185" y="419"/>
                    <a:pt x="253" y="338"/>
                    <a:pt x="279" y="299"/>
                  </a:cubicBezTo>
                  <a:lnTo>
                    <a:pt x="279" y="299"/>
                  </a:lnTo>
                  <a:cubicBezTo>
                    <a:pt x="279" y="312"/>
                    <a:pt x="266" y="325"/>
                    <a:pt x="266" y="325"/>
                  </a:cubicBezTo>
                  <a:lnTo>
                    <a:pt x="279" y="325"/>
                  </a:lnTo>
                  <a:cubicBezTo>
                    <a:pt x="292" y="325"/>
                    <a:pt x="347" y="270"/>
                    <a:pt x="347" y="270"/>
                  </a:cubicBezTo>
                  <a:lnTo>
                    <a:pt x="347" y="270"/>
                  </a:lnTo>
                  <a:cubicBezTo>
                    <a:pt x="347" y="270"/>
                    <a:pt x="192" y="542"/>
                    <a:pt x="225" y="542"/>
                  </a:cubicBezTo>
                  <a:cubicBezTo>
                    <a:pt x="225" y="542"/>
                    <a:pt x="226" y="542"/>
                    <a:pt x="227" y="542"/>
                  </a:cubicBezTo>
                  <a:cubicBezTo>
                    <a:pt x="240" y="513"/>
                    <a:pt x="279" y="461"/>
                    <a:pt x="308" y="419"/>
                  </a:cubicBezTo>
                  <a:lnTo>
                    <a:pt x="308" y="419"/>
                  </a:lnTo>
                  <a:cubicBezTo>
                    <a:pt x="256" y="508"/>
                    <a:pt x="143" y="706"/>
                    <a:pt x="156" y="706"/>
                  </a:cubicBezTo>
                  <a:cubicBezTo>
                    <a:pt x="156" y="706"/>
                    <a:pt x="157" y="705"/>
                    <a:pt x="159" y="704"/>
                  </a:cubicBezTo>
                  <a:cubicBezTo>
                    <a:pt x="198" y="662"/>
                    <a:pt x="389" y="312"/>
                    <a:pt x="389" y="312"/>
                  </a:cubicBezTo>
                  <a:lnTo>
                    <a:pt x="389" y="312"/>
                  </a:lnTo>
                  <a:cubicBezTo>
                    <a:pt x="389" y="312"/>
                    <a:pt x="352" y="407"/>
                    <a:pt x="358" y="407"/>
                  </a:cubicBezTo>
                  <a:cubicBezTo>
                    <a:pt x="359" y="407"/>
                    <a:pt x="359" y="407"/>
                    <a:pt x="360" y="406"/>
                  </a:cubicBezTo>
                  <a:cubicBezTo>
                    <a:pt x="373" y="393"/>
                    <a:pt x="415" y="312"/>
                    <a:pt x="441" y="270"/>
                  </a:cubicBezTo>
                  <a:lnTo>
                    <a:pt x="441" y="244"/>
                  </a:lnTo>
                  <a:cubicBezTo>
                    <a:pt x="454" y="231"/>
                    <a:pt x="454" y="231"/>
                    <a:pt x="454" y="218"/>
                  </a:cubicBezTo>
                  <a:lnTo>
                    <a:pt x="454" y="244"/>
                  </a:lnTo>
                  <a:cubicBezTo>
                    <a:pt x="454" y="257"/>
                    <a:pt x="441" y="257"/>
                    <a:pt x="441" y="270"/>
                  </a:cubicBezTo>
                  <a:lnTo>
                    <a:pt x="441" y="286"/>
                  </a:lnTo>
                  <a:cubicBezTo>
                    <a:pt x="441" y="270"/>
                    <a:pt x="454" y="257"/>
                    <a:pt x="454" y="257"/>
                  </a:cubicBezTo>
                  <a:cubicBezTo>
                    <a:pt x="483" y="299"/>
                    <a:pt x="522" y="380"/>
                    <a:pt x="535" y="393"/>
                  </a:cubicBezTo>
                  <a:cubicBezTo>
                    <a:pt x="536" y="394"/>
                    <a:pt x="537" y="394"/>
                    <a:pt x="537" y="394"/>
                  </a:cubicBezTo>
                  <a:cubicBezTo>
                    <a:pt x="546" y="394"/>
                    <a:pt x="509" y="299"/>
                    <a:pt x="509" y="299"/>
                  </a:cubicBezTo>
                  <a:lnTo>
                    <a:pt x="509" y="299"/>
                  </a:lnTo>
                  <a:cubicBezTo>
                    <a:pt x="509" y="299"/>
                    <a:pt x="697" y="649"/>
                    <a:pt x="739" y="691"/>
                  </a:cubicBezTo>
                  <a:cubicBezTo>
                    <a:pt x="740" y="693"/>
                    <a:pt x="741" y="693"/>
                    <a:pt x="742" y="693"/>
                  </a:cubicBezTo>
                  <a:cubicBezTo>
                    <a:pt x="750" y="693"/>
                    <a:pt x="680" y="564"/>
                    <a:pt x="632" y="468"/>
                  </a:cubicBezTo>
                  <a:lnTo>
                    <a:pt x="632" y="468"/>
                  </a:lnTo>
                  <a:cubicBezTo>
                    <a:pt x="649" y="495"/>
                    <a:pt x="669" y="520"/>
                    <a:pt x="684" y="529"/>
                  </a:cubicBezTo>
                  <a:cubicBezTo>
                    <a:pt x="685" y="530"/>
                    <a:pt x="686" y="531"/>
                    <a:pt x="687" y="531"/>
                  </a:cubicBezTo>
                  <a:cubicBezTo>
                    <a:pt x="700" y="531"/>
                    <a:pt x="551" y="257"/>
                    <a:pt x="551" y="257"/>
                  </a:cubicBezTo>
                  <a:lnTo>
                    <a:pt x="551" y="257"/>
                  </a:lnTo>
                  <a:cubicBezTo>
                    <a:pt x="551" y="257"/>
                    <a:pt x="603" y="312"/>
                    <a:pt x="632" y="325"/>
                  </a:cubicBezTo>
                  <a:lnTo>
                    <a:pt x="632" y="312"/>
                  </a:lnTo>
                  <a:cubicBezTo>
                    <a:pt x="632" y="312"/>
                    <a:pt x="632" y="310"/>
                    <a:pt x="631" y="306"/>
                  </a:cubicBezTo>
                  <a:lnTo>
                    <a:pt x="631" y="306"/>
                  </a:lnTo>
                  <a:cubicBezTo>
                    <a:pt x="664" y="351"/>
                    <a:pt x="717" y="421"/>
                    <a:pt x="739" y="432"/>
                  </a:cubicBezTo>
                  <a:cubicBezTo>
                    <a:pt x="740" y="433"/>
                    <a:pt x="740" y="433"/>
                    <a:pt x="740" y="433"/>
                  </a:cubicBezTo>
                  <a:cubicBezTo>
                    <a:pt x="742" y="433"/>
                    <a:pt x="658" y="312"/>
                    <a:pt x="658" y="312"/>
                  </a:cubicBezTo>
                  <a:lnTo>
                    <a:pt x="658" y="312"/>
                  </a:lnTo>
                  <a:cubicBezTo>
                    <a:pt x="658" y="312"/>
                    <a:pt x="859" y="487"/>
                    <a:pt x="888" y="500"/>
                  </a:cubicBezTo>
                  <a:cubicBezTo>
                    <a:pt x="889" y="500"/>
                    <a:pt x="890" y="500"/>
                    <a:pt x="891" y="500"/>
                  </a:cubicBezTo>
                  <a:cubicBezTo>
                    <a:pt x="908" y="500"/>
                    <a:pt x="761" y="367"/>
                    <a:pt x="692" y="296"/>
                  </a:cubicBezTo>
                  <a:lnTo>
                    <a:pt x="692" y="296"/>
                  </a:lnTo>
                  <a:cubicBezTo>
                    <a:pt x="706" y="305"/>
                    <a:pt x="722" y="312"/>
                    <a:pt x="739" y="312"/>
                  </a:cubicBezTo>
                  <a:cubicBezTo>
                    <a:pt x="742" y="313"/>
                    <a:pt x="744" y="313"/>
                    <a:pt x="745" y="313"/>
                  </a:cubicBezTo>
                  <a:cubicBezTo>
                    <a:pt x="762" y="313"/>
                    <a:pt x="666" y="241"/>
                    <a:pt x="603" y="205"/>
                  </a:cubicBezTo>
                  <a:lnTo>
                    <a:pt x="603" y="189"/>
                  </a:lnTo>
                  <a:cubicBezTo>
                    <a:pt x="603" y="205"/>
                    <a:pt x="616" y="205"/>
                    <a:pt x="632" y="218"/>
                  </a:cubicBezTo>
                  <a:cubicBezTo>
                    <a:pt x="635" y="219"/>
                    <a:pt x="638" y="219"/>
                    <a:pt x="640" y="219"/>
                  </a:cubicBezTo>
                  <a:cubicBezTo>
                    <a:pt x="674" y="219"/>
                    <a:pt x="603" y="137"/>
                    <a:pt x="603" y="137"/>
                  </a:cubicBezTo>
                  <a:lnTo>
                    <a:pt x="603" y="137"/>
                  </a:lnTo>
                  <a:cubicBezTo>
                    <a:pt x="603" y="137"/>
                    <a:pt x="807" y="286"/>
                    <a:pt x="833" y="299"/>
                  </a:cubicBezTo>
                  <a:cubicBezTo>
                    <a:pt x="858" y="299"/>
                    <a:pt x="705" y="195"/>
                    <a:pt x="697" y="189"/>
                  </a:cubicBezTo>
                  <a:lnTo>
                    <a:pt x="697" y="189"/>
                  </a:lnTo>
                  <a:cubicBezTo>
                    <a:pt x="701" y="192"/>
                    <a:pt x="741" y="218"/>
                    <a:pt x="778" y="218"/>
                  </a:cubicBezTo>
                  <a:cubicBezTo>
                    <a:pt x="807" y="218"/>
                    <a:pt x="697" y="163"/>
                    <a:pt x="645" y="137"/>
                  </a:cubicBezTo>
                  <a:lnTo>
                    <a:pt x="671" y="137"/>
                  </a:lnTo>
                  <a:cubicBezTo>
                    <a:pt x="713" y="137"/>
                    <a:pt x="483" y="1"/>
                    <a:pt x="48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19" name="Google Shape;719;p27"/>
            <p:cNvSpPr/>
            <p:nvPr/>
          </p:nvSpPr>
          <p:spPr>
            <a:xfrm>
              <a:off x="7313218" y="4433160"/>
              <a:ext cx="4563" cy="5740"/>
            </a:xfrm>
            <a:custGeom>
              <a:avLst/>
              <a:gdLst/>
              <a:ahLst/>
              <a:cxnLst/>
              <a:rect l="l" t="t" r="r" b="b"/>
              <a:pathLst>
                <a:path w="31" h="39" extrusionOk="0">
                  <a:moveTo>
                    <a:pt x="1" y="0"/>
                  </a:moveTo>
                  <a:lnTo>
                    <a:pt x="1" y="0"/>
                  </a:lnTo>
                  <a:cubicBezTo>
                    <a:pt x="17" y="26"/>
                    <a:pt x="17" y="39"/>
                    <a:pt x="17" y="39"/>
                  </a:cubicBezTo>
                  <a:cubicBezTo>
                    <a:pt x="30" y="39"/>
                    <a:pt x="17" y="13"/>
                    <a:pt x="1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0" name="Google Shape;720;p27"/>
            <p:cNvSpPr/>
            <p:nvPr/>
          </p:nvSpPr>
          <p:spPr>
            <a:xfrm>
              <a:off x="7307478" y="4460831"/>
              <a:ext cx="3974" cy="8242"/>
            </a:xfrm>
            <a:custGeom>
              <a:avLst/>
              <a:gdLst/>
              <a:ahLst/>
              <a:cxnLst/>
              <a:rect l="l" t="t" r="r" b="b"/>
              <a:pathLst>
                <a:path w="27" h="56" extrusionOk="0">
                  <a:moveTo>
                    <a:pt x="27" y="0"/>
                  </a:moveTo>
                  <a:lnTo>
                    <a:pt x="27" y="0"/>
                  </a:lnTo>
                  <a:cubicBezTo>
                    <a:pt x="14" y="26"/>
                    <a:pt x="1" y="55"/>
                    <a:pt x="1" y="55"/>
                  </a:cubicBezTo>
                  <a:cubicBezTo>
                    <a:pt x="14" y="55"/>
                    <a:pt x="14" y="26"/>
                    <a:pt x="27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1" name="Google Shape;721;p27"/>
            <p:cNvSpPr/>
            <p:nvPr/>
          </p:nvSpPr>
          <p:spPr>
            <a:xfrm>
              <a:off x="7226524" y="4406814"/>
              <a:ext cx="172209" cy="130112"/>
            </a:xfrm>
            <a:custGeom>
              <a:avLst/>
              <a:gdLst/>
              <a:ahLst/>
              <a:cxnLst/>
              <a:rect l="l" t="t" r="r" b="b"/>
              <a:pathLst>
                <a:path w="1170" h="884" extrusionOk="0">
                  <a:moveTo>
                    <a:pt x="404" y="250"/>
                  </a:moveTo>
                  <a:lnTo>
                    <a:pt x="404" y="250"/>
                  </a:lnTo>
                  <a:cubicBezTo>
                    <a:pt x="399" y="255"/>
                    <a:pt x="395" y="259"/>
                    <a:pt x="391" y="260"/>
                  </a:cubicBezTo>
                  <a:lnTo>
                    <a:pt x="391" y="260"/>
                  </a:lnTo>
                  <a:cubicBezTo>
                    <a:pt x="395" y="257"/>
                    <a:pt x="399" y="254"/>
                    <a:pt x="404" y="250"/>
                  </a:cubicBezTo>
                  <a:close/>
                  <a:moveTo>
                    <a:pt x="590" y="312"/>
                  </a:moveTo>
                  <a:lnTo>
                    <a:pt x="590" y="312"/>
                  </a:lnTo>
                  <a:cubicBezTo>
                    <a:pt x="587" y="315"/>
                    <a:pt x="585" y="317"/>
                    <a:pt x="583" y="321"/>
                  </a:cubicBezTo>
                  <a:lnTo>
                    <a:pt x="583" y="321"/>
                  </a:lnTo>
                  <a:cubicBezTo>
                    <a:pt x="587" y="315"/>
                    <a:pt x="590" y="312"/>
                    <a:pt x="590" y="312"/>
                  </a:cubicBezTo>
                  <a:close/>
                  <a:moveTo>
                    <a:pt x="590" y="312"/>
                  </a:moveTo>
                  <a:cubicBezTo>
                    <a:pt x="590" y="325"/>
                    <a:pt x="590" y="341"/>
                    <a:pt x="606" y="354"/>
                  </a:cubicBezTo>
                  <a:cubicBezTo>
                    <a:pt x="606" y="341"/>
                    <a:pt x="590" y="325"/>
                    <a:pt x="590" y="312"/>
                  </a:cubicBezTo>
                  <a:close/>
                  <a:moveTo>
                    <a:pt x="632" y="192"/>
                  </a:moveTo>
                  <a:cubicBezTo>
                    <a:pt x="687" y="244"/>
                    <a:pt x="739" y="312"/>
                    <a:pt x="781" y="354"/>
                  </a:cubicBezTo>
                  <a:cubicBezTo>
                    <a:pt x="726" y="312"/>
                    <a:pt x="645" y="231"/>
                    <a:pt x="619" y="218"/>
                  </a:cubicBezTo>
                  <a:lnTo>
                    <a:pt x="619" y="205"/>
                  </a:lnTo>
                  <a:cubicBezTo>
                    <a:pt x="632" y="218"/>
                    <a:pt x="658" y="231"/>
                    <a:pt x="671" y="244"/>
                  </a:cubicBezTo>
                  <a:cubicBezTo>
                    <a:pt x="671" y="244"/>
                    <a:pt x="658" y="218"/>
                    <a:pt x="632" y="192"/>
                  </a:cubicBezTo>
                  <a:close/>
                  <a:moveTo>
                    <a:pt x="538" y="205"/>
                  </a:moveTo>
                  <a:cubicBezTo>
                    <a:pt x="509" y="244"/>
                    <a:pt x="496" y="260"/>
                    <a:pt x="509" y="260"/>
                  </a:cubicBezTo>
                  <a:cubicBezTo>
                    <a:pt x="525" y="244"/>
                    <a:pt x="538" y="231"/>
                    <a:pt x="551" y="231"/>
                  </a:cubicBezTo>
                  <a:cubicBezTo>
                    <a:pt x="525" y="260"/>
                    <a:pt x="444" y="325"/>
                    <a:pt x="402" y="367"/>
                  </a:cubicBezTo>
                  <a:cubicBezTo>
                    <a:pt x="428" y="325"/>
                    <a:pt x="496" y="260"/>
                    <a:pt x="538" y="205"/>
                  </a:cubicBezTo>
                  <a:close/>
                  <a:moveTo>
                    <a:pt x="583" y="321"/>
                  </a:moveTo>
                  <a:cubicBezTo>
                    <a:pt x="580" y="326"/>
                    <a:pt x="577" y="333"/>
                    <a:pt x="577" y="341"/>
                  </a:cubicBezTo>
                  <a:lnTo>
                    <a:pt x="577" y="367"/>
                  </a:lnTo>
                  <a:cubicBezTo>
                    <a:pt x="577" y="347"/>
                    <a:pt x="577" y="332"/>
                    <a:pt x="583" y="321"/>
                  </a:cubicBezTo>
                  <a:close/>
                  <a:moveTo>
                    <a:pt x="619" y="1"/>
                  </a:moveTo>
                  <a:cubicBezTo>
                    <a:pt x="619" y="1"/>
                    <a:pt x="277" y="180"/>
                    <a:pt x="304" y="180"/>
                  </a:cubicBezTo>
                  <a:cubicBezTo>
                    <a:pt x="305" y="180"/>
                    <a:pt x="306" y="179"/>
                    <a:pt x="308" y="179"/>
                  </a:cubicBezTo>
                  <a:lnTo>
                    <a:pt x="334" y="179"/>
                  </a:lnTo>
                  <a:cubicBezTo>
                    <a:pt x="266" y="218"/>
                    <a:pt x="133" y="286"/>
                    <a:pt x="172" y="286"/>
                  </a:cubicBezTo>
                  <a:cubicBezTo>
                    <a:pt x="227" y="273"/>
                    <a:pt x="266" y="260"/>
                    <a:pt x="266" y="260"/>
                  </a:cubicBezTo>
                  <a:lnTo>
                    <a:pt x="266" y="260"/>
                  </a:lnTo>
                  <a:cubicBezTo>
                    <a:pt x="266" y="260"/>
                    <a:pt x="83" y="381"/>
                    <a:pt x="100" y="381"/>
                  </a:cubicBezTo>
                  <a:cubicBezTo>
                    <a:pt x="101" y="381"/>
                    <a:pt x="102" y="381"/>
                    <a:pt x="104" y="380"/>
                  </a:cubicBezTo>
                  <a:cubicBezTo>
                    <a:pt x="133" y="380"/>
                    <a:pt x="389" y="192"/>
                    <a:pt x="389" y="192"/>
                  </a:cubicBezTo>
                  <a:lnTo>
                    <a:pt x="389" y="192"/>
                  </a:lnTo>
                  <a:cubicBezTo>
                    <a:pt x="389" y="192"/>
                    <a:pt x="319" y="281"/>
                    <a:pt x="343" y="281"/>
                  </a:cubicBezTo>
                  <a:cubicBezTo>
                    <a:pt x="347" y="281"/>
                    <a:pt x="354" y="278"/>
                    <a:pt x="363" y="273"/>
                  </a:cubicBezTo>
                  <a:cubicBezTo>
                    <a:pt x="367" y="273"/>
                    <a:pt x="375" y="270"/>
                    <a:pt x="384" y="264"/>
                  </a:cubicBezTo>
                  <a:lnTo>
                    <a:pt x="384" y="264"/>
                  </a:lnTo>
                  <a:cubicBezTo>
                    <a:pt x="308" y="324"/>
                    <a:pt x="192" y="408"/>
                    <a:pt x="207" y="408"/>
                  </a:cubicBezTo>
                  <a:cubicBezTo>
                    <a:pt x="209" y="408"/>
                    <a:pt x="211" y="407"/>
                    <a:pt x="214" y="406"/>
                  </a:cubicBezTo>
                  <a:cubicBezTo>
                    <a:pt x="266" y="393"/>
                    <a:pt x="321" y="354"/>
                    <a:pt x="334" y="341"/>
                  </a:cubicBezTo>
                  <a:lnTo>
                    <a:pt x="334" y="341"/>
                  </a:lnTo>
                  <a:cubicBezTo>
                    <a:pt x="309" y="366"/>
                    <a:pt x="1" y="650"/>
                    <a:pt x="21" y="650"/>
                  </a:cubicBezTo>
                  <a:cubicBezTo>
                    <a:pt x="21" y="650"/>
                    <a:pt x="22" y="649"/>
                    <a:pt x="23" y="649"/>
                  </a:cubicBezTo>
                  <a:cubicBezTo>
                    <a:pt x="65" y="623"/>
                    <a:pt x="321" y="393"/>
                    <a:pt x="321" y="393"/>
                  </a:cubicBezTo>
                  <a:lnTo>
                    <a:pt x="321" y="393"/>
                  </a:lnTo>
                  <a:cubicBezTo>
                    <a:pt x="321" y="393"/>
                    <a:pt x="217" y="558"/>
                    <a:pt x="224" y="558"/>
                  </a:cubicBezTo>
                  <a:cubicBezTo>
                    <a:pt x="224" y="558"/>
                    <a:pt x="225" y="557"/>
                    <a:pt x="227" y="555"/>
                  </a:cubicBezTo>
                  <a:cubicBezTo>
                    <a:pt x="252" y="530"/>
                    <a:pt x="328" y="430"/>
                    <a:pt x="371" y="373"/>
                  </a:cubicBezTo>
                  <a:lnTo>
                    <a:pt x="371" y="373"/>
                  </a:lnTo>
                  <a:cubicBezTo>
                    <a:pt x="363" y="387"/>
                    <a:pt x="363" y="406"/>
                    <a:pt x="363" y="406"/>
                  </a:cubicBezTo>
                  <a:lnTo>
                    <a:pt x="363" y="422"/>
                  </a:lnTo>
                  <a:cubicBezTo>
                    <a:pt x="389" y="406"/>
                    <a:pt x="457" y="341"/>
                    <a:pt x="457" y="341"/>
                  </a:cubicBezTo>
                  <a:lnTo>
                    <a:pt x="457" y="341"/>
                  </a:lnTo>
                  <a:cubicBezTo>
                    <a:pt x="457" y="341"/>
                    <a:pt x="267" y="679"/>
                    <a:pt x="292" y="679"/>
                  </a:cubicBezTo>
                  <a:cubicBezTo>
                    <a:pt x="292" y="679"/>
                    <a:pt x="294" y="679"/>
                    <a:pt x="295" y="678"/>
                  </a:cubicBezTo>
                  <a:cubicBezTo>
                    <a:pt x="311" y="660"/>
                    <a:pt x="340" y="627"/>
                    <a:pt x="365" y="591"/>
                  </a:cubicBezTo>
                  <a:lnTo>
                    <a:pt x="365" y="591"/>
                  </a:lnTo>
                  <a:cubicBezTo>
                    <a:pt x="297" y="708"/>
                    <a:pt x="207" y="883"/>
                    <a:pt x="221" y="883"/>
                  </a:cubicBezTo>
                  <a:cubicBezTo>
                    <a:pt x="222" y="883"/>
                    <a:pt x="224" y="882"/>
                    <a:pt x="227" y="879"/>
                  </a:cubicBezTo>
                  <a:cubicBezTo>
                    <a:pt x="282" y="827"/>
                    <a:pt x="509" y="380"/>
                    <a:pt x="509" y="380"/>
                  </a:cubicBezTo>
                  <a:lnTo>
                    <a:pt x="509" y="380"/>
                  </a:lnTo>
                  <a:cubicBezTo>
                    <a:pt x="509" y="380"/>
                    <a:pt x="462" y="504"/>
                    <a:pt x="469" y="504"/>
                  </a:cubicBezTo>
                  <a:cubicBezTo>
                    <a:pt x="469" y="504"/>
                    <a:pt x="469" y="504"/>
                    <a:pt x="470" y="503"/>
                  </a:cubicBezTo>
                  <a:cubicBezTo>
                    <a:pt x="496" y="503"/>
                    <a:pt x="551" y="393"/>
                    <a:pt x="577" y="341"/>
                  </a:cubicBezTo>
                  <a:lnTo>
                    <a:pt x="577" y="299"/>
                  </a:lnTo>
                  <a:cubicBezTo>
                    <a:pt x="590" y="286"/>
                    <a:pt x="590" y="286"/>
                    <a:pt x="590" y="273"/>
                  </a:cubicBezTo>
                  <a:lnTo>
                    <a:pt x="590" y="299"/>
                  </a:lnTo>
                  <a:lnTo>
                    <a:pt x="590" y="312"/>
                  </a:lnTo>
                  <a:cubicBezTo>
                    <a:pt x="619" y="380"/>
                    <a:pt x="687" y="474"/>
                    <a:pt x="700" y="487"/>
                  </a:cubicBezTo>
                  <a:cubicBezTo>
                    <a:pt x="701" y="488"/>
                    <a:pt x="703" y="488"/>
                    <a:pt x="704" y="488"/>
                  </a:cubicBezTo>
                  <a:cubicBezTo>
                    <a:pt x="718" y="488"/>
                    <a:pt x="658" y="367"/>
                    <a:pt x="658" y="367"/>
                  </a:cubicBezTo>
                  <a:lnTo>
                    <a:pt x="658" y="367"/>
                  </a:lnTo>
                  <a:cubicBezTo>
                    <a:pt x="658" y="367"/>
                    <a:pt x="901" y="811"/>
                    <a:pt x="956" y="866"/>
                  </a:cubicBezTo>
                  <a:cubicBezTo>
                    <a:pt x="959" y="869"/>
                    <a:pt x="960" y="870"/>
                    <a:pt x="961" y="870"/>
                  </a:cubicBezTo>
                  <a:cubicBezTo>
                    <a:pt x="972" y="870"/>
                    <a:pt x="865" y="680"/>
                    <a:pt x="797" y="564"/>
                  </a:cubicBezTo>
                  <a:lnTo>
                    <a:pt x="797" y="564"/>
                  </a:lnTo>
                  <a:cubicBezTo>
                    <a:pt x="824" y="604"/>
                    <a:pt x="857" y="644"/>
                    <a:pt x="875" y="665"/>
                  </a:cubicBezTo>
                  <a:cubicBezTo>
                    <a:pt x="876" y="666"/>
                    <a:pt x="877" y="666"/>
                    <a:pt x="878" y="666"/>
                  </a:cubicBezTo>
                  <a:cubicBezTo>
                    <a:pt x="900" y="666"/>
                    <a:pt x="713" y="325"/>
                    <a:pt x="713" y="325"/>
                  </a:cubicBezTo>
                  <a:lnTo>
                    <a:pt x="713" y="325"/>
                  </a:lnTo>
                  <a:cubicBezTo>
                    <a:pt x="713" y="325"/>
                    <a:pt x="781" y="393"/>
                    <a:pt x="807" y="406"/>
                  </a:cubicBezTo>
                  <a:lnTo>
                    <a:pt x="807" y="393"/>
                  </a:lnTo>
                  <a:cubicBezTo>
                    <a:pt x="820" y="393"/>
                    <a:pt x="807" y="367"/>
                    <a:pt x="807" y="354"/>
                  </a:cubicBezTo>
                  <a:lnTo>
                    <a:pt x="807" y="354"/>
                  </a:lnTo>
                  <a:cubicBezTo>
                    <a:pt x="833" y="406"/>
                    <a:pt x="930" y="516"/>
                    <a:pt x="943" y="542"/>
                  </a:cubicBezTo>
                  <a:cubicBezTo>
                    <a:pt x="945" y="544"/>
                    <a:pt x="946" y="544"/>
                    <a:pt x="946" y="544"/>
                  </a:cubicBezTo>
                  <a:cubicBezTo>
                    <a:pt x="954" y="544"/>
                    <a:pt x="849" y="380"/>
                    <a:pt x="849" y="380"/>
                  </a:cubicBezTo>
                  <a:lnTo>
                    <a:pt x="849" y="380"/>
                  </a:lnTo>
                  <a:cubicBezTo>
                    <a:pt x="849" y="380"/>
                    <a:pt x="1105" y="610"/>
                    <a:pt x="1144" y="636"/>
                  </a:cubicBezTo>
                  <a:cubicBezTo>
                    <a:pt x="1145" y="636"/>
                    <a:pt x="1146" y="636"/>
                    <a:pt x="1146" y="636"/>
                  </a:cubicBezTo>
                  <a:cubicBezTo>
                    <a:pt x="1169" y="636"/>
                    <a:pt x="944" y="420"/>
                    <a:pt x="859" y="347"/>
                  </a:cubicBezTo>
                  <a:lnTo>
                    <a:pt x="859" y="347"/>
                  </a:lnTo>
                  <a:cubicBezTo>
                    <a:pt x="884" y="364"/>
                    <a:pt x="919" y="384"/>
                    <a:pt x="956" y="393"/>
                  </a:cubicBezTo>
                  <a:cubicBezTo>
                    <a:pt x="958" y="394"/>
                    <a:pt x="960" y="394"/>
                    <a:pt x="961" y="394"/>
                  </a:cubicBezTo>
                  <a:cubicBezTo>
                    <a:pt x="980" y="394"/>
                    <a:pt x="869" y="308"/>
                    <a:pt x="781" y="244"/>
                  </a:cubicBezTo>
                  <a:lnTo>
                    <a:pt x="781" y="231"/>
                  </a:lnTo>
                  <a:lnTo>
                    <a:pt x="807" y="260"/>
                  </a:lnTo>
                  <a:cubicBezTo>
                    <a:pt x="816" y="265"/>
                    <a:pt x="823" y="268"/>
                    <a:pt x="827" y="268"/>
                  </a:cubicBezTo>
                  <a:cubicBezTo>
                    <a:pt x="851" y="268"/>
                    <a:pt x="781" y="179"/>
                    <a:pt x="781" y="179"/>
                  </a:cubicBezTo>
                  <a:lnTo>
                    <a:pt x="781" y="179"/>
                  </a:lnTo>
                  <a:cubicBezTo>
                    <a:pt x="781" y="179"/>
                    <a:pt x="1037" y="367"/>
                    <a:pt x="1076" y="367"/>
                  </a:cubicBezTo>
                  <a:cubicBezTo>
                    <a:pt x="1077" y="368"/>
                    <a:pt x="1078" y="368"/>
                    <a:pt x="1078" y="368"/>
                  </a:cubicBezTo>
                  <a:cubicBezTo>
                    <a:pt x="1087" y="368"/>
                    <a:pt x="901" y="244"/>
                    <a:pt x="901" y="244"/>
                  </a:cubicBezTo>
                  <a:lnTo>
                    <a:pt x="901" y="244"/>
                  </a:lnTo>
                  <a:cubicBezTo>
                    <a:pt x="901" y="244"/>
                    <a:pt x="943" y="260"/>
                    <a:pt x="995" y="273"/>
                  </a:cubicBezTo>
                  <a:cubicBezTo>
                    <a:pt x="1037" y="273"/>
                    <a:pt x="901" y="205"/>
                    <a:pt x="833" y="163"/>
                  </a:cubicBezTo>
                  <a:lnTo>
                    <a:pt x="875" y="163"/>
                  </a:lnTo>
                  <a:cubicBezTo>
                    <a:pt x="877" y="164"/>
                    <a:pt x="879" y="164"/>
                    <a:pt x="880" y="164"/>
                  </a:cubicBezTo>
                  <a:cubicBezTo>
                    <a:pt x="904" y="164"/>
                    <a:pt x="619" y="1"/>
                    <a:pt x="619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2" name="Google Shape;722;p27"/>
            <p:cNvSpPr/>
            <p:nvPr/>
          </p:nvSpPr>
          <p:spPr>
            <a:xfrm>
              <a:off x="7315720" y="4458917"/>
              <a:ext cx="2061" cy="7654"/>
            </a:xfrm>
            <a:custGeom>
              <a:avLst/>
              <a:gdLst/>
              <a:ahLst/>
              <a:cxnLst/>
              <a:rect l="l" t="t" r="r" b="b"/>
              <a:pathLst>
                <a:path w="14" h="52" extrusionOk="0">
                  <a:moveTo>
                    <a:pt x="0" y="0"/>
                  </a:moveTo>
                  <a:cubicBezTo>
                    <a:pt x="0" y="26"/>
                    <a:pt x="13" y="52"/>
                    <a:pt x="13" y="52"/>
                  </a:cubicBezTo>
                  <a:cubicBezTo>
                    <a:pt x="13" y="52"/>
                    <a:pt x="0" y="26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3" name="Google Shape;723;p27"/>
            <p:cNvSpPr/>
            <p:nvPr/>
          </p:nvSpPr>
          <p:spPr>
            <a:xfrm>
              <a:off x="7306153" y="4504692"/>
              <a:ext cx="3385" cy="10156"/>
            </a:xfrm>
            <a:custGeom>
              <a:avLst/>
              <a:gdLst/>
              <a:ahLst/>
              <a:cxnLst/>
              <a:rect l="l" t="t" r="r" b="b"/>
              <a:pathLst>
                <a:path w="23" h="69" extrusionOk="0">
                  <a:moveTo>
                    <a:pt x="23" y="0"/>
                  </a:moveTo>
                  <a:lnTo>
                    <a:pt x="23" y="0"/>
                  </a:lnTo>
                  <a:cubicBezTo>
                    <a:pt x="12" y="33"/>
                    <a:pt x="1" y="68"/>
                    <a:pt x="6" y="68"/>
                  </a:cubicBezTo>
                  <a:cubicBezTo>
                    <a:pt x="7" y="68"/>
                    <a:pt x="8" y="67"/>
                    <a:pt x="10" y="65"/>
                  </a:cubicBezTo>
                  <a:cubicBezTo>
                    <a:pt x="10" y="65"/>
                    <a:pt x="10" y="39"/>
                    <a:pt x="23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4" name="Google Shape;724;p27"/>
            <p:cNvSpPr/>
            <p:nvPr/>
          </p:nvSpPr>
          <p:spPr>
            <a:xfrm>
              <a:off x="7206065" y="4438753"/>
              <a:ext cx="212833" cy="162198"/>
            </a:xfrm>
            <a:custGeom>
              <a:avLst/>
              <a:gdLst/>
              <a:ahLst/>
              <a:cxnLst/>
              <a:rect l="l" t="t" r="r" b="b"/>
              <a:pathLst>
                <a:path w="1446" h="1102" extrusionOk="0">
                  <a:moveTo>
                    <a:pt x="716" y="367"/>
                  </a:moveTo>
                  <a:cubicBezTo>
                    <a:pt x="716" y="367"/>
                    <a:pt x="716" y="380"/>
                    <a:pt x="729" y="380"/>
                  </a:cubicBezTo>
                  <a:cubicBezTo>
                    <a:pt x="729" y="367"/>
                    <a:pt x="716" y="367"/>
                    <a:pt x="716" y="367"/>
                  </a:cubicBezTo>
                  <a:close/>
                  <a:moveTo>
                    <a:pt x="731" y="402"/>
                  </a:moveTo>
                  <a:cubicBezTo>
                    <a:pt x="733" y="410"/>
                    <a:pt x="737" y="420"/>
                    <a:pt x="745" y="432"/>
                  </a:cubicBezTo>
                  <a:cubicBezTo>
                    <a:pt x="745" y="422"/>
                    <a:pt x="736" y="412"/>
                    <a:pt x="731" y="402"/>
                  </a:cubicBezTo>
                  <a:close/>
                  <a:moveTo>
                    <a:pt x="784" y="231"/>
                  </a:moveTo>
                  <a:cubicBezTo>
                    <a:pt x="839" y="299"/>
                    <a:pt x="920" y="380"/>
                    <a:pt x="959" y="432"/>
                  </a:cubicBezTo>
                  <a:cubicBezTo>
                    <a:pt x="891" y="380"/>
                    <a:pt x="784" y="286"/>
                    <a:pt x="758" y="257"/>
                  </a:cubicBezTo>
                  <a:cubicBezTo>
                    <a:pt x="771" y="257"/>
                    <a:pt x="810" y="270"/>
                    <a:pt x="826" y="299"/>
                  </a:cubicBezTo>
                  <a:cubicBezTo>
                    <a:pt x="839" y="299"/>
                    <a:pt x="810" y="270"/>
                    <a:pt x="784" y="231"/>
                  </a:cubicBezTo>
                  <a:close/>
                  <a:moveTo>
                    <a:pt x="664" y="244"/>
                  </a:moveTo>
                  <a:lnTo>
                    <a:pt x="664" y="244"/>
                  </a:lnTo>
                  <a:cubicBezTo>
                    <a:pt x="639" y="280"/>
                    <a:pt x="616" y="315"/>
                    <a:pt x="619" y="315"/>
                  </a:cubicBezTo>
                  <a:cubicBezTo>
                    <a:pt x="619" y="315"/>
                    <a:pt x="620" y="314"/>
                    <a:pt x="622" y="312"/>
                  </a:cubicBezTo>
                  <a:cubicBezTo>
                    <a:pt x="635" y="299"/>
                    <a:pt x="664" y="286"/>
                    <a:pt x="677" y="270"/>
                  </a:cubicBezTo>
                  <a:lnTo>
                    <a:pt x="690" y="270"/>
                  </a:lnTo>
                  <a:cubicBezTo>
                    <a:pt x="648" y="312"/>
                    <a:pt x="541" y="393"/>
                    <a:pt x="486" y="461"/>
                  </a:cubicBezTo>
                  <a:cubicBezTo>
                    <a:pt x="528" y="406"/>
                    <a:pt x="596" y="312"/>
                    <a:pt x="664" y="244"/>
                  </a:cubicBezTo>
                  <a:close/>
                  <a:moveTo>
                    <a:pt x="1174" y="660"/>
                  </a:moveTo>
                  <a:lnTo>
                    <a:pt x="1174" y="660"/>
                  </a:lnTo>
                  <a:cubicBezTo>
                    <a:pt x="1177" y="665"/>
                    <a:pt x="1179" y="667"/>
                    <a:pt x="1179" y="667"/>
                  </a:cubicBezTo>
                  <a:cubicBezTo>
                    <a:pt x="1179" y="667"/>
                    <a:pt x="1178" y="665"/>
                    <a:pt x="1176" y="662"/>
                  </a:cubicBezTo>
                  <a:cubicBezTo>
                    <a:pt x="1175" y="661"/>
                    <a:pt x="1175" y="661"/>
                    <a:pt x="1174" y="660"/>
                  </a:cubicBezTo>
                  <a:close/>
                  <a:moveTo>
                    <a:pt x="771" y="1"/>
                  </a:moveTo>
                  <a:cubicBezTo>
                    <a:pt x="771" y="1"/>
                    <a:pt x="323" y="219"/>
                    <a:pt x="362" y="219"/>
                  </a:cubicBezTo>
                  <a:cubicBezTo>
                    <a:pt x="363" y="219"/>
                    <a:pt x="364" y="218"/>
                    <a:pt x="366" y="218"/>
                  </a:cubicBezTo>
                  <a:cubicBezTo>
                    <a:pt x="373" y="218"/>
                    <a:pt x="381" y="218"/>
                    <a:pt x="388" y="216"/>
                  </a:cubicBezTo>
                  <a:lnTo>
                    <a:pt x="388" y="216"/>
                  </a:lnTo>
                  <a:cubicBezTo>
                    <a:pt x="304" y="269"/>
                    <a:pt x="165" y="351"/>
                    <a:pt x="204" y="351"/>
                  </a:cubicBezTo>
                  <a:cubicBezTo>
                    <a:pt x="272" y="338"/>
                    <a:pt x="324" y="312"/>
                    <a:pt x="324" y="312"/>
                  </a:cubicBezTo>
                  <a:lnTo>
                    <a:pt x="324" y="312"/>
                  </a:lnTo>
                  <a:cubicBezTo>
                    <a:pt x="324" y="312"/>
                    <a:pt x="86" y="475"/>
                    <a:pt x="107" y="475"/>
                  </a:cubicBezTo>
                  <a:cubicBezTo>
                    <a:pt x="107" y="475"/>
                    <a:pt x="109" y="474"/>
                    <a:pt x="110" y="474"/>
                  </a:cubicBezTo>
                  <a:cubicBezTo>
                    <a:pt x="149" y="461"/>
                    <a:pt x="486" y="231"/>
                    <a:pt x="486" y="231"/>
                  </a:cubicBezTo>
                  <a:lnTo>
                    <a:pt x="486" y="231"/>
                  </a:lnTo>
                  <a:cubicBezTo>
                    <a:pt x="486" y="231"/>
                    <a:pt x="394" y="345"/>
                    <a:pt x="417" y="345"/>
                  </a:cubicBezTo>
                  <a:cubicBezTo>
                    <a:pt x="420" y="345"/>
                    <a:pt x="426" y="343"/>
                    <a:pt x="434" y="338"/>
                  </a:cubicBezTo>
                  <a:cubicBezTo>
                    <a:pt x="460" y="325"/>
                    <a:pt x="502" y="299"/>
                    <a:pt x="528" y="257"/>
                  </a:cubicBezTo>
                  <a:lnTo>
                    <a:pt x="528" y="257"/>
                  </a:lnTo>
                  <a:cubicBezTo>
                    <a:pt x="515" y="286"/>
                    <a:pt x="486" y="312"/>
                    <a:pt x="486" y="312"/>
                  </a:cubicBezTo>
                  <a:cubicBezTo>
                    <a:pt x="372" y="389"/>
                    <a:pt x="220" y="501"/>
                    <a:pt x="252" y="501"/>
                  </a:cubicBezTo>
                  <a:cubicBezTo>
                    <a:pt x="254" y="501"/>
                    <a:pt x="256" y="501"/>
                    <a:pt x="259" y="500"/>
                  </a:cubicBezTo>
                  <a:cubicBezTo>
                    <a:pt x="308" y="490"/>
                    <a:pt x="358" y="457"/>
                    <a:pt x="386" y="435"/>
                  </a:cubicBezTo>
                  <a:lnTo>
                    <a:pt x="386" y="435"/>
                  </a:lnTo>
                  <a:cubicBezTo>
                    <a:pt x="301" y="511"/>
                    <a:pt x="1" y="799"/>
                    <a:pt x="13" y="799"/>
                  </a:cubicBezTo>
                  <a:cubicBezTo>
                    <a:pt x="14" y="799"/>
                    <a:pt x="15" y="799"/>
                    <a:pt x="16" y="798"/>
                  </a:cubicBezTo>
                  <a:cubicBezTo>
                    <a:pt x="68" y="785"/>
                    <a:pt x="379" y="487"/>
                    <a:pt x="379" y="487"/>
                  </a:cubicBezTo>
                  <a:lnTo>
                    <a:pt x="379" y="487"/>
                  </a:lnTo>
                  <a:cubicBezTo>
                    <a:pt x="379" y="487"/>
                    <a:pt x="257" y="693"/>
                    <a:pt x="269" y="693"/>
                  </a:cubicBezTo>
                  <a:cubicBezTo>
                    <a:pt x="269" y="693"/>
                    <a:pt x="270" y="692"/>
                    <a:pt x="272" y="691"/>
                  </a:cubicBezTo>
                  <a:cubicBezTo>
                    <a:pt x="298" y="662"/>
                    <a:pt x="405" y="513"/>
                    <a:pt x="447" y="448"/>
                  </a:cubicBezTo>
                  <a:lnTo>
                    <a:pt x="447" y="448"/>
                  </a:lnTo>
                  <a:cubicBezTo>
                    <a:pt x="447" y="474"/>
                    <a:pt x="434" y="500"/>
                    <a:pt x="447" y="500"/>
                  </a:cubicBezTo>
                  <a:lnTo>
                    <a:pt x="447" y="513"/>
                  </a:lnTo>
                  <a:cubicBezTo>
                    <a:pt x="473" y="500"/>
                    <a:pt x="567" y="419"/>
                    <a:pt x="567" y="419"/>
                  </a:cubicBezTo>
                  <a:lnTo>
                    <a:pt x="567" y="419"/>
                  </a:lnTo>
                  <a:cubicBezTo>
                    <a:pt x="567" y="419"/>
                    <a:pt x="333" y="840"/>
                    <a:pt x="360" y="840"/>
                  </a:cubicBezTo>
                  <a:cubicBezTo>
                    <a:pt x="362" y="840"/>
                    <a:pt x="364" y="839"/>
                    <a:pt x="366" y="837"/>
                  </a:cubicBezTo>
                  <a:cubicBezTo>
                    <a:pt x="392" y="811"/>
                    <a:pt x="447" y="717"/>
                    <a:pt x="486" y="649"/>
                  </a:cubicBezTo>
                  <a:lnTo>
                    <a:pt x="486" y="649"/>
                  </a:lnTo>
                  <a:cubicBezTo>
                    <a:pt x="410" y="788"/>
                    <a:pt x="242" y="1101"/>
                    <a:pt x="264" y="1101"/>
                  </a:cubicBezTo>
                  <a:cubicBezTo>
                    <a:pt x="266" y="1101"/>
                    <a:pt x="268" y="1100"/>
                    <a:pt x="272" y="1096"/>
                  </a:cubicBezTo>
                  <a:cubicBezTo>
                    <a:pt x="324" y="1041"/>
                    <a:pt x="635" y="474"/>
                    <a:pt x="635" y="474"/>
                  </a:cubicBezTo>
                  <a:lnTo>
                    <a:pt x="635" y="474"/>
                  </a:lnTo>
                  <a:cubicBezTo>
                    <a:pt x="635" y="474"/>
                    <a:pt x="560" y="624"/>
                    <a:pt x="580" y="624"/>
                  </a:cubicBezTo>
                  <a:cubicBezTo>
                    <a:pt x="581" y="624"/>
                    <a:pt x="582" y="624"/>
                    <a:pt x="583" y="623"/>
                  </a:cubicBezTo>
                  <a:cubicBezTo>
                    <a:pt x="607" y="611"/>
                    <a:pt x="665" y="498"/>
                    <a:pt x="704" y="426"/>
                  </a:cubicBezTo>
                  <a:lnTo>
                    <a:pt x="704" y="426"/>
                  </a:lnTo>
                  <a:cubicBezTo>
                    <a:pt x="703" y="433"/>
                    <a:pt x="703" y="440"/>
                    <a:pt x="703" y="448"/>
                  </a:cubicBezTo>
                  <a:cubicBezTo>
                    <a:pt x="716" y="419"/>
                    <a:pt x="716" y="406"/>
                    <a:pt x="729" y="380"/>
                  </a:cubicBezTo>
                  <a:lnTo>
                    <a:pt x="729" y="380"/>
                  </a:lnTo>
                  <a:cubicBezTo>
                    <a:pt x="716" y="393"/>
                    <a:pt x="716" y="393"/>
                    <a:pt x="716" y="406"/>
                  </a:cubicBezTo>
                  <a:lnTo>
                    <a:pt x="716" y="367"/>
                  </a:lnTo>
                  <a:cubicBezTo>
                    <a:pt x="716" y="351"/>
                    <a:pt x="716" y="338"/>
                    <a:pt x="729" y="338"/>
                  </a:cubicBezTo>
                  <a:lnTo>
                    <a:pt x="729" y="367"/>
                  </a:lnTo>
                  <a:lnTo>
                    <a:pt x="729" y="380"/>
                  </a:lnTo>
                  <a:cubicBezTo>
                    <a:pt x="729" y="385"/>
                    <a:pt x="729" y="389"/>
                    <a:pt x="730" y="394"/>
                  </a:cubicBezTo>
                  <a:lnTo>
                    <a:pt x="730" y="394"/>
                  </a:lnTo>
                  <a:cubicBezTo>
                    <a:pt x="729" y="394"/>
                    <a:pt x="729" y="393"/>
                    <a:pt x="729" y="393"/>
                  </a:cubicBezTo>
                  <a:lnTo>
                    <a:pt x="729" y="393"/>
                  </a:lnTo>
                  <a:cubicBezTo>
                    <a:pt x="729" y="396"/>
                    <a:pt x="730" y="399"/>
                    <a:pt x="731" y="402"/>
                  </a:cubicBezTo>
                  <a:lnTo>
                    <a:pt x="731" y="402"/>
                  </a:lnTo>
                  <a:cubicBezTo>
                    <a:pt x="730" y="399"/>
                    <a:pt x="730" y="397"/>
                    <a:pt x="730" y="394"/>
                  </a:cubicBezTo>
                  <a:lnTo>
                    <a:pt x="730" y="394"/>
                  </a:lnTo>
                  <a:cubicBezTo>
                    <a:pt x="772" y="462"/>
                    <a:pt x="839" y="594"/>
                    <a:pt x="865" y="610"/>
                  </a:cubicBezTo>
                  <a:cubicBezTo>
                    <a:pt x="866" y="611"/>
                    <a:pt x="867" y="611"/>
                    <a:pt x="867" y="611"/>
                  </a:cubicBezTo>
                  <a:cubicBezTo>
                    <a:pt x="885" y="611"/>
                    <a:pt x="810" y="461"/>
                    <a:pt x="810" y="461"/>
                  </a:cubicBezTo>
                  <a:lnTo>
                    <a:pt x="810" y="461"/>
                  </a:lnTo>
                  <a:cubicBezTo>
                    <a:pt x="810" y="461"/>
                    <a:pt x="1108" y="1015"/>
                    <a:pt x="1176" y="1080"/>
                  </a:cubicBezTo>
                  <a:cubicBezTo>
                    <a:pt x="1179" y="1082"/>
                    <a:pt x="1181" y="1083"/>
                    <a:pt x="1183" y="1083"/>
                  </a:cubicBezTo>
                  <a:cubicBezTo>
                    <a:pt x="1204" y="1083"/>
                    <a:pt x="1105" y="894"/>
                    <a:pt x="1023" y="748"/>
                  </a:cubicBezTo>
                  <a:lnTo>
                    <a:pt x="1023" y="748"/>
                  </a:lnTo>
                  <a:cubicBezTo>
                    <a:pt x="1046" y="780"/>
                    <a:pt x="1068" y="805"/>
                    <a:pt x="1082" y="811"/>
                  </a:cubicBezTo>
                  <a:cubicBezTo>
                    <a:pt x="1084" y="813"/>
                    <a:pt x="1086" y="814"/>
                    <a:pt x="1087" y="814"/>
                  </a:cubicBezTo>
                  <a:cubicBezTo>
                    <a:pt x="1111" y="814"/>
                    <a:pt x="878" y="406"/>
                    <a:pt x="878" y="406"/>
                  </a:cubicBezTo>
                  <a:lnTo>
                    <a:pt x="878" y="406"/>
                  </a:lnTo>
                  <a:cubicBezTo>
                    <a:pt x="878" y="406"/>
                    <a:pt x="959" y="487"/>
                    <a:pt x="1001" y="487"/>
                  </a:cubicBezTo>
                  <a:cubicBezTo>
                    <a:pt x="1014" y="487"/>
                    <a:pt x="1001" y="461"/>
                    <a:pt x="1001" y="432"/>
                  </a:cubicBezTo>
                  <a:lnTo>
                    <a:pt x="1001" y="432"/>
                  </a:lnTo>
                  <a:cubicBezTo>
                    <a:pt x="1039" y="498"/>
                    <a:pt x="1145" y="630"/>
                    <a:pt x="1174" y="660"/>
                  </a:cubicBezTo>
                  <a:lnTo>
                    <a:pt x="1174" y="660"/>
                  </a:lnTo>
                  <a:cubicBezTo>
                    <a:pt x="1151" y="625"/>
                    <a:pt x="1053" y="474"/>
                    <a:pt x="1053" y="474"/>
                  </a:cubicBezTo>
                  <a:lnTo>
                    <a:pt x="1053" y="474"/>
                  </a:lnTo>
                  <a:cubicBezTo>
                    <a:pt x="1053" y="474"/>
                    <a:pt x="1377" y="756"/>
                    <a:pt x="1419" y="785"/>
                  </a:cubicBezTo>
                  <a:cubicBezTo>
                    <a:pt x="1421" y="786"/>
                    <a:pt x="1422" y="786"/>
                    <a:pt x="1423" y="786"/>
                  </a:cubicBezTo>
                  <a:cubicBezTo>
                    <a:pt x="1446" y="786"/>
                    <a:pt x="1154" y="501"/>
                    <a:pt x="1063" y="415"/>
                  </a:cubicBezTo>
                  <a:lnTo>
                    <a:pt x="1063" y="415"/>
                  </a:lnTo>
                  <a:cubicBezTo>
                    <a:pt x="1091" y="440"/>
                    <a:pt x="1140" y="478"/>
                    <a:pt x="1189" y="487"/>
                  </a:cubicBezTo>
                  <a:cubicBezTo>
                    <a:pt x="1231" y="487"/>
                    <a:pt x="1082" y="380"/>
                    <a:pt x="972" y="299"/>
                  </a:cubicBezTo>
                  <a:cubicBezTo>
                    <a:pt x="972" y="299"/>
                    <a:pt x="959" y="299"/>
                    <a:pt x="959" y="286"/>
                  </a:cubicBezTo>
                  <a:lnTo>
                    <a:pt x="959" y="286"/>
                  </a:lnTo>
                  <a:cubicBezTo>
                    <a:pt x="972" y="299"/>
                    <a:pt x="1001" y="312"/>
                    <a:pt x="1014" y="325"/>
                  </a:cubicBezTo>
                  <a:cubicBezTo>
                    <a:pt x="1020" y="327"/>
                    <a:pt x="1024" y="328"/>
                    <a:pt x="1027" y="328"/>
                  </a:cubicBezTo>
                  <a:cubicBezTo>
                    <a:pt x="1063" y="328"/>
                    <a:pt x="959" y="205"/>
                    <a:pt x="959" y="205"/>
                  </a:cubicBezTo>
                  <a:lnTo>
                    <a:pt x="959" y="205"/>
                  </a:lnTo>
                  <a:cubicBezTo>
                    <a:pt x="959" y="205"/>
                    <a:pt x="1296" y="448"/>
                    <a:pt x="1338" y="461"/>
                  </a:cubicBezTo>
                  <a:cubicBezTo>
                    <a:pt x="1339" y="461"/>
                    <a:pt x="1340" y="462"/>
                    <a:pt x="1341" y="462"/>
                  </a:cubicBezTo>
                  <a:cubicBezTo>
                    <a:pt x="1360" y="462"/>
                    <a:pt x="1121" y="286"/>
                    <a:pt x="1121" y="286"/>
                  </a:cubicBezTo>
                  <a:lnTo>
                    <a:pt x="1121" y="286"/>
                  </a:lnTo>
                  <a:cubicBezTo>
                    <a:pt x="1121" y="286"/>
                    <a:pt x="1176" y="325"/>
                    <a:pt x="1244" y="325"/>
                  </a:cubicBezTo>
                  <a:cubicBezTo>
                    <a:pt x="1246" y="326"/>
                    <a:pt x="1248" y="326"/>
                    <a:pt x="1249" y="326"/>
                  </a:cubicBezTo>
                  <a:cubicBezTo>
                    <a:pt x="1263" y="326"/>
                    <a:pt x="1116" y="240"/>
                    <a:pt x="1040" y="189"/>
                  </a:cubicBezTo>
                  <a:lnTo>
                    <a:pt x="1040" y="189"/>
                  </a:lnTo>
                  <a:cubicBezTo>
                    <a:pt x="1040" y="189"/>
                    <a:pt x="1069" y="205"/>
                    <a:pt x="1082" y="205"/>
                  </a:cubicBezTo>
                  <a:cubicBezTo>
                    <a:pt x="1150" y="205"/>
                    <a:pt x="771" y="1"/>
                    <a:pt x="77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5" name="Google Shape;725;p27"/>
            <p:cNvSpPr/>
            <p:nvPr/>
          </p:nvSpPr>
          <p:spPr>
            <a:xfrm>
              <a:off x="7315720" y="4502190"/>
              <a:ext cx="3827" cy="10156"/>
            </a:xfrm>
            <a:custGeom>
              <a:avLst/>
              <a:gdLst/>
              <a:ahLst/>
              <a:cxnLst/>
              <a:rect l="l" t="t" r="r" b="b"/>
              <a:pathLst>
                <a:path w="26" h="69" extrusionOk="0">
                  <a:moveTo>
                    <a:pt x="0" y="1"/>
                  </a:moveTo>
                  <a:cubicBezTo>
                    <a:pt x="0" y="43"/>
                    <a:pt x="13" y="69"/>
                    <a:pt x="13" y="69"/>
                  </a:cubicBezTo>
                  <a:cubicBezTo>
                    <a:pt x="26" y="69"/>
                    <a:pt x="13" y="43"/>
                    <a:pt x="0" y="1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6" name="Google Shape;726;p27"/>
            <p:cNvSpPr/>
            <p:nvPr/>
          </p:nvSpPr>
          <p:spPr>
            <a:xfrm>
              <a:off x="7305711" y="4532215"/>
              <a:ext cx="3827" cy="12364"/>
            </a:xfrm>
            <a:custGeom>
              <a:avLst/>
              <a:gdLst/>
              <a:ahLst/>
              <a:cxnLst/>
              <a:rect l="l" t="t" r="r" b="b"/>
              <a:pathLst>
                <a:path w="26" h="84" extrusionOk="0">
                  <a:moveTo>
                    <a:pt x="26" y="1"/>
                  </a:moveTo>
                  <a:cubicBezTo>
                    <a:pt x="16" y="32"/>
                    <a:pt x="6" y="72"/>
                    <a:pt x="2" y="82"/>
                  </a:cubicBezTo>
                  <a:lnTo>
                    <a:pt x="2" y="82"/>
                  </a:lnTo>
                  <a:cubicBezTo>
                    <a:pt x="13" y="80"/>
                    <a:pt x="14" y="54"/>
                    <a:pt x="26" y="1"/>
                  </a:cubicBezTo>
                  <a:close/>
                  <a:moveTo>
                    <a:pt x="2" y="82"/>
                  </a:moveTo>
                  <a:cubicBezTo>
                    <a:pt x="1" y="82"/>
                    <a:pt x="1" y="82"/>
                    <a:pt x="0" y="82"/>
                  </a:cubicBezTo>
                  <a:cubicBezTo>
                    <a:pt x="0" y="83"/>
                    <a:pt x="0" y="84"/>
                    <a:pt x="0" y="84"/>
                  </a:cubicBezTo>
                  <a:cubicBezTo>
                    <a:pt x="1" y="84"/>
                    <a:pt x="1" y="83"/>
                    <a:pt x="2" y="82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7" name="Google Shape;727;p27"/>
            <p:cNvSpPr/>
            <p:nvPr/>
          </p:nvSpPr>
          <p:spPr>
            <a:xfrm>
              <a:off x="7188550" y="4454502"/>
              <a:ext cx="248305" cy="189869"/>
            </a:xfrm>
            <a:custGeom>
              <a:avLst/>
              <a:gdLst/>
              <a:ahLst/>
              <a:cxnLst/>
              <a:rect l="l" t="t" r="r" b="b"/>
              <a:pathLst>
                <a:path w="1687" h="1290" extrusionOk="0">
                  <a:moveTo>
                    <a:pt x="835" y="435"/>
                  </a:moveTo>
                  <a:cubicBezTo>
                    <a:pt x="835" y="448"/>
                    <a:pt x="835" y="448"/>
                    <a:pt x="848" y="448"/>
                  </a:cubicBezTo>
                  <a:lnTo>
                    <a:pt x="835" y="435"/>
                  </a:lnTo>
                  <a:close/>
                  <a:moveTo>
                    <a:pt x="848" y="406"/>
                  </a:moveTo>
                  <a:lnTo>
                    <a:pt x="848" y="435"/>
                  </a:lnTo>
                  <a:lnTo>
                    <a:pt x="848" y="448"/>
                  </a:lnTo>
                  <a:cubicBezTo>
                    <a:pt x="835" y="461"/>
                    <a:pt x="835" y="474"/>
                    <a:pt x="835" y="487"/>
                  </a:cubicBezTo>
                  <a:lnTo>
                    <a:pt x="835" y="435"/>
                  </a:lnTo>
                  <a:cubicBezTo>
                    <a:pt x="835" y="422"/>
                    <a:pt x="835" y="406"/>
                    <a:pt x="848" y="406"/>
                  </a:cubicBezTo>
                  <a:close/>
                  <a:moveTo>
                    <a:pt x="916" y="273"/>
                  </a:moveTo>
                  <a:lnTo>
                    <a:pt x="916" y="273"/>
                  </a:lnTo>
                  <a:cubicBezTo>
                    <a:pt x="984" y="354"/>
                    <a:pt x="1065" y="461"/>
                    <a:pt x="1120" y="516"/>
                  </a:cubicBezTo>
                  <a:cubicBezTo>
                    <a:pt x="1039" y="448"/>
                    <a:pt x="916" y="341"/>
                    <a:pt x="877" y="312"/>
                  </a:cubicBezTo>
                  <a:lnTo>
                    <a:pt x="890" y="299"/>
                  </a:lnTo>
                  <a:cubicBezTo>
                    <a:pt x="903" y="312"/>
                    <a:pt x="945" y="325"/>
                    <a:pt x="958" y="354"/>
                  </a:cubicBezTo>
                  <a:cubicBezTo>
                    <a:pt x="960" y="356"/>
                    <a:pt x="961" y="356"/>
                    <a:pt x="961" y="356"/>
                  </a:cubicBezTo>
                  <a:cubicBezTo>
                    <a:pt x="964" y="356"/>
                    <a:pt x="941" y="318"/>
                    <a:pt x="916" y="273"/>
                  </a:cubicBezTo>
                  <a:close/>
                  <a:moveTo>
                    <a:pt x="767" y="299"/>
                  </a:moveTo>
                  <a:lnTo>
                    <a:pt x="767" y="299"/>
                  </a:lnTo>
                  <a:cubicBezTo>
                    <a:pt x="744" y="335"/>
                    <a:pt x="722" y="370"/>
                    <a:pt x="725" y="370"/>
                  </a:cubicBezTo>
                  <a:cubicBezTo>
                    <a:pt x="725" y="370"/>
                    <a:pt x="726" y="369"/>
                    <a:pt x="728" y="367"/>
                  </a:cubicBezTo>
                  <a:cubicBezTo>
                    <a:pt x="741" y="354"/>
                    <a:pt x="767" y="341"/>
                    <a:pt x="796" y="325"/>
                  </a:cubicBezTo>
                  <a:lnTo>
                    <a:pt x="796" y="325"/>
                  </a:lnTo>
                  <a:cubicBezTo>
                    <a:pt x="754" y="367"/>
                    <a:pt x="634" y="474"/>
                    <a:pt x="566" y="542"/>
                  </a:cubicBezTo>
                  <a:cubicBezTo>
                    <a:pt x="621" y="474"/>
                    <a:pt x="702" y="380"/>
                    <a:pt x="767" y="299"/>
                  </a:cubicBezTo>
                  <a:close/>
                  <a:moveTo>
                    <a:pt x="890" y="1"/>
                  </a:moveTo>
                  <a:cubicBezTo>
                    <a:pt x="890" y="1"/>
                    <a:pt x="349" y="273"/>
                    <a:pt x="430" y="273"/>
                  </a:cubicBezTo>
                  <a:cubicBezTo>
                    <a:pt x="443" y="260"/>
                    <a:pt x="472" y="260"/>
                    <a:pt x="485" y="260"/>
                  </a:cubicBezTo>
                  <a:cubicBezTo>
                    <a:pt x="385" y="308"/>
                    <a:pt x="212" y="407"/>
                    <a:pt x="234" y="407"/>
                  </a:cubicBezTo>
                  <a:cubicBezTo>
                    <a:pt x="236" y="407"/>
                    <a:pt x="238" y="407"/>
                    <a:pt x="242" y="406"/>
                  </a:cubicBezTo>
                  <a:cubicBezTo>
                    <a:pt x="323" y="406"/>
                    <a:pt x="391" y="367"/>
                    <a:pt x="391" y="367"/>
                  </a:cubicBezTo>
                  <a:lnTo>
                    <a:pt x="391" y="367"/>
                  </a:lnTo>
                  <a:cubicBezTo>
                    <a:pt x="391" y="367"/>
                    <a:pt x="99" y="556"/>
                    <a:pt x="131" y="556"/>
                  </a:cubicBezTo>
                  <a:cubicBezTo>
                    <a:pt x="132" y="556"/>
                    <a:pt x="133" y="555"/>
                    <a:pt x="135" y="555"/>
                  </a:cubicBezTo>
                  <a:cubicBezTo>
                    <a:pt x="187" y="542"/>
                    <a:pt x="566" y="273"/>
                    <a:pt x="566" y="273"/>
                  </a:cubicBezTo>
                  <a:lnTo>
                    <a:pt x="566" y="273"/>
                  </a:lnTo>
                  <a:cubicBezTo>
                    <a:pt x="566" y="273"/>
                    <a:pt x="447" y="412"/>
                    <a:pt x="489" y="412"/>
                  </a:cubicBezTo>
                  <a:cubicBezTo>
                    <a:pt x="494" y="412"/>
                    <a:pt x="501" y="410"/>
                    <a:pt x="511" y="406"/>
                  </a:cubicBezTo>
                  <a:cubicBezTo>
                    <a:pt x="540" y="380"/>
                    <a:pt x="579" y="354"/>
                    <a:pt x="621" y="312"/>
                  </a:cubicBezTo>
                  <a:lnTo>
                    <a:pt x="621" y="312"/>
                  </a:lnTo>
                  <a:cubicBezTo>
                    <a:pt x="592" y="341"/>
                    <a:pt x="579" y="367"/>
                    <a:pt x="566" y="380"/>
                  </a:cubicBezTo>
                  <a:cubicBezTo>
                    <a:pt x="430" y="461"/>
                    <a:pt x="242" y="597"/>
                    <a:pt x="310" y="597"/>
                  </a:cubicBezTo>
                  <a:cubicBezTo>
                    <a:pt x="366" y="573"/>
                    <a:pt x="430" y="525"/>
                    <a:pt x="459" y="500"/>
                  </a:cubicBezTo>
                  <a:lnTo>
                    <a:pt x="459" y="500"/>
                  </a:lnTo>
                  <a:cubicBezTo>
                    <a:pt x="376" y="582"/>
                    <a:pt x="0" y="948"/>
                    <a:pt x="22" y="948"/>
                  </a:cubicBezTo>
                  <a:cubicBezTo>
                    <a:pt x="22" y="948"/>
                    <a:pt x="23" y="948"/>
                    <a:pt x="25" y="947"/>
                  </a:cubicBezTo>
                  <a:cubicBezTo>
                    <a:pt x="93" y="908"/>
                    <a:pt x="459" y="568"/>
                    <a:pt x="459" y="568"/>
                  </a:cubicBezTo>
                  <a:lnTo>
                    <a:pt x="459" y="568"/>
                  </a:lnTo>
                  <a:cubicBezTo>
                    <a:pt x="459" y="568"/>
                    <a:pt x="306" y="802"/>
                    <a:pt x="317" y="802"/>
                  </a:cubicBezTo>
                  <a:cubicBezTo>
                    <a:pt x="318" y="802"/>
                    <a:pt x="320" y="801"/>
                    <a:pt x="323" y="798"/>
                  </a:cubicBezTo>
                  <a:cubicBezTo>
                    <a:pt x="349" y="772"/>
                    <a:pt x="483" y="612"/>
                    <a:pt x="523" y="531"/>
                  </a:cubicBezTo>
                  <a:lnTo>
                    <a:pt x="523" y="531"/>
                  </a:lnTo>
                  <a:cubicBezTo>
                    <a:pt x="511" y="557"/>
                    <a:pt x="511" y="597"/>
                    <a:pt x="511" y="597"/>
                  </a:cubicBezTo>
                  <a:cubicBezTo>
                    <a:pt x="566" y="597"/>
                    <a:pt x="660" y="503"/>
                    <a:pt x="660" y="503"/>
                  </a:cubicBezTo>
                  <a:lnTo>
                    <a:pt x="660" y="503"/>
                  </a:lnTo>
                  <a:cubicBezTo>
                    <a:pt x="660" y="503"/>
                    <a:pt x="385" y="975"/>
                    <a:pt x="412" y="975"/>
                  </a:cubicBezTo>
                  <a:cubicBezTo>
                    <a:pt x="413" y="975"/>
                    <a:pt x="415" y="975"/>
                    <a:pt x="417" y="973"/>
                  </a:cubicBezTo>
                  <a:cubicBezTo>
                    <a:pt x="459" y="947"/>
                    <a:pt x="524" y="840"/>
                    <a:pt x="579" y="772"/>
                  </a:cubicBezTo>
                  <a:lnTo>
                    <a:pt x="579" y="772"/>
                  </a:lnTo>
                  <a:cubicBezTo>
                    <a:pt x="491" y="924"/>
                    <a:pt x="283" y="1289"/>
                    <a:pt x="303" y="1289"/>
                  </a:cubicBezTo>
                  <a:cubicBezTo>
                    <a:pt x="304" y="1289"/>
                    <a:pt x="307" y="1287"/>
                    <a:pt x="310" y="1284"/>
                  </a:cubicBezTo>
                  <a:cubicBezTo>
                    <a:pt x="391" y="1203"/>
                    <a:pt x="741" y="555"/>
                    <a:pt x="741" y="555"/>
                  </a:cubicBezTo>
                  <a:lnTo>
                    <a:pt x="741" y="555"/>
                  </a:lnTo>
                  <a:cubicBezTo>
                    <a:pt x="741" y="555"/>
                    <a:pt x="659" y="733"/>
                    <a:pt x="669" y="733"/>
                  </a:cubicBezTo>
                  <a:cubicBezTo>
                    <a:pt x="670" y="733"/>
                    <a:pt x="671" y="732"/>
                    <a:pt x="673" y="730"/>
                  </a:cubicBezTo>
                  <a:cubicBezTo>
                    <a:pt x="701" y="718"/>
                    <a:pt x="775" y="582"/>
                    <a:pt x="827" y="500"/>
                  </a:cubicBezTo>
                  <a:lnTo>
                    <a:pt x="827" y="500"/>
                  </a:lnTo>
                  <a:cubicBezTo>
                    <a:pt x="822" y="510"/>
                    <a:pt x="822" y="520"/>
                    <a:pt x="822" y="529"/>
                  </a:cubicBezTo>
                  <a:cubicBezTo>
                    <a:pt x="835" y="503"/>
                    <a:pt x="835" y="474"/>
                    <a:pt x="848" y="461"/>
                  </a:cubicBezTo>
                  <a:cubicBezTo>
                    <a:pt x="848" y="461"/>
                    <a:pt x="848" y="461"/>
                    <a:pt x="848" y="461"/>
                  </a:cubicBezTo>
                  <a:lnTo>
                    <a:pt x="848" y="461"/>
                  </a:lnTo>
                  <a:cubicBezTo>
                    <a:pt x="848" y="474"/>
                    <a:pt x="864" y="487"/>
                    <a:pt x="864" y="503"/>
                  </a:cubicBezTo>
                  <a:cubicBezTo>
                    <a:pt x="864" y="499"/>
                    <a:pt x="864" y="494"/>
                    <a:pt x="864" y="490"/>
                  </a:cubicBezTo>
                  <a:lnTo>
                    <a:pt x="864" y="490"/>
                  </a:lnTo>
                  <a:cubicBezTo>
                    <a:pt x="910" y="574"/>
                    <a:pt x="985" y="694"/>
                    <a:pt x="997" y="717"/>
                  </a:cubicBezTo>
                  <a:cubicBezTo>
                    <a:pt x="998" y="717"/>
                    <a:pt x="1000" y="718"/>
                    <a:pt x="1001" y="718"/>
                  </a:cubicBezTo>
                  <a:cubicBezTo>
                    <a:pt x="1033" y="718"/>
                    <a:pt x="945" y="542"/>
                    <a:pt x="945" y="542"/>
                  </a:cubicBezTo>
                  <a:lnTo>
                    <a:pt x="945" y="542"/>
                  </a:lnTo>
                  <a:cubicBezTo>
                    <a:pt x="945" y="542"/>
                    <a:pt x="1295" y="1190"/>
                    <a:pt x="1376" y="1258"/>
                  </a:cubicBezTo>
                  <a:cubicBezTo>
                    <a:pt x="1379" y="1261"/>
                    <a:pt x="1382" y="1263"/>
                    <a:pt x="1383" y="1263"/>
                  </a:cubicBezTo>
                  <a:cubicBezTo>
                    <a:pt x="1403" y="1263"/>
                    <a:pt x="1195" y="898"/>
                    <a:pt x="1107" y="746"/>
                  </a:cubicBezTo>
                  <a:lnTo>
                    <a:pt x="1107" y="746"/>
                  </a:lnTo>
                  <a:cubicBezTo>
                    <a:pt x="1146" y="811"/>
                    <a:pt x="1214" y="921"/>
                    <a:pt x="1253" y="960"/>
                  </a:cubicBezTo>
                  <a:cubicBezTo>
                    <a:pt x="1255" y="962"/>
                    <a:pt x="1258" y="962"/>
                    <a:pt x="1259" y="962"/>
                  </a:cubicBezTo>
                  <a:cubicBezTo>
                    <a:pt x="1299" y="962"/>
                    <a:pt x="1026" y="474"/>
                    <a:pt x="1026" y="474"/>
                  </a:cubicBezTo>
                  <a:lnTo>
                    <a:pt x="1026" y="474"/>
                  </a:lnTo>
                  <a:cubicBezTo>
                    <a:pt x="1026" y="474"/>
                    <a:pt x="1120" y="568"/>
                    <a:pt x="1159" y="584"/>
                  </a:cubicBezTo>
                  <a:lnTo>
                    <a:pt x="1172" y="568"/>
                  </a:lnTo>
                  <a:cubicBezTo>
                    <a:pt x="1172" y="568"/>
                    <a:pt x="1159" y="542"/>
                    <a:pt x="1159" y="516"/>
                  </a:cubicBezTo>
                  <a:lnTo>
                    <a:pt x="1159" y="516"/>
                  </a:lnTo>
                  <a:cubicBezTo>
                    <a:pt x="1201" y="584"/>
                    <a:pt x="1334" y="759"/>
                    <a:pt x="1363" y="785"/>
                  </a:cubicBezTo>
                  <a:cubicBezTo>
                    <a:pt x="1365" y="786"/>
                    <a:pt x="1366" y="787"/>
                    <a:pt x="1367" y="787"/>
                  </a:cubicBezTo>
                  <a:cubicBezTo>
                    <a:pt x="1385" y="787"/>
                    <a:pt x="1227" y="555"/>
                    <a:pt x="1227" y="555"/>
                  </a:cubicBezTo>
                  <a:lnTo>
                    <a:pt x="1227" y="555"/>
                  </a:lnTo>
                  <a:cubicBezTo>
                    <a:pt x="1227" y="555"/>
                    <a:pt x="1593" y="892"/>
                    <a:pt x="1658" y="921"/>
                  </a:cubicBezTo>
                  <a:cubicBezTo>
                    <a:pt x="1659" y="922"/>
                    <a:pt x="1661" y="922"/>
                    <a:pt x="1661" y="922"/>
                  </a:cubicBezTo>
                  <a:cubicBezTo>
                    <a:pt x="1686" y="922"/>
                    <a:pt x="1252" y="515"/>
                    <a:pt x="1214" y="474"/>
                  </a:cubicBezTo>
                  <a:lnTo>
                    <a:pt x="1214" y="474"/>
                  </a:lnTo>
                  <a:cubicBezTo>
                    <a:pt x="1227" y="487"/>
                    <a:pt x="1308" y="555"/>
                    <a:pt x="1376" y="568"/>
                  </a:cubicBezTo>
                  <a:cubicBezTo>
                    <a:pt x="1379" y="569"/>
                    <a:pt x="1381" y="569"/>
                    <a:pt x="1383" y="569"/>
                  </a:cubicBezTo>
                  <a:cubicBezTo>
                    <a:pt x="1412" y="569"/>
                    <a:pt x="1246" y="444"/>
                    <a:pt x="1133" y="367"/>
                  </a:cubicBezTo>
                  <a:cubicBezTo>
                    <a:pt x="1120" y="354"/>
                    <a:pt x="1120" y="354"/>
                    <a:pt x="1120" y="341"/>
                  </a:cubicBezTo>
                  <a:lnTo>
                    <a:pt x="1120" y="341"/>
                  </a:lnTo>
                  <a:cubicBezTo>
                    <a:pt x="1133" y="354"/>
                    <a:pt x="1159" y="367"/>
                    <a:pt x="1172" y="380"/>
                  </a:cubicBezTo>
                  <a:cubicBezTo>
                    <a:pt x="1181" y="385"/>
                    <a:pt x="1188" y="387"/>
                    <a:pt x="1192" y="387"/>
                  </a:cubicBezTo>
                  <a:cubicBezTo>
                    <a:pt x="1224" y="387"/>
                    <a:pt x="1120" y="260"/>
                    <a:pt x="1120" y="260"/>
                  </a:cubicBezTo>
                  <a:lnTo>
                    <a:pt x="1120" y="260"/>
                  </a:lnTo>
                  <a:cubicBezTo>
                    <a:pt x="1120" y="260"/>
                    <a:pt x="1496" y="529"/>
                    <a:pt x="1551" y="542"/>
                  </a:cubicBezTo>
                  <a:cubicBezTo>
                    <a:pt x="1552" y="542"/>
                    <a:pt x="1553" y="543"/>
                    <a:pt x="1554" y="543"/>
                  </a:cubicBezTo>
                  <a:cubicBezTo>
                    <a:pt x="1575" y="543"/>
                    <a:pt x="1295" y="354"/>
                    <a:pt x="1295" y="354"/>
                  </a:cubicBezTo>
                  <a:lnTo>
                    <a:pt x="1295" y="354"/>
                  </a:lnTo>
                  <a:cubicBezTo>
                    <a:pt x="1295" y="354"/>
                    <a:pt x="1363" y="380"/>
                    <a:pt x="1444" y="393"/>
                  </a:cubicBezTo>
                  <a:cubicBezTo>
                    <a:pt x="1447" y="394"/>
                    <a:pt x="1449" y="394"/>
                    <a:pt x="1451" y="394"/>
                  </a:cubicBezTo>
                  <a:cubicBezTo>
                    <a:pt x="1474" y="394"/>
                    <a:pt x="1319" y="305"/>
                    <a:pt x="1217" y="241"/>
                  </a:cubicBezTo>
                  <a:lnTo>
                    <a:pt x="1217" y="241"/>
                  </a:lnTo>
                  <a:cubicBezTo>
                    <a:pt x="1226" y="244"/>
                    <a:pt x="1237" y="244"/>
                    <a:pt x="1253" y="244"/>
                  </a:cubicBezTo>
                  <a:cubicBezTo>
                    <a:pt x="1334" y="244"/>
                    <a:pt x="890" y="1"/>
                    <a:pt x="890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8" name="Google Shape;728;p27"/>
            <p:cNvSpPr/>
            <p:nvPr/>
          </p:nvSpPr>
          <p:spPr>
            <a:xfrm>
              <a:off x="7315720" y="4528536"/>
              <a:ext cx="3827" cy="13983"/>
            </a:xfrm>
            <a:custGeom>
              <a:avLst/>
              <a:gdLst/>
              <a:ahLst/>
              <a:cxnLst/>
              <a:rect l="l" t="t" r="r" b="b"/>
              <a:pathLst>
                <a:path w="26" h="95" extrusionOk="0">
                  <a:moveTo>
                    <a:pt x="0" y="0"/>
                  </a:moveTo>
                  <a:lnTo>
                    <a:pt x="0" y="0"/>
                  </a:lnTo>
                  <a:cubicBezTo>
                    <a:pt x="13" y="52"/>
                    <a:pt x="13" y="94"/>
                    <a:pt x="26" y="94"/>
                  </a:cubicBezTo>
                  <a:cubicBezTo>
                    <a:pt x="26" y="94"/>
                    <a:pt x="13" y="52"/>
                    <a:pt x="0" y="0"/>
                  </a:cubicBezTo>
                  <a:close/>
                </a:path>
              </a:pathLst>
            </a:custGeom>
            <a:solidFill>
              <a:srgbClr val="0C55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29" name="Google Shape;729;p27"/>
            <p:cNvSpPr/>
            <p:nvPr/>
          </p:nvSpPr>
          <p:spPr>
            <a:xfrm>
              <a:off x="7271711" y="4478346"/>
              <a:ext cx="95525" cy="177947"/>
            </a:xfrm>
            <a:custGeom>
              <a:avLst/>
              <a:gdLst/>
              <a:ahLst/>
              <a:cxnLst/>
              <a:rect l="l" t="t" r="r" b="b"/>
              <a:pathLst>
                <a:path w="649" h="1209" extrusionOk="0">
                  <a:moveTo>
                    <a:pt x="257" y="1"/>
                  </a:moveTo>
                  <a:lnTo>
                    <a:pt x="163" y="341"/>
                  </a:lnTo>
                  <a:lnTo>
                    <a:pt x="1" y="1041"/>
                  </a:lnTo>
                  <a:lnTo>
                    <a:pt x="231" y="448"/>
                  </a:lnTo>
                  <a:lnTo>
                    <a:pt x="231" y="448"/>
                  </a:lnTo>
                  <a:cubicBezTo>
                    <a:pt x="231" y="448"/>
                    <a:pt x="150" y="730"/>
                    <a:pt x="150" y="853"/>
                  </a:cubicBezTo>
                  <a:cubicBezTo>
                    <a:pt x="150" y="866"/>
                    <a:pt x="152" y="872"/>
                    <a:pt x="155" y="872"/>
                  </a:cubicBezTo>
                  <a:cubicBezTo>
                    <a:pt x="181" y="872"/>
                    <a:pt x="299" y="487"/>
                    <a:pt x="299" y="487"/>
                  </a:cubicBezTo>
                  <a:lnTo>
                    <a:pt x="299" y="487"/>
                  </a:lnTo>
                  <a:cubicBezTo>
                    <a:pt x="299" y="487"/>
                    <a:pt x="226" y="1209"/>
                    <a:pt x="241" y="1209"/>
                  </a:cubicBezTo>
                  <a:cubicBezTo>
                    <a:pt x="242" y="1209"/>
                    <a:pt x="243" y="1207"/>
                    <a:pt x="244" y="1203"/>
                  </a:cubicBezTo>
                  <a:cubicBezTo>
                    <a:pt x="257" y="1122"/>
                    <a:pt x="312" y="542"/>
                    <a:pt x="312" y="542"/>
                  </a:cubicBezTo>
                  <a:cubicBezTo>
                    <a:pt x="312" y="542"/>
                    <a:pt x="419" y="908"/>
                    <a:pt x="445" y="934"/>
                  </a:cubicBezTo>
                  <a:cubicBezTo>
                    <a:pt x="446" y="935"/>
                    <a:pt x="446" y="935"/>
                    <a:pt x="447" y="935"/>
                  </a:cubicBezTo>
                  <a:cubicBezTo>
                    <a:pt x="469" y="935"/>
                    <a:pt x="380" y="529"/>
                    <a:pt x="380" y="529"/>
                  </a:cubicBezTo>
                  <a:lnTo>
                    <a:pt x="380" y="529"/>
                  </a:lnTo>
                  <a:cubicBezTo>
                    <a:pt x="380" y="529"/>
                    <a:pt x="607" y="1028"/>
                    <a:pt x="623" y="1028"/>
                  </a:cubicBezTo>
                  <a:cubicBezTo>
                    <a:pt x="649" y="1028"/>
                    <a:pt x="257" y="1"/>
                    <a:pt x="257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0" name="Google Shape;730;p27"/>
            <p:cNvSpPr/>
            <p:nvPr/>
          </p:nvSpPr>
          <p:spPr>
            <a:xfrm>
              <a:off x="7282750" y="4375463"/>
              <a:ext cx="58728" cy="32675"/>
            </a:xfrm>
            <a:custGeom>
              <a:avLst/>
              <a:gdLst/>
              <a:ahLst/>
              <a:cxnLst/>
              <a:rect l="l" t="t" r="r" b="b"/>
              <a:pathLst>
                <a:path w="399" h="222" extrusionOk="0">
                  <a:moveTo>
                    <a:pt x="90" y="81"/>
                  </a:moveTo>
                  <a:cubicBezTo>
                    <a:pt x="89" y="81"/>
                    <a:pt x="89" y="81"/>
                    <a:pt x="88" y="81"/>
                  </a:cubicBezTo>
                  <a:cubicBezTo>
                    <a:pt x="87" y="82"/>
                    <a:pt x="87" y="82"/>
                    <a:pt x="87" y="82"/>
                  </a:cubicBezTo>
                  <a:cubicBezTo>
                    <a:pt x="88" y="82"/>
                    <a:pt x="89" y="82"/>
                    <a:pt x="90" y="81"/>
                  </a:cubicBezTo>
                  <a:close/>
                  <a:moveTo>
                    <a:pt x="208" y="0"/>
                  </a:moveTo>
                  <a:cubicBezTo>
                    <a:pt x="208" y="0"/>
                    <a:pt x="109" y="70"/>
                    <a:pt x="90" y="81"/>
                  </a:cubicBezTo>
                  <a:lnTo>
                    <a:pt x="90" y="81"/>
                  </a:lnTo>
                  <a:cubicBezTo>
                    <a:pt x="108" y="78"/>
                    <a:pt x="182" y="52"/>
                    <a:pt x="182" y="52"/>
                  </a:cubicBezTo>
                  <a:lnTo>
                    <a:pt x="182" y="52"/>
                  </a:lnTo>
                  <a:cubicBezTo>
                    <a:pt x="182" y="52"/>
                    <a:pt x="1" y="163"/>
                    <a:pt x="16" y="163"/>
                  </a:cubicBezTo>
                  <a:cubicBezTo>
                    <a:pt x="17" y="163"/>
                    <a:pt x="18" y="163"/>
                    <a:pt x="20" y="162"/>
                  </a:cubicBezTo>
                  <a:cubicBezTo>
                    <a:pt x="46" y="149"/>
                    <a:pt x="169" y="107"/>
                    <a:pt x="169" y="107"/>
                  </a:cubicBezTo>
                  <a:lnTo>
                    <a:pt x="169" y="107"/>
                  </a:lnTo>
                  <a:cubicBezTo>
                    <a:pt x="169" y="107"/>
                    <a:pt x="2" y="221"/>
                    <a:pt x="16" y="221"/>
                  </a:cubicBezTo>
                  <a:cubicBezTo>
                    <a:pt x="17" y="221"/>
                    <a:pt x="23" y="219"/>
                    <a:pt x="33" y="214"/>
                  </a:cubicBezTo>
                  <a:cubicBezTo>
                    <a:pt x="101" y="188"/>
                    <a:pt x="224" y="107"/>
                    <a:pt x="224" y="107"/>
                  </a:cubicBezTo>
                  <a:cubicBezTo>
                    <a:pt x="224" y="107"/>
                    <a:pt x="368" y="202"/>
                    <a:pt x="385" y="202"/>
                  </a:cubicBezTo>
                  <a:cubicBezTo>
                    <a:pt x="386" y="202"/>
                    <a:pt x="386" y="202"/>
                    <a:pt x="386" y="201"/>
                  </a:cubicBezTo>
                  <a:cubicBezTo>
                    <a:pt x="399" y="201"/>
                    <a:pt x="250" y="94"/>
                    <a:pt x="250" y="94"/>
                  </a:cubicBezTo>
                  <a:lnTo>
                    <a:pt x="250" y="94"/>
                  </a:lnTo>
                  <a:cubicBezTo>
                    <a:pt x="250" y="94"/>
                    <a:pt x="338" y="123"/>
                    <a:pt x="363" y="123"/>
                  </a:cubicBezTo>
                  <a:cubicBezTo>
                    <a:pt x="367" y="123"/>
                    <a:pt x="370" y="122"/>
                    <a:pt x="370" y="120"/>
                  </a:cubicBezTo>
                  <a:cubicBezTo>
                    <a:pt x="370" y="110"/>
                    <a:pt x="314" y="92"/>
                    <a:pt x="288" y="85"/>
                  </a:cubicBezTo>
                  <a:lnTo>
                    <a:pt x="288" y="85"/>
                  </a:lnTo>
                  <a:cubicBezTo>
                    <a:pt x="301" y="88"/>
                    <a:pt x="321" y="93"/>
                    <a:pt x="336" y="93"/>
                  </a:cubicBezTo>
                  <a:cubicBezTo>
                    <a:pt x="348" y="93"/>
                    <a:pt x="357" y="90"/>
                    <a:pt x="357" y="81"/>
                  </a:cubicBezTo>
                  <a:cubicBezTo>
                    <a:pt x="344" y="68"/>
                    <a:pt x="208" y="0"/>
                    <a:pt x="208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1" name="Google Shape;731;p27"/>
            <p:cNvSpPr/>
            <p:nvPr/>
          </p:nvSpPr>
          <p:spPr>
            <a:xfrm>
              <a:off x="7104800" y="4668214"/>
              <a:ext cx="815419" cy="33264"/>
            </a:xfrm>
            <a:custGeom>
              <a:avLst/>
              <a:gdLst/>
              <a:ahLst/>
              <a:cxnLst/>
              <a:rect l="l" t="t" r="r" b="b"/>
              <a:pathLst>
                <a:path w="5540" h="226" extrusionOk="0">
                  <a:moveTo>
                    <a:pt x="4403" y="0"/>
                  </a:moveTo>
                  <a:cubicBezTo>
                    <a:pt x="3103" y="0"/>
                    <a:pt x="1148" y="36"/>
                    <a:pt x="1148" y="36"/>
                  </a:cubicBezTo>
                  <a:cubicBezTo>
                    <a:pt x="1148" y="36"/>
                    <a:pt x="1" y="88"/>
                    <a:pt x="69" y="130"/>
                  </a:cubicBezTo>
                  <a:cubicBezTo>
                    <a:pt x="92" y="143"/>
                    <a:pt x="212" y="147"/>
                    <a:pt x="361" y="147"/>
                  </a:cubicBezTo>
                  <a:cubicBezTo>
                    <a:pt x="644" y="147"/>
                    <a:pt x="1033" y="132"/>
                    <a:pt x="1076" y="130"/>
                  </a:cubicBezTo>
                  <a:lnTo>
                    <a:pt x="1076" y="130"/>
                  </a:lnTo>
                  <a:cubicBezTo>
                    <a:pt x="1037" y="132"/>
                    <a:pt x="734" y="146"/>
                    <a:pt x="798" y="198"/>
                  </a:cubicBezTo>
                  <a:cubicBezTo>
                    <a:pt x="822" y="218"/>
                    <a:pt x="1237" y="225"/>
                    <a:pt x="1809" y="225"/>
                  </a:cubicBezTo>
                  <a:cubicBezTo>
                    <a:pt x="3172" y="225"/>
                    <a:pt x="5428" y="185"/>
                    <a:pt x="5428" y="185"/>
                  </a:cubicBezTo>
                  <a:cubicBezTo>
                    <a:pt x="5428" y="185"/>
                    <a:pt x="4592" y="117"/>
                    <a:pt x="4754" y="88"/>
                  </a:cubicBezTo>
                  <a:cubicBezTo>
                    <a:pt x="4784" y="83"/>
                    <a:pt x="4828" y="82"/>
                    <a:pt x="4881" y="82"/>
                  </a:cubicBezTo>
                  <a:cubicBezTo>
                    <a:pt x="4986" y="82"/>
                    <a:pt x="5124" y="88"/>
                    <a:pt x="5246" y="88"/>
                  </a:cubicBezTo>
                  <a:cubicBezTo>
                    <a:pt x="5397" y="88"/>
                    <a:pt x="5523" y="78"/>
                    <a:pt x="5535" y="36"/>
                  </a:cubicBezTo>
                  <a:cubicBezTo>
                    <a:pt x="5539" y="9"/>
                    <a:pt x="5053" y="0"/>
                    <a:pt x="4403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2" name="Google Shape;732;p27"/>
            <p:cNvSpPr/>
            <p:nvPr/>
          </p:nvSpPr>
          <p:spPr>
            <a:xfrm>
              <a:off x="7178247" y="4544137"/>
              <a:ext cx="107447" cy="137029"/>
            </a:xfrm>
            <a:custGeom>
              <a:avLst/>
              <a:gdLst/>
              <a:ahLst/>
              <a:cxnLst/>
              <a:rect l="l" t="t" r="r" b="b"/>
              <a:pathLst>
                <a:path w="730" h="931" extrusionOk="0">
                  <a:moveTo>
                    <a:pt x="270" y="1"/>
                  </a:moveTo>
                  <a:cubicBezTo>
                    <a:pt x="270" y="1"/>
                    <a:pt x="56" y="137"/>
                    <a:pt x="1" y="432"/>
                  </a:cubicBezTo>
                  <a:lnTo>
                    <a:pt x="1" y="931"/>
                  </a:lnTo>
                  <a:lnTo>
                    <a:pt x="730" y="931"/>
                  </a:lnTo>
                  <a:lnTo>
                    <a:pt x="730" y="351"/>
                  </a:lnTo>
                  <a:cubicBezTo>
                    <a:pt x="662" y="244"/>
                    <a:pt x="474" y="1"/>
                    <a:pt x="270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3" name="Google Shape;733;p27"/>
            <p:cNvSpPr/>
            <p:nvPr/>
          </p:nvSpPr>
          <p:spPr>
            <a:xfrm>
              <a:off x="7285547" y="4595652"/>
              <a:ext cx="3974" cy="85514"/>
            </a:xfrm>
            <a:custGeom>
              <a:avLst/>
              <a:gdLst/>
              <a:ahLst/>
              <a:cxnLst/>
              <a:rect l="l" t="t" r="r" b="b"/>
              <a:pathLst>
                <a:path w="27" h="581" extrusionOk="0">
                  <a:moveTo>
                    <a:pt x="1" y="1"/>
                  </a:moveTo>
                  <a:lnTo>
                    <a:pt x="1" y="581"/>
                  </a:lnTo>
                  <a:lnTo>
                    <a:pt x="27" y="581"/>
                  </a:lnTo>
                  <a:lnTo>
                    <a:pt x="27" y="43"/>
                  </a:lnTo>
                  <a:cubicBezTo>
                    <a:pt x="27" y="43"/>
                    <a:pt x="27" y="30"/>
                    <a:pt x="1" y="1"/>
                  </a:cubicBezTo>
                  <a:close/>
                </a:path>
              </a:pathLst>
            </a:custGeom>
            <a:solidFill>
              <a:srgbClr val="C5C6C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4" name="Google Shape;734;p27"/>
            <p:cNvSpPr/>
            <p:nvPr/>
          </p:nvSpPr>
          <p:spPr>
            <a:xfrm>
              <a:off x="7289373" y="4578137"/>
              <a:ext cx="139387" cy="103029"/>
            </a:xfrm>
            <a:custGeom>
              <a:avLst/>
              <a:gdLst/>
              <a:ahLst/>
              <a:cxnLst/>
              <a:rect l="l" t="t" r="r" b="b"/>
              <a:pathLst>
                <a:path w="947" h="700" extrusionOk="0">
                  <a:moveTo>
                    <a:pt x="380" y="0"/>
                  </a:moveTo>
                  <a:lnTo>
                    <a:pt x="1" y="133"/>
                  </a:lnTo>
                  <a:lnTo>
                    <a:pt x="1" y="700"/>
                  </a:lnTo>
                  <a:lnTo>
                    <a:pt x="947" y="700"/>
                  </a:lnTo>
                  <a:lnTo>
                    <a:pt x="947" y="201"/>
                  </a:lnTo>
                  <a:lnTo>
                    <a:pt x="380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5" name="Google Shape;735;p27"/>
            <p:cNvSpPr/>
            <p:nvPr/>
          </p:nvSpPr>
          <p:spPr>
            <a:xfrm>
              <a:off x="7178247" y="4540458"/>
              <a:ext cx="254340" cy="67264"/>
            </a:xfrm>
            <a:custGeom>
              <a:avLst/>
              <a:gdLst/>
              <a:ahLst/>
              <a:cxnLst/>
              <a:rect l="l" t="t" r="r" b="b"/>
              <a:pathLst>
                <a:path w="1728" h="457" extrusionOk="0">
                  <a:moveTo>
                    <a:pt x="312" y="0"/>
                  </a:moveTo>
                  <a:cubicBezTo>
                    <a:pt x="312" y="0"/>
                    <a:pt x="56" y="120"/>
                    <a:pt x="1" y="457"/>
                  </a:cubicBezTo>
                  <a:cubicBezTo>
                    <a:pt x="1" y="457"/>
                    <a:pt x="108" y="81"/>
                    <a:pt x="312" y="39"/>
                  </a:cubicBezTo>
                  <a:cubicBezTo>
                    <a:pt x="312" y="39"/>
                    <a:pt x="380" y="39"/>
                    <a:pt x="461" y="94"/>
                  </a:cubicBezTo>
                  <a:cubicBezTo>
                    <a:pt x="513" y="120"/>
                    <a:pt x="581" y="175"/>
                    <a:pt x="623" y="256"/>
                  </a:cubicBezTo>
                  <a:cubicBezTo>
                    <a:pt x="662" y="308"/>
                    <a:pt x="691" y="376"/>
                    <a:pt x="704" y="457"/>
                  </a:cubicBezTo>
                  <a:lnTo>
                    <a:pt x="1728" y="457"/>
                  </a:lnTo>
                  <a:cubicBezTo>
                    <a:pt x="1728" y="457"/>
                    <a:pt x="1728" y="363"/>
                    <a:pt x="1676" y="256"/>
                  </a:cubicBezTo>
                  <a:cubicBezTo>
                    <a:pt x="1663" y="201"/>
                    <a:pt x="1621" y="146"/>
                    <a:pt x="1566" y="107"/>
                  </a:cubicBezTo>
                  <a:cubicBezTo>
                    <a:pt x="1540" y="65"/>
                    <a:pt x="1485" y="39"/>
                    <a:pt x="1433" y="26"/>
                  </a:cubicBezTo>
                  <a:lnTo>
                    <a:pt x="312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6" name="Google Shape;736;p27"/>
            <p:cNvSpPr/>
            <p:nvPr/>
          </p:nvSpPr>
          <p:spPr>
            <a:xfrm>
              <a:off x="7200178" y="4637747"/>
              <a:ext cx="51663" cy="43420"/>
            </a:xfrm>
            <a:custGeom>
              <a:avLst/>
              <a:gdLst/>
              <a:ahLst/>
              <a:cxnLst/>
              <a:rect l="l" t="t" r="r" b="b"/>
              <a:pathLst>
                <a:path w="351" h="295" extrusionOk="0">
                  <a:moveTo>
                    <a:pt x="1" y="0"/>
                  </a:moveTo>
                  <a:lnTo>
                    <a:pt x="1" y="295"/>
                  </a:lnTo>
                  <a:lnTo>
                    <a:pt x="351" y="295"/>
                  </a:lnTo>
                  <a:lnTo>
                    <a:pt x="351" y="0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7" name="Google Shape;737;p27"/>
            <p:cNvSpPr/>
            <p:nvPr/>
          </p:nvSpPr>
          <p:spPr>
            <a:xfrm>
              <a:off x="7222256" y="4637747"/>
              <a:ext cx="1913" cy="43420"/>
            </a:xfrm>
            <a:custGeom>
              <a:avLst/>
              <a:gdLst/>
              <a:ahLst/>
              <a:cxnLst/>
              <a:rect l="l" t="t" r="r" b="b"/>
              <a:pathLst>
                <a:path w="13" h="295" extrusionOk="0">
                  <a:moveTo>
                    <a:pt x="0" y="0"/>
                  </a:moveTo>
                  <a:lnTo>
                    <a:pt x="0" y="295"/>
                  </a:lnTo>
                  <a:lnTo>
                    <a:pt x="13" y="295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8" name="Google Shape;738;p27"/>
            <p:cNvSpPr/>
            <p:nvPr/>
          </p:nvSpPr>
          <p:spPr>
            <a:xfrm>
              <a:off x="7379011" y="4414909"/>
              <a:ext cx="208565" cy="266258"/>
            </a:xfrm>
            <a:custGeom>
              <a:avLst/>
              <a:gdLst/>
              <a:ahLst/>
              <a:cxnLst/>
              <a:rect l="l" t="t" r="r" b="b"/>
              <a:pathLst>
                <a:path w="1417" h="1809" extrusionOk="0">
                  <a:moveTo>
                    <a:pt x="528" y="1"/>
                  </a:moveTo>
                  <a:cubicBezTo>
                    <a:pt x="523" y="1"/>
                    <a:pt x="518" y="1"/>
                    <a:pt x="513" y="1"/>
                  </a:cubicBezTo>
                  <a:cubicBezTo>
                    <a:pt x="513" y="1"/>
                    <a:pt x="95" y="270"/>
                    <a:pt x="1" y="853"/>
                  </a:cubicBezTo>
                  <a:lnTo>
                    <a:pt x="1" y="1809"/>
                  </a:lnTo>
                  <a:lnTo>
                    <a:pt x="1417" y="1809"/>
                  </a:lnTo>
                  <a:lnTo>
                    <a:pt x="1417" y="691"/>
                  </a:lnTo>
                  <a:cubicBezTo>
                    <a:pt x="1286" y="490"/>
                    <a:pt x="915" y="1"/>
                    <a:pt x="528" y="1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39" name="Google Shape;739;p27"/>
            <p:cNvSpPr/>
            <p:nvPr/>
          </p:nvSpPr>
          <p:spPr>
            <a:xfrm>
              <a:off x="7587428" y="4516614"/>
              <a:ext cx="8243" cy="164553"/>
            </a:xfrm>
            <a:custGeom>
              <a:avLst/>
              <a:gdLst/>
              <a:ahLst/>
              <a:cxnLst/>
              <a:rect l="l" t="t" r="r" b="b"/>
              <a:pathLst>
                <a:path w="56" h="1118" extrusionOk="0">
                  <a:moveTo>
                    <a:pt x="1" y="0"/>
                  </a:moveTo>
                  <a:lnTo>
                    <a:pt x="1" y="1118"/>
                  </a:lnTo>
                  <a:lnTo>
                    <a:pt x="56" y="1118"/>
                  </a:lnTo>
                  <a:lnTo>
                    <a:pt x="56" y="65"/>
                  </a:lnTo>
                  <a:cubicBezTo>
                    <a:pt x="56" y="65"/>
                    <a:pt x="43" y="39"/>
                    <a:pt x="1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0" name="Google Shape;740;p27"/>
            <p:cNvSpPr/>
            <p:nvPr/>
          </p:nvSpPr>
          <p:spPr>
            <a:xfrm>
              <a:off x="7595523" y="4480848"/>
              <a:ext cx="268764" cy="200319"/>
            </a:xfrm>
            <a:custGeom>
              <a:avLst/>
              <a:gdLst/>
              <a:ahLst/>
              <a:cxnLst/>
              <a:rect l="l" t="t" r="r" b="b"/>
              <a:pathLst>
                <a:path w="1826" h="1361" extrusionOk="0">
                  <a:moveTo>
                    <a:pt x="743" y="0"/>
                  </a:moveTo>
                  <a:lnTo>
                    <a:pt x="1" y="282"/>
                  </a:lnTo>
                  <a:lnTo>
                    <a:pt x="1" y="1361"/>
                  </a:lnTo>
                  <a:lnTo>
                    <a:pt x="1825" y="1361"/>
                  </a:lnTo>
                  <a:lnTo>
                    <a:pt x="1825" y="405"/>
                  </a:lnTo>
                  <a:lnTo>
                    <a:pt x="743" y="0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1" name="Google Shape;741;p27"/>
            <p:cNvSpPr/>
            <p:nvPr/>
          </p:nvSpPr>
          <p:spPr>
            <a:xfrm>
              <a:off x="7375331" y="4406814"/>
              <a:ext cx="498377" cy="133791"/>
            </a:xfrm>
            <a:custGeom>
              <a:avLst/>
              <a:gdLst/>
              <a:ahLst/>
              <a:cxnLst/>
              <a:rect l="l" t="t" r="r" b="b"/>
              <a:pathLst>
                <a:path w="3386" h="909" extrusionOk="0">
                  <a:moveTo>
                    <a:pt x="606" y="1"/>
                  </a:moveTo>
                  <a:cubicBezTo>
                    <a:pt x="606" y="1"/>
                    <a:pt x="133" y="244"/>
                    <a:pt x="0" y="908"/>
                  </a:cubicBezTo>
                  <a:lnTo>
                    <a:pt x="26" y="908"/>
                  </a:lnTo>
                  <a:cubicBezTo>
                    <a:pt x="26" y="908"/>
                    <a:pt x="214" y="163"/>
                    <a:pt x="606" y="82"/>
                  </a:cubicBezTo>
                  <a:cubicBezTo>
                    <a:pt x="606" y="82"/>
                    <a:pt x="742" y="82"/>
                    <a:pt x="917" y="179"/>
                  </a:cubicBezTo>
                  <a:cubicBezTo>
                    <a:pt x="1024" y="244"/>
                    <a:pt x="1134" y="341"/>
                    <a:pt x="1228" y="503"/>
                  </a:cubicBezTo>
                  <a:cubicBezTo>
                    <a:pt x="1296" y="610"/>
                    <a:pt x="1348" y="746"/>
                    <a:pt x="1390" y="908"/>
                  </a:cubicBezTo>
                  <a:lnTo>
                    <a:pt x="3373" y="908"/>
                  </a:lnTo>
                  <a:cubicBezTo>
                    <a:pt x="3373" y="908"/>
                    <a:pt x="3386" y="717"/>
                    <a:pt x="3292" y="516"/>
                  </a:cubicBezTo>
                  <a:cubicBezTo>
                    <a:pt x="3240" y="406"/>
                    <a:pt x="3172" y="312"/>
                    <a:pt x="3078" y="218"/>
                  </a:cubicBezTo>
                  <a:cubicBezTo>
                    <a:pt x="3010" y="150"/>
                    <a:pt x="2916" y="98"/>
                    <a:pt x="2819" y="56"/>
                  </a:cubicBezTo>
                  <a:lnTo>
                    <a:pt x="606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2" name="Google Shape;742;p27"/>
            <p:cNvSpPr/>
            <p:nvPr/>
          </p:nvSpPr>
          <p:spPr>
            <a:xfrm>
              <a:off x="7418604" y="4597565"/>
              <a:ext cx="101707" cy="83601"/>
            </a:xfrm>
            <a:custGeom>
              <a:avLst/>
              <a:gdLst/>
              <a:ahLst/>
              <a:cxnLst/>
              <a:rect l="l" t="t" r="r" b="b"/>
              <a:pathLst>
                <a:path w="691" h="568" extrusionOk="0">
                  <a:moveTo>
                    <a:pt x="1" y="1"/>
                  </a:moveTo>
                  <a:lnTo>
                    <a:pt x="1" y="568"/>
                  </a:lnTo>
                  <a:lnTo>
                    <a:pt x="691" y="568"/>
                  </a:lnTo>
                  <a:lnTo>
                    <a:pt x="691" y="1"/>
                  </a:ln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3" name="Google Shape;743;p27"/>
            <p:cNvSpPr/>
            <p:nvPr/>
          </p:nvSpPr>
          <p:spPr>
            <a:xfrm>
              <a:off x="7464379" y="4597565"/>
              <a:ext cx="2061" cy="83601"/>
            </a:xfrm>
            <a:custGeom>
              <a:avLst/>
              <a:gdLst/>
              <a:ahLst/>
              <a:cxnLst/>
              <a:rect l="l" t="t" r="r" b="b"/>
              <a:pathLst>
                <a:path w="14" h="568" extrusionOk="0">
                  <a:moveTo>
                    <a:pt x="1" y="1"/>
                  </a:moveTo>
                  <a:lnTo>
                    <a:pt x="1" y="568"/>
                  </a:lnTo>
                  <a:lnTo>
                    <a:pt x="14" y="568"/>
                  </a:lnTo>
                  <a:lnTo>
                    <a:pt x="1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4" name="Google Shape;744;p27"/>
            <p:cNvSpPr/>
            <p:nvPr/>
          </p:nvSpPr>
          <p:spPr>
            <a:xfrm>
              <a:off x="7828374" y="4559886"/>
              <a:ext cx="133057" cy="159549"/>
            </a:xfrm>
            <a:custGeom>
              <a:avLst/>
              <a:gdLst/>
              <a:ahLst/>
              <a:cxnLst/>
              <a:rect l="l" t="t" r="r" b="b"/>
              <a:pathLst>
                <a:path w="904" h="1084" extrusionOk="0">
                  <a:moveTo>
                    <a:pt x="862" y="338"/>
                  </a:moveTo>
                  <a:cubicBezTo>
                    <a:pt x="836" y="338"/>
                    <a:pt x="810" y="367"/>
                    <a:pt x="810" y="393"/>
                  </a:cubicBezTo>
                  <a:cubicBezTo>
                    <a:pt x="810" y="406"/>
                    <a:pt x="823" y="419"/>
                    <a:pt x="836" y="435"/>
                  </a:cubicBezTo>
                  <a:lnTo>
                    <a:pt x="862" y="435"/>
                  </a:lnTo>
                  <a:cubicBezTo>
                    <a:pt x="891" y="435"/>
                    <a:pt x="904" y="419"/>
                    <a:pt x="904" y="393"/>
                  </a:cubicBezTo>
                  <a:cubicBezTo>
                    <a:pt x="904" y="367"/>
                    <a:pt x="891" y="338"/>
                    <a:pt x="862" y="338"/>
                  </a:cubicBezTo>
                  <a:close/>
                  <a:moveTo>
                    <a:pt x="486" y="1"/>
                  </a:moveTo>
                  <a:cubicBezTo>
                    <a:pt x="350" y="1"/>
                    <a:pt x="227" y="124"/>
                    <a:pt x="227" y="273"/>
                  </a:cubicBezTo>
                  <a:cubicBezTo>
                    <a:pt x="227" y="406"/>
                    <a:pt x="324" y="516"/>
                    <a:pt x="457" y="529"/>
                  </a:cubicBezTo>
                  <a:lnTo>
                    <a:pt x="457" y="678"/>
                  </a:lnTo>
                  <a:lnTo>
                    <a:pt x="405" y="623"/>
                  </a:lnTo>
                  <a:lnTo>
                    <a:pt x="405" y="568"/>
                  </a:lnTo>
                  <a:lnTo>
                    <a:pt x="389" y="568"/>
                  </a:lnTo>
                  <a:lnTo>
                    <a:pt x="389" y="662"/>
                  </a:lnTo>
                  <a:lnTo>
                    <a:pt x="282" y="555"/>
                  </a:lnTo>
                  <a:lnTo>
                    <a:pt x="282" y="529"/>
                  </a:lnTo>
                  <a:cubicBezTo>
                    <a:pt x="282" y="461"/>
                    <a:pt x="243" y="419"/>
                    <a:pt x="188" y="419"/>
                  </a:cubicBezTo>
                  <a:cubicBezTo>
                    <a:pt x="146" y="419"/>
                    <a:pt x="107" y="448"/>
                    <a:pt x="94" y="474"/>
                  </a:cubicBezTo>
                  <a:lnTo>
                    <a:pt x="65" y="474"/>
                  </a:lnTo>
                  <a:cubicBezTo>
                    <a:pt x="26" y="474"/>
                    <a:pt x="0" y="500"/>
                    <a:pt x="0" y="542"/>
                  </a:cubicBezTo>
                  <a:cubicBezTo>
                    <a:pt x="0" y="581"/>
                    <a:pt x="26" y="623"/>
                    <a:pt x="65" y="623"/>
                  </a:cubicBezTo>
                  <a:cubicBezTo>
                    <a:pt x="94" y="623"/>
                    <a:pt x="107" y="610"/>
                    <a:pt x="120" y="597"/>
                  </a:cubicBezTo>
                  <a:cubicBezTo>
                    <a:pt x="133" y="610"/>
                    <a:pt x="162" y="623"/>
                    <a:pt x="188" y="623"/>
                  </a:cubicBezTo>
                  <a:cubicBezTo>
                    <a:pt x="214" y="623"/>
                    <a:pt x="243" y="610"/>
                    <a:pt x="269" y="581"/>
                  </a:cubicBezTo>
                  <a:lnTo>
                    <a:pt x="457" y="730"/>
                  </a:lnTo>
                  <a:lnTo>
                    <a:pt x="457" y="1083"/>
                  </a:lnTo>
                  <a:lnTo>
                    <a:pt x="525" y="1083"/>
                  </a:lnTo>
                  <a:lnTo>
                    <a:pt x="525" y="691"/>
                  </a:lnTo>
                  <a:lnTo>
                    <a:pt x="567" y="678"/>
                  </a:lnTo>
                  <a:lnTo>
                    <a:pt x="606" y="691"/>
                  </a:lnTo>
                  <a:lnTo>
                    <a:pt x="619" y="678"/>
                  </a:lnTo>
                  <a:lnTo>
                    <a:pt x="593" y="662"/>
                  </a:lnTo>
                  <a:lnTo>
                    <a:pt x="742" y="581"/>
                  </a:lnTo>
                  <a:cubicBezTo>
                    <a:pt x="755" y="610"/>
                    <a:pt x="781" y="623"/>
                    <a:pt x="810" y="623"/>
                  </a:cubicBezTo>
                  <a:cubicBezTo>
                    <a:pt x="862" y="623"/>
                    <a:pt x="904" y="581"/>
                    <a:pt x="904" y="529"/>
                  </a:cubicBezTo>
                  <a:cubicBezTo>
                    <a:pt x="904" y="487"/>
                    <a:pt x="875" y="448"/>
                    <a:pt x="836" y="435"/>
                  </a:cubicBezTo>
                  <a:lnTo>
                    <a:pt x="810" y="435"/>
                  </a:lnTo>
                  <a:cubicBezTo>
                    <a:pt x="768" y="435"/>
                    <a:pt x="729" y="474"/>
                    <a:pt x="729" y="529"/>
                  </a:cubicBezTo>
                  <a:lnTo>
                    <a:pt x="729" y="555"/>
                  </a:lnTo>
                  <a:lnTo>
                    <a:pt x="619" y="610"/>
                  </a:lnTo>
                  <a:lnTo>
                    <a:pt x="632" y="542"/>
                  </a:lnTo>
                  <a:lnTo>
                    <a:pt x="606" y="542"/>
                  </a:lnTo>
                  <a:lnTo>
                    <a:pt x="606" y="610"/>
                  </a:lnTo>
                  <a:lnTo>
                    <a:pt x="525" y="636"/>
                  </a:lnTo>
                  <a:lnTo>
                    <a:pt x="525" y="529"/>
                  </a:lnTo>
                  <a:cubicBezTo>
                    <a:pt x="661" y="500"/>
                    <a:pt x="755" y="393"/>
                    <a:pt x="755" y="273"/>
                  </a:cubicBezTo>
                  <a:cubicBezTo>
                    <a:pt x="755" y="124"/>
                    <a:pt x="632" y="1"/>
                    <a:pt x="486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5" name="Google Shape;745;p27"/>
            <p:cNvSpPr/>
            <p:nvPr/>
          </p:nvSpPr>
          <p:spPr>
            <a:xfrm>
              <a:off x="5379910" y="4673513"/>
              <a:ext cx="1665427" cy="22078"/>
            </a:xfrm>
            <a:custGeom>
              <a:avLst/>
              <a:gdLst/>
              <a:ahLst/>
              <a:cxnLst/>
              <a:rect l="l" t="t" r="r" b="b"/>
              <a:pathLst>
                <a:path w="11315" h="150" extrusionOk="0">
                  <a:moveTo>
                    <a:pt x="892" y="0"/>
                  </a:moveTo>
                  <a:lnTo>
                    <a:pt x="1" y="149"/>
                  </a:lnTo>
                  <a:lnTo>
                    <a:pt x="10787" y="149"/>
                  </a:lnTo>
                  <a:lnTo>
                    <a:pt x="11315" y="0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6" name="Google Shape;746;p27"/>
            <p:cNvSpPr/>
            <p:nvPr/>
          </p:nvSpPr>
          <p:spPr>
            <a:xfrm>
              <a:off x="5536812" y="4639513"/>
              <a:ext cx="1600222" cy="22225"/>
            </a:xfrm>
            <a:custGeom>
              <a:avLst/>
              <a:gdLst/>
              <a:ahLst/>
              <a:cxnLst/>
              <a:rect l="l" t="t" r="r" b="b"/>
              <a:pathLst>
                <a:path w="10872" h="151" extrusionOk="0">
                  <a:moveTo>
                    <a:pt x="908" y="1"/>
                  </a:moveTo>
                  <a:lnTo>
                    <a:pt x="1" y="150"/>
                  </a:lnTo>
                  <a:lnTo>
                    <a:pt x="10343" y="150"/>
                  </a:lnTo>
                  <a:lnTo>
                    <a:pt x="10871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7" name="Google Shape;747;p27"/>
            <p:cNvSpPr/>
            <p:nvPr/>
          </p:nvSpPr>
          <p:spPr>
            <a:xfrm>
              <a:off x="7581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8" name="Google Shape;748;p27"/>
            <p:cNvSpPr/>
            <p:nvPr/>
          </p:nvSpPr>
          <p:spPr>
            <a:xfrm>
              <a:off x="75716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49" name="Google Shape;749;p27"/>
            <p:cNvSpPr/>
            <p:nvPr/>
          </p:nvSpPr>
          <p:spPr>
            <a:xfrm>
              <a:off x="756167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0" name="Google Shape;750;p27"/>
            <p:cNvSpPr/>
            <p:nvPr/>
          </p:nvSpPr>
          <p:spPr>
            <a:xfrm>
              <a:off x="75516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1" name="Google Shape;751;p27"/>
            <p:cNvSpPr/>
            <p:nvPr/>
          </p:nvSpPr>
          <p:spPr>
            <a:xfrm>
              <a:off x="7542242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2" name="Google Shape;752;p27"/>
            <p:cNvSpPr/>
            <p:nvPr/>
          </p:nvSpPr>
          <p:spPr>
            <a:xfrm>
              <a:off x="75339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3" name="Google Shape;753;p27"/>
            <p:cNvSpPr/>
            <p:nvPr/>
          </p:nvSpPr>
          <p:spPr>
            <a:xfrm>
              <a:off x="752399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4" name="Google Shape;754;p27"/>
            <p:cNvSpPr/>
            <p:nvPr/>
          </p:nvSpPr>
          <p:spPr>
            <a:xfrm>
              <a:off x="75139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5" name="Google Shape;755;p27"/>
            <p:cNvSpPr/>
            <p:nvPr/>
          </p:nvSpPr>
          <p:spPr>
            <a:xfrm>
              <a:off x="75039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6" name="Google Shape;756;p27"/>
            <p:cNvSpPr/>
            <p:nvPr/>
          </p:nvSpPr>
          <p:spPr>
            <a:xfrm>
              <a:off x="7494553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7" name="Google Shape;757;p27"/>
            <p:cNvSpPr/>
            <p:nvPr/>
          </p:nvSpPr>
          <p:spPr>
            <a:xfrm>
              <a:off x="74845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8" name="Google Shape;758;p27"/>
            <p:cNvSpPr/>
            <p:nvPr/>
          </p:nvSpPr>
          <p:spPr>
            <a:xfrm>
              <a:off x="74743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59" name="Google Shape;759;p27"/>
            <p:cNvSpPr/>
            <p:nvPr/>
          </p:nvSpPr>
          <p:spPr>
            <a:xfrm>
              <a:off x="7464379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0" name="Google Shape;760;p27"/>
            <p:cNvSpPr/>
            <p:nvPr/>
          </p:nvSpPr>
          <p:spPr>
            <a:xfrm>
              <a:off x="7454371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1" name="Google Shape;761;p27"/>
            <p:cNvSpPr/>
            <p:nvPr/>
          </p:nvSpPr>
          <p:spPr>
            <a:xfrm>
              <a:off x="7444362" y="4685435"/>
              <a:ext cx="4416" cy="17662"/>
            </a:xfrm>
            <a:custGeom>
              <a:avLst/>
              <a:gdLst/>
              <a:ahLst/>
              <a:cxnLst/>
              <a:rect l="l" t="t" r="r" b="b"/>
              <a:pathLst>
                <a:path w="30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2" name="Google Shape;762;p27"/>
            <p:cNvSpPr/>
            <p:nvPr/>
          </p:nvSpPr>
          <p:spPr>
            <a:xfrm>
              <a:off x="7436855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3" name="Google Shape;763;p27"/>
            <p:cNvSpPr/>
            <p:nvPr/>
          </p:nvSpPr>
          <p:spPr>
            <a:xfrm>
              <a:off x="742669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4" name="Google Shape;764;p27"/>
            <p:cNvSpPr/>
            <p:nvPr/>
          </p:nvSpPr>
          <p:spPr>
            <a:xfrm>
              <a:off x="74166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5" name="Google Shape;765;p27"/>
            <p:cNvSpPr/>
            <p:nvPr/>
          </p:nvSpPr>
          <p:spPr>
            <a:xfrm>
              <a:off x="740668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6" name="Google Shape;766;p27"/>
            <p:cNvSpPr/>
            <p:nvPr/>
          </p:nvSpPr>
          <p:spPr>
            <a:xfrm>
              <a:off x="7396673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7" name="Google Shape;767;p27"/>
            <p:cNvSpPr/>
            <p:nvPr/>
          </p:nvSpPr>
          <p:spPr>
            <a:xfrm>
              <a:off x="73872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8" name="Google Shape;768;p27"/>
            <p:cNvSpPr/>
            <p:nvPr/>
          </p:nvSpPr>
          <p:spPr>
            <a:xfrm>
              <a:off x="737724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69" name="Google Shape;769;p27"/>
            <p:cNvSpPr/>
            <p:nvPr/>
          </p:nvSpPr>
          <p:spPr>
            <a:xfrm>
              <a:off x="7367088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0" name="Google Shape;770;p27"/>
            <p:cNvSpPr/>
            <p:nvPr/>
          </p:nvSpPr>
          <p:spPr>
            <a:xfrm>
              <a:off x="735708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1" name="Google Shape;771;p27"/>
            <p:cNvSpPr/>
            <p:nvPr/>
          </p:nvSpPr>
          <p:spPr>
            <a:xfrm>
              <a:off x="7348984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2" name="Google Shape;772;p27"/>
            <p:cNvSpPr/>
            <p:nvPr/>
          </p:nvSpPr>
          <p:spPr>
            <a:xfrm>
              <a:off x="733956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3" name="Google Shape;773;p27"/>
            <p:cNvSpPr/>
            <p:nvPr/>
          </p:nvSpPr>
          <p:spPr>
            <a:xfrm>
              <a:off x="73295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4" name="Google Shape;774;p27"/>
            <p:cNvSpPr/>
            <p:nvPr/>
          </p:nvSpPr>
          <p:spPr>
            <a:xfrm>
              <a:off x="73194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5" name="Google Shape;775;p27"/>
            <p:cNvSpPr/>
            <p:nvPr/>
          </p:nvSpPr>
          <p:spPr>
            <a:xfrm>
              <a:off x="730939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6" name="Google Shape;776;p27"/>
            <p:cNvSpPr/>
            <p:nvPr/>
          </p:nvSpPr>
          <p:spPr>
            <a:xfrm>
              <a:off x="7299382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7" name="Google Shape;777;p27"/>
            <p:cNvSpPr/>
            <p:nvPr/>
          </p:nvSpPr>
          <p:spPr>
            <a:xfrm>
              <a:off x="728937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8" name="Google Shape;778;p27"/>
            <p:cNvSpPr/>
            <p:nvPr/>
          </p:nvSpPr>
          <p:spPr>
            <a:xfrm>
              <a:off x="7279953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79" name="Google Shape;779;p27"/>
            <p:cNvSpPr/>
            <p:nvPr/>
          </p:nvSpPr>
          <p:spPr>
            <a:xfrm>
              <a:off x="726994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0" name="Google Shape;780;p27"/>
            <p:cNvSpPr/>
            <p:nvPr/>
          </p:nvSpPr>
          <p:spPr>
            <a:xfrm>
              <a:off x="726170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1" name="Google Shape;781;p27"/>
            <p:cNvSpPr/>
            <p:nvPr/>
          </p:nvSpPr>
          <p:spPr>
            <a:xfrm>
              <a:off x="725169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2" name="Google Shape;782;p27"/>
            <p:cNvSpPr/>
            <p:nvPr/>
          </p:nvSpPr>
          <p:spPr>
            <a:xfrm>
              <a:off x="72416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3" name="Google Shape;783;p27"/>
            <p:cNvSpPr/>
            <p:nvPr/>
          </p:nvSpPr>
          <p:spPr>
            <a:xfrm>
              <a:off x="72322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4" name="Google Shape;784;p27"/>
            <p:cNvSpPr/>
            <p:nvPr/>
          </p:nvSpPr>
          <p:spPr>
            <a:xfrm>
              <a:off x="7222256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5" name="Google Shape;785;p27"/>
            <p:cNvSpPr/>
            <p:nvPr/>
          </p:nvSpPr>
          <p:spPr>
            <a:xfrm>
              <a:off x="721210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6" name="Google Shape;786;p27"/>
            <p:cNvSpPr/>
            <p:nvPr/>
          </p:nvSpPr>
          <p:spPr>
            <a:xfrm>
              <a:off x="720209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7" name="Google Shape;787;p27"/>
            <p:cNvSpPr/>
            <p:nvPr/>
          </p:nvSpPr>
          <p:spPr>
            <a:xfrm>
              <a:off x="71920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8" name="Google Shape;788;p27"/>
            <p:cNvSpPr/>
            <p:nvPr/>
          </p:nvSpPr>
          <p:spPr>
            <a:xfrm>
              <a:off x="718207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89" name="Google Shape;789;p27"/>
            <p:cNvSpPr/>
            <p:nvPr/>
          </p:nvSpPr>
          <p:spPr>
            <a:xfrm>
              <a:off x="7172654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0" name="Google Shape;790;p27"/>
            <p:cNvSpPr/>
            <p:nvPr/>
          </p:nvSpPr>
          <p:spPr>
            <a:xfrm>
              <a:off x="716441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1" name="Google Shape;791;p27"/>
            <p:cNvSpPr/>
            <p:nvPr/>
          </p:nvSpPr>
          <p:spPr>
            <a:xfrm>
              <a:off x="71544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2" name="Google Shape;792;p27"/>
            <p:cNvSpPr/>
            <p:nvPr/>
          </p:nvSpPr>
          <p:spPr>
            <a:xfrm>
              <a:off x="71443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3" name="Google Shape;793;p27"/>
            <p:cNvSpPr/>
            <p:nvPr/>
          </p:nvSpPr>
          <p:spPr>
            <a:xfrm>
              <a:off x="7134385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4" name="Google Shape;794;p27"/>
            <p:cNvSpPr/>
            <p:nvPr/>
          </p:nvSpPr>
          <p:spPr>
            <a:xfrm>
              <a:off x="712496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5" name="Google Shape;795;p27"/>
            <p:cNvSpPr/>
            <p:nvPr/>
          </p:nvSpPr>
          <p:spPr>
            <a:xfrm>
              <a:off x="711495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6" name="Google Shape;796;p27"/>
            <p:cNvSpPr/>
            <p:nvPr/>
          </p:nvSpPr>
          <p:spPr>
            <a:xfrm>
              <a:off x="7104800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7" name="Google Shape;797;p27"/>
            <p:cNvSpPr/>
            <p:nvPr/>
          </p:nvSpPr>
          <p:spPr>
            <a:xfrm>
              <a:off x="70947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8" name="Google Shape;798;p27"/>
            <p:cNvSpPr/>
            <p:nvPr/>
          </p:nvSpPr>
          <p:spPr>
            <a:xfrm>
              <a:off x="7084783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799" name="Google Shape;799;p27"/>
            <p:cNvSpPr/>
            <p:nvPr/>
          </p:nvSpPr>
          <p:spPr>
            <a:xfrm>
              <a:off x="707727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0" name="Google Shape;800;p27"/>
            <p:cNvSpPr/>
            <p:nvPr/>
          </p:nvSpPr>
          <p:spPr>
            <a:xfrm>
              <a:off x="70672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1" name="Google Shape;801;p27"/>
            <p:cNvSpPr/>
            <p:nvPr/>
          </p:nvSpPr>
          <p:spPr>
            <a:xfrm>
              <a:off x="70571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2" name="Google Shape;802;p27"/>
            <p:cNvSpPr/>
            <p:nvPr/>
          </p:nvSpPr>
          <p:spPr>
            <a:xfrm>
              <a:off x="70471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3" name="Google Shape;803;p27"/>
            <p:cNvSpPr/>
            <p:nvPr/>
          </p:nvSpPr>
          <p:spPr>
            <a:xfrm>
              <a:off x="703709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4" name="Google Shape;804;p27"/>
            <p:cNvSpPr/>
            <p:nvPr/>
          </p:nvSpPr>
          <p:spPr>
            <a:xfrm>
              <a:off x="702708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5" name="Google Shape;805;p27"/>
            <p:cNvSpPr/>
            <p:nvPr/>
          </p:nvSpPr>
          <p:spPr>
            <a:xfrm>
              <a:off x="7017665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6" name="Google Shape;806;p27"/>
            <p:cNvSpPr/>
            <p:nvPr/>
          </p:nvSpPr>
          <p:spPr>
            <a:xfrm>
              <a:off x="70076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7" name="Google Shape;807;p27"/>
            <p:cNvSpPr/>
            <p:nvPr/>
          </p:nvSpPr>
          <p:spPr>
            <a:xfrm>
              <a:off x="6997501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8" name="Google Shape;808;p27"/>
            <p:cNvSpPr/>
            <p:nvPr/>
          </p:nvSpPr>
          <p:spPr>
            <a:xfrm>
              <a:off x="698749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09" name="Google Shape;809;p27"/>
            <p:cNvSpPr/>
            <p:nvPr/>
          </p:nvSpPr>
          <p:spPr>
            <a:xfrm>
              <a:off x="69793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0" name="Google Shape;810;p27"/>
            <p:cNvSpPr/>
            <p:nvPr/>
          </p:nvSpPr>
          <p:spPr>
            <a:xfrm>
              <a:off x="69699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1" name="Google Shape;811;p27"/>
            <p:cNvSpPr/>
            <p:nvPr/>
          </p:nvSpPr>
          <p:spPr>
            <a:xfrm>
              <a:off x="69599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2" name="Google Shape;812;p27"/>
            <p:cNvSpPr/>
            <p:nvPr/>
          </p:nvSpPr>
          <p:spPr>
            <a:xfrm>
              <a:off x="6949812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3" name="Google Shape;813;p27"/>
            <p:cNvSpPr/>
            <p:nvPr/>
          </p:nvSpPr>
          <p:spPr>
            <a:xfrm>
              <a:off x="693980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4" name="Google Shape;814;p27"/>
            <p:cNvSpPr/>
            <p:nvPr/>
          </p:nvSpPr>
          <p:spPr>
            <a:xfrm>
              <a:off x="6929794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5" name="Google Shape;815;p27"/>
            <p:cNvSpPr/>
            <p:nvPr/>
          </p:nvSpPr>
          <p:spPr>
            <a:xfrm>
              <a:off x="69197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6" name="Google Shape;816;p27"/>
            <p:cNvSpPr/>
            <p:nvPr/>
          </p:nvSpPr>
          <p:spPr>
            <a:xfrm>
              <a:off x="69103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7" name="Google Shape;817;p27"/>
            <p:cNvSpPr/>
            <p:nvPr/>
          </p:nvSpPr>
          <p:spPr>
            <a:xfrm>
              <a:off x="6900357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8" name="Google Shape;818;p27"/>
            <p:cNvSpPr/>
            <p:nvPr/>
          </p:nvSpPr>
          <p:spPr>
            <a:xfrm>
              <a:off x="689211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19" name="Google Shape;819;p27"/>
            <p:cNvSpPr/>
            <p:nvPr/>
          </p:nvSpPr>
          <p:spPr>
            <a:xfrm>
              <a:off x="68821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0" name="Google Shape;820;p27"/>
            <p:cNvSpPr/>
            <p:nvPr/>
          </p:nvSpPr>
          <p:spPr>
            <a:xfrm>
              <a:off x="68720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1" name="Google Shape;821;p27"/>
            <p:cNvSpPr/>
            <p:nvPr/>
          </p:nvSpPr>
          <p:spPr>
            <a:xfrm>
              <a:off x="68626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2" name="Google Shape;822;p27"/>
            <p:cNvSpPr/>
            <p:nvPr/>
          </p:nvSpPr>
          <p:spPr>
            <a:xfrm>
              <a:off x="6852668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3" name="Google Shape;823;p27"/>
            <p:cNvSpPr/>
            <p:nvPr/>
          </p:nvSpPr>
          <p:spPr>
            <a:xfrm>
              <a:off x="6842512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4" name="Google Shape;824;p27"/>
            <p:cNvSpPr/>
            <p:nvPr/>
          </p:nvSpPr>
          <p:spPr>
            <a:xfrm>
              <a:off x="683250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5" name="Google Shape;825;p27"/>
            <p:cNvSpPr/>
            <p:nvPr/>
          </p:nvSpPr>
          <p:spPr>
            <a:xfrm>
              <a:off x="68224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6" name="Google Shape;826;p27"/>
            <p:cNvSpPr/>
            <p:nvPr/>
          </p:nvSpPr>
          <p:spPr>
            <a:xfrm>
              <a:off x="6812486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7" name="Google Shape;827;p27"/>
            <p:cNvSpPr/>
            <p:nvPr/>
          </p:nvSpPr>
          <p:spPr>
            <a:xfrm>
              <a:off x="6803066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8" name="Google Shape;828;p27"/>
            <p:cNvSpPr/>
            <p:nvPr/>
          </p:nvSpPr>
          <p:spPr>
            <a:xfrm>
              <a:off x="6794823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29" name="Google Shape;829;p27"/>
            <p:cNvSpPr/>
            <p:nvPr/>
          </p:nvSpPr>
          <p:spPr>
            <a:xfrm>
              <a:off x="67848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0" name="Google Shape;830;p27"/>
            <p:cNvSpPr/>
            <p:nvPr/>
          </p:nvSpPr>
          <p:spPr>
            <a:xfrm>
              <a:off x="67748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1" name="Google Shape;831;p27"/>
            <p:cNvSpPr/>
            <p:nvPr/>
          </p:nvSpPr>
          <p:spPr>
            <a:xfrm>
              <a:off x="6764797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2" name="Google Shape;832;p27"/>
            <p:cNvSpPr/>
            <p:nvPr/>
          </p:nvSpPr>
          <p:spPr>
            <a:xfrm>
              <a:off x="675537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3" name="Google Shape;833;p27"/>
            <p:cNvSpPr/>
            <p:nvPr/>
          </p:nvSpPr>
          <p:spPr>
            <a:xfrm>
              <a:off x="674536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4" name="Google Shape;834;p27"/>
            <p:cNvSpPr/>
            <p:nvPr/>
          </p:nvSpPr>
          <p:spPr>
            <a:xfrm>
              <a:off x="67352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5" name="Google Shape;835;p27"/>
            <p:cNvSpPr/>
            <p:nvPr/>
          </p:nvSpPr>
          <p:spPr>
            <a:xfrm>
              <a:off x="67252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6" name="Google Shape;836;p27"/>
            <p:cNvSpPr/>
            <p:nvPr/>
          </p:nvSpPr>
          <p:spPr>
            <a:xfrm>
              <a:off x="6715195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7" name="Google Shape;837;p27"/>
            <p:cNvSpPr/>
            <p:nvPr/>
          </p:nvSpPr>
          <p:spPr>
            <a:xfrm>
              <a:off x="670768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8" name="Google Shape;838;p27"/>
            <p:cNvSpPr/>
            <p:nvPr/>
          </p:nvSpPr>
          <p:spPr>
            <a:xfrm>
              <a:off x="66976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39" name="Google Shape;839;p27"/>
            <p:cNvSpPr/>
            <p:nvPr/>
          </p:nvSpPr>
          <p:spPr>
            <a:xfrm>
              <a:off x="66875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0" name="Google Shape;840;p27"/>
            <p:cNvSpPr/>
            <p:nvPr/>
          </p:nvSpPr>
          <p:spPr>
            <a:xfrm>
              <a:off x="66775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1" name="Google Shape;841;p27"/>
            <p:cNvSpPr/>
            <p:nvPr/>
          </p:nvSpPr>
          <p:spPr>
            <a:xfrm>
              <a:off x="666750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2" name="Google Shape;842;p27"/>
            <p:cNvSpPr/>
            <p:nvPr/>
          </p:nvSpPr>
          <p:spPr>
            <a:xfrm>
              <a:off x="66574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3" name="Google Shape;843;p27"/>
            <p:cNvSpPr/>
            <p:nvPr/>
          </p:nvSpPr>
          <p:spPr>
            <a:xfrm>
              <a:off x="66480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4" name="Google Shape;844;p27"/>
            <p:cNvSpPr/>
            <p:nvPr/>
          </p:nvSpPr>
          <p:spPr>
            <a:xfrm>
              <a:off x="66380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5" name="Google Shape;845;p27"/>
            <p:cNvSpPr/>
            <p:nvPr/>
          </p:nvSpPr>
          <p:spPr>
            <a:xfrm>
              <a:off x="6627913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6" name="Google Shape;846;p27"/>
            <p:cNvSpPr/>
            <p:nvPr/>
          </p:nvSpPr>
          <p:spPr>
            <a:xfrm>
              <a:off x="661790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7" name="Google Shape;847;p27"/>
            <p:cNvSpPr/>
            <p:nvPr/>
          </p:nvSpPr>
          <p:spPr>
            <a:xfrm>
              <a:off x="66098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8" name="Google Shape;848;p27"/>
            <p:cNvSpPr/>
            <p:nvPr/>
          </p:nvSpPr>
          <p:spPr>
            <a:xfrm>
              <a:off x="66003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49" name="Google Shape;849;p27"/>
            <p:cNvSpPr/>
            <p:nvPr/>
          </p:nvSpPr>
          <p:spPr>
            <a:xfrm>
              <a:off x="65903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0" name="Google Shape;850;p27"/>
            <p:cNvSpPr/>
            <p:nvPr/>
          </p:nvSpPr>
          <p:spPr>
            <a:xfrm>
              <a:off x="6580224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1" name="Google Shape;851;p27"/>
            <p:cNvSpPr/>
            <p:nvPr/>
          </p:nvSpPr>
          <p:spPr>
            <a:xfrm>
              <a:off x="6570215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2" name="Google Shape;852;p27"/>
            <p:cNvSpPr/>
            <p:nvPr/>
          </p:nvSpPr>
          <p:spPr>
            <a:xfrm>
              <a:off x="65602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3" name="Google Shape;853;p27"/>
            <p:cNvSpPr/>
            <p:nvPr/>
          </p:nvSpPr>
          <p:spPr>
            <a:xfrm>
              <a:off x="65501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4" name="Google Shape;854;p27"/>
            <p:cNvSpPr/>
            <p:nvPr/>
          </p:nvSpPr>
          <p:spPr>
            <a:xfrm>
              <a:off x="6540778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5" name="Google Shape;855;p27"/>
            <p:cNvSpPr/>
            <p:nvPr/>
          </p:nvSpPr>
          <p:spPr>
            <a:xfrm>
              <a:off x="6530769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6" name="Google Shape;856;p27"/>
            <p:cNvSpPr/>
            <p:nvPr/>
          </p:nvSpPr>
          <p:spPr>
            <a:xfrm>
              <a:off x="65225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7" name="Google Shape;857;p27"/>
            <p:cNvSpPr/>
            <p:nvPr/>
          </p:nvSpPr>
          <p:spPr>
            <a:xfrm>
              <a:off x="65125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8" name="Google Shape;858;p27"/>
            <p:cNvSpPr/>
            <p:nvPr/>
          </p:nvSpPr>
          <p:spPr>
            <a:xfrm>
              <a:off x="65025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59" name="Google Shape;859;p27"/>
            <p:cNvSpPr/>
            <p:nvPr/>
          </p:nvSpPr>
          <p:spPr>
            <a:xfrm>
              <a:off x="64930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0" name="Google Shape;860;p27"/>
            <p:cNvSpPr/>
            <p:nvPr/>
          </p:nvSpPr>
          <p:spPr>
            <a:xfrm>
              <a:off x="6483080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1" name="Google Shape;861;p27"/>
            <p:cNvSpPr/>
            <p:nvPr/>
          </p:nvSpPr>
          <p:spPr>
            <a:xfrm>
              <a:off x="6472924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2" name="Google Shape;862;p27"/>
            <p:cNvSpPr/>
            <p:nvPr/>
          </p:nvSpPr>
          <p:spPr>
            <a:xfrm>
              <a:off x="64629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3" name="Google Shape;863;p27"/>
            <p:cNvSpPr/>
            <p:nvPr/>
          </p:nvSpPr>
          <p:spPr>
            <a:xfrm>
              <a:off x="64529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4" name="Google Shape;864;p27"/>
            <p:cNvSpPr/>
            <p:nvPr/>
          </p:nvSpPr>
          <p:spPr>
            <a:xfrm>
              <a:off x="6442898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5" name="Google Shape;865;p27"/>
            <p:cNvSpPr/>
            <p:nvPr/>
          </p:nvSpPr>
          <p:spPr>
            <a:xfrm>
              <a:off x="64353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6" name="Google Shape;866;p27"/>
            <p:cNvSpPr/>
            <p:nvPr/>
          </p:nvSpPr>
          <p:spPr>
            <a:xfrm>
              <a:off x="64252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7" name="Google Shape;867;p27"/>
            <p:cNvSpPr/>
            <p:nvPr/>
          </p:nvSpPr>
          <p:spPr>
            <a:xfrm>
              <a:off x="64152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8" name="Google Shape;868;p27"/>
            <p:cNvSpPr/>
            <p:nvPr/>
          </p:nvSpPr>
          <p:spPr>
            <a:xfrm>
              <a:off x="64052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69" name="Google Shape;869;p27"/>
            <p:cNvSpPr/>
            <p:nvPr/>
          </p:nvSpPr>
          <p:spPr>
            <a:xfrm>
              <a:off x="6395209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0" name="Google Shape;870;p27"/>
            <p:cNvSpPr/>
            <p:nvPr/>
          </p:nvSpPr>
          <p:spPr>
            <a:xfrm>
              <a:off x="6385789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1" name="Google Shape;871;p27"/>
            <p:cNvSpPr/>
            <p:nvPr/>
          </p:nvSpPr>
          <p:spPr>
            <a:xfrm>
              <a:off x="63757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2" name="Google Shape;872;p27"/>
            <p:cNvSpPr/>
            <p:nvPr/>
          </p:nvSpPr>
          <p:spPr>
            <a:xfrm>
              <a:off x="63656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3" name="Google Shape;873;p27"/>
            <p:cNvSpPr/>
            <p:nvPr/>
          </p:nvSpPr>
          <p:spPr>
            <a:xfrm>
              <a:off x="6355616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4" name="Google Shape;874;p27"/>
            <p:cNvSpPr/>
            <p:nvPr/>
          </p:nvSpPr>
          <p:spPr>
            <a:xfrm>
              <a:off x="6345607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5" name="Google Shape;875;p27"/>
            <p:cNvSpPr/>
            <p:nvPr/>
          </p:nvSpPr>
          <p:spPr>
            <a:xfrm>
              <a:off x="6338101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6" name="Google Shape;876;p27"/>
            <p:cNvSpPr/>
            <p:nvPr/>
          </p:nvSpPr>
          <p:spPr>
            <a:xfrm>
              <a:off x="6328092" y="4685435"/>
              <a:ext cx="1913" cy="17662"/>
            </a:xfrm>
            <a:custGeom>
              <a:avLst/>
              <a:gdLst/>
              <a:ahLst/>
              <a:cxnLst/>
              <a:rect l="l" t="t" r="r" b="b"/>
              <a:pathLst>
                <a:path w="13" h="120" extrusionOk="0">
                  <a:moveTo>
                    <a:pt x="0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13" y="120"/>
                  </a:lnTo>
                  <a:lnTo>
                    <a:pt x="13" y="1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7" name="Google Shape;877;p27"/>
            <p:cNvSpPr/>
            <p:nvPr/>
          </p:nvSpPr>
          <p:spPr>
            <a:xfrm>
              <a:off x="6317936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8" name="Google Shape;878;p27"/>
            <p:cNvSpPr/>
            <p:nvPr/>
          </p:nvSpPr>
          <p:spPr>
            <a:xfrm>
              <a:off x="6307927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79" name="Google Shape;879;p27"/>
            <p:cNvSpPr/>
            <p:nvPr/>
          </p:nvSpPr>
          <p:spPr>
            <a:xfrm>
              <a:off x="6297918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0" name="Google Shape;880;p27"/>
            <p:cNvSpPr/>
            <p:nvPr/>
          </p:nvSpPr>
          <p:spPr>
            <a:xfrm>
              <a:off x="6287910" y="4685435"/>
              <a:ext cx="4563" cy="17662"/>
            </a:xfrm>
            <a:custGeom>
              <a:avLst/>
              <a:gdLst/>
              <a:ahLst/>
              <a:cxnLst/>
              <a:rect l="l" t="t" r="r" b="b"/>
              <a:pathLst>
                <a:path w="31" h="120" extrusionOk="0">
                  <a:moveTo>
                    <a:pt x="17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30" y="120"/>
                  </a:lnTo>
                  <a:lnTo>
                    <a:pt x="30" y="13"/>
                  </a:lnTo>
                  <a:lnTo>
                    <a:pt x="1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1" name="Google Shape;881;p27"/>
            <p:cNvSpPr/>
            <p:nvPr/>
          </p:nvSpPr>
          <p:spPr>
            <a:xfrm>
              <a:off x="6278490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2" name="Google Shape;882;p27"/>
            <p:cNvSpPr/>
            <p:nvPr/>
          </p:nvSpPr>
          <p:spPr>
            <a:xfrm>
              <a:off x="6268481" y="4685435"/>
              <a:ext cx="3827" cy="17662"/>
            </a:xfrm>
            <a:custGeom>
              <a:avLst/>
              <a:gdLst/>
              <a:ahLst/>
              <a:cxnLst/>
              <a:rect l="l" t="t" r="r" b="b"/>
              <a:pathLst>
                <a:path w="26" h="120" extrusionOk="0">
                  <a:moveTo>
                    <a:pt x="13" y="0"/>
                  </a:moveTo>
                  <a:lnTo>
                    <a:pt x="0" y="13"/>
                  </a:lnTo>
                  <a:lnTo>
                    <a:pt x="0" y="120"/>
                  </a:lnTo>
                  <a:lnTo>
                    <a:pt x="26" y="120"/>
                  </a:lnTo>
                  <a:lnTo>
                    <a:pt x="26" y="13"/>
                  </a:lnTo>
                  <a:lnTo>
                    <a:pt x="1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3" name="Google Shape;883;p27"/>
            <p:cNvSpPr/>
            <p:nvPr/>
          </p:nvSpPr>
          <p:spPr>
            <a:xfrm>
              <a:off x="6258325" y="4685435"/>
              <a:ext cx="3974" cy="17662"/>
            </a:xfrm>
            <a:custGeom>
              <a:avLst/>
              <a:gdLst/>
              <a:ahLst/>
              <a:cxnLst/>
              <a:rect l="l" t="t" r="r" b="b"/>
              <a:pathLst>
                <a:path w="27" h="120" extrusionOk="0">
                  <a:moveTo>
                    <a:pt x="14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27" y="120"/>
                  </a:lnTo>
                  <a:lnTo>
                    <a:pt x="27" y="13"/>
                  </a:lnTo>
                  <a:lnTo>
                    <a:pt x="1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4" name="Google Shape;884;p27"/>
            <p:cNvSpPr/>
            <p:nvPr/>
          </p:nvSpPr>
          <p:spPr>
            <a:xfrm>
              <a:off x="6250230" y="4685435"/>
              <a:ext cx="2061" cy="17662"/>
            </a:xfrm>
            <a:custGeom>
              <a:avLst/>
              <a:gdLst/>
              <a:ahLst/>
              <a:cxnLst/>
              <a:rect l="l" t="t" r="r" b="b"/>
              <a:pathLst>
                <a:path w="14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4" y="120"/>
                  </a:lnTo>
                  <a:lnTo>
                    <a:pt x="14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885" name="Google Shape;885;p27"/>
            <p:cNvSpPr/>
            <p:nvPr/>
          </p:nvSpPr>
          <p:spPr>
            <a:xfrm>
              <a:off x="6240221" y="4685435"/>
              <a:ext cx="2649" cy="17662"/>
            </a:xfrm>
            <a:custGeom>
              <a:avLst/>
              <a:gdLst/>
              <a:ahLst/>
              <a:cxnLst/>
              <a:rect l="l" t="t" r="r" b="b"/>
              <a:pathLst>
                <a:path w="18" h="120" extrusionOk="0">
                  <a:moveTo>
                    <a:pt x="1" y="0"/>
                  </a:moveTo>
                  <a:lnTo>
                    <a:pt x="1" y="13"/>
                  </a:lnTo>
                  <a:lnTo>
                    <a:pt x="1" y="120"/>
                  </a:lnTo>
                  <a:lnTo>
                    <a:pt x="17" y="120"/>
                  </a:lnTo>
                  <a:lnTo>
                    <a:pt x="17" y="13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886" name="Google Shape;886;p27"/>
          <p:cNvSpPr txBox="1">
            <a:spLocks noGrp="1"/>
          </p:cNvSpPr>
          <p:nvPr>
            <p:ph type="title"/>
          </p:nvPr>
        </p:nvSpPr>
        <p:spPr>
          <a:xfrm>
            <a:off x="4224000" y="2862833"/>
            <a:ext cx="3744000" cy="7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887" name="Google Shape;887;p27"/>
          <p:cNvSpPr txBox="1">
            <a:spLocks noGrp="1"/>
          </p:cNvSpPr>
          <p:nvPr>
            <p:ph type="body" idx="1"/>
          </p:nvPr>
        </p:nvSpPr>
        <p:spPr>
          <a:xfrm>
            <a:off x="4224016" y="3288255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600" lvl="0" indent="-440055" algn="ctr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>
                <a:solidFill>
                  <a:schemeClr val="dk1"/>
                </a:solidFill>
              </a:defRPr>
            </a:lvl1pPr>
            <a:lvl2pPr marL="1219200" lvl="1" indent="-440055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828800" lvl="2" indent="-44005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2438400" lvl="3" indent="-440055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3048000" lvl="4" indent="-440055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3657600" lvl="5" indent="-44005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4267200" lvl="6" indent="-440055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4876800" lvl="7" indent="-440055" rtl="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5486400" lvl="8" indent="-440055" rtl="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888" name="Google Shape;888;p27"/>
          <p:cNvSpPr txBox="1">
            <a:spLocks noGrp="1"/>
          </p:cNvSpPr>
          <p:nvPr>
            <p:ph type="title" idx="2" hasCustomPrompt="1"/>
          </p:nvPr>
        </p:nvSpPr>
        <p:spPr>
          <a:xfrm>
            <a:off x="4224000" y="1446500"/>
            <a:ext cx="3744000" cy="95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80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r>
              <a:t>xx%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text 3">
  <p:cSld name="Title and text 3">
    <p:spTree>
      <p:nvGrpSpPr>
        <p:cNvPr id="1" name="Shape 9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6" name="Google Shape;986;p33"/>
          <p:cNvSpPr/>
          <p:nvPr/>
        </p:nvSpPr>
        <p:spPr>
          <a:xfrm>
            <a:off x="781" y="3074325"/>
            <a:ext cx="12220029" cy="1679225"/>
          </a:xfrm>
          <a:custGeom>
            <a:avLst/>
            <a:gdLst/>
            <a:ahLst/>
            <a:cxnLst/>
            <a:rect l="l" t="t" r="r" b="b"/>
            <a:pathLst>
              <a:path w="51070" h="8953" extrusionOk="0">
                <a:moveTo>
                  <a:pt x="51070" y="1"/>
                </a:moveTo>
                <a:cubicBezTo>
                  <a:pt x="49881" y="56"/>
                  <a:pt x="49100" y="432"/>
                  <a:pt x="48371" y="513"/>
                </a:cubicBezTo>
                <a:cubicBezTo>
                  <a:pt x="47629" y="594"/>
                  <a:pt x="46547" y="756"/>
                  <a:pt x="45941" y="879"/>
                </a:cubicBezTo>
                <a:cubicBezTo>
                  <a:pt x="45332" y="986"/>
                  <a:pt x="46952" y="1744"/>
                  <a:pt x="46223" y="1932"/>
                </a:cubicBezTo>
                <a:cubicBezTo>
                  <a:pt x="45494" y="2107"/>
                  <a:pt x="44914" y="2512"/>
                  <a:pt x="44334" y="2878"/>
                </a:cubicBezTo>
                <a:cubicBezTo>
                  <a:pt x="44159" y="2985"/>
                  <a:pt x="44010" y="3024"/>
                  <a:pt x="43822" y="3024"/>
                </a:cubicBezTo>
                <a:cubicBezTo>
                  <a:pt x="43631" y="3024"/>
                  <a:pt x="43388" y="2985"/>
                  <a:pt x="42996" y="2959"/>
                </a:cubicBezTo>
                <a:cubicBezTo>
                  <a:pt x="42607" y="2917"/>
                  <a:pt x="42066" y="2878"/>
                  <a:pt x="41295" y="2878"/>
                </a:cubicBezTo>
                <a:lnTo>
                  <a:pt x="40945" y="2878"/>
                </a:lnTo>
                <a:cubicBezTo>
                  <a:pt x="38314" y="2917"/>
                  <a:pt x="39610" y="3983"/>
                  <a:pt x="39056" y="4038"/>
                </a:cubicBezTo>
                <a:cubicBezTo>
                  <a:pt x="38557" y="4093"/>
                  <a:pt x="38408" y="4537"/>
                  <a:pt x="37828" y="4537"/>
                </a:cubicBezTo>
                <a:cubicBezTo>
                  <a:pt x="37773" y="4537"/>
                  <a:pt x="37705" y="4537"/>
                  <a:pt x="37637" y="4524"/>
                </a:cubicBezTo>
                <a:cubicBezTo>
                  <a:pt x="37488" y="4511"/>
                  <a:pt x="37326" y="4498"/>
                  <a:pt x="37138" y="4498"/>
                </a:cubicBezTo>
                <a:cubicBezTo>
                  <a:pt x="36422" y="4498"/>
                  <a:pt x="35531" y="4673"/>
                  <a:pt x="35194" y="4997"/>
                </a:cubicBezTo>
                <a:cubicBezTo>
                  <a:pt x="35045" y="5146"/>
                  <a:pt x="34925" y="5185"/>
                  <a:pt x="34750" y="5185"/>
                </a:cubicBezTo>
                <a:cubicBezTo>
                  <a:pt x="34426" y="5185"/>
                  <a:pt x="33940" y="5010"/>
                  <a:pt x="32858" y="4997"/>
                </a:cubicBezTo>
                <a:lnTo>
                  <a:pt x="32832" y="4997"/>
                </a:lnTo>
                <a:cubicBezTo>
                  <a:pt x="32048" y="4997"/>
                  <a:pt x="31549" y="5308"/>
                  <a:pt x="31076" y="5616"/>
                </a:cubicBezTo>
                <a:cubicBezTo>
                  <a:pt x="30603" y="5927"/>
                  <a:pt x="30133" y="6238"/>
                  <a:pt x="29417" y="6238"/>
                </a:cubicBezTo>
                <a:lnTo>
                  <a:pt x="29307" y="6238"/>
                </a:lnTo>
                <a:cubicBezTo>
                  <a:pt x="27768" y="6170"/>
                  <a:pt x="25623" y="6225"/>
                  <a:pt x="24583" y="5940"/>
                </a:cubicBezTo>
                <a:cubicBezTo>
                  <a:pt x="23556" y="5671"/>
                  <a:pt x="23880" y="5240"/>
                  <a:pt x="23491" y="4997"/>
                </a:cubicBezTo>
                <a:cubicBezTo>
                  <a:pt x="23394" y="4942"/>
                  <a:pt x="23287" y="4929"/>
                  <a:pt x="23167" y="4929"/>
                </a:cubicBezTo>
                <a:cubicBezTo>
                  <a:pt x="23018" y="4929"/>
                  <a:pt x="22843" y="4955"/>
                  <a:pt x="22652" y="4984"/>
                </a:cubicBezTo>
                <a:cubicBezTo>
                  <a:pt x="22464" y="5023"/>
                  <a:pt x="22234" y="5049"/>
                  <a:pt x="21991" y="5049"/>
                </a:cubicBezTo>
                <a:cubicBezTo>
                  <a:pt x="21829" y="5049"/>
                  <a:pt x="21667" y="5036"/>
                  <a:pt x="21479" y="4997"/>
                </a:cubicBezTo>
                <a:cubicBezTo>
                  <a:pt x="20494" y="4822"/>
                  <a:pt x="18777" y="5130"/>
                  <a:pt x="18278" y="4469"/>
                </a:cubicBezTo>
                <a:cubicBezTo>
                  <a:pt x="17779" y="3821"/>
                  <a:pt x="14500" y="2836"/>
                  <a:pt x="12974" y="2619"/>
                </a:cubicBezTo>
                <a:cubicBezTo>
                  <a:pt x="11448" y="2405"/>
                  <a:pt x="11785" y="2593"/>
                  <a:pt x="11448" y="2405"/>
                </a:cubicBezTo>
                <a:cubicBezTo>
                  <a:pt x="11150" y="2214"/>
                  <a:pt x="11043" y="1919"/>
                  <a:pt x="9948" y="1919"/>
                </a:cubicBezTo>
                <a:cubicBezTo>
                  <a:pt x="9841" y="1919"/>
                  <a:pt x="9721" y="1919"/>
                  <a:pt x="9585" y="1932"/>
                </a:cubicBezTo>
                <a:lnTo>
                  <a:pt x="9397" y="1932"/>
                </a:lnTo>
                <a:cubicBezTo>
                  <a:pt x="8004" y="1932"/>
                  <a:pt x="6465" y="1122"/>
                  <a:pt x="4913" y="704"/>
                </a:cubicBezTo>
                <a:cubicBezTo>
                  <a:pt x="4375" y="568"/>
                  <a:pt x="3646" y="513"/>
                  <a:pt x="2930" y="513"/>
                </a:cubicBezTo>
                <a:cubicBezTo>
                  <a:pt x="1472" y="513"/>
                  <a:pt x="1" y="704"/>
                  <a:pt x="1" y="704"/>
                </a:cubicBezTo>
                <a:lnTo>
                  <a:pt x="14" y="3335"/>
                </a:lnTo>
                <a:cubicBezTo>
                  <a:pt x="121" y="3309"/>
                  <a:pt x="1012" y="3066"/>
                  <a:pt x="1524" y="3066"/>
                </a:cubicBezTo>
                <a:cubicBezTo>
                  <a:pt x="1647" y="3066"/>
                  <a:pt x="1741" y="3079"/>
                  <a:pt x="1809" y="3105"/>
                </a:cubicBezTo>
                <a:cubicBezTo>
                  <a:pt x="2201" y="3267"/>
                  <a:pt x="3105" y="3471"/>
                  <a:pt x="4213" y="3471"/>
                </a:cubicBezTo>
                <a:lnTo>
                  <a:pt x="4359" y="3471"/>
                </a:lnTo>
                <a:cubicBezTo>
                  <a:pt x="5143" y="3458"/>
                  <a:pt x="5467" y="3322"/>
                  <a:pt x="5710" y="3322"/>
                </a:cubicBezTo>
                <a:cubicBezTo>
                  <a:pt x="5846" y="3322"/>
                  <a:pt x="5953" y="3348"/>
                  <a:pt x="6089" y="3471"/>
                </a:cubicBezTo>
                <a:cubicBezTo>
                  <a:pt x="6452" y="3740"/>
                  <a:pt x="6507" y="3944"/>
                  <a:pt x="6967" y="3944"/>
                </a:cubicBezTo>
                <a:cubicBezTo>
                  <a:pt x="7032" y="3944"/>
                  <a:pt x="7100" y="3931"/>
                  <a:pt x="7194" y="3931"/>
                </a:cubicBezTo>
                <a:cubicBezTo>
                  <a:pt x="7871" y="3863"/>
                  <a:pt x="7453" y="3889"/>
                  <a:pt x="7871" y="3863"/>
                </a:cubicBezTo>
                <a:lnTo>
                  <a:pt x="7910" y="3863"/>
                </a:lnTo>
                <a:cubicBezTo>
                  <a:pt x="8302" y="3863"/>
                  <a:pt x="8613" y="4200"/>
                  <a:pt x="8613" y="4200"/>
                </a:cubicBezTo>
                <a:cubicBezTo>
                  <a:pt x="8613" y="4200"/>
                  <a:pt x="8963" y="4174"/>
                  <a:pt x="9287" y="4174"/>
                </a:cubicBezTo>
                <a:cubicBezTo>
                  <a:pt x="9449" y="4174"/>
                  <a:pt x="9611" y="4174"/>
                  <a:pt x="9721" y="4200"/>
                </a:cubicBezTo>
                <a:cubicBezTo>
                  <a:pt x="10045" y="4268"/>
                  <a:pt x="9436" y="4401"/>
                  <a:pt x="10314" y="4550"/>
                </a:cubicBezTo>
                <a:cubicBezTo>
                  <a:pt x="10476" y="4563"/>
                  <a:pt x="10612" y="4579"/>
                  <a:pt x="10732" y="4579"/>
                </a:cubicBezTo>
                <a:cubicBezTo>
                  <a:pt x="10949" y="4579"/>
                  <a:pt x="11124" y="4550"/>
                  <a:pt x="11286" y="4524"/>
                </a:cubicBezTo>
                <a:cubicBezTo>
                  <a:pt x="11435" y="4498"/>
                  <a:pt x="11568" y="4482"/>
                  <a:pt x="11691" y="4482"/>
                </a:cubicBezTo>
                <a:cubicBezTo>
                  <a:pt x="11798" y="4482"/>
                  <a:pt x="11908" y="4498"/>
                  <a:pt x="12002" y="4550"/>
                </a:cubicBezTo>
                <a:cubicBezTo>
                  <a:pt x="12420" y="4754"/>
                  <a:pt x="12770" y="5198"/>
                  <a:pt x="13512" y="5227"/>
                </a:cubicBezTo>
                <a:cubicBezTo>
                  <a:pt x="14270" y="5266"/>
                  <a:pt x="16052" y="5373"/>
                  <a:pt x="16010" y="5778"/>
                </a:cubicBezTo>
                <a:cubicBezTo>
                  <a:pt x="15984" y="6008"/>
                  <a:pt x="16295" y="6021"/>
                  <a:pt x="16645" y="6021"/>
                </a:cubicBezTo>
                <a:lnTo>
                  <a:pt x="16875" y="6021"/>
                </a:lnTo>
                <a:cubicBezTo>
                  <a:pt x="17092" y="6021"/>
                  <a:pt x="17280" y="6037"/>
                  <a:pt x="17400" y="6089"/>
                </a:cubicBezTo>
                <a:cubicBezTo>
                  <a:pt x="17740" y="6264"/>
                  <a:pt x="17860" y="6264"/>
                  <a:pt x="18482" y="6400"/>
                </a:cubicBezTo>
                <a:cubicBezTo>
                  <a:pt x="19101" y="6536"/>
                  <a:pt x="21709" y="6494"/>
                  <a:pt x="21450" y="6669"/>
                </a:cubicBezTo>
                <a:cubicBezTo>
                  <a:pt x="21207" y="6847"/>
                  <a:pt x="19506" y="6847"/>
                  <a:pt x="20426" y="6941"/>
                </a:cubicBezTo>
                <a:cubicBezTo>
                  <a:pt x="21343" y="7048"/>
                  <a:pt x="24029" y="7116"/>
                  <a:pt x="24016" y="7252"/>
                </a:cubicBezTo>
                <a:cubicBezTo>
                  <a:pt x="24003" y="7398"/>
                  <a:pt x="20533" y="7427"/>
                  <a:pt x="20426" y="7738"/>
                </a:cubicBezTo>
                <a:cubicBezTo>
                  <a:pt x="20332" y="8046"/>
                  <a:pt x="18333" y="8830"/>
                  <a:pt x="18482" y="8937"/>
                </a:cubicBezTo>
                <a:cubicBezTo>
                  <a:pt x="18482" y="8937"/>
                  <a:pt x="18495" y="8937"/>
                  <a:pt x="18508" y="8953"/>
                </a:cubicBezTo>
                <a:lnTo>
                  <a:pt x="28335" y="8953"/>
                </a:lnTo>
                <a:cubicBezTo>
                  <a:pt x="28445" y="8898"/>
                  <a:pt x="28565" y="8856"/>
                  <a:pt x="28675" y="8856"/>
                </a:cubicBezTo>
                <a:cubicBezTo>
                  <a:pt x="28889" y="8856"/>
                  <a:pt x="29485" y="8749"/>
                  <a:pt x="29997" y="8642"/>
                </a:cubicBezTo>
                <a:cubicBezTo>
                  <a:pt x="30509" y="8532"/>
                  <a:pt x="29942" y="8519"/>
                  <a:pt x="29997" y="8451"/>
                </a:cubicBezTo>
                <a:cubicBezTo>
                  <a:pt x="30052" y="8399"/>
                  <a:pt x="30658" y="8386"/>
                  <a:pt x="31131" y="8344"/>
                </a:cubicBezTo>
                <a:cubicBezTo>
                  <a:pt x="31591" y="8305"/>
                  <a:pt x="31429" y="8127"/>
                  <a:pt x="31468" y="8007"/>
                </a:cubicBezTo>
                <a:cubicBezTo>
                  <a:pt x="31481" y="7926"/>
                  <a:pt x="31818" y="7913"/>
                  <a:pt x="32184" y="7913"/>
                </a:cubicBezTo>
                <a:lnTo>
                  <a:pt x="32858" y="7913"/>
                </a:lnTo>
                <a:cubicBezTo>
                  <a:pt x="33305" y="7913"/>
                  <a:pt x="33263" y="7466"/>
                  <a:pt x="33454" y="7278"/>
                </a:cubicBezTo>
                <a:cubicBezTo>
                  <a:pt x="33506" y="7223"/>
                  <a:pt x="33600" y="7197"/>
                  <a:pt x="33697" y="7197"/>
                </a:cubicBezTo>
                <a:cubicBezTo>
                  <a:pt x="33791" y="7197"/>
                  <a:pt x="33911" y="7223"/>
                  <a:pt x="34034" y="7236"/>
                </a:cubicBezTo>
                <a:cubicBezTo>
                  <a:pt x="34154" y="7265"/>
                  <a:pt x="34277" y="7278"/>
                  <a:pt x="34384" y="7278"/>
                </a:cubicBezTo>
                <a:lnTo>
                  <a:pt x="34478" y="7278"/>
                </a:lnTo>
                <a:cubicBezTo>
                  <a:pt x="34844" y="7236"/>
                  <a:pt x="34951" y="7048"/>
                  <a:pt x="35450" y="6873"/>
                </a:cubicBezTo>
                <a:cubicBezTo>
                  <a:pt x="35573" y="6831"/>
                  <a:pt x="35693" y="6818"/>
                  <a:pt x="35816" y="6818"/>
                </a:cubicBezTo>
                <a:cubicBezTo>
                  <a:pt x="35949" y="6818"/>
                  <a:pt x="36098" y="6831"/>
                  <a:pt x="36234" y="6860"/>
                </a:cubicBezTo>
                <a:cubicBezTo>
                  <a:pt x="36354" y="6873"/>
                  <a:pt x="36490" y="6899"/>
                  <a:pt x="36613" y="6899"/>
                </a:cubicBezTo>
                <a:cubicBezTo>
                  <a:pt x="36678" y="6899"/>
                  <a:pt x="36746" y="6886"/>
                  <a:pt x="36814" y="6873"/>
                </a:cubicBezTo>
                <a:cubicBezTo>
                  <a:pt x="37206" y="6766"/>
                  <a:pt x="37812" y="6468"/>
                  <a:pt x="38204" y="6319"/>
                </a:cubicBezTo>
                <a:cubicBezTo>
                  <a:pt x="38314" y="6280"/>
                  <a:pt x="38421" y="6264"/>
                  <a:pt x="38515" y="6264"/>
                </a:cubicBezTo>
                <a:cubicBezTo>
                  <a:pt x="38622" y="6264"/>
                  <a:pt x="38719" y="6280"/>
                  <a:pt x="38826" y="6293"/>
                </a:cubicBezTo>
                <a:cubicBezTo>
                  <a:pt x="38933" y="6319"/>
                  <a:pt x="39056" y="6332"/>
                  <a:pt x="39176" y="6332"/>
                </a:cubicBezTo>
                <a:cubicBezTo>
                  <a:pt x="39244" y="6332"/>
                  <a:pt x="39299" y="6332"/>
                  <a:pt x="39367" y="6319"/>
                </a:cubicBezTo>
                <a:cubicBezTo>
                  <a:pt x="39853" y="6251"/>
                  <a:pt x="39960" y="6021"/>
                  <a:pt x="40258" y="5875"/>
                </a:cubicBezTo>
                <a:cubicBezTo>
                  <a:pt x="40352" y="5833"/>
                  <a:pt x="40433" y="5807"/>
                  <a:pt x="40527" y="5807"/>
                </a:cubicBezTo>
                <a:cubicBezTo>
                  <a:pt x="40608" y="5807"/>
                  <a:pt x="40702" y="5833"/>
                  <a:pt x="40809" y="5846"/>
                </a:cubicBezTo>
                <a:cubicBezTo>
                  <a:pt x="40919" y="5859"/>
                  <a:pt x="41039" y="5875"/>
                  <a:pt x="41175" y="5875"/>
                </a:cubicBezTo>
                <a:lnTo>
                  <a:pt x="41337" y="5875"/>
                </a:lnTo>
                <a:cubicBezTo>
                  <a:pt x="41849" y="5833"/>
                  <a:pt x="41891" y="5483"/>
                  <a:pt x="41972" y="5373"/>
                </a:cubicBezTo>
                <a:cubicBezTo>
                  <a:pt x="41998" y="5334"/>
                  <a:pt x="42186" y="5321"/>
                  <a:pt x="42429" y="5321"/>
                </a:cubicBezTo>
                <a:cubicBezTo>
                  <a:pt x="42795" y="5321"/>
                  <a:pt x="43255" y="5360"/>
                  <a:pt x="43511" y="5402"/>
                </a:cubicBezTo>
                <a:cubicBezTo>
                  <a:pt x="43550" y="5415"/>
                  <a:pt x="43579" y="5415"/>
                  <a:pt x="43618" y="5415"/>
                </a:cubicBezTo>
                <a:cubicBezTo>
                  <a:pt x="43955" y="5415"/>
                  <a:pt x="44240" y="5091"/>
                  <a:pt x="44360" y="5078"/>
                </a:cubicBezTo>
                <a:cubicBezTo>
                  <a:pt x="45144" y="4968"/>
                  <a:pt x="45102" y="4942"/>
                  <a:pt x="45455" y="4903"/>
                </a:cubicBezTo>
                <a:cubicBezTo>
                  <a:pt x="45805" y="4861"/>
                  <a:pt x="45264" y="4511"/>
                  <a:pt x="45455" y="4375"/>
                </a:cubicBezTo>
                <a:cubicBezTo>
                  <a:pt x="45643" y="4255"/>
                  <a:pt x="46495" y="4268"/>
                  <a:pt x="46819" y="4187"/>
                </a:cubicBezTo>
                <a:cubicBezTo>
                  <a:pt x="47143" y="4106"/>
                  <a:pt x="47412" y="3996"/>
                  <a:pt x="47561" y="3902"/>
                </a:cubicBezTo>
                <a:cubicBezTo>
                  <a:pt x="47613" y="3876"/>
                  <a:pt x="47668" y="3876"/>
                  <a:pt x="47749" y="3876"/>
                </a:cubicBezTo>
                <a:cubicBezTo>
                  <a:pt x="47830" y="3876"/>
                  <a:pt x="47924" y="3889"/>
                  <a:pt x="48034" y="3889"/>
                </a:cubicBezTo>
                <a:cubicBezTo>
                  <a:pt x="48128" y="3902"/>
                  <a:pt x="48248" y="3915"/>
                  <a:pt x="48371" y="3915"/>
                </a:cubicBezTo>
                <a:cubicBezTo>
                  <a:pt x="48410" y="3915"/>
                  <a:pt x="48452" y="3915"/>
                  <a:pt x="48478" y="3902"/>
                </a:cubicBezTo>
                <a:cubicBezTo>
                  <a:pt x="48896" y="3889"/>
                  <a:pt x="49045" y="3701"/>
                  <a:pt x="49518" y="3539"/>
                </a:cubicBezTo>
                <a:cubicBezTo>
                  <a:pt x="49829" y="3445"/>
                  <a:pt x="50367" y="3429"/>
                  <a:pt x="50733" y="3429"/>
                </a:cubicBezTo>
                <a:cubicBezTo>
                  <a:pt x="50934" y="3429"/>
                  <a:pt x="51070" y="3445"/>
                  <a:pt x="51070" y="3445"/>
                </a:cubicBezTo>
                <a:lnTo>
                  <a:pt x="51070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87" name="Google Shape;987;p33"/>
          <p:cNvSpPr/>
          <p:nvPr/>
        </p:nvSpPr>
        <p:spPr>
          <a:xfrm>
            <a:off x="782" y="3492305"/>
            <a:ext cx="5042569" cy="1086731"/>
          </a:xfrm>
          <a:custGeom>
            <a:avLst/>
            <a:gdLst/>
            <a:ahLst/>
            <a:cxnLst/>
            <a:rect l="l" t="t" r="r" b="b"/>
            <a:pathLst>
              <a:path w="21074" h="5794" extrusionOk="0">
                <a:moveTo>
                  <a:pt x="14" y="1"/>
                </a:moveTo>
                <a:cubicBezTo>
                  <a:pt x="1" y="1"/>
                  <a:pt x="1" y="14"/>
                  <a:pt x="1" y="14"/>
                </a:cubicBezTo>
                <a:lnTo>
                  <a:pt x="1" y="5794"/>
                </a:lnTo>
                <a:lnTo>
                  <a:pt x="21074" y="5794"/>
                </a:lnTo>
                <a:cubicBezTo>
                  <a:pt x="20721" y="5564"/>
                  <a:pt x="18793" y="5700"/>
                  <a:pt x="18508" y="5619"/>
                </a:cubicBezTo>
                <a:lnTo>
                  <a:pt x="27" y="5619"/>
                </a:lnTo>
                <a:lnTo>
                  <a:pt x="14" y="1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88" name="Google Shape;988;p33"/>
          <p:cNvSpPr/>
          <p:nvPr/>
        </p:nvSpPr>
        <p:spPr>
          <a:xfrm>
            <a:off x="3893" y="3649202"/>
            <a:ext cx="5746548" cy="1104353"/>
          </a:xfrm>
          <a:custGeom>
            <a:avLst/>
            <a:gdLst/>
            <a:ahLst/>
            <a:cxnLst/>
            <a:rect l="l" t="t" r="r" b="b"/>
            <a:pathLst>
              <a:path w="24016" h="5888" extrusionOk="0">
                <a:moveTo>
                  <a:pt x="1511" y="1"/>
                </a:moveTo>
                <a:cubicBezTo>
                  <a:pt x="999" y="1"/>
                  <a:pt x="108" y="244"/>
                  <a:pt x="1" y="270"/>
                </a:cubicBezTo>
                <a:lnTo>
                  <a:pt x="14" y="5888"/>
                </a:lnTo>
                <a:lnTo>
                  <a:pt x="18495" y="5888"/>
                </a:lnTo>
                <a:cubicBezTo>
                  <a:pt x="18482" y="5872"/>
                  <a:pt x="18469" y="5872"/>
                  <a:pt x="18469" y="5872"/>
                </a:cubicBezTo>
                <a:cubicBezTo>
                  <a:pt x="18320" y="5765"/>
                  <a:pt x="20319" y="4981"/>
                  <a:pt x="20413" y="4673"/>
                </a:cubicBezTo>
                <a:cubicBezTo>
                  <a:pt x="20520" y="4362"/>
                  <a:pt x="23990" y="4333"/>
                  <a:pt x="24003" y="4187"/>
                </a:cubicBezTo>
                <a:cubicBezTo>
                  <a:pt x="24016" y="4051"/>
                  <a:pt x="21330" y="3983"/>
                  <a:pt x="20413" y="3876"/>
                </a:cubicBezTo>
                <a:cubicBezTo>
                  <a:pt x="19493" y="3782"/>
                  <a:pt x="21194" y="3782"/>
                  <a:pt x="21437" y="3604"/>
                </a:cubicBezTo>
                <a:cubicBezTo>
                  <a:pt x="21696" y="3429"/>
                  <a:pt x="19088" y="3471"/>
                  <a:pt x="18469" y="3335"/>
                </a:cubicBezTo>
                <a:cubicBezTo>
                  <a:pt x="17847" y="3199"/>
                  <a:pt x="17727" y="3199"/>
                  <a:pt x="17387" y="3024"/>
                </a:cubicBezTo>
                <a:cubicBezTo>
                  <a:pt x="17267" y="2972"/>
                  <a:pt x="17079" y="2956"/>
                  <a:pt x="16862" y="2956"/>
                </a:cubicBezTo>
                <a:lnTo>
                  <a:pt x="16632" y="2956"/>
                </a:lnTo>
                <a:cubicBezTo>
                  <a:pt x="16282" y="2956"/>
                  <a:pt x="15971" y="2943"/>
                  <a:pt x="15997" y="2713"/>
                </a:cubicBezTo>
                <a:cubicBezTo>
                  <a:pt x="16039" y="2308"/>
                  <a:pt x="14257" y="2201"/>
                  <a:pt x="13499" y="2162"/>
                </a:cubicBezTo>
                <a:cubicBezTo>
                  <a:pt x="12757" y="2133"/>
                  <a:pt x="12407" y="1689"/>
                  <a:pt x="11989" y="1485"/>
                </a:cubicBezTo>
                <a:cubicBezTo>
                  <a:pt x="11895" y="1433"/>
                  <a:pt x="11785" y="1417"/>
                  <a:pt x="11678" y="1417"/>
                </a:cubicBezTo>
                <a:cubicBezTo>
                  <a:pt x="11555" y="1417"/>
                  <a:pt x="11422" y="1433"/>
                  <a:pt x="11273" y="1459"/>
                </a:cubicBezTo>
                <a:cubicBezTo>
                  <a:pt x="11111" y="1485"/>
                  <a:pt x="10936" y="1514"/>
                  <a:pt x="10719" y="1514"/>
                </a:cubicBezTo>
                <a:cubicBezTo>
                  <a:pt x="10599" y="1514"/>
                  <a:pt x="10463" y="1498"/>
                  <a:pt x="10301" y="1485"/>
                </a:cubicBezTo>
                <a:cubicBezTo>
                  <a:pt x="9423" y="1336"/>
                  <a:pt x="10032" y="1203"/>
                  <a:pt x="9708" y="1135"/>
                </a:cubicBezTo>
                <a:cubicBezTo>
                  <a:pt x="9598" y="1109"/>
                  <a:pt x="9436" y="1109"/>
                  <a:pt x="9274" y="1109"/>
                </a:cubicBezTo>
                <a:cubicBezTo>
                  <a:pt x="8950" y="1109"/>
                  <a:pt x="8600" y="1135"/>
                  <a:pt x="8600" y="1135"/>
                </a:cubicBezTo>
                <a:cubicBezTo>
                  <a:pt x="8600" y="1135"/>
                  <a:pt x="8289" y="798"/>
                  <a:pt x="7897" y="798"/>
                </a:cubicBezTo>
                <a:lnTo>
                  <a:pt x="7858" y="798"/>
                </a:lnTo>
                <a:cubicBezTo>
                  <a:pt x="7440" y="824"/>
                  <a:pt x="7858" y="798"/>
                  <a:pt x="7181" y="866"/>
                </a:cubicBezTo>
                <a:cubicBezTo>
                  <a:pt x="7087" y="866"/>
                  <a:pt x="7019" y="879"/>
                  <a:pt x="6954" y="879"/>
                </a:cubicBezTo>
                <a:cubicBezTo>
                  <a:pt x="6494" y="879"/>
                  <a:pt x="6439" y="675"/>
                  <a:pt x="6076" y="406"/>
                </a:cubicBezTo>
                <a:cubicBezTo>
                  <a:pt x="5940" y="283"/>
                  <a:pt x="5833" y="257"/>
                  <a:pt x="5697" y="257"/>
                </a:cubicBezTo>
                <a:cubicBezTo>
                  <a:pt x="5454" y="257"/>
                  <a:pt x="5130" y="393"/>
                  <a:pt x="4346" y="406"/>
                </a:cubicBezTo>
                <a:lnTo>
                  <a:pt x="4200" y="406"/>
                </a:lnTo>
                <a:cubicBezTo>
                  <a:pt x="3092" y="406"/>
                  <a:pt x="2188" y="202"/>
                  <a:pt x="1796" y="40"/>
                </a:cubicBezTo>
                <a:cubicBezTo>
                  <a:pt x="1728" y="14"/>
                  <a:pt x="1634" y="1"/>
                  <a:pt x="1511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89" name="Google Shape;989;p33"/>
          <p:cNvSpPr/>
          <p:nvPr/>
        </p:nvSpPr>
        <p:spPr>
          <a:xfrm>
            <a:off x="6719284" y="4546216"/>
            <a:ext cx="5501507" cy="20069"/>
          </a:xfrm>
          <a:custGeom>
            <a:avLst/>
            <a:gdLst/>
            <a:ahLst/>
            <a:cxnLst/>
            <a:rect l="l" t="t" r="r" b="b"/>
            <a:pathLst>
              <a:path w="22992" h="107" extrusionOk="0">
                <a:moveTo>
                  <a:pt x="257" y="0"/>
                </a:moveTo>
                <a:cubicBezTo>
                  <a:pt x="111" y="52"/>
                  <a:pt x="1" y="107"/>
                  <a:pt x="1" y="107"/>
                </a:cubicBezTo>
                <a:lnTo>
                  <a:pt x="22992" y="107"/>
                </a:lnTo>
                <a:lnTo>
                  <a:pt x="22992" y="0"/>
                </a:lnTo>
                <a:close/>
              </a:path>
            </a:pathLst>
          </a:custGeom>
          <a:solidFill>
            <a:srgbClr val="ADF0F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0" name="Google Shape;990;p33"/>
          <p:cNvSpPr/>
          <p:nvPr/>
        </p:nvSpPr>
        <p:spPr>
          <a:xfrm>
            <a:off x="6780541" y="3717287"/>
            <a:ext cx="5440271" cy="1036269"/>
          </a:xfrm>
          <a:custGeom>
            <a:avLst/>
            <a:gdLst/>
            <a:ahLst/>
            <a:cxnLst/>
            <a:rect l="l" t="t" r="r" b="b"/>
            <a:pathLst>
              <a:path w="22736" h="5525" extrusionOk="0">
                <a:moveTo>
                  <a:pt x="22399" y="1"/>
                </a:moveTo>
                <a:cubicBezTo>
                  <a:pt x="22033" y="1"/>
                  <a:pt x="21495" y="17"/>
                  <a:pt x="21184" y="111"/>
                </a:cubicBezTo>
                <a:cubicBezTo>
                  <a:pt x="20711" y="273"/>
                  <a:pt x="20562" y="461"/>
                  <a:pt x="20144" y="474"/>
                </a:cubicBezTo>
                <a:cubicBezTo>
                  <a:pt x="20118" y="487"/>
                  <a:pt x="20076" y="487"/>
                  <a:pt x="20037" y="487"/>
                </a:cubicBezTo>
                <a:cubicBezTo>
                  <a:pt x="19914" y="487"/>
                  <a:pt x="19794" y="474"/>
                  <a:pt x="19700" y="461"/>
                </a:cubicBezTo>
                <a:cubicBezTo>
                  <a:pt x="19590" y="461"/>
                  <a:pt x="19496" y="448"/>
                  <a:pt x="19415" y="448"/>
                </a:cubicBezTo>
                <a:cubicBezTo>
                  <a:pt x="19334" y="448"/>
                  <a:pt x="19279" y="448"/>
                  <a:pt x="19227" y="474"/>
                </a:cubicBezTo>
                <a:cubicBezTo>
                  <a:pt x="19078" y="568"/>
                  <a:pt x="18809" y="678"/>
                  <a:pt x="18485" y="759"/>
                </a:cubicBezTo>
                <a:cubicBezTo>
                  <a:pt x="18161" y="840"/>
                  <a:pt x="17309" y="827"/>
                  <a:pt x="17121" y="947"/>
                </a:cubicBezTo>
                <a:cubicBezTo>
                  <a:pt x="16930" y="1083"/>
                  <a:pt x="17471" y="1433"/>
                  <a:pt x="17121" y="1475"/>
                </a:cubicBezTo>
                <a:cubicBezTo>
                  <a:pt x="16768" y="1514"/>
                  <a:pt x="16810" y="1540"/>
                  <a:pt x="16026" y="1650"/>
                </a:cubicBezTo>
                <a:cubicBezTo>
                  <a:pt x="15906" y="1663"/>
                  <a:pt x="15621" y="1987"/>
                  <a:pt x="15284" y="1987"/>
                </a:cubicBezTo>
                <a:cubicBezTo>
                  <a:pt x="15245" y="1987"/>
                  <a:pt x="15216" y="1987"/>
                  <a:pt x="15177" y="1974"/>
                </a:cubicBezTo>
                <a:cubicBezTo>
                  <a:pt x="14921" y="1932"/>
                  <a:pt x="14461" y="1893"/>
                  <a:pt x="14095" y="1893"/>
                </a:cubicBezTo>
                <a:cubicBezTo>
                  <a:pt x="13852" y="1893"/>
                  <a:pt x="13664" y="1906"/>
                  <a:pt x="13638" y="1945"/>
                </a:cubicBezTo>
                <a:cubicBezTo>
                  <a:pt x="13557" y="2055"/>
                  <a:pt x="13515" y="2405"/>
                  <a:pt x="13003" y="2447"/>
                </a:cubicBezTo>
                <a:lnTo>
                  <a:pt x="12841" y="2447"/>
                </a:lnTo>
                <a:cubicBezTo>
                  <a:pt x="12705" y="2447"/>
                  <a:pt x="12585" y="2431"/>
                  <a:pt x="12475" y="2418"/>
                </a:cubicBezTo>
                <a:cubicBezTo>
                  <a:pt x="12368" y="2405"/>
                  <a:pt x="12274" y="2379"/>
                  <a:pt x="12193" y="2379"/>
                </a:cubicBezTo>
                <a:cubicBezTo>
                  <a:pt x="12099" y="2379"/>
                  <a:pt x="12018" y="2405"/>
                  <a:pt x="11924" y="2447"/>
                </a:cubicBezTo>
                <a:cubicBezTo>
                  <a:pt x="11626" y="2593"/>
                  <a:pt x="11519" y="2823"/>
                  <a:pt x="11033" y="2891"/>
                </a:cubicBezTo>
                <a:cubicBezTo>
                  <a:pt x="10965" y="2904"/>
                  <a:pt x="10910" y="2904"/>
                  <a:pt x="10842" y="2904"/>
                </a:cubicBezTo>
                <a:cubicBezTo>
                  <a:pt x="10722" y="2904"/>
                  <a:pt x="10599" y="2891"/>
                  <a:pt x="10492" y="2865"/>
                </a:cubicBezTo>
                <a:cubicBezTo>
                  <a:pt x="10385" y="2852"/>
                  <a:pt x="10288" y="2836"/>
                  <a:pt x="10181" y="2836"/>
                </a:cubicBezTo>
                <a:cubicBezTo>
                  <a:pt x="10087" y="2836"/>
                  <a:pt x="9980" y="2852"/>
                  <a:pt x="9870" y="2891"/>
                </a:cubicBezTo>
                <a:cubicBezTo>
                  <a:pt x="9478" y="3040"/>
                  <a:pt x="8872" y="3338"/>
                  <a:pt x="8480" y="3445"/>
                </a:cubicBezTo>
                <a:cubicBezTo>
                  <a:pt x="8412" y="3458"/>
                  <a:pt x="8344" y="3471"/>
                  <a:pt x="8279" y="3471"/>
                </a:cubicBezTo>
                <a:cubicBezTo>
                  <a:pt x="8156" y="3471"/>
                  <a:pt x="8020" y="3445"/>
                  <a:pt x="7900" y="3432"/>
                </a:cubicBezTo>
                <a:cubicBezTo>
                  <a:pt x="7764" y="3403"/>
                  <a:pt x="7615" y="3390"/>
                  <a:pt x="7482" y="3390"/>
                </a:cubicBezTo>
                <a:cubicBezTo>
                  <a:pt x="7359" y="3390"/>
                  <a:pt x="7239" y="3403"/>
                  <a:pt x="7116" y="3445"/>
                </a:cubicBezTo>
                <a:cubicBezTo>
                  <a:pt x="6617" y="3620"/>
                  <a:pt x="6510" y="3808"/>
                  <a:pt x="6144" y="3850"/>
                </a:cubicBezTo>
                <a:lnTo>
                  <a:pt x="6050" y="3850"/>
                </a:lnTo>
                <a:cubicBezTo>
                  <a:pt x="5943" y="3850"/>
                  <a:pt x="5820" y="3837"/>
                  <a:pt x="5700" y="3808"/>
                </a:cubicBezTo>
                <a:cubicBezTo>
                  <a:pt x="5577" y="3795"/>
                  <a:pt x="5457" y="3769"/>
                  <a:pt x="5363" y="3769"/>
                </a:cubicBezTo>
                <a:cubicBezTo>
                  <a:pt x="5266" y="3769"/>
                  <a:pt x="5172" y="3795"/>
                  <a:pt x="5120" y="3850"/>
                </a:cubicBezTo>
                <a:cubicBezTo>
                  <a:pt x="4929" y="4038"/>
                  <a:pt x="4971" y="4485"/>
                  <a:pt x="4524" y="4485"/>
                </a:cubicBezTo>
                <a:lnTo>
                  <a:pt x="3850" y="4485"/>
                </a:lnTo>
                <a:cubicBezTo>
                  <a:pt x="3484" y="4485"/>
                  <a:pt x="3147" y="4498"/>
                  <a:pt x="3134" y="4579"/>
                </a:cubicBezTo>
                <a:cubicBezTo>
                  <a:pt x="3095" y="4699"/>
                  <a:pt x="3257" y="4877"/>
                  <a:pt x="2797" y="4916"/>
                </a:cubicBezTo>
                <a:cubicBezTo>
                  <a:pt x="2324" y="4958"/>
                  <a:pt x="1718" y="4971"/>
                  <a:pt x="1663" y="5023"/>
                </a:cubicBezTo>
                <a:cubicBezTo>
                  <a:pt x="1608" y="5091"/>
                  <a:pt x="2175" y="5104"/>
                  <a:pt x="1663" y="5214"/>
                </a:cubicBezTo>
                <a:cubicBezTo>
                  <a:pt x="1151" y="5321"/>
                  <a:pt x="555" y="5428"/>
                  <a:pt x="341" y="5428"/>
                </a:cubicBezTo>
                <a:cubicBezTo>
                  <a:pt x="231" y="5428"/>
                  <a:pt x="111" y="5470"/>
                  <a:pt x="1" y="5525"/>
                </a:cubicBezTo>
                <a:lnTo>
                  <a:pt x="22736" y="5525"/>
                </a:lnTo>
                <a:lnTo>
                  <a:pt x="22736" y="17"/>
                </a:lnTo>
                <a:cubicBezTo>
                  <a:pt x="22736" y="17"/>
                  <a:pt x="22600" y="1"/>
                  <a:pt x="22399" y="1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1" name="Google Shape;991;p33"/>
          <p:cNvSpPr/>
          <p:nvPr/>
        </p:nvSpPr>
        <p:spPr>
          <a:xfrm>
            <a:off x="-1420751" y="1658449"/>
            <a:ext cx="5100732" cy="919044"/>
          </a:xfrm>
          <a:custGeom>
            <a:avLst/>
            <a:gdLst/>
            <a:ahLst/>
            <a:cxnLst/>
            <a:rect l="l" t="t" r="r" b="b"/>
            <a:pathLst>
              <a:path w="21317" h="4900" extrusionOk="0">
                <a:moveTo>
                  <a:pt x="1" y="1"/>
                </a:moveTo>
                <a:lnTo>
                  <a:pt x="1" y="4900"/>
                </a:lnTo>
                <a:cubicBezTo>
                  <a:pt x="876" y="4806"/>
                  <a:pt x="3225" y="4712"/>
                  <a:pt x="3889" y="4469"/>
                </a:cubicBezTo>
                <a:cubicBezTo>
                  <a:pt x="4550" y="4226"/>
                  <a:pt x="5995" y="4375"/>
                  <a:pt x="7194" y="4281"/>
                </a:cubicBezTo>
                <a:cubicBezTo>
                  <a:pt x="8396" y="4171"/>
                  <a:pt x="9504" y="3795"/>
                  <a:pt x="10327" y="3740"/>
                </a:cubicBezTo>
                <a:lnTo>
                  <a:pt x="10596" y="3740"/>
                </a:lnTo>
                <a:cubicBezTo>
                  <a:pt x="10813" y="3740"/>
                  <a:pt x="11001" y="3753"/>
                  <a:pt x="11205" y="3766"/>
                </a:cubicBezTo>
                <a:cubicBezTo>
                  <a:pt x="11406" y="3782"/>
                  <a:pt x="11636" y="3795"/>
                  <a:pt x="11921" y="3795"/>
                </a:cubicBezTo>
                <a:cubicBezTo>
                  <a:pt x="12190" y="3795"/>
                  <a:pt x="12514" y="3782"/>
                  <a:pt x="12945" y="3740"/>
                </a:cubicBezTo>
                <a:cubicBezTo>
                  <a:pt x="14458" y="3604"/>
                  <a:pt x="18129" y="3552"/>
                  <a:pt x="19049" y="3552"/>
                </a:cubicBezTo>
                <a:cubicBezTo>
                  <a:pt x="19979" y="3552"/>
                  <a:pt x="21317" y="3024"/>
                  <a:pt x="20303" y="2972"/>
                </a:cubicBezTo>
                <a:cubicBezTo>
                  <a:pt x="19305" y="2930"/>
                  <a:pt x="19305" y="2972"/>
                  <a:pt x="18482" y="2742"/>
                </a:cubicBezTo>
                <a:cubicBezTo>
                  <a:pt x="18226" y="2661"/>
                  <a:pt x="17886" y="2632"/>
                  <a:pt x="17523" y="2632"/>
                </a:cubicBezTo>
                <a:cubicBezTo>
                  <a:pt x="17131" y="2632"/>
                  <a:pt x="16713" y="2661"/>
                  <a:pt x="16308" y="2687"/>
                </a:cubicBezTo>
                <a:cubicBezTo>
                  <a:pt x="15903" y="2713"/>
                  <a:pt x="15511" y="2742"/>
                  <a:pt x="15187" y="2742"/>
                </a:cubicBezTo>
                <a:lnTo>
                  <a:pt x="14944" y="2742"/>
                </a:lnTo>
                <a:cubicBezTo>
                  <a:pt x="14014" y="2687"/>
                  <a:pt x="13447" y="2350"/>
                  <a:pt x="13690" y="2175"/>
                </a:cubicBezTo>
                <a:cubicBezTo>
                  <a:pt x="13946" y="1984"/>
                  <a:pt x="16538" y="1822"/>
                  <a:pt x="17549" y="1770"/>
                </a:cubicBezTo>
                <a:cubicBezTo>
                  <a:pt x="18550" y="1728"/>
                  <a:pt x="19386" y="1242"/>
                  <a:pt x="19911" y="1148"/>
                </a:cubicBezTo>
                <a:cubicBezTo>
                  <a:pt x="20141" y="1109"/>
                  <a:pt x="19927" y="1093"/>
                  <a:pt x="19603" y="1093"/>
                </a:cubicBezTo>
                <a:cubicBezTo>
                  <a:pt x="19182" y="1093"/>
                  <a:pt x="18563" y="1122"/>
                  <a:pt x="18482" y="1148"/>
                </a:cubicBezTo>
                <a:lnTo>
                  <a:pt x="18440" y="1148"/>
                </a:lnTo>
                <a:cubicBezTo>
                  <a:pt x="18184" y="1148"/>
                  <a:pt x="16833" y="717"/>
                  <a:pt x="16010" y="704"/>
                </a:cubicBezTo>
                <a:lnTo>
                  <a:pt x="15971" y="704"/>
                </a:lnTo>
                <a:cubicBezTo>
                  <a:pt x="15579" y="704"/>
                  <a:pt x="15323" y="769"/>
                  <a:pt x="15012" y="837"/>
                </a:cubicBezTo>
                <a:cubicBezTo>
                  <a:pt x="14701" y="905"/>
                  <a:pt x="14322" y="960"/>
                  <a:pt x="13690" y="960"/>
                </a:cubicBezTo>
                <a:lnTo>
                  <a:pt x="13366" y="960"/>
                </a:lnTo>
                <a:cubicBezTo>
                  <a:pt x="11772" y="905"/>
                  <a:pt x="12433" y="866"/>
                  <a:pt x="11772" y="730"/>
                </a:cubicBezTo>
                <a:cubicBezTo>
                  <a:pt x="11422" y="649"/>
                  <a:pt x="10962" y="623"/>
                  <a:pt x="10489" y="623"/>
                </a:cubicBezTo>
                <a:cubicBezTo>
                  <a:pt x="10084" y="623"/>
                  <a:pt x="9653" y="649"/>
                  <a:pt x="9261" y="704"/>
                </a:cubicBezTo>
                <a:cubicBezTo>
                  <a:pt x="9193" y="717"/>
                  <a:pt x="9112" y="730"/>
                  <a:pt x="9031" y="730"/>
                </a:cubicBezTo>
                <a:cubicBezTo>
                  <a:pt x="8315" y="730"/>
                  <a:pt x="7696" y="189"/>
                  <a:pt x="6345" y="189"/>
                </a:cubicBezTo>
                <a:cubicBezTo>
                  <a:pt x="4861" y="189"/>
                  <a:pt x="1" y="1"/>
                  <a:pt x="1" y="1"/>
                </a:cubicBez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2" name="Google Shape;992;p33"/>
          <p:cNvSpPr/>
          <p:nvPr/>
        </p:nvSpPr>
        <p:spPr>
          <a:xfrm>
            <a:off x="781" y="4236551"/>
            <a:ext cx="7568400" cy="425764"/>
          </a:xfrm>
          <a:custGeom>
            <a:avLst/>
            <a:gdLst/>
            <a:ahLst/>
            <a:cxnLst/>
            <a:rect l="l" t="t" r="r" b="b"/>
            <a:pathLst>
              <a:path w="31630" h="2270" extrusionOk="0">
                <a:moveTo>
                  <a:pt x="15211" y="0"/>
                </a:moveTo>
                <a:cubicBezTo>
                  <a:pt x="9192" y="0"/>
                  <a:pt x="1" y="2270"/>
                  <a:pt x="1" y="2270"/>
                </a:cubicBezTo>
                <a:lnTo>
                  <a:pt x="31523" y="2270"/>
                </a:lnTo>
                <a:cubicBezTo>
                  <a:pt x="31630" y="2121"/>
                  <a:pt x="21641" y="70"/>
                  <a:pt x="15472" y="2"/>
                </a:cubicBezTo>
                <a:cubicBezTo>
                  <a:pt x="15386" y="1"/>
                  <a:pt x="15299" y="0"/>
                  <a:pt x="1521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3" name="Google Shape;993;p33"/>
          <p:cNvSpPr/>
          <p:nvPr/>
        </p:nvSpPr>
        <p:spPr>
          <a:xfrm>
            <a:off x="5259438" y="4236551"/>
            <a:ext cx="7006333" cy="425764"/>
          </a:xfrm>
          <a:custGeom>
            <a:avLst/>
            <a:gdLst/>
            <a:ahLst/>
            <a:cxnLst/>
            <a:rect l="l" t="t" r="r" b="b"/>
            <a:pathLst>
              <a:path w="29281" h="2270" extrusionOk="0">
                <a:moveTo>
                  <a:pt x="14071" y="0"/>
                </a:moveTo>
                <a:cubicBezTo>
                  <a:pt x="8512" y="0"/>
                  <a:pt x="1" y="2270"/>
                  <a:pt x="1" y="2270"/>
                </a:cubicBezTo>
                <a:lnTo>
                  <a:pt x="29187" y="2270"/>
                </a:lnTo>
                <a:cubicBezTo>
                  <a:pt x="29281" y="2121"/>
                  <a:pt x="20034" y="70"/>
                  <a:pt x="14312" y="2"/>
                </a:cubicBezTo>
                <a:cubicBezTo>
                  <a:pt x="14232" y="1"/>
                  <a:pt x="14152" y="0"/>
                  <a:pt x="1407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4" name="Google Shape;994;p33"/>
          <p:cNvSpPr/>
          <p:nvPr/>
        </p:nvSpPr>
        <p:spPr>
          <a:xfrm>
            <a:off x="1047392" y="4436681"/>
            <a:ext cx="11195872" cy="691727"/>
          </a:xfrm>
          <a:custGeom>
            <a:avLst/>
            <a:gdLst/>
            <a:ahLst/>
            <a:cxnLst/>
            <a:rect l="l" t="t" r="r" b="b"/>
            <a:pathLst>
              <a:path w="46790" h="3688" extrusionOk="0">
                <a:moveTo>
                  <a:pt x="24123" y="1"/>
                </a:moveTo>
                <a:cubicBezTo>
                  <a:pt x="12297" y="1"/>
                  <a:pt x="1" y="1838"/>
                  <a:pt x="1" y="1838"/>
                </a:cubicBezTo>
                <a:lnTo>
                  <a:pt x="1" y="3688"/>
                </a:lnTo>
                <a:lnTo>
                  <a:pt x="46790" y="3688"/>
                </a:lnTo>
                <a:lnTo>
                  <a:pt x="46790" y="2528"/>
                </a:lnTo>
                <a:cubicBezTo>
                  <a:pt x="46790" y="2528"/>
                  <a:pt x="35949" y="1"/>
                  <a:pt x="24123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5" name="Google Shape;995;p33"/>
          <p:cNvSpPr/>
          <p:nvPr/>
        </p:nvSpPr>
        <p:spPr>
          <a:xfrm>
            <a:off x="1047392" y="4485446"/>
            <a:ext cx="11195872" cy="653276"/>
          </a:xfrm>
          <a:custGeom>
            <a:avLst/>
            <a:gdLst/>
            <a:ahLst/>
            <a:cxnLst/>
            <a:rect l="l" t="t" r="r" b="b"/>
            <a:pathLst>
              <a:path w="46790" h="3483" extrusionOk="0">
                <a:moveTo>
                  <a:pt x="24123" y="0"/>
                </a:moveTo>
                <a:cubicBezTo>
                  <a:pt x="12297" y="0"/>
                  <a:pt x="1" y="1740"/>
                  <a:pt x="1" y="1740"/>
                </a:cubicBezTo>
                <a:lnTo>
                  <a:pt x="1" y="3483"/>
                </a:lnTo>
                <a:lnTo>
                  <a:pt x="46790" y="3483"/>
                </a:lnTo>
                <a:lnTo>
                  <a:pt x="46790" y="2388"/>
                </a:lnTo>
                <a:cubicBezTo>
                  <a:pt x="46790" y="2388"/>
                  <a:pt x="35949" y="0"/>
                  <a:pt x="24123" y="0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6" name="Google Shape;996;p33"/>
          <p:cNvSpPr/>
          <p:nvPr/>
        </p:nvSpPr>
        <p:spPr>
          <a:xfrm>
            <a:off x="781" y="4459375"/>
            <a:ext cx="10895816" cy="1658981"/>
          </a:xfrm>
          <a:custGeom>
            <a:avLst/>
            <a:gdLst/>
            <a:ahLst/>
            <a:cxnLst/>
            <a:rect l="l" t="t" r="r" b="b"/>
            <a:pathLst>
              <a:path w="45536" h="8845" extrusionOk="0">
                <a:moveTo>
                  <a:pt x="10609" y="1"/>
                </a:moveTo>
                <a:cubicBezTo>
                  <a:pt x="2565" y="1"/>
                  <a:pt x="1" y="719"/>
                  <a:pt x="1" y="719"/>
                </a:cubicBezTo>
                <a:lnTo>
                  <a:pt x="1" y="8845"/>
                </a:lnTo>
                <a:lnTo>
                  <a:pt x="45536" y="8845"/>
                </a:lnTo>
                <a:lnTo>
                  <a:pt x="45536" y="3230"/>
                </a:lnTo>
                <a:cubicBezTo>
                  <a:pt x="44954" y="3336"/>
                  <a:pt x="44228" y="3384"/>
                  <a:pt x="43384" y="3384"/>
                </a:cubicBezTo>
                <a:cubicBezTo>
                  <a:pt x="36402" y="3384"/>
                  <a:pt x="21312" y="137"/>
                  <a:pt x="12676" y="16"/>
                </a:cubicBezTo>
                <a:cubicBezTo>
                  <a:pt x="11950" y="6"/>
                  <a:pt x="11262" y="1"/>
                  <a:pt x="106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7" name="Google Shape;997;p33"/>
          <p:cNvSpPr/>
          <p:nvPr/>
        </p:nvSpPr>
        <p:spPr>
          <a:xfrm>
            <a:off x="782" y="4459750"/>
            <a:ext cx="2341585" cy="678972"/>
          </a:xfrm>
          <a:custGeom>
            <a:avLst/>
            <a:gdLst/>
            <a:ahLst/>
            <a:cxnLst/>
            <a:rect l="l" t="t" r="r" b="b"/>
            <a:pathLst>
              <a:path w="9786" h="3620" extrusionOk="0">
                <a:moveTo>
                  <a:pt x="9786" y="1"/>
                </a:moveTo>
                <a:cubicBezTo>
                  <a:pt x="8937" y="1"/>
                  <a:pt x="6789" y="56"/>
                  <a:pt x="6789" y="56"/>
                </a:cubicBezTo>
                <a:cubicBezTo>
                  <a:pt x="3455" y="986"/>
                  <a:pt x="1" y="3620"/>
                  <a:pt x="1" y="3620"/>
                </a:cubicBezTo>
                <a:lnTo>
                  <a:pt x="3403" y="3620"/>
                </a:lnTo>
                <a:cubicBezTo>
                  <a:pt x="6993" y="798"/>
                  <a:pt x="9786" y="1"/>
                  <a:pt x="9786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8" name="Google Shape;998;p33"/>
          <p:cNvSpPr/>
          <p:nvPr/>
        </p:nvSpPr>
        <p:spPr>
          <a:xfrm>
            <a:off x="1521885" y="4464627"/>
            <a:ext cx="2209743" cy="674096"/>
          </a:xfrm>
          <a:custGeom>
            <a:avLst/>
            <a:gdLst/>
            <a:ahLst/>
            <a:cxnLst/>
            <a:rect l="l" t="t" r="r" b="b"/>
            <a:pathLst>
              <a:path w="9235" h="3594" extrusionOk="0">
                <a:moveTo>
                  <a:pt x="7048" y="1"/>
                </a:moveTo>
                <a:cubicBezTo>
                  <a:pt x="3957" y="678"/>
                  <a:pt x="1" y="3594"/>
                  <a:pt x="1" y="3594"/>
                </a:cubicBezTo>
                <a:lnTo>
                  <a:pt x="3416" y="3594"/>
                </a:lnTo>
                <a:cubicBezTo>
                  <a:pt x="6131" y="1135"/>
                  <a:pt x="9235" y="124"/>
                  <a:pt x="9235" y="124"/>
                </a:cubicBezTo>
                <a:cubicBezTo>
                  <a:pt x="8723" y="82"/>
                  <a:pt x="7048" y="1"/>
                  <a:pt x="7048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999" name="Google Shape;999;p33"/>
          <p:cNvSpPr/>
          <p:nvPr/>
        </p:nvSpPr>
        <p:spPr>
          <a:xfrm>
            <a:off x="3104960" y="4546216"/>
            <a:ext cx="1944621" cy="592507"/>
          </a:xfrm>
          <a:custGeom>
            <a:avLst/>
            <a:gdLst/>
            <a:ahLst/>
            <a:cxnLst/>
            <a:rect l="l" t="t" r="r" b="b"/>
            <a:pathLst>
              <a:path w="8127" h="3159" extrusionOk="0">
                <a:moveTo>
                  <a:pt x="6047" y="0"/>
                </a:moveTo>
                <a:cubicBezTo>
                  <a:pt x="2969" y="823"/>
                  <a:pt x="1" y="3159"/>
                  <a:pt x="1" y="3159"/>
                </a:cubicBezTo>
                <a:lnTo>
                  <a:pt x="3092" y="3159"/>
                </a:lnTo>
                <a:cubicBezTo>
                  <a:pt x="5927" y="875"/>
                  <a:pt x="8127" y="243"/>
                  <a:pt x="8127" y="243"/>
                </a:cubicBezTo>
                <a:cubicBezTo>
                  <a:pt x="7359" y="146"/>
                  <a:pt x="6047" y="0"/>
                  <a:pt x="604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0" name="Google Shape;1000;p33"/>
          <p:cNvSpPr/>
          <p:nvPr/>
        </p:nvSpPr>
        <p:spPr>
          <a:xfrm>
            <a:off x="4897407" y="4677322"/>
            <a:ext cx="1541436" cy="461401"/>
          </a:xfrm>
          <a:custGeom>
            <a:avLst/>
            <a:gdLst/>
            <a:ahLst/>
            <a:cxnLst/>
            <a:rect l="l" t="t" r="r" b="b"/>
            <a:pathLst>
              <a:path w="6442" h="2460" extrusionOk="0">
                <a:moveTo>
                  <a:pt x="4281" y="1"/>
                </a:moveTo>
                <a:cubicBezTo>
                  <a:pt x="1501" y="1164"/>
                  <a:pt x="1" y="2460"/>
                  <a:pt x="1" y="2460"/>
                </a:cubicBezTo>
                <a:lnTo>
                  <a:pt x="3416" y="2460"/>
                </a:lnTo>
                <a:cubicBezTo>
                  <a:pt x="5496" y="662"/>
                  <a:pt x="6442" y="325"/>
                  <a:pt x="6442" y="325"/>
                </a:cubicBezTo>
                <a:cubicBezTo>
                  <a:pt x="5402" y="137"/>
                  <a:pt x="4281" y="1"/>
                  <a:pt x="428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1" name="Google Shape;1001;p33"/>
          <p:cNvSpPr/>
          <p:nvPr/>
        </p:nvSpPr>
        <p:spPr>
          <a:xfrm>
            <a:off x="781" y="4457311"/>
            <a:ext cx="7419568" cy="410384"/>
          </a:xfrm>
          <a:custGeom>
            <a:avLst/>
            <a:gdLst/>
            <a:ahLst/>
            <a:cxnLst/>
            <a:rect l="l" t="t" r="r" b="b"/>
            <a:pathLst>
              <a:path w="31008" h="2188" extrusionOk="0">
                <a:moveTo>
                  <a:pt x="10056" y="1"/>
                </a:moveTo>
                <a:cubicBezTo>
                  <a:pt x="6796" y="1"/>
                  <a:pt x="3184" y="185"/>
                  <a:pt x="1" y="730"/>
                </a:cubicBezTo>
                <a:lnTo>
                  <a:pt x="1" y="960"/>
                </a:lnTo>
                <a:cubicBezTo>
                  <a:pt x="1" y="960"/>
                  <a:pt x="3199" y="257"/>
                  <a:pt x="10476" y="150"/>
                </a:cubicBezTo>
                <a:cubicBezTo>
                  <a:pt x="10657" y="147"/>
                  <a:pt x="10842" y="146"/>
                  <a:pt x="11031" y="146"/>
                </a:cubicBezTo>
                <a:cubicBezTo>
                  <a:pt x="18370" y="146"/>
                  <a:pt x="30496" y="2188"/>
                  <a:pt x="30496" y="2188"/>
                </a:cubicBezTo>
                <a:lnTo>
                  <a:pt x="31008" y="2094"/>
                </a:lnTo>
                <a:cubicBezTo>
                  <a:pt x="31008" y="2094"/>
                  <a:pt x="20938" y="620"/>
                  <a:pt x="17037" y="283"/>
                </a:cubicBezTo>
                <a:cubicBezTo>
                  <a:pt x="15260" y="129"/>
                  <a:pt x="12781" y="1"/>
                  <a:pt x="10056" y="1"/>
                </a:cubicBezTo>
                <a:close/>
              </a:path>
            </a:pathLst>
          </a:custGeom>
          <a:solidFill>
            <a:srgbClr val="FFFAEF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2" name="Google Shape;1002;p33"/>
          <p:cNvSpPr/>
          <p:nvPr/>
        </p:nvSpPr>
        <p:spPr>
          <a:xfrm>
            <a:off x="781" y="4879326"/>
            <a:ext cx="10895816" cy="730364"/>
          </a:xfrm>
          <a:custGeom>
            <a:avLst/>
            <a:gdLst/>
            <a:ahLst/>
            <a:cxnLst/>
            <a:rect l="l" t="t" r="r" b="b"/>
            <a:pathLst>
              <a:path w="45536" h="3894" extrusionOk="0">
                <a:moveTo>
                  <a:pt x="10726" y="0"/>
                </a:moveTo>
                <a:cubicBezTo>
                  <a:pt x="2590" y="0"/>
                  <a:pt x="1" y="314"/>
                  <a:pt x="1" y="314"/>
                </a:cubicBezTo>
                <a:lnTo>
                  <a:pt x="1" y="3894"/>
                </a:lnTo>
                <a:lnTo>
                  <a:pt x="45536" y="3894"/>
                </a:lnTo>
                <a:lnTo>
                  <a:pt x="45536" y="1422"/>
                </a:lnTo>
                <a:cubicBezTo>
                  <a:pt x="44956" y="1468"/>
                  <a:pt x="44232" y="1489"/>
                  <a:pt x="43390" y="1489"/>
                </a:cubicBezTo>
                <a:cubicBezTo>
                  <a:pt x="36411" y="1489"/>
                  <a:pt x="21315" y="64"/>
                  <a:pt x="12676" y="6"/>
                </a:cubicBezTo>
                <a:cubicBezTo>
                  <a:pt x="11993" y="2"/>
                  <a:pt x="11344" y="0"/>
                  <a:pt x="10726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3" name="Google Shape;1003;p33"/>
          <p:cNvSpPr/>
          <p:nvPr/>
        </p:nvSpPr>
        <p:spPr>
          <a:xfrm>
            <a:off x="5595147" y="4485446"/>
            <a:ext cx="6648132" cy="673345"/>
          </a:xfrm>
          <a:custGeom>
            <a:avLst/>
            <a:gdLst/>
            <a:ahLst/>
            <a:cxnLst/>
            <a:rect l="l" t="t" r="r" b="b"/>
            <a:pathLst>
              <a:path w="27784" h="3590" extrusionOk="0">
                <a:moveTo>
                  <a:pt x="27784" y="0"/>
                </a:moveTo>
                <a:cubicBezTo>
                  <a:pt x="13745" y="201"/>
                  <a:pt x="1" y="3415"/>
                  <a:pt x="1" y="3415"/>
                </a:cubicBezTo>
                <a:lnTo>
                  <a:pt x="21061" y="3548"/>
                </a:lnTo>
                <a:lnTo>
                  <a:pt x="27784" y="3590"/>
                </a:lnTo>
                <a:lnTo>
                  <a:pt x="27784" y="0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4" name="Google Shape;1004;p33"/>
          <p:cNvSpPr/>
          <p:nvPr/>
        </p:nvSpPr>
        <p:spPr>
          <a:xfrm>
            <a:off x="5595147" y="4662129"/>
            <a:ext cx="6648132" cy="674096"/>
          </a:xfrm>
          <a:custGeom>
            <a:avLst/>
            <a:gdLst/>
            <a:ahLst/>
            <a:cxnLst/>
            <a:rect l="l" t="t" r="r" b="b"/>
            <a:pathLst>
              <a:path w="27784" h="3594" extrusionOk="0">
                <a:moveTo>
                  <a:pt x="27784" y="1"/>
                </a:moveTo>
                <a:cubicBezTo>
                  <a:pt x="13745" y="218"/>
                  <a:pt x="1" y="3432"/>
                  <a:pt x="1" y="3432"/>
                </a:cubicBezTo>
                <a:lnTo>
                  <a:pt x="21061" y="3552"/>
                </a:lnTo>
                <a:lnTo>
                  <a:pt x="27784" y="3594"/>
                </a:lnTo>
                <a:lnTo>
                  <a:pt x="27784" y="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5" name="Google Shape;1005;p33"/>
          <p:cNvSpPr/>
          <p:nvPr/>
        </p:nvSpPr>
        <p:spPr>
          <a:xfrm>
            <a:off x="781" y="5102525"/>
            <a:ext cx="12242480" cy="1755388"/>
          </a:xfrm>
          <a:custGeom>
            <a:avLst/>
            <a:gdLst/>
            <a:ahLst/>
            <a:cxnLst/>
            <a:rect l="l" t="t" r="r" b="b"/>
            <a:pathLst>
              <a:path w="51164" h="9359" extrusionOk="0">
                <a:moveTo>
                  <a:pt x="28954" y="0"/>
                </a:moveTo>
                <a:cubicBezTo>
                  <a:pt x="13795" y="0"/>
                  <a:pt x="1" y="193"/>
                  <a:pt x="1" y="193"/>
                </a:cubicBezTo>
                <a:lnTo>
                  <a:pt x="1" y="9359"/>
                </a:lnTo>
                <a:lnTo>
                  <a:pt x="51164" y="9359"/>
                </a:lnTo>
                <a:lnTo>
                  <a:pt x="51164" y="193"/>
                </a:lnTo>
                <a:cubicBezTo>
                  <a:pt x="44455" y="48"/>
                  <a:pt x="36534" y="0"/>
                  <a:pt x="28954" y="0"/>
                </a:cubicBezTo>
                <a:close/>
              </a:path>
            </a:pathLst>
          </a:custGeom>
          <a:solidFill>
            <a:srgbClr val="FFC6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6" name="Google Shape;1006;p33"/>
          <p:cNvSpPr/>
          <p:nvPr/>
        </p:nvSpPr>
        <p:spPr>
          <a:xfrm>
            <a:off x="781" y="5196681"/>
            <a:ext cx="12242480" cy="561935"/>
          </a:xfrm>
          <a:custGeom>
            <a:avLst/>
            <a:gdLst/>
            <a:ahLst/>
            <a:cxnLst/>
            <a:rect l="l" t="t" r="r" b="b"/>
            <a:pathLst>
              <a:path w="51164" h="2996" extrusionOk="0">
                <a:moveTo>
                  <a:pt x="28954" y="1"/>
                </a:moveTo>
                <a:cubicBezTo>
                  <a:pt x="13795" y="1"/>
                  <a:pt x="1" y="67"/>
                  <a:pt x="1" y="67"/>
                </a:cubicBezTo>
                <a:lnTo>
                  <a:pt x="1" y="2996"/>
                </a:lnTo>
                <a:lnTo>
                  <a:pt x="51164" y="2996"/>
                </a:lnTo>
                <a:lnTo>
                  <a:pt x="51164" y="67"/>
                </a:lnTo>
                <a:cubicBezTo>
                  <a:pt x="44455" y="17"/>
                  <a:pt x="36534" y="1"/>
                  <a:pt x="28954" y="1"/>
                </a:cubicBezTo>
                <a:close/>
              </a:path>
            </a:pathLst>
          </a:custGeom>
          <a:solidFill>
            <a:srgbClr val="FF8C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7" name="Google Shape;1007;p33"/>
          <p:cNvSpPr/>
          <p:nvPr/>
        </p:nvSpPr>
        <p:spPr>
          <a:xfrm>
            <a:off x="781" y="5285021"/>
            <a:ext cx="12242480" cy="1572891"/>
          </a:xfrm>
          <a:custGeom>
            <a:avLst/>
            <a:gdLst/>
            <a:ahLst/>
            <a:cxnLst/>
            <a:rect l="l" t="t" r="r" b="b"/>
            <a:pathLst>
              <a:path w="51164" h="8386" extrusionOk="0">
                <a:moveTo>
                  <a:pt x="51164" y="1"/>
                </a:moveTo>
                <a:cubicBezTo>
                  <a:pt x="51164" y="1"/>
                  <a:pt x="12488" y="1783"/>
                  <a:pt x="1" y="4579"/>
                </a:cubicBezTo>
                <a:lnTo>
                  <a:pt x="1" y="8386"/>
                </a:lnTo>
                <a:lnTo>
                  <a:pt x="51164" y="8386"/>
                </a:lnTo>
                <a:lnTo>
                  <a:pt x="51164" y="1"/>
                </a:ln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8" name="Google Shape;1008;p33"/>
          <p:cNvSpPr/>
          <p:nvPr/>
        </p:nvSpPr>
        <p:spPr>
          <a:xfrm>
            <a:off x="10563795" y="5013246"/>
            <a:ext cx="659215" cy="140671"/>
          </a:xfrm>
          <a:custGeom>
            <a:avLst/>
            <a:gdLst/>
            <a:ahLst/>
            <a:cxnLst/>
            <a:rect l="l" t="t" r="r" b="b"/>
            <a:pathLst>
              <a:path w="2755" h="750" extrusionOk="0">
                <a:moveTo>
                  <a:pt x="1395" y="1"/>
                </a:moveTo>
                <a:cubicBezTo>
                  <a:pt x="598" y="1"/>
                  <a:pt x="1" y="734"/>
                  <a:pt x="1" y="734"/>
                </a:cubicBezTo>
                <a:lnTo>
                  <a:pt x="2755" y="750"/>
                </a:lnTo>
                <a:cubicBezTo>
                  <a:pt x="2755" y="750"/>
                  <a:pt x="2525" y="167"/>
                  <a:pt x="1621" y="21"/>
                </a:cubicBezTo>
                <a:cubicBezTo>
                  <a:pt x="1544" y="7"/>
                  <a:pt x="1468" y="1"/>
                  <a:pt x="1395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09" name="Google Shape;1009;p33"/>
          <p:cNvSpPr/>
          <p:nvPr/>
        </p:nvSpPr>
        <p:spPr>
          <a:xfrm>
            <a:off x="11080161" y="4960166"/>
            <a:ext cx="875523" cy="193751"/>
          </a:xfrm>
          <a:custGeom>
            <a:avLst/>
            <a:gdLst/>
            <a:ahLst/>
            <a:cxnLst/>
            <a:rect l="l" t="t" r="r" b="b"/>
            <a:pathLst>
              <a:path w="3659" h="1033" extrusionOk="0">
                <a:moveTo>
                  <a:pt x="1939" y="0"/>
                </a:moveTo>
                <a:cubicBezTo>
                  <a:pt x="757" y="0"/>
                  <a:pt x="1" y="1004"/>
                  <a:pt x="1" y="1004"/>
                </a:cubicBezTo>
                <a:lnTo>
                  <a:pt x="3659" y="1033"/>
                </a:lnTo>
                <a:cubicBezTo>
                  <a:pt x="3659" y="1033"/>
                  <a:pt x="3390" y="87"/>
                  <a:pt x="2094" y="6"/>
                </a:cubicBezTo>
                <a:cubicBezTo>
                  <a:pt x="2041" y="2"/>
                  <a:pt x="1990" y="0"/>
                  <a:pt x="1939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0" name="Google Shape;1010;p33"/>
          <p:cNvSpPr/>
          <p:nvPr/>
        </p:nvSpPr>
        <p:spPr>
          <a:xfrm>
            <a:off x="11154578" y="5016246"/>
            <a:ext cx="717359" cy="137671"/>
          </a:xfrm>
          <a:custGeom>
            <a:avLst/>
            <a:gdLst/>
            <a:ahLst/>
            <a:cxnLst/>
            <a:rect l="l" t="t" r="r" b="b"/>
            <a:pathLst>
              <a:path w="2998" h="734" extrusionOk="0">
                <a:moveTo>
                  <a:pt x="1586" y="1"/>
                </a:moveTo>
                <a:cubicBezTo>
                  <a:pt x="619" y="1"/>
                  <a:pt x="1" y="718"/>
                  <a:pt x="1" y="718"/>
                </a:cubicBezTo>
                <a:lnTo>
                  <a:pt x="2998" y="734"/>
                </a:lnTo>
                <a:cubicBezTo>
                  <a:pt x="2998" y="734"/>
                  <a:pt x="2781" y="57"/>
                  <a:pt x="1715" y="5"/>
                </a:cubicBezTo>
                <a:cubicBezTo>
                  <a:pt x="1671" y="2"/>
                  <a:pt x="1628" y="1"/>
                  <a:pt x="1586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1" name="Google Shape;1011;p33"/>
          <p:cNvSpPr/>
          <p:nvPr/>
        </p:nvSpPr>
        <p:spPr>
          <a:xfrm>
            <a:off x="6215361" y="4999366"/>
            <a:ext cx="859969" cy="154551"/>
          </a:xfrm>
          <a:custGeom>
            <a:avLst/>
            <a:gdLst/>
            <a:ahLst/>
            <a:cxnLst/>
            <a:rect l="l" t="t" r="r" b="b"/>
            <a:pathLst>
              <a:path w="3594" h="824" extrusionOk="0">
                <a:moveTo>
                  <a:pt x="1950" y="0"/>
                </a:moveTo>
                <a:cubicBezTo>
                  <a:pt x="881" y="0"/>
                  <a:pt x="1" y="808"/>
                  <a:pt x="1" y="808"/>
                </a:cubicBezTo>
                <a:lnTo>
                  <a:pt x="3594" y="824"/>
                </a:lnTo>
                <a:cubicBezTo>
                  <a:pt x="3594" y="824"/>
                  <a:pt x="3377" y="147"/>
                  <a:pt x="2188" y="14"/>
                </a:cubicBezTo>
                <a:cubicBezTo>
                  <a:pt x="2108" y="5"/>
                  <a:pt x="2028" y="0"/>
                  <a:pt x="1950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2" name="Google Shape;1012;p33"/>
          <p:cNvSpPr/>
          <p:nvPr/>
        </p:nvSpPr>
        <p:spPr>
          <a:xfrm>
            <a:off x="6932483" y="4948348"/>
            <a:ext cx="943717" cy="205568"/>
          </a:xfrm>
          <a:custGeom>
            <a:avLst/>
            <a:gdLst/>
            <a:ahLst/>
            <a:cxnLst/>
            <a:rect l="l" t="t" r="r" b="b"/>
            <a:pathLst>
              <a:path w="3944" h="1096" extrusionOk="0">
                <a:moveTo>
                  <a:pt x="2071" y="1"/>
                </a:moveTo>
                <a:cubicBezTo>
                  <a:pt x="814" y="1"/>
                  <a:pt x="1" y="1067"/>
                  <a:pt x="1" y="1067"/>
                </a:cubicBezTo>
                <a:lnTo>
                  <a:pt x="3944" y="1096"/>
                </a:lnTo>
                <a:cubicBezTo>
                  <a:pt x="3944" y="1096"/>
                  <a:pt x="3471" y="14"/>
                  <a:pt x="2094" y="1"/>
                </a:cubicBezTo>
                <a:cubicBezTo>
                  <a:pt x="2086" y="1"/>
                  <a:pt x="2079" y="1"/>
                  <a:pt x="2071" y="1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3" name="Google Shape;1013;p33"/>
          <p:cNvSpPr/>
          <p:nvPr/>
        </p:nvSpPr>
        <p:spPr>
          <a:xfrm>
            <a:off x="9797860" y="5209623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4" y="0"/>
                </a:moveTo>
                <a:cubicBezTo>
                  <a:pt x="896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5" y="121"/>
                  <a:pt x="2230" y="11"/>
                </a:cubicBezTo>
                <a:cubicBezTo>
                  <a:pt x="2150" y="4"/>
                  <a:pt x="2072" y="0"/>
                  <a:pt x="1994" y="0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4" name="Google Shape;1014;p33"/>
          <p:cNvSpPr/>
          <p:nvPr/>
        </p:nvSpPr>
        <p:spPr>
          <a:xfrm>
            <a:off x="7103807" y="5037816"/>
            <a:ext cx="717359" cy="105784"/>
          </a:xfrm>
          <a:custGeom>
            <a:avLst/>
            <a:gdLst/>
            <a:ahLst/>
            <a:cxnLst/>
            <a:rect l="l" t="t" r="r" b="b"/>
            <a:pathLst>
              <a:path w="2998" h="564" extrusionOk="0">
                <a:moveTo>
                  <a:pt x="1640" y="1"/>
                </a:moveTo>
                <a:cubicBezTo>
                  <a:pt x="742" y="1"/>
                  <a:pt x="1" y="564"/>
                  <a:pt x="1" y="564"/>
                </a:cubicBezTo>
                <a:lnTo>
                  <a:pt x="2998" y="564"/>
                </a:lnTo>
                <a:cubicBezTo>
                  <a:pt x="2998" y="564"/>
                  <a:pt x="2823" y="104"/>
                  <a:pt x="1838" y="10"/>
                </a:cubicBezTo>
                <a:cubicBezTo>
                  <a:pt x="1771" y="4"/>
                  <a:pt x="1705" y="1"/>
                  <a:pt x="1640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5" name="Google Shape;1015;p33"/>
          <p:cNvSpPr/>
          <p:nvPr/>
        </p:nvSpPr>
        <p:spPr>
          <a:xfrm>
            <a:off x="6477372" y="5055634"/>
            <a:ext cx="507272" cy="87967"/>
          </a:xfrm>
          <a:custGeom>
            <a:avLst/>
            <a:gdLst/>
            <a:ahLst/>
            <a:cxnLst/>
            <a:rect l="l" t="t" r="r" b="b"/>
            <a:pathLst>
              <a:path w="2120" h="469" extrusionOk="0">
                <a:moveTo>
                  <a:pt x="1152" y="1"/>
                </a:moveTo>
                <a:cubicBezTo>
                  <a:pt x="514" y="1"/>
                  <a:pt x="1" y="469"/>
                  <a:pt x="1" y="469"/>
                </a:cubicBezTo>
                <a:lnTo>
                  <a:pt x="2120" y="469"/>
                </a:lnTo>
                <a:cubicBezTo>
                  <a:pt x="2120" y="469"/>
                  <a:pt x="1997" y="90"/>
                  <a:pt x="1297" y="9"/>
                </a:cubicBezTo>
                <a:cubicBezTo>
                  <a:pt x="1248" y="3"/>
                  <a:pt x="1199" y="1"/>
                  <a:pt x="1152" y="1"/>
                </a:cubicBezTo>
                <a:close/>
              </a:path>
            </a:pathLst>
          </a:custGeom>
          <a:solidFill>
            <a:srgbClr val="F7727B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6" name="Google Shape;1016;p33"/>
          <p:cNvSpPr/>
          <p:nvPr/>
        </p:nvSpPr>
        <p:spPr>
          <a:xfrm>
            <a:off x="7543364" y="5032751"/>
            <a:ext cx="875523" cy="123603"/>
          </a:xfrm>
          <a:custGeom>
            <a:avLst/>
            <a:gdLst/>
            <a:ahLst/>
            <a:cxnLst/>
            <a:rect l="l" t="t" r="r" b="b"/>
            <a:pathLst>
              <a:path w="3659" h="659" extrusionOk="0">
                <a:moveTo>
                  <a:pt x="1996" y="0"/>
                </a:moveTo>
                <a:cubicBezTo>
                  <a:pt x="891" y="0"/>
                  <a:pt x="1" y="659"/>
                  <a:pt x="1" y="659"/>
                </a:cubicBezTo>
                <a:lnTo>
                  <a:pt x="3659" y="659"/>
                </a:lnTo>
                <a:cubicBezTo>
                  <a:pt x="3659" y="659"/>
                  <a:pt x="3442" y="118"/>
                  <a:pt x="2240" y="11"/>
                </a:cubicBezTo>
                <a:cubicBezTo>
                  <a:pt x="2157" y="3"/>
                  <a:pt x="2076" y="0"/>
                  <a:pt x="1996" y="0"/>
                </a:cubicBezTo>
                <a:close/>
              </a:path>
            </a:pathLst>
          </a:custGeom>
          <a:solidFill>
            <a:srgbClr val="FBB119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7" name="Google Shape;1017;p33"/>
          <p:cNvSpPr/>
          <p:nvPr/>
        </p:nvSpPr>
        <p:spPr>
          <a:xfrm>
            <a:off x="7775944" y="5439385"/>
            <a:ext cx="3074976" cy="869160"/>
          </a:xfrm>
          <a:custGeom>
            <a:avLst/>
            <a:gdLst/>
            <a:ahLst/>
            <a:cxnLst/>
            <a:rect l="l" t="t" r="r" b="b"/>
            <a:pathLst>
              <a:path w="12851" h="4634" extrusionOk="0">
                <a:moveTo>
                  <a:pt x="4009" y="1"/>
                </a:moveTo>
                <a:cubicBezTo>
                  <a:pt x="4009" y="1"/>
                  <a:pt x="2512" y="56"/>
                  <a:pt x="1" y="260"/>
                </a:cubicBezTo>
                <a:cubicBezTo>
                  <a:pt x="1" y="260"/>
                  <a:pt x="6170" y="1893"/>
                  <a:pt x="10045" y="4634"/>
                </a:cubicBezTo>
                <a:cubicBezTo>
                  <a:pt x="10045" y="4634"/>
                  <a:pt x="12339" y="4213"/>
                  <a:pt x="12851" y="4119"/>
                </a:cubicBezTo>
                <a:cubicBezTo>
                  <a:pt x="12851" y="4119"/>
                  <a:pt x="9815" y="1556"/>
                  <a:pt x="4009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8" name="Google Shape;1018;p33"/>
          <p:cNvSpPr/>
          <p:nvPr/>
        </p:nvSpPr>
        <p:spPr>
          <a:xfrm>
            <a:off x="5869601" y="5545734"/>
            <a:ext cx="3178824" cy="826021"/>
          </a:xfrm>
          <a:custGeom>
            <a:avLst/>
            <a:gdLst/>
            <a:ahLst/>
            <a:cxnLst/>
            <a:rect l="l" t="t" r="r" b="b"/>
            <a:pathLst>
              <a:path w="13285" h="4404" extrusionOk="0">
                <a:moveTo>
                  <a:pt x="3662" y="1"/>
                </a:moveTo>
                <a:cubicBezTo>
                  <a:pt x="3662" y="1"/>
                  <a:pt x="785" y="163"/>
                  <a:pt x="1" y="286"/>
                </a:cubicBezTo>
                <a:cubicBezTo>
                  <a:pt x="1" y="286"/>
                  <a:pt x="7197" y="2123"/>
                  <a:pt x="10249" y="4404"/>
                </a:cubicBezTo>
                <a:cubicBezTo>
                  <a:pt x="10249" y="4404"/>
                  <a:pt x="12773" y="4229"/>
                  <a:pt x="13285" y="4132"/>
                </a:cubicBezTo>
                <a:cubicBezTo>
                  <a:pt x="13285" y="4132"/>
                  <a:pt x="9465" y="1556"/>
                  <a:pt x="3662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19" name="Google Shape;1019;p33"/>
          <p:cNvSpPr/>
          <p:nvPr/>
        </p:nvSpPr>
        <p:spPr>
          <a:xfrm>
            <a:off x="9742825" y="5343354"/>
            <a:ext cx="2500467" cy="982823"/>
          </a:xfrm>
          <a:custGeom>
            <a:avLst/>
            <a:gdLst/>
            <a:ahLst/>
            <a:cxnLst/>
            <a:rect l="l" t="t" r="r" b="b"/>
            <a:pathLst>
              <a:path w="10450" h="5240" extrusionOk="0">
                <a:moveTo>
                  <a:pt x="4566" y="1"/>
                </a:moveTo>
                <a:cubicBezTo>
                  <a:pt x="4566" y="1"/>
                  <a:pt x="2661" y="43"/>
                  <a:pt x="1" y="257"/>
                </a:cubicBezTo>
                <a:cubicBezTo>
                  <a:pt x="1" y="257"/>
                  <a:pt x="5227" y="1323"/>
                  <a:pt x="10450" y="5240"/>
                </a:cubicBezTo>
                <a:lnTo>
                  <a:pt x="9248" y="4307"/>
                </a:lnTo>
                <a:lnTo>
                  <a:pt x="10450" y="4443"/>
                </a:lnTo>
                <a:lnTo>
                  <a:pt x="10450" y="2593"/>
                </a:lnTo>
                <a:cubicBezTo>
                  <a:pt x="7482" y="743"/>
                  <a:pt x="4566" y="1"/>
                  <a:pt x="4566" y="1"/>
                </a:cubicBezTo>
                <a:close/>
              </a:path>
            </a:pathLst>
          </a:custGeom>
          <a:solidFill>
            <a:srgbClr val="CEDE8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0" name="Google Shape;1020;p33"/>
          <p:cNvSpPr/>
          <p:nvPr/>
        </p:nvSpPr>
        <p:spPr>
          <a:xfrm>
            <a:off x="5385059" y="5285022"/>
            <a:ext cx="6858220" cy="385439"/>
          </a:xfrm>
          <a:custGeom>
            <a:avLst/>
            <a:gdLst/>
            <a:ahLst/>
            <a:cxnLst/>
            <a:rect l="l" t="t" r="r" b="b"/>
            <a:pathLst>
              <a:path w="28662" h="2055" extrusionOk="0">
                <a:moveTo>
                  <a:pt x="28662" y="1"/>
                </a:moveTo>
                <a:cubicBezTo>
                  <a:pt x="28662" y="1"/>
                  <a:pt x="21589" y="354"/>
                  <a:pt x="16486" y="678"/>
                </a:cubicBezTo>
                <a:cubicBezTo>
                  <a:pt x="11383" y="1002"/>
                  <a:pt x="908" y="1689"/>
                  <a:pt x="1" y="1838"/>
                </a:cubicBezTo>
                <a:cubicBezTo>
                  <a:pt x="1" y="1838"/>
                  <a:pt x="1122" y="2000"/>
                  <a:pt x="1488" y="2055"/>
                </a:cubicBezTo>
                <a:cubicBezTo>
                  <a:pt x="1488" y="2055"/>
                  <a:pt x="8360" y="1595"/>
                  <a:pt x="13071" y="1216"/>
                </a:cubicBezTo>
                <a:cubicBezTo>
                  <a:pt x="17782" y="840"/>
                  <a:pt x="28662" y="393"/>
                  <a:pt x="28662" y="393"/>
                </a:cubicBezTo>
                <a:lnTo>
                  <a:pt x="28662" y="1"/>
                </a:ln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1" name="Google Shape;1021;p33"/>
          <p:cNvSpPr/>
          <p:nvPr/>
        </p:nvSpPr>
        <p:spPr>
          <a:xfrm>
            <a:off x="781" y="5440885"/>
            <a:ext cx="12242480" cy="1417027"/>
          </a:xfrm>
          <a:custGeom>
            <a:avLst/>
            <a:gdLst/>
            <a:ahLst/>
            <a:cxnLst/>
            <a:rect l="l" t="t" r="r" b="b"/>
            <a:pathLst>
              <a:path w="51164" h="7555" extrusionOk="0">
                <a:moveTo>
                  <a:pt x="7656" y="1"/>
                </a:moveTo>
                <a:cubicBezTo>
                  <a:pt x="2876" y="1"/>
                  <a:pt x="1" y="385"/>
                  <a:pt x="1" y="385"/>
                </a:cubicBezTo>
                <a:lnTo>
                  <a:pt x="1" y="7555"/>
                </a:lnTo>
                <a:lnTo>
                  <a:pt x="51164" y="7555"/>
                </a:lnTo>
                <a:lnTo>
                  <a:pt x="51164" y="3249"/>
                </a:lnTo>
                <a:cubicBezTo>
                  <a:pt x="49225" y="3578"/>
                  <a:pt x="47012" y="3826"/>
                  <a:pt x="44108" y="3826"/>
                </a:cubicBezTo>
                <a:cubicBezTo>
                  <a:pt x="39852" y="3826"/>
                  <a:pt x="34112" y="3292"/>
                  <a:pt x="25581" y="1694"/>
                </a:cubicBezTo>
                <a:cubicBezTo>
                  <a:pt x="18442" y="347"/>
                  <a:pt x="12191" y="1"/>
                  <a:pt x="7656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2" name="Google Shape;1022;p33"/>
          <p:cNvSpPr/>
          <p:nvPr/>
        </p:nvSpPr>
        <p:spPr>
          <a:xfrm>
            <a:off x="781" y="5412190"/>
            <a:ext cx="12242480" cy="784569"/>
          </a:xfrm>
          <a:custGeom>
            <a:avLst/>
            <a:gdLst/>
            <a:ahLst/>
            <a:cxnLst/>
            <a:rect l="l" t="t" r="r" b="b"/>
            <a:pathLst>
              <a:path w="51164" h="4183" extrusionOk="0">
                <a:moveTo>
                  <a:pt x="7629" y="0"/>
                </a:moveTo>
                <a:cubicBezTo>
                  <a:pt x="4994" y="0"/>
                  <a:pt x="2508" y="145"/>
                  <a:pt x="1" y="431"/>
                </a:cubicBezTo>
                <a:lnTo>
                  <a:pt x="1" y="1105"/>
                </a:lnTo>
                <a:cubicBezTo>
                  <a:pt x="1" y="1105"/>
                  <a:pt x="4651" y="656"/>
                  <a:pt x="10046" y="656"/>
                </a:cubicBezTo>
                <a:cubicBezTo>
                  <a:pt x="12743" y="656"/>
                  <a:pt x="15627" y="768"/>
                  <a:pt x="18210" y="1105"/>
                </a:cubicBezTo>
                <a:cubicBezTo>
                  <a:pt x="24431" y="1920"/>
                  <a:pt x="37415" y="4183"/>
                  <a:pt x="45913" y="4183"/>
                </a:cubicBezTo>
                <a:cubicBezTo>
                  <a:pt x="47984" y="4183"/>
                  <a:pt x="49788" y="4049"/>
                  <a:pt x="51164" y="3726"/>
                </a:cubicBezTo>
                <a:lnTo>
                  <a:pt x="51164" y="3402"/>
                </a:lnTo>
                <a:cubicBezTo>
                  <a:pt x="51164" y="3402"/>
                  <a:pt x="49472" y="3778"/>
                  <a:pt x="45715" y="3778"/>
                </a:cubicBezTo>
                <a:cubicBezTo>
                  <a:pt x="42433" y="3778"/>
                  <a:pt x="37573" y="3491"/>
                  <a:pt x="30888" y="2414"/>
                </a:cubicBezTo>
                <a:cubicBezTo>
                  <a:pt x="20832" y="796"/>
                  <a:pt x="13818" y="0"/>
                  <a:pt x="7629" y="0"/>
                </a:cubicBezTo>
                <a:close/>
              </a:path>
            </a:pathLst>
          </a:custGeom>
          <a:solidFill>
            <a:srgbClr val="3D7D4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3" name="Google Shape;1023;p33"/>
          <p:cNvSpPr/>
          <p:nvPr/>
        </p:nvSpPr>
        <p:spPr>
          <a:xfrm>
            <a:off x="782" y="5452140"/>
            <a:ext cx="4661159" cy="1405773"/>
          </a:xfrm>
          <a:custGeom>
            <a:avLst/>
            <a:gdLst/>
            <a:ahLst/>
            <a:cxnLst/>
            <a:rect l="l" t="t" r="r" b="b"/>
            <a:pathLst>
              <a:path w="19480" h="7495" extrusionOk="0">
                <a:moveTo>
                  <a:pt x="13405" y="1"/>
                </a:moveTo>
                <a:cubicBezTo>
                  <a:pt x="4589" y="2282"/>
                  <a:pt x="1" y="7495"/>
                  <a:pt x="1" y="7495"/>
                </a:cubicBezTo>
                <a:lnTo>
                  <a:pt x="10058" y="7495"/>
                </a:lnTo>
                <a:cubicBezTo>
                  <a:pt x="13674" y="3121"/>
                  <a:pt x="19480" y="581"/>
                  <a:pt x="19480" y="581"/>
                </a:cubicBezTo>
                <a:cubicBezTo>
                  <a:pt x="17118" y="299"/>
                  <a:pt x="13405" y="1"/>
                  <a:pt x="1340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4" name="Google Shape;1024;p33"/>
          <p:cNvSpPr/>
          <p:nvPr/>
        </p:nvSpPr>
        <p:spPr>
          <a:xfrm>
            <a:off x="4429137" y="5761430"/>
            <a:ext cx="3750940" cy="1096484"/>
          </a:xfrm>
          <a:custGeom>
            <a:avLst/>
            <a:gdLst/>
            <a:ahLst/>
            <a:cxnLst/>
            <a:rect l="l" t="t" r="r" b="b"/>
            <a:pathLst>
              <a:path w="15676" h="5846" extrusionOk="0">
                <a:moveTo>
                  <a:pt x="8843" y="1"/>
                </a:moveTo>
                <a:cubicBezTo>
                  <a:pt x="2849" y="2321"/>
                  <a:pt x="1" y="5846"/>
                  <a:pt x="1" y="5846"/>
                </a:cubicBezTo>
                <a:lnTo>
                  <a:pt x="10071" y="5846"/>
                </a:lnTo>
                <a:cubicBezTo>
                  <a:pt x="13677" y="1472"/>
                  <a:pt x="15676" y="1025"/>
                  <a:pt x="15676" y="1025"/>
                </a:cubicBezTo>
                <a:cubicBezTo>
                  <a:pt x="13327" y="756"/>
                  <a:pt x="8843" y="1"/>
                  <a:pt x="8843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5" name="Google Shape;1025;p33"/>
          <p:cNvSpPr/>
          <p:nvPr/>
        </p:nvSpPr>
        <p:spPr>
          <a:xfrm>
            <a:off x="8512448" y="6082911"/>
            <a:ext cx="3443227" cy="775004"/>
          </a:xfrm>
          <a:custGeom>
            <a:avLst/>
            <a:gdLst/>
            <a:ahLst/>
            <a:cxnLst/>
            <a:rect l="l" t="t" r="r" b="b"/>
            <a:pathLst>
              <a:path w="14390" h="4132" extrusionOk="0">
                <a:moveTo>
                  <a:pt x="14390" y="1"/>
                </a:moveTo>
                <a:lnTo>
                  <a:pt x="14390" y="1"/>
                </a:lnTo>
                <a:cubicBezTo>
                  <a:pt x="13070" y="161"/>
                  <a:pt x="11559" y="209"/>
                  <a:pt x="10213" y="209"/>
                </a:cubicBezTo>
                <a:cubicBezTo>
                  <a:pt x="8146" y="209"/>
                  <a:pt x="6468" y="95"/>
                  <a:pt x="6468" y="95"/>
                </a:cubicBezTo>
                <a:cubicBezTo>
                  <a:pt x="2418" y="1647"/>
                  <a:pt x="1" y="4132"/>
                  <a:pt x="1" y="4132"/>
                </a:cubicBezTo>
                <a:lnTo>
                  <a:pt x="10058" y="4132"/>
                </a:lnTo>
                <a:cubicBezTo>
                  <a:pt x="12501" y="811"/>
                  <a:pt x="14389" y="1"/>
                  <a:pt x="1439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6" name="Google Shape;1026;p33"/>
          <p:cNvSpPr/>
          <p:nvPr/>
        </p:nvSpPr>
        <p:spPr>
          <a:xfrm>
            <a:off x="8784991" y="1703500"/>
            <a:ext cx="4416152" cy="749489"/>
          </a:xfrm>
          <a:custGeom>
            <a:avLst/>
            <a:gdLst/>
            <a:ahLst/>
            <a:cxnLst/>
            <a:rect l="l" t="t" r="r" b="b"/>
            <a:pathLst>
              <a:path w="18456" h="3996" extrusionOk="0">
                <a:moveTo>
                  <a:pt x="18456" y="1"/>
                </a:moveTo>
                <a:cubicBezTo>
                  <a:pt x="18456" y="1"/>
                  <a:pt x="17944" y="202"/>
                  <a:pt x="17607" y="202"/>
                </a:cubicBezTo>
                <a:lnTo>
                  <a:pt x="17241" y="202"/>
                </a:lnTo>
                <a:cubicBezTo>
                  <a:pt x="16324" y="202"/>
                  <a:pt x="13907" y="215"/>
                  <a:pt x="12828" y="474"/>
                </a:cubicBezTo>
                <a:cubicBezTo>
                  <a:pt x="11477" y="782"/>
                  <a:pt x="12543" y="701"/>
                  <a:pt x="11221" y="905"/>
                </a:cubicBezTo>
                <a:cubicBezTo>
                  <a:pt x="9912" y="1093"/>
                  <a:pt x="10019" y="1135"/>
                  <a:pt x="9358" y="1297"/>
                </a:cubicBezTo>
                <a:cubicBezTo>
                  <a:pt x="8681" y="1446"/>
                  <a:pt x="7926" y="1365"/>
                  <a:pt x="7184" y="1446"/>
                </a:cubicBezTo>
                <a:cubicBezTo>
                  <a:pt x="6442" y="1527"/>
                  <a:pt x="6562" y="1608"/>
                  <a:pt x="5888" y="1689"/>
                </a:cubicBezTo>
                <a:cubicBezTo>
                  <a:pt x="5279" y="1754"/>
                  <a:pt x="4793" y="1890"/>
                  <a:pt x="4200" y="1890"/>
                </a:cubicBezTo>
                <a:cubicBezTo>
                  <a:pt x="4132" y="1890"/>
                  <a:pt x="4064" y="1877"/>
                  <a:pt x="3983" y="1877"/>
                </a:cubicBezTo>
                <a:cubicBezTo>
                  <a:pt x="3782" y="1864"/>
                  <a:pt x="3432" y="1864"/>
                  <a:pt x="3027" y="1864"/>
                </a:cubicBezTo>
                <a:cubicBezTo>
                  <a:pt x="2094" y="1864"/>
                  <a:pt x="947" y="1890"/>
                  <a:pt x="947" y="1890"/>
                </a:cubicBezTo>
                <a:cubicBezTo>
                  <a:pt x="947" y="1890"/>
                  <a:pt x="1" y="2078"/>
                  <a:pt x="163" y="2078"/>
                </a:cubicBezTo>
                <a:lnTo>
                  <a:pt x="244" y="2078"/>
                </a:lnTo>
                <a:cubicBezTo>
                  <a:pt x="273" y="2065"/>
                  <a:pt x="312" y="2065"/>
                  <a:pt x="367" y="2065"/>
                </a:cubicBezTo>
                <a:cubicBezTo>
                  <a:pt x="853" y="2065"/>
                  <a:pt x="1906" y="2240"/>
                  <a:pt x="3228" y="2350"/>
                </a:cubicBezTo>
                <a:cubicBezTo>
                  <a:pt x="4673" y="2457"/>
                  <a:pt x="5010" y="2389"/>
                  <a:pt x="6306" y="2538"/>
                </a:cubicBezTo>
                <a:cubicBezTo>
                  <a:pt x="6468" y="2564"/>
                  <a:pt x="6643" y="2564"/>
                  <a:pt x="6818" y="2564"/>
                </a:cubicBezTo>
                <a:cubicBezTo>
                  <a:pt x="7210" y="2564"/>
                  <a:pt x="7602" y="2525"/>
                  <a:pt x="7994" y="2483"/>
                </a:cubicBezTo>
                <a:cubicBezTo>
                  <a:pt x="8386" y="2444"/>
                  <a:pt x="8778" y="2402"/>
                  <a:pt x="9128" y="2402"/>
                </a:cubicBezTo>
                <a:cubicBezTo>
                  <a:pt x="9465" y="2402"/>
                  <a:pt x="9789" y="2431"/>
                  <a:pt x="10074" y="2538"/>
                </a:cubicBezTo>
                <a:cubicBezTo>
                  <a:pt x="11140" y="2930"/>
                  <a:pt x="8924" y="2823"/>
                  <a:pt x="8872" y="2969"/>
                </a:cubicBezTo>
                <a:cubicBezTo>
                  <a:pt x="8817" y="3131"/>
                  <a:pt x="9815" y="3131"/>
                  <a:pt x="10680" y="3280"/>
                </a:cubicBezTo>
                <a:cubicBezTo>
                  <a:pt x="11545" y="3442"/>
                  <a:pt x="13703" y="3241"/>
                  <a:pt x="13920" y="3523"/>
                </a:cubicBezTo>
                <a:lnTo>
                  <a:pt x="14137" y="3795"/>
                </a:lnTo>
                <a:cubicBezTo>
                  <a:pt x="14137" y="3795"/>
                  <a:pt x="14461" y="3727"/>
                  <a:pt x="14811" y="3727"/>
                </a:cubicBezTo>
                <a:cubicBezTo>
                  <a:pt x="14986" y="3727"/>
                  <a:pt x="15148" y="3740"/>
                  <a:pt x="15297" y="3795"/>
                </a:cubicBezTo>
                <a:cubicBezTo>
                  <a:pt x="15702" y="3941"/>
                  <a:pt x="15472" y="3941"/>
                  <a:pt x="16162" y="3983"/>
                </a:cubicBezTo>
                <a:cubicBezTo>
                  <a:pt x="16214" y="3996"/>
                  <a:pt x="16269" y="3996"/>
                  <a:pt x="16324" y="3996"/>
                </a:cubicBezTo>
                <a:cubicBezTo>
                  <a:pt x="16619" y="3996"/>
                  <a:pt x="16930" y="3957"/>
                  <a:pt x="17186" y="3915"/>
                </a:cubicBezTo>
                <a:cubicBezTo>
                  <a:pt x="17445" y="3876"/>
                  <a:pt x="17659" y="3821"/>
                  <a:pt x="17769" y="3821"/>
                </a:cubicBezTo>
                <a:cubicBezTo>
                  <a:pt x="17795" y="3821"/>
                  <a:pt x="17808" y="3834"/>
                  <a:pt x="17821" y="3834"/>
                </a:cubicBezTo>
                <a:cubicBezTo>
                  <a:pt x="18012" y="3876"/>
                  <a:pt x="18456" y="3996"/>
                  <a:pt x="18456" y="3996"/>
                </a:cubicBezTo>
                <a:lnTo>
                  <a:pt x="18456" y="1"/>
                </a:lnTo>
                <a:close/>
              </a:path>
            </a:pathLst>
          </a:custGeom>
          <a:solidFill>
            <a:srgbClr val="FFFFFF">
              <a:alpha val="84820"/>
            </a:srgb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027" name="Google Shape;1027;p33"/>
          <p:cNvSpPr txBox="1">
            <a:spLocks noGrp="1"/>
          </p:cNvSpPr>
          <p:nvPr>
            <p:ph type="title"/>
          </p:nvPr>
        </p:nvSpPr>
        <p:spPr>
          <a:xfrm>
            <a:off x="3399200" y="987033"/>
            <a:ext cx="5393600" cy="178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800"/>
              <a:buNone/>
              <a:defRPr sz="1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1028" name="Google Shape;1028;p33"/>
          <p:cNvSpPr txBox="1">
            <a:spLocks noGrp="1"/>
          </p:cNvSpPr>
          <p:nvPr>
            <p:ph type="subTitle" idx="1"/>
          </p:nvPr>
        </p:nvSpPr>
        <p:spPr>
          <a:xfrm>
            <a:off x="3399200" y="2772233"/>
            <a:ext cx="5393600" cy="126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">
  <p:cSld name="Background 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ackground 2">
  <p:cSld name="Background 2">
    <p:spTree>
      <p:nvGrpSpPr>
        <p:cNvPr id="1" name="Shape 1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94" name="Google Shape;1294;p39"/>
          <p:cNvGrpSpPr/>
          <p:nvPr/>
        </p:nvGrpSpPr>
        <p:grpSpPr>
          <a:xfrm flipH="1">
            <a:off x="367" y="3974106"/>
            <a:ext cx="12223208" cy="2720188"/>
            <a:chOff x="271" y="2964551"/>
            <a:chExt cx="9167406" cy="2193229"/>
          </a:xfrm>
        </p:grpSpPr>
        <p:sp>
          <p:nvSpPr>
            <p:cNvPr id="1295" name="Google Shape;1295;p39"/>
            <p:cNvSpPr/>
            <p:nvPr/>
          </p:nvSpPr>
          <p:spPr>
            <a:xfrm>
              <a:off x="275" y="3538374"/>
              <a:ext cx="9167398" cy="1619406"/>
            </a:xfrm>
            <a:custGeom>
              <a:avLst/>
              <a:gdLst/>
              <a:ahLst/>
              <a:cxnLst/>
              <a:rect l="l" t="t" r="r" b="b"/>
              <a:pathLst>
                <a:path w="43860" h="10974" extrusionOk="0">
                  <a:moveTo>
                    <a:pt x="0" y="0"/>
                  </a:moveTo>
                  <a:lnTo>
                    <a:pt x="0" y="10974"/>
                  </a:lnTo>
                  <a:lnTo>
                    <a:pt x="43860" y="10974"/>
                  </a:lnTo>
                  <a:lnTo>
                    <a:pt x="43860" y="0"/>
                  </a:ln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96" name="Google Shape;1296;p39"/>
            <p:cNvSpPr/>
            <p:nvPr/>
          </p:nvSpPr>
          <p:spPr>
            <a:xfrm>
              <a:off x="1413430" y="2964551"/>
              <a:ext cx="7754247" cy="680775"/>
            </a:xfrm>
            <a:custGeom>
              <a:avLst/>
              <a:gdLst/>
              <a:ahLst/>
              <a:cxnLst/>
              <a:rect l="l" t="t" r="r" b="b"/>
              <a:pathLst>
                <a:path w="37099" h="4687" extrusionOk="0">
                  <a:moveTo>
                    <a:pt x="29289" y="0"/>
                  </a:moveTo>
                  <a:cubicBezTo>
                    <a:pt x="28606" y="0"/>
                    <a:pt x="27911" y="10"/>
                    <a:pt x="27217" y="28"/>
                  </a:cubicBezTo>
                  <a:cubicBezTo>
                    <a:pt x="18981" y="245"/>
                    <a:pt x="8493" y="2688"/>
                    <a:pt x="1" y="4687"/>
                  </a:cubicBezTo>
                  <a:lnTo>
                    <a:pt x="37099" y="4687"/>
                  </a:lnTo>
                  <a:lnTo>
                    <a:pt x="37099" y="731"/>
                  </a:lnTo>
                  <a:cubicBezTo>
                    <a:pt x="35742" y="225"/>
                    <a:pt x="32651" y="0"/>
                    <a:pt x="2928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97" name="Google Shape;1297;p39"/>
            <p:cNvSpPr/>
            <p:nvPr/>
          </p:nvSpPr>
          <p:spPr>
            <a:xfrm>
              <a:off x="271" y="3209866"/>
              <a:ext cx="4762825" cy="666541"/>
            </a:xfrm>
            <a:custGeom>
              <a:avLst/>
              <a:gdLst/>
              <a:ahLst/>
              <a:cxnLst/>
              <a:rect l="l" t="t" r="r" b="b"/>
              <a:pathLst>
                <a:path w="22787" h="4589" extrusionOk="0">
                  <a:moveTo>
                    <a:pt x="3161" y="1"/>
                  </a:moveTo>
                  <a:cubicBezTo>
                    <a:pt x="1090" y="1"/>
                    <a:pt x="0" y="199"/>
                    <a:pt x="0" y="199"/>
                  </a:cubicBezTo>
                  <a:lnTo>
                    <a:pt x="0" y="4589"/>
                  </a:lnTo>
                  <a:lnTo>
                    <a:pt x="22787" y="4589"/>
                  </a:lnTo>
                  <a:cubicBezTo>
                    <a:pt x="22787" y="4589"/>
                    <a:pt x="18128" y="2036"/>
                    <a:pt x="11029" y="766"/>
                  </a:cubicBezTo>
                  <a:cubicBezTo>
                    <a:pt x="7669" y="160"/>
                    <a:pt x="5020" y="1"/>
                    <a:pt x="316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298" name="Google Shape;1298;p39"/>
            <p:cNvSpPr/>
            <p:nvPr/>
          </p:nvSpPr>
          <p:spPr>
            <a:xfrm>
              <a:off x="271" y="3612551"/>
              <a:ext cx="9167398" cy="362393"/>
            </a:xfrm>
            <a:custGeom>
              <a:avLst/>
              <a:gdLst/>
              <a:ahLst/>
              <a:cxnLst/>
              <a:rect l="l" t="t" r="r" b="b"/>
              <a:pathLst>
                <a:path w="43860" h="2495" extrusionOk="0">
                  <a:moveTo>
                    <a:pt x="0" y="0"/>
                  </a:moveTo>
                  <a:lnTo>
                    <a:pt x="0" y="512"/>
                  </a:lnTo>
                  <a:cubicBezTo>
                    <a:pt x="18857" y="538"/>
                    <a:pt x="31655" y="810"/>
                    <a:pt x="43860" y="2495"/>
                  </a:cubicBezTo>
                  <a:lnTo>
                    <a:pt x="4386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  <p:sp>
        <p:nvSpPr>
          <p:cNvPr id="1299" name="Google Shape;1299;p39"/>
          <p:cNvSpPr/>
          <p:nvPr/>
        </p:nvSpPr>
        <p:spPr>
          <a:xfrm>
            <a:off x="5137994" y="6066798"/>
            <a:ext cx="70951" cy="2221"/>
          </a:xfrm>
          <a:custGeom>
            <a:avLst/>
            <a:gdLst/>
            <a:ahLst/>
            <a:cxnLst/>
            <a:rect l="l" t="t" r="r" b="b"/>
            <a:pathLst>
              <a:path w="231" h="14" extrusionOk="0">
                <a:moveTo>
                  <a:pt x="1" y="1"/>
                </a:moveTo>
                <a:cubicBezTo>
                  <a:pt x="69" y="14"/>
                  <a:pt x="150" y="14"/>
                  <a:pt x="231" y="14"/>
                </a:cubicBezTo>
                <a:cubicBezTo>
                  <a:pt x="150" y="14"/>
                  <a:pt x="69" y="1"/>
                  <a:pt x="1" y="1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0" name="Google Shape;1300;p39"/>
          <p:cNvSpPr/>
          <p:nvPr/>
        </p:nvSpPr>
        <p:spPr>
          <a:xfrm>
            <a:off x="9765432" y="5778675"/>
            <a:ext cx="597393" cy="14437"/>
          </a:xfrm>
          <a:custGeom>
            <a:avLst/>
            <a:gdLst/>
            <a:ahLst/>
            <a:cxnLst/>
            <a:rect l="l" t="t" r="r" b="b"/>
            <a:pathLst>
              <a:path w="1945" h="91" extrusionOk="0">
                <a:moveTo>
                  <a:pt x="1107" y="0"/>
                </a:moveTo>
                <a:cubicBezTo>
                  <a:pt x="738" y="0"/>
                  <a:pt x="370" y="35"/>
                  <a:pt x="1" y="35"/>
                </a:cubicBezTo>
                <a:cubicBezTo>
                  <a:pt x="649" y="61"/>
                  <a:pt x="1297" y="90"/>
                  <a:pt x="1945" y="90"/>
                </a:cubicBezTo>
                <a:cubicBezTo>
                  <a:pt x="1666" y="20"/>
                  <a:pt x="1386" y="0"/>
                  <a:pt x="1107" y="0"/>
                </a:cubicBezTo>
                <a:close/>
              </a:path>
            </a:pathLst>
          </a:custGeom>
          <a:solidFill>
            <a:srgbClr val="9DCA55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1" name="Google Shape;1301;p39"/>
          <p:cNvSpPr/>
          <p:nvPr/>
        </p:nvSpPr>
        <p:spPr>
          <a:xfrm>
            <a:off x="5014868" y="4976499"/>
            <a:ext cx="7338209" cy="1926275"/>
          </a:xfrm>
          <a:custGeom>
            <a:avLst/>
            <a:gdLst/>
            <a:ahLst/>
            <a:cxnLst/>
            <a:rect l="l" t="t" r="r" b="b"/>
            <a:pathLst>
              <a:path w="14863" h="8685" extrusionOk="0">
                <a:moveTo>
                  <a:pt x="14863" y="1"/>
                </a:moveTo>
                <a:cubicBezTo>
                  <a:pt x="11827" y="1041"/>
                  <a:pt x="6332" y="3095"/>
                  <a:pt x="1" y="6348"/>
                </a:cubicBezTo>
                <a:lnTo>
                  <a:pt x="7913" y="8684"/>
                </a:lnTo>
                <a:lnTo>
                  <a:pt x="14863" y="8684"/>
                </a:lnTo>
                <a:lnTo>
                  <a:pt x="14863" y="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2" name="Google Shape;1302;p39"/>
          <p:cNvSpPr/>
          <p:nvPr/>
        </p:nvSpPr>
        <p:spPr>
          <a:xfrm>
            <a:off x="-86533" y="5599739"/>
            <a:ext cx="12191948" cy="1066627"/>
          </a:xfrm>
          <a:custGeom>
            <a:avLst/>
            <a:gdLst/>
            <a:ahLst/>
            <a:cxnLst/>
            <a:rect l="l" t="t" r="r" b="b"/>
            <a:pathLst>
              <a:path w="53351" h="10519" extrusionOk="0">
                <a:moveTo>
                  <a:pt x="1" y="1"/>
                </a:moveTo>
                <a:lnTo>
                  <a:pt x="1" y="10518"/>
                </a:lnTo>
                <a:lnTo>
                  <a:pt x="53351" y="10518"/>
                </a:lnTo>
                <a:lnTo>
                  <a:pt x="53351" y="6857"/>
                </a:lnTo>
                <a:cubicBezTo>
                  <a:pt x="34695" y="1135"/>
                  <a:pt x="10557" y="150"/>
                  <a:pt x="1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1303" name="Google Shape;1303;p39"/>
          <p:cNvSpPr/>
          <p:nvPr/>
        </p:nvSpPr>
        <p:spPr>
          <a:xfrm>
            <a:off x="-86533" y="5900264"/>
            <a:ext cx="12439612" cy="1066637"/>
          </a:xfrm>
          <a:custGeom>
            <a:avLst/>
            <a:gdLst/>
            <a:ahLst/>
            <a:cxnLst/>
            <a:rect l="l" t="t" r="r" b="b"/>
            <a:pathLst>
              <a:path w="40501" h="5738" extrusionOk="0">
                <a:moveTo>
                  <a:pt x="39908" y="0"/>
                </a:moveTo>
                <a:cubicBezTo>
                  <a:pt x="38816" y="0"/>
                  <a:pt x="37402" y="281"/>
                  <a:pt x="33535" y="1577"/>
                </a:cubicBezTo>
                <a:cubicBezTo>
                  <a:pt x="31107" y="2391"/>
                  <a:pt x="27774" y="2887"/>
                  <a:pt x="23712" y="2887"/>
                </a:cubicBezTo>
                <a:cubicBezTo>
                  <a:pt x="20091" y="2887"/>
                  <a:pt x="15891" y="2493"/>
                  <a:pt x="11234" y="1577"/>
                </a:cubicBezTo>
                <a:cubicBezTo>
                  <a:pt x="7940" y="929"/>
                  <a:pt x="5594" y="713"/>
                  <a:pt x="3930" y="713"/>
                </a:cubicBezTo>
                <a:cubicBezTo>
                  <a:pt x="601" y="713"/>
                  <a:pt x="1" y="1577"/>
                  <a:pt x="1" y="1577"/>
                </a:cubicBezTo>
                <a:lnTo>
                  <a:pt x="1" y="2131"/>
                </a:lnTo>
                <a:lnTo>
                  <a:pt x="1" y="2805"/>
                </a:lnTo>
                <a:lnTo>
                  <a:pt x="1" y="2821"/>
                </a:lnTo>
                <a:lnTo>
                  <a:pt x="1" y="5737"/>
                </a:lnTo>
                <a:lnTo>
                  <a:pt x="40501" y="5737"/>
                </a:lnTo>
                <a:lnTo>
                  <a:pt x="40501" y="4574"/>
                </a:lnTo>
                <a:lnTo>
                  <a:pt x="40501" y="579"/>
                </a:lnTo>
                <a:lnTo>
                  <a:pt x="40501" y="25"/>
                </a:lnTo>
                <a:cubicBezTo>
                  <a:pt x="40305" y="10"/>
                  <a:pt x="40112" y="0"/>
                  <a:pt x="39908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defRPr/>
            </a:pPr>
            <a:endParaRPr kumimoji="0" sz="1865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grpSp>
        <p:nvGrpSpPr>
          <p:cNvPr id="1304" name="Google Shape;1304;p39"/>
          <p:cNvGrpSpPr/>
          <p:nvPr/>
        </p:nvGrpSpPr>
        <p:grpSpPr>
          <a:xfrm>
            <a:off x="1501458" y="3234544"/>
            <a:ext cx="2333073" cy="1027912"/>
            <a:chOff x="-1936407" y="2490071"/>
            <a:chExt cx="1749805" cy="770934"/>
          </a:xfrm>
        </p:grpSpPr>
        <p:sp>
          <p:nvSpPr>
            <p:cNvPr id="1305" name="Google Shape;1305;p39"/>
            <p:cNvSpPr/>
            <p:nvPr/>
          </p:nvSpPr>
          <p:spPr>
            <a:xfrm>
              <a:off x="-1580450" y="2835407"/>
              <a:ext cx="651196" cy="254069"/>
            </a:xfrm>
            <a:custGeom>
              <a:avLst/>
              <a:gdLst/>
              <a:ahLst/>
              <a:cxnLst/>
              <a:rect l="l" t="t" r="r" b="b"/>
              <a:pathLst>
                <a:path w="3432" h="1339" extrusionOk="0">
                  <a:moveTo>
                    <a:pt x="1" y="1"/>
                  </a:moveTo>
                  <a:lnTo>
                    <a:pt x="1" y="1339"/>
                  </a:lnTo>
                  <a:lnTo>
                    <a:pt x="3432" y="1339"/>
                  </a:lnTo>
                  <a:lnTo>
                    <a:pt x="3432" y="1"/>
                  </a:ln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6" name="Google Shape;1306;p39"/>
            <p:cNvSpPr/>
            <p:nvPr/>
          </p:nvSpPr>
          <p:spPr>
            <a:xfrm>
              <a:off x="-1170417" y="2853812"/>
              <a:ext cx="266398" cy="235663"/>
            </a:xfrm>
            <a:custGeom>
              <a:avLst/>
              <a:gdLst/>
              <a:ahLst/>
              <a:cxnLst/>
              <a:rect l="l" t="t" r="r" b="b"/>
              <a:pathLst>
                <a:path w="1404" h="1242" extrusionOk="0">
                  <a:moveTo>
                    <a:pt x="1" y="1"/>
                  </a:moveTo>
                  <a:lnTo>
                    <a:pt x="1" y="1242"/>
                  </a:lnTo>
                  <a:lnTo>
                    <a:pt x="1404" y="1242"/>
                  </a:lnTo>
                  <a:lnTo>
                    <a:pt x="1404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7" name="Google Shape;1307;p39"/>
            <p:cNvSpPr/>
            <p:nvPr/>
          </p:nvSpPr>
          <p:spPr>
            <a:xfrm>
              <a:off x="-1375149" y="2490071"/>
              <a:ext cx="471131" cy="363931"/>
            </a:xfrm>
            <a:custGeom>
              <a:avLst/>
              <a:gdLst/>
              <a:ahLst/>
              <a:cxnLst/>
              <a:rect l="l" t="t" r="r" b="b"/>
              <a:pathLst>
                <a:path w="2483" h="1918" extrusionOk="0">
                  <a:moveTo>
                    <a:pt x="934" y="0"/>
                  </a:moveTo>
                  <a:cubicBezTo>
                    <a:pt x="486" y="0"/>
                    <a:pt x="1" y="55"/>
                    <a:pt x="1" y="55"/>
                  </a:cubicBezTo>
                  <a:lnTo>
                    <a:pt x="837" y="1918"/>
                  </a:lnTo>
                  <a:lnTo>
                    <a:pt x="2483" y="1918"/>
                  </a:lnTo>
                  <a:cubicBezTo>
                    <a:pt x="2483" y="1918"/>
                    <a:pt x="1929" y="175"/>
                    <a:pt x="1511" y="55"/>
                  </a:cubicBezTo>
                  <a:cubicBezTo>
                    <a:pt x="1371" y="14"/>
                    <a:pt x="1157" y="0"/>
                    <a:pt x="934" y="0"/>
                  </a:cubicBezTo>
                  <a:close/>
                </a:path>
              </a:pathLst>
            </a:custGeom>
            <a:solidFill>
              <a:srgbClr val="77CBB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8" name="Google Shape;1308;p39"/>
            <p:cNvSpPr/>
            <p:nvPr/>
          </p:nvSpPr>
          <p:spPr>
            <a:xfrm>
              <a:off x="-1603220" y="2499748"/>
              <a:ext cx="455761" cy="354254"/>
            </a:xfrm>
            <a:custGeom>
              <a:avLst/>
              <a:gdLst/>
              <a:ahLst/>
              <a:cxnLst/>
              <a:rect l="l" t="t" r="r" b="b"/>
              <a:pathLst>
                <a:path w="2402" h="1867" extrusionOk="0">
                  <a:moveTo>
                    <a:pt x="1211" y="1"/>
                  </a:moveTo>
                  <a:cubicBezTo>
                    <a:pt x="855" y="1"/>
                    <a:pt x="441" y="467"/>
                    <a:pt x="1" y="1867"/>
                  </a:cubicBezTo>
                  <a:lnTo>
                    <a:pt x="2402" y="1867"/>
                  </a:lnTo>
                  <a:cubicBezTo>
                    <a:pt x="2402" y="1867"/>
                    <a:pt x="1922" y="1"/>
                    <a:pt x="1211" y="1"/>
                  </a:cubicBez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09" name="Google Shape;1309;p39"/>
            <p:cNvSpPr/>
            <p:nvPr/>
          </p:nvSpPr>
          <p:spPr>
            <a:xfrm>
              <a:off x="-1580450" y="2537317"/>
              <a:ext cx="410223" cy="332054"/>
            </a:xfrm>
            <a:custGeom>
              <a:avLst/>
              <a:gdLst/>
              <a:ahLst/>
              <a:cxnLst/>
              <a:rect l="l" t="t" r="r" b="b"/>
              <a:pathLst>
                <a:path w="2162" h="1750" extrusionOk="0">
                  <a:moveTo>
                    <a:pt x="1078" y="0"/>
                  </a:moveTo>
                  <a:cubicBezTo>
                    <a:pt x="758" y="0"/>
                    <a:pt x="388" y="417"/>
                    <a:pt x="1" y="1669"/>
                  </a:cubicBezTo>
                  <a:lnTo>
                    <a:pt x="1015" y="1750"/>
                  </a:lnTo>
                  <a:lnTo>
                    <a:pt x="2162" y="1669"/>
                  </a:lnTo>
                  <a:cubicBezTo>
                    <a:pt x="2162" y="1669"/>
                    <a:pt x="1718" y="0"/>
                    <a:pt x="1078" y="0"/>
                  </a:cubicBezTo>
                  <a:close/>
                </a:path>
              </a:pathLst>
            </a:custGeom>
            <a:solidFill>
              <a:srgbClr val="F7727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0" name="Google Shape;1310;p39"/>
            <p:cNvSpPr/>
            <p:nvPr/>
          </p:nvSpPr>
          <p:spPr>
            <a:xfrm>
              <a:off x="-1493169" y="2907320"/>
              <a:ext cx="195055" cy="182155"/>
            </a:xfrm>
            <a:custGeom>
              <a:avLst/>
              <a:gdLst/>
              <a:ahLst/>
              <a:cxnLst/>
              <a:rect l="l" t="t" r="r" b="b"/>
              <a:pathLst>
                <a:path w="1028" h="960" extrusionOk="0">
                  <a:moveTo>
                    <a:pt x="1" y="1"/>
                  </a:moveTo>
                  <a:lnTo>
                    <a:pt x="1" y="960"/>
                  </a:lnTo>
                  <a:lnTo>
                    <a:pt x="1028" y="960"/>
                  </a:lnTo>
                  <a:lnTo>
                    <a:pt x="102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1" name="Google Shape;1311;p39"/>
            <p:cNvSpPr/>
            <p:nvPr/>
          </p:nvSpPr>
          <p:spPr>
            <a:xfrm>
              <a:off x="-1467364" y="2925156"/>
              <a:ext cx="145912" cy="164319"/>
            </a:xfrm>
            <a:custGeom>
              <a:avLst/>
              <a:gdLst/>
              <a:ahLst/>
              <a:cxnLst/>
              <a:rect l="l" t="t" r="r" b="b"/>
              <a:pathLst>
                <a:path w="769" h="866" extrusionOk="0">
                  <a:moveTo>
                    <a:pt x="1" y="1"/>
                  </a:moveTo>
                  <a:lnTo>
                    <a:pt x="1" y="866"/>
                  </a:lnTo>
                  <a:lnTo>
                    <a:pt x="769" y="866"/>
                  </a:lnTo>
                  <a:lnTo>
                    <a:pt x="769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2" name="Google Shape;1312;p39"/>
            <p:cNvSpPr/>
            <p:nvPr/>
          </p:nvSpPr>
          <p:spPr>
            <a:xfrm>
              <a:off x="-1449528" y="2925156"/>
              <a:ext cx="128076" cy="164319"/>
            </a:xfrm>
            <a:custGeom>
              <a:avLst/>
              <a:gdLst/>
              <a:ahLst/>
              <a:cxnLst/>
              <a:rect l="l" t="t" r="r" b="b"/>
              <a:pathLst>
                <a:path w="675" h="866" extrusionOk="0">
                  <a:moveTo>
                    <a:pt x="1" y="1"/>
                  </a:moveTo>
                  <a:lnTo>
                    <a:pt x="1" y="866"/>
                  </a:lnTo>
                  <a:lnTo>
                    <a:pt x="675" y="866"/>
                  </a:lnTo>
                  <a:lnTo>
                    <a:pt x="675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3" name="Google Shape;1313;p39"/>
            <p:cNvSpPr/>
            <p:nvPr/>
          </p:nvSpPr>
          <p:spPr>
            <a:xfrm>
              <a:off x="-1439662" y="2676780"/>
              <a:ext cx="107774" cy="89939"/>
            </a:xfrm>
            <a:custGeom>
              <a:avLst/>
              <a:gdLst/>
              <a:ahLst/>
              <a:cxnLst/>
              <a:rect l="l" t="t" r="r" b="b"/>
              <a:pathLst>
                <a:path w="568" h="474" extrusionOk="0">
                  <a:moveTo>
                    <a:pt x="1" y="1"/>
                  </a:moveTo>
                  <a:lnTo>
                    <a:pt x="1" y="474"/>
                  </a:lnTo>
                  <a:lnTo>
                    <a:pt x="568" y="474"/>
                  </a:lnTo>
                  <a:lnTo>
                    <a:pt x="568" y="1"/>
                  </a:lnTo>
                  <a:close/>
                </a:path>
              </a:pathLst>
            </a:custGeom>
            <a:solidFill>
              <a:srgbClr val="FFE9D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4" name="Google Shape;1314;p39"/>
            <p:cNvSpPr/>
            <p:nvPr/>
          </p:nvSpPr>
          <p:spPr>
            <a:xfrm>
              <a:off x="-1424292" y="2684749"/>
              <a:ext cx="80071" cy="81970"/>
            </a:xfrm>
            <a:custGeom>
              <a:avLst/>
              <a:gdLst/>
              <a:ahLst/>
              <a:cxnLst/>
              <a:rect l="l" t="t" r="r" b="b"/>
              <a:pathLst>
                <a:path w="422" h="432" extrusionOk="0">
                  <a:moveTo>
                    <a:pt x="1" y="1"/>
                  </a:moveTo>
                  <a:lnTo>
                    <a:pt x="1" y="432"/>
                  </a:lnTo>
                  <a:lnTo>
                    <a:pt x="422" y="432"/>
                  </a:lnTo>
                  <a:lnTo>
                    <a:pt x="422" y="1"/>
                  </a:lnTo>
                  <a:close/>
                </a:path>
              </a:pathLst>
            </a:custGeom>
            <a:solidFill>
              <a:srgbClr val="FF8C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5" name="Google Shape;1315;p39"/>
            <p:cNvSpPr/>
            <p:nvPr/>
          </p:nvSpPr>
          <p:spPr>
            <a:xfrm>
              <a:off x="-1413857" y="2684749"/>
              <a:ext cx="69635" cy="81970"/>
            </a:xfrm>
            <a:custGeom>
              <a:avLst/>
              <a:gdLst/>
              <a:ahLst/>
              <a:cxnLst/>
              <a:rect l="l" t="t" r="r" b="b"/>
              <a:pathLst>
                <a:path w="367" h="432" extrusionOk="0">
                  <a:moveTo>
                    <a:pt x="1" y="1"/>
                  </a:moveTo>
                  <a:lnTo>
                    <a:pt x="1" y="432"/>
                  </a:lnTo>
                  <a:lnTo>
                    <a:pt x="367" y="432"/>
                  </a:lnTo>
                  <a:lnTo>
                    <a:pt x="36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6" name="Google Shape;1316;p39"/>
            <p:cNvSpPr/>
            <p:nvPr/>
          </p:nvSpPr>
          <p:spPr>
            <a:xfrm>
              <a:off x="-1730727" y="3021547"/>
              <a:ext cx="22579" cy="44590"/>
            </a:xfrm>
            <a:custGeom>
              <a:avLst/>
              <a:gdLst/>
              <a:ahLst/>
              <a:cxnLst/>
              <a:rect l="l" t="t" r="r" b="b"/>
              <a:pathLst>
                <a:path w="119" h="235" extrusionOk="0">
                  <a:moveTo>
                    <a:pt x="70" y="1"/>
                  </a:moveTo>
                  <a:cubicBezTo>
                    <a:pt x="36" y="1"/>
                    <a:pt x="0" y="24"/>
                    <a:pt x="25" y="47"/>
                  </a:cubicBezTo>
                  <a:cubicBezTo>
                    <a:pt x="64" y="102"/>
                    <a:pt x="51" y="235"/>
                    <a:pt x="51" y="235"/>
                  </a:cubicBezTo>
                  <a:lnTo>
                    <a:pt x="93" y="235"/>
                  </a:lnTo>
                  <a:cubicBezTo>
                    <a:pt x="93" y="102"/>
                    <a:pt x="119" y="47"/>
                    <a:pt x="119" y="47"/>
                  </a:cubicBezTo>
                  <a:cubicBezTo>
                    <a:pt x="119" y="13"/>
                    <a:pt x="95" y="1"/>
                    <a:pt x="70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7" name="Google Shape;1317;p39"/>
            <p:cNvSpPr/>
            <p:nvPr/>
          </p:nvSpPr>
          <p:spPr>
            <a:xfrm>
              <a:off x="-1759378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8" name="Google Shape;1318;p39"/>
            <p:cNvSpPr/>
            <p:nvPr/>
          </p:nvSpPr>
          <p:spPr>
            <a:xfrm>
              <a:off x="-1762414" y="2747934"/>
              <a:ext cx="51800" cy="295433"/>
            </a:xfrm>
            <a:custGeom>
              <a:avLst/>
              <a:gdLst/>
              <a:ahLst/>
              <a:cxnLst/>
              <a:rect l="l" t="t" r="r" b="b"/>
              <a:pathLst>
                <a:path w="273" h="1557" extrusionOk="0">
                  <a:moveTo>
                    <a:pt x="242" y="0"/>
                  </a:moveTo>
                  <a:cubicBezTo>
                    <a:pt x="217" y="0"/>
                    <a:pt x="198" y="45"/>
                    <a:pt x="179" y="154"/>
                  </a:cubicBezTo>
                  <a:cubicBezTo>
                    <a:pt x="179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8" y="1301"/>
                    <a:pt x="205" y="154"/>
                    <a:pt x="205" y="154"/>
                  </a:cubicBezTo>
                  <a:cubicBezTo>
                    <a:pt x="218" y="5"/>
                    <a:pt x="260" y="44"/>
                    <a:pt x="273" y="18"/>
                  </a:cubicBezTo>
                  <a:cubicBezTo>
                    <a:pt x="261" y="7"/>
                    <a:pt x="251" y="0"/>
                    <a:pt x="242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19" name="Google Shape;1319;p39"/>
            <p:cNvSpPr/>
            <p:nvPr/>
          </p:nvSpPr>
          <p:spPr>
            <a:xfrm>
              <a:off x="-853357" y="3021547"/>
              <a:ext cx="23718" cy="44590"/>
            </a:xfrm>
            <a:custGeom>
              <a:avLst/>
              <a:gdLst/>
              <a:ahLst/>
              <a:cxnLst/>
              <a:rect l="l" t="t" r="r" b="b"/>
              <a:pathLst>
                <a:path w="125" h="235" extrusionOk="0">
                  <a:moveTo>
                    <a:pt x="75" y="1"/>
                  </a:moveTo>
                  <a:cubicBezTo>
                    <a:pt x="40" y="1"/>
                    <a:pt x="1" y="24"/>
                    <a:pt x="18" y="47"/>
                  </a:cubicBezTo>
                  <a:cubicBezTo>
                    <a:pt x="70" y="102"/>
                    <a:pt x="57" y="235"/>
                    <a:pt x="57" y="235"/>
                  </a:cubicBezTo>
                  <a:lnTo>
                    <a:pt x="99" y="235"/>
                  </a:lnTo>
                  <a:cubicBezTo>
                    <a:pt x="99" y="102"/>
                    <a:pt x="125" y="47"/>
                    <a:pt x="125" y="47"/>
                  </a:cubicBezTo>
                  <a:cubicBezTo>
                    <a:pt x="125" y="13"/>
                    <a:pt x="101" y="1"/>
                    <a:pt x="75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0" name="Google Shape;1320;p39"/>
            <p:cNvSpPr/>
            <p:nvPr/>
          </p:nvSpPr>
          <p:spPr>
            <a:xfrm>
              <a:off x="-880870" y="2747175"/>
              <a:ext cx="83676" cy="300366"/>
            </a:xfrm>
            <a:custGeom>
              <a:avLst/>
              <a:gdLst/>
              <a:ahLst/>
              <a:cxnLst/>
              <a:rect l="l" t="t" r="r" b="b"/>
              <a:pathLst>
                <a:path w="441" h="1583" extrusionOk="0">
                  <a:moveTo>
                    <a:pt x="225" y="1"/>
                  </a:moveTo>
                  <a:cubicBezTo>
                    <a:pt x="203" y="1"/>
                    <a:pt x="182" y="48"/>
                    <a:pt x="163" y="158"/>
                  </a:cubicBezTo>
                  <a:cubicBezTo>
                    <a:pt x="163" y="158"/>
                    <a:pt x="1" y="1438"/>
                    <a:pt x="108" y="1535"/>
                  </a:cubicBezTo>
                  <a:cubicBezTo>
                    <a:pt x="140" y="1563"/>
                    <a:pt x="186" y="1583"/>
                    <a:pt x="233" y="1583"/>
                  </a:cubicBezTo>
                  <a:cubicBezTo>
                    <a:pt x="320" y="1583"/>
                    <a:pt x="410" y="1512"/>
                    <a:pt x="419" y="1292"/>
                  </a:cubicBezTo>
                  <a:cubicBezTo>
                    <a:pt x="440" y="1002"/>
                    <a:pt x="326" y="1"/>
                    <a:pt x="225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1" name="Google Shape;1321;p39"/>
            <p:cNvSpPr/>
            <p:nvPr/>
          </p:nvSpPr>
          <p:spPr>
            <a:xfrm>
              <a:off x="-883337" y="2747934"/>
              <a:ext cx="48764" cy="295433"/>
            </a:xfrm>
            <a:custGeom>
              <a:avLst/>
              <a:gdLst/>
              <a:ahLst/>
              <a:cxnLst/>
              <a:rect l="l" t="t" r="r" b="b"/>
              <a:pathLst>
                <a:path w="257" h="1557" extrusionOk="0">
                  <a:moveTo>
                    <a:pt x="234" y="0"/>
                  </a:moveTo>
                  <a:cubicBezTo>
                    <a:pt x="214" y="0"/>
                    <a:pt x="195" y="45"/>
                    <a:pt x="176" y="154"/>
                  </a:cubicBezTo>
                  <a:cubicBezTo>
                    <a:pt x="176" y="154"/>
                    <a:pt x="1" y="1353"/>
                    <a:pt x="121" y="1531"/>
                  </a:cubicBezTo>
                  <a:cubicBezTo>
                    <a:pt x="134" y="1544"/>
                    <a:pt x="147" y="1544"/>
                    <a:pt x="163" y="1557"/>
                  </a:cubicBezTo>
                  <a:cubicBezTo>
                    <a:pt x="95" y="1301"/>
                    <a:pt x="202" y="154"/>
                    <a:pt x="202" y="154"/>
                  </a:cubicBezTo>
                  <a:cubicBezTo>
                    <a:pt x="215" y="5"/>
                    <a:pt x="257" y="44"/>
                    <a:pt x="257" y="18"/>
                  </a:cubicBezTo>
                  <a:cubicBezTo>
                    <a:pt x="249" y="7"/>
                    <a:pt x="241" y="0"/>
                    <a:pt x="234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2" name="Google Shape;1322;p39"/>
            <p:cNvSpPr/>
            <p:nvPr/>
          </p:nvSpPr>
          <p:spPr>
            <a:xfrm>
              <a:off x="-1811367" y="3021547"/>
              <a:ext cx="23908" cy="44590"/>
            </a:xfrm>
            <a:custGeom>
              <a:avLst/>
              <a:gdLst/>
              <a:ahLst/>
              <a:cxnLst/>
              <a:rect l="l" t="t" r="r" b="b"/>
              <a:pathLst>
                <a:path w="126" h="235" extrusionOk="0">
                  <a:moveTo>
                    <a:pt x="71" y="1"/>
                  </a:moveTo>
                  <a:cubicBezTo>
                    <a:pt x="36" y="1"/>
                    <a:pt x="1" y="24"/>
                    <a:pt x="16" y="47"/>
                  </a:cubicBezTo>
                  <a:cubicBezTo>
                    <a:pt x="58" y="102"/>
                    <a:pt x="45" y="235"/>
                    <a:pt x="45" y="235"/>
                  </a:cubicBezTo>
                  <a:lnTo>
                    <a:pt x="97" y="235"/>
                  </a:lnTo>
                  <a:cubicBezTo>
                    <a:pt x="84" y="102"/>
                    <a:pt x="126" y="47"/>
                    <a:pt x="126" y="47"/>
                  </a:cubicBezTo>
                  <a:cubicBezTo>
                    <a:pt x="120" y="13"/>
                    <a:pt x="96" y="1"/>
                    <a:pt x="71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3" name="Google Shape;1323;p39"/>
            <p:cNvSpPr/>
            <p:nvPr/>
          </p:nvSpPr>
          <p:spPr>
            <a:xfrm>
              <a:off x="-1839259" y="2747175"/>
              <a:ext cx="82159" cy="300366"/>
            </a:xfrm>
            <a:custGeom>
              <a:avLst/>
              <a:gdLst/>
              <a:ahLst/>
              <a:cxnLst/>
              <a:rect l="l" t="t" r="r" b="b"/>
              <a:pathLst>
                <a:path w="433" h="1583" extrusionOk="0">
                  <a:moveTo>
                    <a:pt x="218" y="1"/>
                  </a:moveTo>
                  <a:cubicBezTo>
                    <a:pt x="195" y="1"/>
                    <a:pt x="172" y="48"/>
                    <a:pt x="150" y="158"/>
                  </a:cubicBezTo>
                  <a:cubicBezTo>
                    <a:pt x="150" y="158"/>
                    <a:pt x="1" y="1438"/>
                    <a:pt x="111" y="1535"/>
                  </a:cubicBezTo>
                  <a:cubicBezTo>
                    <a:pt x="139" y="1563"/>
                    <a:pt x="183" y="1583"/>
                    <a:pt x="229" y="1583"/>
                  </a:cubicBezTo>
                  <a:cubicBezTo>
                    <a:pt x="316" y="1583"/>
                    <a:pt x="411" y="1512"/>
                    <a:pt x="422" y="1292"/>
                  </a:cubicBezTo>
                  <a:cubicBezTo>
                    <a:pt x="433" y="1002"/>
                    <a:pt x="325" y="1"/>
                    <a:pt x="218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4" name="Google Shape;1324;p39"/>
            <p:cNvSpPr/>
            <p:nvPr/>
          </p:nvSpPr>
          <p:spPr>
            <a:xfrm>
              <a:off x="-1844193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6" y="0"/>
                  </a:moveTo>
                  <a:cubicBezTo>
                    <a:pt x="223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37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108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63" y="7"/>
                    <a:pt x="255" y="0"/>
                    <a:pt x="246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5" name="Google Shape;1325;p39"/>
            <p:cNvSpPr/>
            <p:nvPr/>
          </p:nvSpPr>
          <p:spPr>
            <a:xfrm>
              <a:off x="-1904910" y="3021547"/>
              <a:ext cx="25236" cy="44590"/>
            </a:xfrm>
            <a:custGeom>
              <a:avLst/>
              <a:gdLst/>
              <a:ahLst/>
              <a:cxnLst/>
              <a:rect l="l" t="t" r="r" b="b"/>
              <a:pathLst>
                <a:path w="133" h="235" extrusionOk="0">
                  <a:moveTo>
                    <a:pt x="74" y="1"/>
                  </a:moveTo>
                  <a:cubicBezTo>
                    <a:pt x="37" y="1"/>
                    <a:pt x="0" y="24"/>
                    <a:pt x="23" y="47"/>
                  </a:cubicBezTo>
                  <a:cubicBezTo>
                    <a:pt x="65" y="102"/>
                    <a:pt x="52" y="235"/>
                    <a:pt x="52" y="235"/>
                  </a:cubicBezTo>
                  <a:lnTo>
                    <a:pt x="104" y="235"/>
                  </a:lnTo>
                  <a:cubicBezTo>
                    <a:pt x="91" y="102"/>
                    <a:pt x="133" y="47"/>
                    <a:pt x="133" y="47"/>
                  </a:cubicBezTo>
                  <a:cubicBezTo>
                    <a:pt x="127" y="13"/>
                    <a:pt x="100" y="1"/>
                    <a:pt x="74" y="1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6" name="Google Shape;1326;p39"/>
            <p:cNvSpPr/>
            <p:nvPr/>
          </p:nvSpPr>
          <p:spPr>
            <a:xfrm>
              <a:off x="-1933941" y="2747175"/>
              <a:ext cx="84625" cy="300366"/>
            </a:xfrm>
            <a:custGeom>
              <a:avLst/>
              <a:gdLst/>
              <a:ahLst/>
              <a:cxnLst/>
              <a:rect l="l" t="t" r="r" b="b"/>
              <a:pathLst>
                <a:path w="446" h="1583" extrusionOk="0">
                  <a:moveTo>
                    <a:pt x="231" y="1"/>
                  </a:moveTo>
                  <a:cubicBezTo>
                    <a:pt x="208" y="1"/>
                    <a:pt x="185" y="48"/>
                    <a:pt x="163" y="158"/>
                  </a:cubicBezTo>
                  <a:cubicBezTo>
                    <a:pt x="163" y="158"/>
                    <a:pt x="1" y="1438"/>
                    <a:pt x="111" y="1535"/>
                  </a:cubicBezTo>
                  <a:cubicBezTo>
                    <a:pt x="143" y="1563"/>
                    <a:pt x="189" y="1583"/>
                    <a:pt x="235" y="1583"/>
                  </a:cubicBezTo>
                  <a:cubicBezTo>
                    <a:pt x="323" y="1583"/>
                    <a:pt x="416" y="1512"/>
                    <a:pt x="435" y="1292"/>
                  </a:cubicBezTo>
                  <a:cubicBezTo>
                    <a:pt x="446" y="1002"/>
                    <a:pt x="338" y="1"/>
                    <a:pt x="231" y="1"/>
                  </a:cubicBezTo>
                  <a:close/>
                </a:path>
              </a:pathLst>
            </a:custGeom>
            <a:solidFill>
              <a:srgbClr val="9DCA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7" name="Google Shape;1327;p39"/>
            <p:cNvSpPr/>
            <p:nvPr/>
          </p:nvSpPr>
          <p:spPr>
            <a:xfrm>
              <a:off x="-1936407" y="2747934"/>
              <a:ext cx="51230" cy="295433"/>
            </a:xfrm>
            <a:custGeom>
              <a:avLst/>
              <a:gdLst/>
              <a:ahLst/>
              <a:cxnLst/>
              <a:rect l="l" t="t" r="r" b="b"/>
              <a:pathLst>
                <a:path w="270" h="1557" extrusionOk="0">
                  <a:moveTo>
                    <a:pt x="241" y="0"/>
                  </a:moveTo>
                  <a:cubicBezTo>
                    <a:pt x="217" y="0"/>
                    <a:pt x="197" y="45"/>
                    <a:pt x="176" y="154"/>
                  </a:cubicBezTo>
                  <a:cubicBezTo>
                    <a:pt x="176" y="154"/>
                    <a:pt x="1" y="1353"/>
                    <a:pt x="124" y="1531"/>
                  </a:cubicBezTo>
                  <a:cubicBezTo>
                    <a:pt x="137" y="1544"/>
                    <a:pt x="150" y="1544"/>
                    <a:pt x="163" y="1557"/>
                  </a:cubicBezTo>
                  <a:cubicBezTo>
                    <a:pt x="95" y="1301"/>
                    <a:pt x="205" y="154"/>
                    <a:pt x="205" y="154"/>
                  </a:cubicBezTo>
                  <a:cubicBezTo>
                    <a:pt x="218" y="5"/>
                    <a:pt x="257" y="44"/>
                    <a:pt x="270" y="18"/>
                  </a:cubicBezTo>
                  <a:cubicBezTo>
                    <a:pt x="259" y="7"/>
                    <a:pt x="250" y="0"/>
                    <a:pt x="241" y="0"/>
                  </a:cubicBezTo>
                  <a:close/>
                </a:path>
              </a:pathLst>
            </a:custGeom>
            <a:solidFill>
              <a:srgbClr val="CEDE8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8" name="Google Shape;1328;p39"/>
            <p:cNvSpPr/>
            <p:nvPr/>
          </p:nvSpPr>
          <p:spPr>
            <a:xfrm>
              <a:off x="-1890300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29" name="Google Shape;1329;p39"/>
            <p:cNvSpPr/>
            <p:nvPr/>
          </p:nvSpPr>
          <p:spPr>
            <a:xfrm>
              <a:off x="-1890300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0" name="Google Shape;1330;p39"/>
            <p:cNvSpPr/>
            <p:nvPr/>
          </p:nvSpPr>
          <p:spPr>
            <a:xfrm>
              <a:off x="-1890300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1" name="Google Shape;1331;p39"/>
            <p:cNvSpPr/>
            <p:nvPr/>
          </p:nvSpPr>
          <p:spPr>
            <a:xfrm>
              <a:off x="-1882331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2" name="Google Shape;1332;p39"/>
            <p:cNvSpPr/>
            <p:nvPr/>
          </p:nvSpPr>
          <p:spPr>
            <a:xfrm>
              <a:off x="-1823890" y="3179035"/>
              <a:ext cx="10626" cy="81970"/>
            </a:xfrm>
            <a:custGeom>
              <a:avLst/>
              <a:gdLst/>
              <a:ahLst/>
              <a:cxnLst/>
              <a:rect l="l" t="t" r="r" b="b"/>
              <a:pathLst>
                <a:path w="5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6" y="432"/>
                  </a:lnTo>
                  <a:lnTo>
                    <a:pt x="5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3" name="Google Shape;1333;p39"/>
            <p:cNvSpPr/>
            <p:nvPr/>
          </p:nvSpPr>
          <p:spPr>
            <a:xfrm>
              <a:off x="-1767347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4" name="Google Shape;1334;p39"/>
            <p:cNvSpPr/>
            <p:nvPr/>
          </p:nvSpPr>
          <p:spPr>
            <a:xfrm>
              <a:off x="-170587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5" name="Google Shape;1335;p39"/>
            <p:cNvSpPr/>
            <p:nvPr/>
          </p:nvSpPr>
          <p:spPr>
            <a:xfrm>
              <a:off x="-1644394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6" name="Google Shape;1336;p39"/>
            <p:cNvSpPr/>
            <p:nvPr/>
          </p:nvSpPr>
          <p:spPr>
            <a:xfrm>
              <a:off x="-158045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7" name="Google Shape;1337;p39"/>
            <p:cNvSpPr/>
            <p:nvPr/>
          </p:nvSpPr>
          <p:spPr>
            <a:xfrm>
              <a:off x="-519980" y="3040711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8" name="Google Shape;1338;p39"/>
            <p:cNvSpPr/>
            <p:nvPr/>
          </p:nvSpPr>
          <p:spPr>
            <a:xfrm>
              <a:off x="-519980" y="3063480"/>
              <a:ext cx="333378" cy="5692"/>
            </a:xfrm>
            <a:custGeom>
              <a:avLst/>
              <a:gdLst/>
              <a:ahLst/>
              <a:cxnLst/>
              <a:rect l="l" t="t" r="r" b="b"/>
              <a:pathLst>
                <a:path w="1757" h="30" extrusionOk="0">
                  <a:moveTo>
                    <a:pt x="1" y="1"/>
                  </a:moveTo>
                  <a:lnTo>
                    <a:pt x="1" y="30"/>
                  </a:lnTo>
                  <a:lnTo>
                    <a:pt x="1757" y="3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39" name="Google Shape;1339;p39"/>
            <p:cNvSpPr/>
            <p:nvPr/>
          </p:nvSpPr>
          <p:spPr>
            <a:xfrm>
              <a:off x="-519980" y="3084352"/>
              <a:ext cx="333378" cy="5123"/>
            </a:xfrm>
            <a:custGeom>
              <a:avLst/>
              <a:gdLst/>
              <a:ahLst/>
              <a:cxnLst/>
              <a:rect l="l" t="t" r="r" b="b"/>
              <a:pathLst>
                <a:path w="1757" h="27" extrusionOk="0">
                  <a:moveTo>
                    <a:pt x="1" y="1"/>
                  </a:moveTo>
                  <a:lnTo>
                    <a:pt x="1" y="27"/>
                  </a:lnTo>
                  <a:lnTo>
                    <a:pt x="1757" y="27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0" name="Google Shape;1340;p39"/>
            <p:cNvSpPr/>
            <p:nvPr/>
          </p:nvSpPr>
          <p:spPr>
            <a:xfrm>
              <a:off x="-51201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1" name="Google Shape;1341;p39"/>
            <p:cNvSpPr/>
            <p:nvPr/>
          </p:nvSpPr>
          <p:spPr>
            <a:xfrm>
              <a:off x="-453001" y="3025341"/>
              <a:ext cx="10056" cy="81970"/>
            </a:xfrm>
            <a:custGeom>
              <a:avLst/>
              <a:gdLst/>
              <a:ahLst/>
              <a:cxnLst/>
              <a:rect l="l" t="t" r="r" b="b"/>
              <a:pathLst>
                <a:path w="53" h="432" extrusionOk="0">
                  <a:moveTo>
                    <a:pt x="1" y="1"/>
                  </a:moveTo>
                  <a:lnTo>
                    <a:pt x="1" y="432"/>
                  </a:lnTo>
                  <a:lnTo>
                    <a:pt x="53" y="432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2" name="Google Shape;1342;p39"/>
            <p:cNvSpPr/>
            <p:nvPr/>
          </p:nvSpPr>
          <p:spPr>
            <a:xfrm>
              <a:off x="-397026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3" name="Google Shape;1343;p39"/>
            <p:cNvSpPr/>
            <p:nvPr/>
          </p:nvSpPr>
          <p:spPr>
            <a:xfrm>
              <a:off x="-33555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4" name="Google Shape;1344;p39"/>
            <p:cNvSpPr/>
            <p:nvPr/>
          </p:nvSpPr>
          <p:spPr>
            <a:xfrm>
              <a:off x="-274073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5" name="Google Shape;1345;p39"/>
            <p:cNvSpPr/>
            <p:nvPr/>
          </p:nvSpPr>
          <p:spPr>
            <a:xfrm>
              <a:off x="-210130" y="3025341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6" name="Google Shape;1346;p39"/>
            <p:cNvSpPr/>
            <p:nvPr/>
          </p:nvSpPr>
          <p:spPr>
            <a:xfrm>
              <a:off x="-1488236" y="3191938"/>
              <a:ext cx="333378" cy="7590"/>
            </a:xfrm>
            <a:custGeom>
              <a:avLst/>
              <a:gdLst/>
              <a:ahLst/>
              <a:cxnLst/>
              <a:rect l="l" t="t" r="r" b="b"/>
              <a:pathLst>
                <a:path w="1757" h="40" extrusionOk="0">
                  <a:moveTo>
                    <a:pt x="1" y="1"/>
                  </a:moveTo>
                  <a:lnTo>
                    <a:pt x="1" y="40"/>
                  </a:lnTo>
                  <a:lnTo>
                    <a:pt x="1757" y="40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7" name="Google Shape;1347;p39"/>
            <p:cNvSpPr/>
            <p:nvPr/>
          </p:nvSpPr>
          <p:spPr>
            <a:xfrm>
              <a:off x="-1488236" y="3214707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8" name="Google Shape;1348;p39"/>
            <p:cNvSpPr/>
            <p:nvPr/>
          </p:nvSpPr>
          <p:spPr>
            <a:xfrm>
              <a:off x="-1488236" y="3235010"/>
              <a:ext cx="333378" cy="8159"/>
            </a:xfrm>
            <a:custGeom>
              <a:avLst/>
              <a:gdLst/>
              <a:ahLst/>
              <a:cxnLst/>
              <a:rect l="l" t="t" r="r" b="b"/>
              <a:pathLst>
                <a:path w="1757" h="43" extrusionOk="0">
                  <a:moveTo>
                    <a:pt x="1" y="1"/>
                  </a:moveTo>
                  <a:lnTo>
                    <a:pt x="1" y="43"/>
                  </a:lnTo>
                  <a:lnTo>
                    <a:pt x="1757" y="43"/>
                  </a:lnTo>
                  <a:lnTo>
                    <a:pt x="1757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49" name="Google Shape;1349;p39"/>
            <p:cNvSpPr/>
            <p:nvPr/>
          </p:nvSpPr>
          <p:spPr>
            <a:xfrm>
              <a:off x="-1477800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0" name="Google Shape;1350;p39"/>
            <p:cNvSpPr/>
            <p:nvPr/>
          </p:nvSpPr>
          <p:spPr>
            <a:xfrm>
              <a:off x="-1421256" y="3179035"/>
              <a:ext cx="12523" cy="81970"/>
            </a:xfrm>
            <a:custGeom>
              <a:avLst/>
              <a:gdLst/>
              <a:ahLst/>
              <a:cxnLst/>
              <a:rect l="l" t="t" r="r" b="b"/>
              <a:pathLst>
                <a:path w="66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6" y="432"/>
                  </a:lnTo>
                  <a:lnTo>
                    <a:pt x="66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1" name="Google Shape;1351;p39"/>
            <p:cNvSpPr/>
            <p:nvPr/>
          </p:nvSpPr>
          <p:spPr>
            <a:xfrm>
              <a:off x="-136281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2" name="Google Shape;1352;p39"/>
            <p:cNvSpPr/>
            <p:nvPr/>
          </p:nvSpPr>
          <p:spPr>
            <a:xfrm>
              <a:off x="-130380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3" name="Google Shape;1353;p39"/>
            <p:cNvSpPr/>
            <p:nvPr/>
          </p:nvSpPr>
          <p:spPr>
            <a:xfrm>
              <a:off x="-1239863" y="3176568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  <p:sp>
          <p:nvSpPr>
            <p:cNvPr id="1354" name="Google Shape;1354;p39"/>
            <p:cNvSpPr/>
            <p:nvPr/>
          </p:nvSpPr>
          <p:spPr>
            <a:xfrm>
              <a:off x="-1178386" y="3179035"/>
              <a:ext cx="13092" cy="81970"/>
            </a:xfrm>
            <a:custGeom>
              <a:avLst/>
              <a:gdLst/>
              <a:ahLst/>
              <a:cxnLst/>
              <a:rect l="l" t="t" r="r" b="b"/>
              <a:pathLst>
                <a:path w="69" h="432" extrusionOk="0">
                  <a:moveTo>
                    <a:pt x="1" y="1"/>
                  </a:moveTo>
                  <a:lnTo>
                    <a:pt x="1" y="432"/>
                  </a:lnTo>
                  <a:lnTo>
                    <a:pt x="69" y="432"/>
                  </a:lnTo>
                  <a:lnTo>
                    <a:pt x="69" y="1"/>
                  </a:lnTo>
                  <a:close/>
                </a:path>
              </a:pathLst>
            </a:custGeom>
            <a:solidFill>
              <a:srgbClr val="621B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 panose="020B0604020202020204"/>
                <a:buNone/>
                <a:defRPr/>
              </a:pPr>
              <a:endParaRPr kumimoji="0" sz="1865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F0F433-17E0-4155-9361-0E7E7C5CB59A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0CE2EB-FB25-46F4-870E-EE9C0AA7AD65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picture containing text, font, graphics, design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font, graphics, design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ctr" defTabSz="609600" rtl="0" eaLnBrk="1" latinLnBrk="0" hangingPunct="1">
        <a:spcBef>
          <a:spcPct val="0"/>
        </a:spcBef>
        <a:buNone/>
        <a:defRPr sz="293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09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135" kern="1200">
          <a:solidFill>
            <a:schemeClr val="tx1"/>
          </a:solidFill>
          <a:latin typeface="+mn-lt"/>
          <a:ea typeface="+mn-ea"/>
          <a:cs typeface="+mn-cs"/>
        </a:defRPr>
      </a:lvl1pPr>
      <a:lvl2pPr marL="495300" indent="-190500" algn="l" defTabSz="6096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865" kern="1200">
          <a:solidFill>
            <a:schemeClr val="tx1"/>
          </a:solidFill>
          <a:latin typeface="+mn-lt"/>
          <a:ea typeface="+mn-ea"/>
          <a:cs typeface="+mn-cs"/>
        </a:defRPr>
      </a:lvl2pPr>
      <a:lvl3pPr marL="762000" indent="-152400" algn="l" defTabSz="609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00" indent="-152400" algn="l" defTabSz="6096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335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152400" algn="l" defTabSz="609600" rtl="0" eaLnBrk="1" latinLnBrk="0" hangingPunct="1">
        <a:spcBef>
          <a:spcPct val="20000"/>
        </a:spcBef>
        <a:buFont typeface="Arial" panose="020B0604020202020204" pitchFamily="34" charset="0"/>
        <a:buChar char="»"/>
        <a:defRPr sz="1335" kern="1200">
          <a:solidFill>
            <a:schemeClr val="tx1"/>
          </a:solidFill>
          <a:latin typeface="+mn-lt"/>
          <a:ea typeface="+mn-ea"/>
          <a:cs typeface="+mn-cs"/>
        </a:defRPr>
      </a:lvl5pPr>
      <a:lvl6pPr marL="1676400" indent="-152400" algn="l" defTabSz="609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35" kern="1200">
          <a:solidFill>
            <a:schemeClr val="tx1"/>
          </a:solidFill>
          <a:latin typeface="+mn-lt"/>
          <a:ea typeface="+mn-ea"/>
          <a:cs typeface="+mn-cs"/>
        </a:defRPr>
      </a:lvl6pPr>
      <a:lvl7pPr marL="1981200" indent="-152400" algn="l" defTabSz="609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35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52400" algn="l" defTabSz="609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35" kern="1200">
          <a:solidFill>
            <a:schemeClr val="tx1"/>
          </a:solidFill>
          <a:latin typeface="+mn-lt"/>
          <a:ea typeface="+mn-ea"/>
          <a:cs typeface="+mn-cs"/>
        </a:defRPr>
      </a:lvl8pPr>
      <a:lvl9pPr marL="2590800" indent="-152400" algn="l" defTabSz="6096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33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0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0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0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0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60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400" algn="l" defTabSz="60960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l="-20000" r="-20000"/>
          </a:stretch>
        </a:blip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960000" y="558800"/>
            <a:ext cx="10272000" cy="6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Berkshire Swash"/>
              <a:buNone/>
              <a:defRPr sz="3000">
                <a:solidFill>
                  <a:schemeClr val="dk1"/>
                </a:solidFill>
                <a:latin typeface="Berkshire Swash"/>
                <a:ea typeface="Berkshire Swash"/>
                <a:cs typeface="Berkshire Swash"/>
                <a:sym typeface="Berkshire Swas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60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marL="914400" lvl="1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marL="1371600" lvl="2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marL="1828800" lvl="3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marL="2286000" lvl="4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marL="2743200" lvl="5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marL="3200400" lvl="6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●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marL="3657600" lvl="7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○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marL="4114800" lvl="8" indent="-330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Lato"/>
              <a:buChar char="■"/>
              <a:defRPr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865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592EE0-CCBA-4493-A83F-A2D1BDD5455C}" type="datetimeFigureOut">
              <a:rPr lang="en-US" smtClean="0"/>
              <a:t>2/28/2024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B2042A-476E-4971-BD5E-10776360F75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text, font, graphics, design&#10;&#10;Description automatically generated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5.png"/><Relationship Id="rId7" Type="http://schemas.microsoft.com/office/2007/relationships/hdphoto" Target="../media/hdphoto2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2.xml"/><Relationship Id="rId6" Type="http://schemas.microsoft.com/office/2007/relationships/hdphoto" Target="../media/hdphoto4.wdp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2.xml"/><Relationship Id="rId6" Type="http://schemas.microsoft.com/office/2007/relationships/hdphoto" Target="../media/hdphoto5.wdp"/><Relationship Id="rId5" Type="http://schemas.openxmlformats.org/officeDocument/2006/relationships/image" Target="../media/image28.png"/><Relationship Id="rId4" Type="http://schemas.openxmlformats.org/officeDocument/2006/relationships/image" Target="../media/image2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30.svg"/><Relationship Id="rId5" Type="http://schemas.openxmlformats.org/officeDocument/2006/relationships/image" Target="../media/image29.png"/><Relationship Id="rId4" Type="http://schemas.openxmlformats.org/officeDocument/2006/relationships/image" Target="../media/image24.sv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13" Type="http://schemas.openxmlformats.org/officeDocument/2006/relationships/image" Target="../media/image37.png"/><Relationship Id="rId3" Type="http://schemas.openxmlformats.org/officeDocument/2006/relationships/image" Target="../media/image23.png"/><Relationship Id="rId7" Type="http://schemas.openxmlformats.org/officeDocument/2006/relationships/image" Target="../media/image33.png"/><Relationship Id="rId12" Type="http://schemas.microsoft.com/office/2007/relationships/hdphoto" Target="../media/hdphoto7.wd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sv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5" Type="http://schemas.openxmlformats.org/officeDocument/2006/relationships/image" Target="../media/image39.svg"/><Relationship Id="rId10" Type="http://schemas.openxmlformats.org/officeDocument/2006/relationships/image" Target="../media/image35.png"/><Relationship Id="rId4" Type="http://schemas.openxmlformats.org/officeDocument/2006/relationships/image" Target="../media/image24.svg"/><Relationship Id="rId9" Type="http://schemas.openxmlformats.org/officeDocument/2006/relationships/image" Target="../media/image34.png"/><Relationship Id="rId1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0.png"/><Relationship Id="rId4" Type="http://schemas.openxmlformats.org/officeDocument/2006/relationships/image" Target="../media/image24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1.png"/><Relationship Id="rId4" Type="http://schemas.openxmlformats.org/officeDocument/2006/relationships/image" Target="../media/image24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24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46.png"/><Relationship Id="rId4" Type="http://schemas.openxmlformats.org/officeDocument/2006/relationships/image" Target="../media/image1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3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3.xml"/><Relationship Id="rId6" Type="http://schemas.microsoft.com/office/2007/relationships/hdphoto" Target="../media/hdphoto5.wdp"/><Relationship Id="rId5" Type="http://schemas.openxmlformats.org/officeDocument/2006/relationships/image" Target="../media/image28.png"/><Relationship Id="rId10" Type="http://schemas.openxmlformats.org/officeDocument/2006/relationships/image" Target="../media/image2.jpeg"/><Relationship Id="rId4" Type="http://schemas.openxmlformats.org/officeDocument/2006/relationships/image" Target="../media/image24.svg"/><Relationship Id="rId9" Type="http://schemas.openxmlformats.org/officeDocument/2006/relationships/image" Target="../media/image32.sv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3.png"/><Relationship Id="rId7" Type="http://schemas.openxmlformats.org/officeDocument/2006/relationships/image" Target="../media/image32.sv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1.png"/><Relationship Id="rId5" Type="http://schemas.openxmlformats.org/officeDocument/2006/relationships/image" Target="../media/image47.png"/><Relationship Id="rId4" Type="http://schemas.openxmlformats.org/officeDocument/2006/relationships/image" Target="../media/image24.svg"/><Relationship Id="rId9" Type="http://schemas.openxmlformats.org/officeDocument/2006/relationships/image" Target="../media/image49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7.png"/><Relationship Id="rId3" Type="http://schemas.openxmlformats.org/officeDocument/2006/relationships/audio" Target="../media/audio1.wav"/><Relationship Id="rId7" Type="http://schemas.openxmlformats.org/officeDocument/2006/relationships/image" Target="../media/image32.sv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5.xml"/><Relationship Id="rId16" Type="http://schemas.openxmlformats.org/officeDocument/2006/relationships/image" Target="../media/image51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1.png"/><Relationship Id="rId11" Type="http://schemas.openxmlformats.org/officeDocument/2006/relationships/image" Target="../media/image34.png"/><Relationship Id="rId5" Type="http://schemas.openxmlformats.org/officeDocument/2006/relationships/image" Target="../media/image24.svg"/><Relationship Id="rId15" Type="http://schemas.openxmlformats.org/officeDocument/2006/relationships/image" Target="../media/image49.svg"/><Relationship Id="rId10" Type="http://schemas.microsoft.com/office/2007/relationships/hdphoto" Target="../media/hdphoto6.wdp"/><Relationship Id="rId4" Type="http://schemas.openxmlformats.org/officeDocument/2006/relationships/image" Target="../media/image23.png"/><Relationship Id="rId9" Type="http://schemas.openxmlformats.org/officeDocument/2006/relationships/image" Target="../media/image33.png"/><Relationship Id="rId14" Type="http://schemas.openxmlformats.org/officeDocument/2006/relationships/image" Target="../media/image48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18" Type="http://schemas.openxmlformats.org/officeDocument/2006/relationships/slide" Target="slide3.xml"/><Relationship Id="rId3" Type="http://schemas.openxmlformats.org/officeDocument/2006/relationships/image" Target="../media/image52.png"/><Relationship Id="rId21" Type="http://schemas.openxmlformats.org/officeDocument/2006/relationships/image" Target="../media/image70.png"/><Relationship Id="rId7" Type="http://schemas.openxmlformats.org/officeDocument/2006/relationships/slide" Target="slide15.xml"/><Relationship Id="rId12" Type="http://schemas.openxmlformats.org/officeDocument/2006/relationships/image" Target="../media/image64.png"/><Relationship Id="rId17" Type="http://schemas.openxmlformats.org/officeDocument/2006/relationships/image" Target="../media/image68.png"/><Relationship Id="rId2" Type="http://schemas.openxmlformats.org/officeDocument/2006/relationships/notesSlide" Target="../notesSlides/notesSlide16.xml"/><Relationship Id="rId16" Type="http://schemas.openxmlformats.org/officeDocument/2006/relationships/image" Target="../media/image55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37.xml"/><Relationship Id="rId6" Type="http://schemas.openxmlformats.org/officeDocument/2006/relationships/image" Target="../media/image59.png"/><Relationship Id="rId11" Type="http://schemas.openxmlformats.org/officeDocument/2006/relationships/image" Target="../media/image63.png"/><Relationship Id="rId5" Type="http://schemas.openxmlformats.org/officeDocument/2006/relationships/image" Target="../media/image58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19" Type="http://schemas.openxmlformats.org/officeDocument/2006/relationships/image" Target="../media/image54.png"/><Relationship Id="rId4" Type="http://schemas.openxmlformats.org/officeDocument/2006/relationships/image" Target="../media/image57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audio" Target="../media/audio1.wav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50.png"/><Relationship Id="rId5" Type="http://schemas.openxmlformats.org/officeDocument/2006/relationships/image" Target="../media/image24.svg"/><Relationship Id="rId10" Type="http://schemas.openxmlformats.org/officeDocument/2006/relationships/image" Target="../media/image2.jpeg"/><Relationship Id="rId4" Type="http://schemas.openxmlformats.org/officeDocument/2006/relationships/image" Target="../media/image23.png"/><Relationship Id="rId9" Type="http://schemas.openxmlformats.org/officeDocument/2006/relationships/image" Target="../media/image72.png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.jpeg"/><Relationship Id="rId5" Type="http://schemas.openxmlformats.org/officeDocument/2006/relationships/image" Target="../media/image46.png"/><Relationship Id="rId4" Type="http://schemas.openxmlformats.org/officeDocument/2006/relationships/image" Target="../media/image10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50.png"/><Relationship Id="rId18" Type="http://schemas.openxmlformats.org/officeDocument/2006/relationships/image" Target="../media/image74.png"/><Relationship Id="rId3" Type="http://schemas.openxmlformats.org/officeDocument/2006/relationships/image" Target="../media/image23.png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17" Type="http://schemas.openxmlformats.org/officeDocument/2006/relationships/image" Target="../media/image49.svg"/><Relationship Id="rId2" Type="http://schemas.openxmlformats.org/officeDocument/2006/relationships/notesSlide" Target="../notesSlides/notesSlide18.xml"/><Relationship Id="rId16" Type="http://schemas.openxmlformats.org/officeDocument/2006/relationships/image" Target="../media/image48.png"/><Relationship Id="rId20" Type="http://schemas.microsoft.com/office/2007/relationships/hdphoto" Target="../media/hdphoto1.wdp"/><Relationship Id="rId1" Type="http://schemas.openxmlformats.org/officeDocument/2006/relationships/slideLayout" Target="../slideLayouts/slideLayout33.xml"/><Relationship Id="rId6" Type="http://schemas.microsoft.com/office/2007/relationships/hdphoto" Target="../media/hdphoto7.wdp"/><Relationship Id="rId11" Type="http://schemas.microsoft.com/office/2007/relationships/hdphoto" Target="../media/hdphoto6.wdp"/><Relationship Id="rId5" Type="http://schemas.openxmlformats.org/officeDocument/2006/relationships/image" Target="../media/image36.png"/><Relationship Id="rId15" Type="http://schemas.openxmlformats.org/officeDocument/2006/relationships/image" Target="../media/image47.png"/><Relationship Id="rId10" Type="http://schemas.openxmlformats.org/officeDocument/2006/relationships/image" Target="../media/image33.png"/><Relationship Id="rId19" Type="http://schemas.openxmlformats.org/officeDocument/2006/relationships/image" Target="../media/image6.png"/><Relationship Id="rId4" Type="http://schemas.openxmlformats.org/officeDocument/2006/relationships/image" Target="../media/image24.svg"/><Relationship Id="rId9" Type="http://schemas.openxmlformats.org/officeDocument/2006/relationships/image" Target="../media/image35.png"/><Relationship Id="rId14" Type="http://schemas.openxmlformats.org/officeDocument/2006/relationships/image" Target="../media/image73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microsoft.com/office/2007/relationships/hdphoto" Target="../media/hdphoto6.wdp"/><Relationship Id="rId3" Type="http://schemas.openxmlformats.org/officeDocument/2006/relationships/audio" Target="../media/audio1.wav"/><Relationship Id="rId7" Type="http://schemas.microsoft.com/office/2007/relationships/hdphoto" Target="../media/hdphoto7.wdp"/><Relationship Id="rId12" Type="http://schemas.openxmlformats.org/officeDocument/2006/relationships/image" Target="../media/image33.png"/><Relationship Id="rId17" Type="http://schemas.openxmlformats.org/officeDocument/2006/relationships/image" Target="../media/image77.jpeg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6.png"/><Relationship Id="rId11" Type="http://schemas.microsoft.com/office/2007/relationships/hdphoto" Target="../media/hdphoto1.wdp"/><Relationship Id="rId5" Type="http://schemas.openxmlformats.org/officeDocument/2006/relationships/image" Target="../media/image24.svg"/><Relationship Id="rId15" Type="http://schemas.openxmlformats.org/officeDocument/2006/relationships/image" Target="../media/image76.png"/><Relationship Id="rId10" Type="http://schemas.openxmlformats.org/officeDocument/2006/relationships/image" Target="../media/image6.png"/><Relationship Id="rId4" Type="http://schemas.openxmlformats.org/officeDocument/2006/relationships/image" Target="../media/image23.png"/><Relationship Id="rId9" Type="http://schemas.openxmlformats.org/officeDocument/2006/relationships/image" Target="../media/image34.png"/><Relationship Id="rId14" Type="http://schemas.openxmlformats.org/officeDocument/2006/relationships/image" Target="../media/image7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5.svg"/><Relationship Id="rId7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.png"/><Relationship Id="rId5" Type="http://schemas.openxmlformats.org/officeDocument/2006/relationships/image" Target="../media/image17.svg"/><Relationship Id="rId10" Type="http://schemas.openxmlformats.org/officeDocument/2006/relationships/image" Target="../media/image2.jpeg"/><Relationship Id="rId4" Type="http://schemas.openxmlformats.org/officeDocument/2006/relationships/image" Target="../media/image16.png"/><Relationship Id="rId9" Type="http://schemas.microsoft.com/office/2007/relationships/hdphoto" Target="../media/hdphoto2.wdp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microsoft.com/office/2007/relationships/hdphoto" Target="../media/hdphoto1.wdp"/><Relationship Id="rId3" Type="http://schemas.openxmlformats.org/officeDocument/2006/relationships/audio" Target="../media/audio1.wav"/><Relationship Id="rId7" Type="http://schemas.microsoft.com/office/2007/relationships/hdphoto" Target="../media/hdphoto7.wdp"/><Relationship Id="rId12" Type="http://schemas.openxmlformats.org/officeDocument/2006/relationships/image" Target="../media/image6.png"/><Relationship Id="rId2" Type="http://schemas.openxmlformats.org/officeDocument/2006/relationships/notesSlide" Target="../notesSlides/notesSlide20.xml"/><Relationship Id="rId16" Type="http://schemas.openxmlformats.org/officeDocument/2006/relationships/image" Target="../media/image73.png"/><Relationship Id="rId1" Type="http://schemas.openxmlformats.org/officeDocument/2006/relationships/slideLayout" Target="../slideLayouts/slideLayout33.xml"/><Relationship Id="rId6" Type="http://schemas.openxmlformats.org/officeDocument/2006/relationships/image" Target="../media/image36.png"/><Relationship Id="rId11" Type="http://schemas.openxmlformats.org/officeDocument/2006/relationships/image" Target="../media/image34.png"/><Relationship Id="rId5" Type="http://schemas.openxmlformats.org/officeDocument/2006/relationships/image" Target="../media/image24.svg"/><Relationship Id="rId15" Type="http://schemas.openxmlformats.org/officeDocument/2006/relationships/image" Target="../media/image79.jpeg"/><Relationship Id="rId10" Type="http://schemas.microsoft.com/office/2007/relationships/hdphoto" Target="../media/hdphoto6.wdp"/><Relationship Id="rId4" Type="http://schemas.openxmlformats.org/officeDocument/2006/relationships/image" Target="../media/image23.png"/><Relationship Id="rId9" Type="http://schemas.openxmlformats.org/officeDocument/2006/relationships/image" Target="../media/image33.png"/><Relationship Id="rId14" Type="http://schemas.openxmlformats.org/officeDocument/2006/relationships/image" Target="../media/image78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svg"/><Relationship Id="rId13" Type="http://schemas.openxmlformats.org/officeDocument/2006/relationships/image" Target="../media/image80.png"/><Relationship Id="rId3" Type="http://schemas.openxmlformats.org/officeDocument/2006/relationships/image" Target="../media/image23.png"/><Relationship Id="rId7" Type="http://schemas.openxmlformats.org/officeDocument/2006/relationships/image" Target="../media/image31.png"/><Relationship Id="rId12" Type="http://schemas.openxmlformats.org/officeDocument/2006/relationships/image" Target="../media/image34.png"/><Relationship Id="rId2" Type="http://schemas.openxmlformats.org/officeDocument/2006/relationships/notesSlide" Target="../notesSlides/notesSlide21.xml"/><Relationship Id="rId16" Type="http://schemas.openxmlformats.org/officeDocument/2006/relationships/image" Target="../media/image2.jpeg"/><Relationship Id="rId1" Type="http://schemas.openxmlformats.org/officeDocument/2006/relationships/slideLayout" Target="../slideLayouts/slideLayout33.xml"/><Relationship Id="rId6" Type="http://schemas.microsoft.com/office/2007/relationships/hdphoto" Target="../media/hdphoto7.wdp"/><Relationship Id="rId11" Type="http://schemas.microsoft.com/office/2007/relationships/hdphoto" Target="../media/hdphoto6.wdp"/><Relationship Id="rId5" Type="http://schemas.openxmlformats.org/officeDocument/2006/relationships/image" Target="../media/image36.png"/><Relationship Id="rId15" Type="http://schemas.openxmlformats.org/officeDocument/2006/relationships/image" Target="../media/image81.png"/><Relationship Id="rId10" Type="http://schemas.openxmlformats.org/officeDocument/2006/relationships/image" Target="../media/image33.png"/><Relationship Id="rId4" Type="http://schemas.openxmlformats.org/officeDocument/2006/relationships/image" Target="../media/image24.svg"/><Relationship Id="rId9" Type="http://schemas.openxmlformats.org/officeDocument/2006/relationships/image" Target="../media/image35.png"/><Relationship Id="rId14" Type="http://schemas.microsoft.com/office/2007/relationships/hdphoto" Target="../media/hdphoto8.wdp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84.png"/><Relationship Id="rId18" Type="http://schemas.openxmlformats.org/officeDocument/2006/relationships/image" Target="../media/image2.jpeg"/><Relationship Id="rId3" Type="http://schemas.openxmlformats.org/officeDocument/2006/relationships/image" Target="../media/image23.png"/><Relationship Id="rId7" Type="http://schemas.openxmlformats.org/officeDocument/2006/relationships/image" Target="../media/image34.png"/><Relationship Id="rId12" Type="http://schemas.openxmlformats.org/officeDocument/2006/relationships/image" Target="../media/image83.svg"/><Relationship Id="rId17" Type="http://schemas.openxmlformats.org/officeDocument/2006/relationships/image" Target="../media/image88.png"/><Relationship Id="rId2" Type="http://schemas.openxmlformats.org/officeDocument/2006/relationships/notesSlide" Target="../notesSlides/notesSlide22.xml"/><Relationship Id="rId16" Type="http://schemas.openxmlformats.org/officeDocument/2006/relationships/image" Target="../media/image87.svg"/><Relationship Id="rId1" Type="http://schemas.openxmlformats.org/officeDocument/2006/relationships/slideLayout" Target="../slideLayouts/slideLayout7.xml"/><Relationship Id="rId6" Type="http://schemas.microsoft.com/office/2007/relationships/hdphoto" Target="../media/hdphoto6.wdp"/><Relationship Id="rId11" Type="http://schemas.openxmlformats.org/officeDocument/2006/relationships/image" Target="../media/image82.png"/><Relationship Id="rId5" Type="http://schemas.openxmlformats.org/officeDocument/2006/relationships/image" Target="../media/image33.png"/><Relationship Id="rId15" Type="http://schemas.openxmlformats.org/officeDocument/2006/relationships/image" Target="../media/image86.png"/><Relationship Id="rId10" Type="http://schemas.microsoft.com/office/2007/relationships/hdphoto" Target="../media/hdphoto7.wdp"/><Relationship Id="rId4" Type="http://schemas.openxmlformats.org/officeDocument/2006/relationships/image" Target="../media/image24.svg"/><Relationship Id="rId9" Type="http://schemas.openxmlformats.org/officeDocument/2006/relationships/image" Target="../media/image36.png"/><Relationship Id="rId14" Type="http://schemas.openxmlformats.org/officeDocument/2006/relationships/image" Target="../media/image85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5.svg"/><Relationship Id="rId7" Type="http://schemas.microsoft.com/office/2007/relationships/hdphoto" Target="../media/hdphoto2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.png"/><Relationship Id="rId5" Type="http://schemas.microsoft.com/office/2007/relationships/hdphoto" Target="../media/hdphoto1.wdp"/><Relationship Id="rId4" Type="http://schemas.openxmlformats.org/officeDocument/2006/relationships/image" Target="../media/image6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15.svg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14.png"/><Relationship Id="rId7" Type="http://schemas.openxmlformats.org/officeDocument/2006/relationships/image" Target="../media/image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8.xml"/><Relationship Id="rId6" Type="http://schemas.microsoft.com/office/2007/relationships/hdphoto" Target="../media/hdphoto1.wdp"/><Relationship Id="rId5" Type="http://schemas.openxmlformats.org/officeDocument/2006/relationships/image" Target="../media/image6.png"/><Relationship Id="rId4" Type="http://schemas.openxmlformats.org/officeDocument/2006/relationships/image" Target="../media/image15.sv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6.xml"/><Relationship Id="rId5" Type="http://schemas.openxmlformats.org/officeDocument/2006/relationships/image" Target="../media/image21.svg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9.png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64312" y="759030"/>
            <a:ext cx="8071804" cy="2645893"/>
          </a:xfrm>
          <a:prstGeom prst="rect">
            <a:avLst/>
          </a:prstGeom>
        </p:spPr>
      </p:pic>
      <p:sp>
        <p:nvSpPr>
          <p:cNvPr id="6" name="Rectangle: Rounded Corners 5"/>
          <p:cNvSpPr/>
          <p:nvPr/>
        </p:nvSpPr>
        <p:spPr>
          <a:xfrm>
            <a:off x="1971676" y="1952625"/>
            <a:ext cx="8505824" cy="2771775"/>
          </a:xfrm>
          <a:custGeom>
            <a:avLst/>
            <a:gdLst>
              <a:gd name="connsiteX0" fmla="*/ 0 w 8505824"/>
              <a:gd name="connsiteY0" fmla="*/ 1385888 h 2771775"/>
              <a:gd name="connsiteX1" fmla="*/ 1385888 w 8505824"/>
              <a:gd name="connsiteY1" fmla="*/ 0 h 2771775"/>
              <a:gd name="connsiteX2" fmla="*/ 1844612 w 8505824"/>
              <a:gd name="connsiteY2" fmla="*/ 0 h 2771775"/>
              <a:gd name="connsiteX3" fmla="*/ 2418017 w 8505824"/>
              <a:gd name="connsiteY3" fmla="*/ 0 h 2771775"/>
              <a:gd name="connsiteX4" fmla="*/ 2876741 w 8505824"/>
              <a:gd name="connsiteY4" fmla="*/ 0 h 2771775"/>
              <a:gd name="connsiteX5" fmla="*/ 3335465 w 8505824"/>
              <a:gd name="connsiteY5" fmla="*/ 0 h 2771775"/>
              <a:gd name="connsiteX6" fmla="*/ 4023551 w 8505824"/>
              <a:gd name="connsiteY6" fmla="*/ 0 h 2771775"/>
              <a:gd name="connsiteX7" fmla="*/ 4654296 w 8505824"/>
              <a:gd name="connsiteY7" fmla="*/ 0 h 2771775"/>
              <a:gd name="connsiteX8" fmla="*/ 5285041 w 8505824"/>
              <a:gd name="connsiteY8" fmla="*/ 0 h 2771775"/>
              <a:gd name="connsiteX9" fmla="*/ 5973127 w 8505824"/>
              <a:gd name="connsiteY9" fmla="*/ 0 h 2771775"/>
              <a:gd name="connsiteX10" fmla="*/ 6603873 w 8505824"/>
              <a:gd name="connsiteY10" fmla="*/ 0 h 2771775"/>
              <a:gd name="connsiteX11" fmla="*/ 7119937 w 8505824"/>
              <a:gd name="connsiteY11" fmla="*/ 0 h 2771775"/>
              <a:gd name="connsiteX12" fmla="*/ 8505825 w 8505824"/>
              <a:gd name="connsiteY12" fmla="*/ 1385888 h 2771775"/>
              <a:gd name="connsiteX13" fmla="*/ 8505824 w 8505824"/>
              <a:gd name="connsiteY13" fmla="*/ 1385888 h 2771775"/>
              <a:gd name="connsiteX14" fmla="*/ 7119936 w 8505824"/>
              <a:gd name="connsiteY14" fmla="*/ 2771776 h 2771775"/>
              <a:gd name="connsiteX15" fmla="*/ 6603872 w 8505824"/>
              <a:gd name="connsiteY15" fmla="*/ 2771776 h 2771775"/>
              <a:gd name="connsiteX16" fmla="*/ 6202488 w 8505824"/>
              <a:gd name="connsiteY16" fmla="*/ 2771776 h 2771775"/>
              <a:gd name="connsiteX17" fmla="*/ 5514403 w 8505824"/>
              <a:gd name="connsiteY17" fmla="*/ 2771776 h 2771775"/>
              <a:gd name="connsiteX18" fmla="*/ 5055679 w 8505824"/>
              <a:gd name="connsiteY18" fmla="*/ 2771776 h 2771775"/>
              <a:gd name="connsiteX19" fmla="*/ 4367593 w 8505824"/>
              <a:gd name="connsiteY19" fmla="*/ 2771776 h 2771775"/>
              <a:gd name="connsiteX20" fmla="*/ 3794188 w 8505824"/>
              <a:gd name="connsiteY20" fmla="*/ 2771775 h 2771775"/>
              <a:gd name="connsiteX21" fmla="*/ 3220783 w 8505824"/>
              <a:gd name="connsiteY21" fmla="*/ 2771775 h 2771775"/>
              <a:gd name="connsiteX22" fmla="*/ 2819400 w 8505824"/>
              <a:gd name="connsiteY22" fmla="*/ 2771775 h 2771775"/>
              <a:gd name="connsiteX23" fmla="*/ 2131314 w 8505824"/>
              <a:gd name="connsiteY23" fmla="*/ 2771775 h 2771775"/>
              <a:gd name="connsiteX24" fmla="*/ 1385888 w 8505824"/>
              <a:gd name="connsiteY24" fmla="*/ 2771775 h 2771775"/>
              <a:gd name="connsiteX25" fmla="*/ 0 w 8505824"/>
              <a:gd name="connsiteY25" fmla="*/ 1385887 h 2771775"/>
              <a:gd name="connsiteX26" fmla="*/ 0 w 8505824"/>
              <a:gd name="connsiteY26" fmla="*/ 1385888 h 2771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8505824" h="2771775" fill="none" extrusionOk="0">
                <a:moveTo>
                  <a:pt x="0" y="1385888"/>
                </a:moveTo>
                <a:cubicBezTo>
                  <a:pt x="74983" y="579087"/>
                  <a:pt x="410675" y="-54708"/>
                  <a:pt x="1385888" y="0"/>
                </a:cubicBezTo>
                <a:cubicBezTo>
                  <a:pt x="1556236" y="-40053"/>
                  <a:pt x="1724857" y="35727"/>
                  <a:pt x="1844612" y="0"/>
                </a:cubicBezTo>
                <a:cubicBezTo>
                  <a:pt x="1964367" y="-35727"/>
                  <a:pt x="2257742" y="54037"/>
                  <a:pt x="2418017" y="0"/>
                </a:cubicBezTo>
                <a:cubicBezTo>
                  <a:pt x="2578292" y="-54037"/>
                  <a:pt x="2769902" y="15585"/>
                  <a:pt x="2876741" y="0"/>
                </a:cubicBezTo>
                <a:cubicBezTo>
                  <a:pt x="2983580" y="-15585"/>
                  <a:pt x="3121097" y="9512"/>
                  <a:pt x="3335465" y="0"/>
                </a:cubicBezTo>
                <a:cubicBezTo>
                  <a:pt x="3549833" y="-9512"/>
                  <a:pt x="3715276" y="33406"/>
                  <a:pt x="4023551" y="0"/>
                </a:cubicBezTo>
                <a:cubicBezTo>
                  <a:pt x="4331826" y="-33406"/>
                  <a:pt x="4365299" y="61686"/>
                  <a:pt x="4654296" y="0"/>
                </a:cubicBezTo>
                <a:cubicBezTo>
                  <a:pt x="4943293" y="-61686"/>
                  <a:pt x="5066021" y="56083"/>
                  <a:pt x="5285041" y="0"/>
                </a:cubicBezTo>
                <a:cubicBezTo>
                  <a:pt x="5504061" y="-56083"/>
                  <a:pt x="5717953" y="23211"/>
                  <a:pt x="5973127" y="0"/>
                </a:cubicBezTo>
                <a:cubicBezTo>
                  <a:pt x="6228301" y="-23211"/>
                  <a:pt x="6377684" y="68093"/>
                  <a:pt x="6603873" y="0"/>
                </a:cubicBezTo>
                <a:cubicBezTo>
                  <a:pt x="6830062" y="-68093"/>
                  <a:pt x="6954430" y="53398"/>
                  <a:pt x="7119937" y="0"/>
                </a:cubicBezTo>
                <a:cubicBezTo>
                  <a:pt x="8005669" y="-191421"/>
                  <a:pt x="8375665" y="619549"/>
                  <a:pt x="8505825" y="1385888"/>
                </a:cubicBezTo>
                <a:lnTo>
                  <a:pt x="8505824" y="1385888"/>
                </a:lnTo>
                <a:cubicBezTo>
                  <a:pt x="8596415" y="2213124"/>
                  <a:pt x="7921542" y="2690528"/>
                  <a:pt x="7119936" y="2771776"/>
                </a:cubicBezTo>
                <a:cubicBezTo>
                  <a:pt x="6933749" y="2813280"/>
                  <a:pt x="6842583" y="2710156"/>
                  <a:pt x="6603872" y="2771776"/>
                </a:cubicBezTo>
                <a:cubicBezTo>
                  <a:pt x="6365161" y="2833396"/>
                  <a:pt x="6289983" y="2729858"/>
                  <a:pt x="6202488" y="2771776"/>
                </a:cubicBezTo>
                <a:cubicBezTo>
                  <a:pt x="6114993" y="2813694"/>
                  <a:pt x="5834549" y="2767903"/>
                  <a:pt x="5514403" y="2771776"/>
                </a:cubicBezTo>
                <a:cubicBezTo>
                  <a:pt x="5194257" y="2775649"/>
                  <a:pt x="5272605" y="2770457"/>
                  <a:pt x="5055679" y="2771776"/>
                </a:cubicBezTo>
                <a:cubicBezTo>
                  <a:pt x="4838753" y="2773095"/>
                  <a:pt x="4704992" y="2757617"/>
                  <a:pt x="4367593" y="2771776"/>
                </a:cubicBezTo>
                <a:cubicBezTo>
                  <a:pt x="4030194" y="2785935"/>
                  <a:pt x="4013520" y="2766469"/>
                  <a:pt x="3794188" y="2771775"/>
                </a:cubicBezTo>
                <a:cubicBezTo>
                  <a:pt x="3574856" y="2777081"/>
                  <a:pt x="3414283" y="2728299"/>
                  <a:pt x="3220783" y="2771775"/>
                </a:cubicBezTo>
                <a:cubicBezTo>
                  <a:pt x="3027284" y="2815251"/>
                  <a:pt x="2991807" y="2763214"/>
                  <a:pt x="2819400" y="2771775"/>
                </a:cubicBezTo>
                <a:cubicBezTo>
                  <a:pt x="2646993" y="2780336"/>
                  <a:pt x="2398749" y="2769738"/>
                  <a:pt x="2131314" y="2771775"/>
                </a:cubicBezTo>
                <a:cubicBezTo>
                  <a:pt x="1863879" y="2773812"/>
                  <a:pt x="1582356" y="2706409"/>
                  <a:pt x="1385888" y="2771775"/>
                </a:cubicBezTo>
                <a:cubicBezTo>
                  <a:pt x="754598" y="2796774"/>
                  <a:pt x="66436" y="2123302"/>
                  <a:pt x="0" y="1385887"/>
                </a:cubicBezTo>
                <a:lnTo>
                  <a:pt x="0" y="1385888"/>
                </a:lnTo>
                <a:close/>
              </a:path>
              <a:path w="8505824" h="2771775" stroke="0" extrusionOk="0">
                <a:moveTo>
                  <a:pt x="0" y="1385888"/>
                </a:moveTo>
                <a:cubicBezTo>
                  <a:pt x="17013" y="601557"/>
                  <a:pt x="513955" y="-40194"/>
                  <a:pt x="1385888" y="0"/>
                </a:cubicBezTo>
                <a:cubicBezTo>
                  <a:pt x="1580589" y="-37503"/>
                  <a:pt x="1654119" y="6066"/>
                  <a:pt x="1844612" y="0"/>
                </a:cubicBezTo>
                <a:cubicBezTo>
                  <a:pt x="2035105" y="-6066"/>
                  <a:pt x="2287754" y="27956"/>
                  <a:pt x="2418017" y="0"/>
                </a:cubicBezTo>
                <a:cubicBezTo>
                  <a:pt x="2548281" y="-27956"/>
                  <a:pt x="2823642" y="20040"/>
                  <a:pt x="3048762" y="0"/>
                </a:cubicBezTo>
                <a:cubicBezTo>
                  <a:pt x="3273882" y="-20040"/>
                  <a:pt x="3385008" y="48552"/>
                  <a:pt x="3507486" y="0"/>
                </a:cubicBezTo>
                <a:cubicBezTo>
                  <a:pt x="3629964" y="-48552"/>
                  <a:pt x="3754696" y="14987"/>
                  <a:pt x="3966210" y="0"/>
                </a:cubicBezTo>
                <a:cubicBezTo>
                  <a:pt x="4177724" y="-14987"/>
                  <a:pt x="4370282" y="41707"/>
                  <a:pt x="4482274" y="0"/>
                </a:cubicBezTo>
                <a:cubicBezTo>
                  <a:pt x="4594266" y="-41707"/>
                  <a:pt x="4724244" y="32576"/>
                  <a:pt x="4883658" y="0"/>
                </a:cubicBezTo>
                <a:cubicBezTo>
                  <a:pt x="5043072" y="-32576"/>
                  <a:pt x="5235540" y="22709"/>
                  <a:pt x="5571744" y="0"/>
                </a:cubicBezTo>
                <a:cubicBezTo>
                  <a:pt x="5907948" y="-22709"/>
                  <a:pt x="5839006" y="8537"/>
                  <a:pt x="6087808" y="0"/>
                </a:cubicBezTo>
                <a:cubicBezTo>
                  <a:pt x="6336610" y="-8537"/>
                  <a:pt x="6645902" y="116289"/>
                  <a:pt x="7119937" y="0"/>
                </a:cubicBezTo>
                <a:cubicBezTo>
                  <a:pt x="8040039" y="-147634"/>
                  <a:pt x="8414667" y="561932"/>
                  <a:pt x="8505825" y="1385888"/>
                </a:cubicBezTo>
                <a:lnTo>
                  <a:pt x="8505824" y="1385888"/>
                </a:lnTo>
                <a:cubicBezTo>
                  <a:pt x="8456587" y="2092148"/>
                  <a:pt x="7869439" y="2838973"/>
                  <a:pt x="7119936" y="2771776"/>
                </a:cubicBezTo>
                <a:cubicBezTo>
                  <a:pt x="6888548" y="2775519"/>
                  <a:pt x="6825038" y="2712459"/>
                  <a:pt x="6603872" y="2771776"/>
                </a:cubicBezTo>
                <a:cubicBezTo>
                  <a:pt x="6382706" y="2831093"/>
                  <a:pt x="6328804" y="2746573"/>
                  <a:pt x="6202488" y="2771776"/>
                </a:cubicBezTo>
                <a:cubicBezTo>
                  <a:pt x="6076172" y="2796979"/>
                  <a:pt x="5827179" y="2742157"/>
                  <a:pt x="5571743" y="2771776"/>
                </a:cubicBezTo>
                <a:cubicBezTo>
                  <a:pt x="5316307" y="2801395"/>
                  <a:pt x="5190433" y="2716540"/>
                  <a:pt x="4940998" y="2771776"/>
                </a:cubicBezTo>
                <a:cubicBezTo>
                  <a:pt x="4691564" y="2827012"/>
                  <a:pt x="4656348" y="2760521"/>
                  <a:pt x="4482274" y="2771776"/>
                </a:cubicBezTo>
                <a:cubicBezTo>
                  <a:pt x="4308200" y="2783030"/>
                  <a:pt x="4042994" y="2739341"/>
                  <a:pt x="3908869" y="2771775"/>
                </a:cubicBezTo>
                <a:cubicBezTo>
                  <a:pt x="3774744" y="2804210"/>
                  <a:pt x="3707479" y="2766089"/>
                  <a:pt x="3507486" y="2771775"/>
                </a:cubicBezTo>
                <a:cubicBezTo>
                  <a:pt x="3307493" y="2777461"/>
                  <a:pt x="3005017" y="2698536"/>
                  <a:pt x="2876740" y="2771775"/>
                </a:cubicBezTo>
                <a:cubicBezTo>
                  <a:pt x="2748463" y="2845014"/>
                  <a:pt x="2475316" y="2713143"/>
                  <a:pt x="2188655" y="2771775"/>
                </a:cubicBezTo>
                <a:cubicBezTo>
                  <a:pt x="1901994" y="2830407"/>
                  <a:pt x="1684208" y="2711261"/>
                  <a:pt x="1385888" y="2771775"/>
                </a:cubicBezTo>
                <a:cubicBezTo>
                  <a:pt x="619464" y="2711910"/>
                  <a:pt x="5263" y="2321631"/>
                  <a:pt x="0" y="1385887"/>
                </a:cubicBezTo>
                <a:lnTo>
                  <a:pt x="0" y="1385888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Picture 6" descr="A picture containing clipart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979" y="3093070"/>
            <a:ext cx="4942949" cy="3954169"/>
          </a:xfrm>
          <a:prstGeom prst="rect">
            <a:avLst/>
          </a:prstGeom>
        </p:spPr>
      </p:pic>
      <p:pic>
        <p:nvPicPr>
          <p:cNvPr id="8" name="Picture 7" descr="Engineering drawing&#10;&#10;Description automatically generated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>
            <a:fillRect/>
          </a:stretch>
        </p:blipFill>
        <p:spPr>
          <a:xfrm>
            <a:off x="-552450" y="2895600"/>
            <a:ext cx="3871236" cy="4049506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10140" y="2627306"/>
            <a:ext cx="8571719" cy="1603387"/>
          </a:xfrm>
          <a:prstGeom prst="rect">
            <a:avLst/>
          </a:prstGeom>
        </p:spPr>
      </p:pic>
      <p:pic>
        <p:nvPicPr>
          <p:cNvPr id="11" name="Picture 10" descr="A picture containing text, font, graphics, design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phic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11" y="1520"/>
            <a:ext cx="12317691" cy="6919564"/>
          </a:xfrm>
          <a:prstGeom prst="rect">
            <a:avLst/>
          </a:prstGeom>
        </p:spPr>
      </p:pic>
      <p:sp>
        <p:nvSpPr>
          <p:cNvPr id="85" name="Rectangle: Rounded Corners 84"/>
          <p:cNvSpPr/>
          <p:nvPr/>
        </p:nvSpPr>
        <p:spPr>
          <a:xfrm>
            <a:off x="545963" y="209550"/>
            <a:ext cx="11368586" cy="6639819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2493" y="2733675"/>
            <a:ext cx="9964120" cy="33718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Speech Bubble: Rectangle with Corners Rounded 7"/>
          <p:cNvSpPr/>
          <p:nvPr/>
        </p:nvSpPr>
        <p:spPr>
          <a:xfrm>
            <a:off x="1080640" y="571499"/>
            <a:ext cx="4548635" cy="2057245"/>
          </a:xfrm>
          <a:prstGeom prst="wedgeRoundRectCallout">
            <a:avLst>
              <a:gd name="adj1" fmla="val -30387"/>
              <a:gd name="adj2" fmla="val 72157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Tớ</a:t>
            </a: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thấy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một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bên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phố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ghi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các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số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nhà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10, 12, 14, 16, 18…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Bên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kia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thì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ghi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các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số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r>
              <a:rPr kumimoji="0" lang="en-US" sz="2600" b="1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nhà</a:t>
            </a:r>
            <a:r>
              <a:rPr kumimoji="0" lang="en-US" sz="26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11, 13, 15, 17, 19…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Các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số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đó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có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đặc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điểm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gì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nhỉ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?</a:t>
            </a:r>
            <a:endParaRPr kumimoji="0" lang="en-US" sz="2600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1" name="Speech Bubble: Rectangle with Corners Rounded 10"/>
          <p:cNvSpPr/>
          <p:nvPr/>
        </p:nvSpPr>
        <p:spPr>
          <a:xfrm>
            <a:off x="7534275" y="447675"/>
            <a:ext cx="4657725" cy="2609850"/>
          </a:xfrm>
          <a:prstGeom prst="wedgeRoundRectCallout">
            <a:avLst>
              <a:gd name="adj1" fmla="val -205"/>
              <a:gd name="adj2" fmla="val 78530"/>
              <a:gd name="adj3" fmla="val 16667"/>
            </a:avLst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Để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dễ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tìm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số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nhà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người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ta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dùng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các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số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chẵn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(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như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10, 12, 14, 16, 18…)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để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đánh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số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nhà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ở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một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bên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của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dãy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phố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,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bên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còn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lại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người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ta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dùng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các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số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lẻ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( </a:t>
            </a:r>
            <a:r>
              <a:rPr lang="en-US" sz="2600" b="1" dirty="0" err="1">
                <a:solidFill>
                  <a:prstClr val="black"/>
                </a:solidFill>
                <a:latin typeface="Calibri" panose="020F0502020204030204"/>
              </a:rPr>
              <a:t>như</a:t>
            </a:r>
            <a:r>
              <a:rPr lang="en-US" sz="2600" b="1" dirty="0">
                <a:solidFill>
                  <a:prstClr val="black"/>
                </a:solidFill>
                <a:latin typeface="Calibri" panose="020F0502020204030204"/>
              </a:rPr>
              <a:t> 11, 13, 15, 17, 19..)</a:t>
            </a:r>
            <a:endParaRPr kumimoji="0" lang="en-US" sz="2600" b="1" i="0" u="none" strike="noStrike" kern="1200" cap="none" spc="0" normalizeH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76199" y="104775"/>
            <a:ext cx="9239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a)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11" y="1520"/>
            <a:ext cx="12317691" cy="6919564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1930637" y="161233"/>
            <a:ext cx="8715949" cy="1009646"/>
          </a:xfrm>
          <a:prstGeom prst="rect">
            <a:avLst/>
          </a:prstGeom>
          <a:pattFill prst="ltUpDiag">
            <a:fgClr>
              <a:srgbClr val="009999"/>
            </a:fgClr>
            <a:bgClr>
              <a:schemeClr val="bg1"/>
            </a:bgClr>
          </a:patt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1738025" y="67250"/>
            <a:ext cx="8715949" cy="997877"/>
          </a:xfrm>
          <a:prstGeom prst="rect">
            <a:avLst/>
          </a:prstGeom>
          <a:solidFill>
            <a:schemeClr val="bg1"/>
          </a:solidFill>
          <a:ln>
            <a:solidFill>
              <a:srgbClr val="00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3" name="Rectangle: Rounded Corners 22"/>
          <p:cNvSpPr/>
          <p:nvPr/>
        </p:nvSpPr>
        <p:spPr>
          <a:xfrm>
            <a:off x="545963" y="1308233"/>
            <a:ext cx="11368586" cy="5541136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58719" y="198365"/>
            <a:ext cx="6543074" cy="830997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b)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chẵn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lẻ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0" name="Rectangle: Rounded Corners 39"/>
          <p:cNvSpPr/>
          <p:nvPr/>
        </p:nvSpPr>
        <p:spPr>
          <a:xfrm>
            <a:off x="1368355" y="2111467"/>
            <a:ext cx="9833045" cy="1317533"/>
          </a:xfrm>
          <a:custGeom>
            <a:avLst/>
            <a:gdLst>
              <a:gd name="connsiteX0" fmla="*/ 0 w 9833045"/>
              <a:gd name="connsiteY0" fmla="*/ 265773 h 1317533"/>
              <a:gd name="connsiteX1" fmla="*/ 265773 w 9833045"/>
              <a:gd name="connsiteY1" fmla="*/ 0 h 1317533"/>
              <a:gd name="connsiteX2" fmla="*/ 930166 w 9833045"/>
              <a:gd name="connsiteY2" fmla="*/ 0 h 1317533"/>
              <a:gd name="connsiteX3" fmla="*/ 1594559 w 9833045"/>
              <a:gd name="connsiteY3" fmla="*/ 0 h 1317533"/>
              <a:gd name="connsiteX4" fmla="*/ 2258951 w 9833045"/>
              <a:gd name="connsiteY4" fmla="*/ 0 h 1317533"/>
              <a:gd name="connsiteX5" fmla="*/ 3016359 w 9833045"/>
              <a:gd name="connsiteY5" fmla="*/ 0 h 1317533"/>
              <a:gd name="connsiteX6" fmla="*/ 3680752 w 9833045"/>
              <a:gd name="connsiteY6" fmla="*/ 0 h 1317533"/>
              <a:gd name="connsiteX7" fmla="*/ 4252130 w 9833045"/>
              <a:gd name="connsiteY7" fmla="*/ 0 h 1317533"/>
              <a:gd name="connsiteX8" fmla="*/ 4823508 w 9833045"/>
              <a:gd name="connsiteY8" fmla="*/ 0 h 1317533"/>
              <a:gd name="connsiteX9" fmla="*/ 5208855 w 9833045"/>
              <a:gd name="connsiteY9" fmla="*/ 0 h 1317533"/>
              <a:gd name="connsiteX10" fmla="*/ 5780233 w 9833045"/>
              <a:gd name="connsiteY10" fmla="*/ 0 h 1317533"/>
              <a:gd name="connsiteX11" fmla="*/ 6258596 w 9833045"/>
              <a:gd name="connsiteY11" fmla="*/ 0 h 1317533"/>
              <a:gd name="connsiteX12" fmla="*/ 6643944 w 9833045"/>
              <a:gd name="connsiteY12" fmla="*/ 0 h 1317533"/>
              <a:gd name="connsiteX13" fmla="*/ 7494367 w 9833045"/>
              <a:gd name="connsiteY13" fmla="*/ 0 h 1317533"/>
              <a:gd name="connsiteX14" fmla="*/ 8158759 w 9833045"/>
              <a:gd name="connsiteY14" fmla="*/ 0 h 1317533"/>
              <a:gd name="connsiteX15" fmla="*/ 8730137 w 9833045"/>
              <a:gd name="connsiteY15" fmla="*/ 0 h 1317533"/>
              <a:gd name="connsiteX16" fmla="*/ 9567272 w 9833045"/>
              <a:gd name="connsiteY16" fmla="*/ 0 h 1317533"/>
              <a:gd name="connsiteX17" fmla="*/ 9833045 w 9833045"/>
              <a:gd name="connsiteY17" fmla="*/ 265773 h 1317533"/>
              <a:gd name="connsiteX18" fmla="*/ 9833045 w 9833045"/>
              <a:gd name="connsiteY18" fmla="*/ 666626 h 1317533"/>
              <a:gd name="connsiteX19" fmla="*/ 9833045 w 9833045"/>
              <a:gd name="connsiteY19" fmla="*/ 1051760 h 1317533"/>
              <a:gd name="connsiteX20" fmla="*/ 9567272 w 9833045"/>
              <a:gd name="connsiteY20" fmla="*/ 1317533 h 1317533"/>
              <a:gd name="connsiteX21" fmla="*/ 9088909 w 9833045"/>
              <a:gd name="connsiteY21" fmla="*/ 1317533 h 1317533"/>
              <a:gd name="connsiteX22" fmla="*/ 8703561 w 9833045"/>
              <a:gd name="connsiteY22" fmla="*/ 1317533 h 1317533"/>
              <a:gd name="connsiteX23" fmla="*/ 7853139 w 9833045"/>
              <a:gd name="connsiteY23" fmla="*/ 1317533 h 1317533"/>
              <a:gd name="connsiteX24" fmla="*/ 7374776 w 9833045"/>
              <a:gd name="connsiteY24" fmla="*/ 1317533 h 1317533"/>
              <a:gd name="connsiteX25" fmla="*/ 6896413 w 9833045"/>
              <a:gd name="connsiteY25" fmla="*/ 1317533 h 1317533"/>
              <a:gd name="connsiteX26" fmla="*/ 6045990 w 9833045"/>
              <a:gd name="connsiteY26" fmla="*/ 1317533 h 1317533"/>
              <a:gd name="connsiteX27" fmla="*/ 5660642 w 9833045"/>
              <a:gd name="connsiteY27" fmla="*/ 1317533 h 1317533"/>
              <a:gd name="connsiteX28" fmla="*/ 4903235 w 9833045"/>
              <a:gd name="connsiteY28" fmla="*/ 1317533 h 1317533"/>
              <a:gd name="connsiteX29" fmla="*/ 4238842 w 9833045"/>
              <a:gd name="connsiteY29" fmla="*/ 1317533 h 1317533"/>
              <a:gd name="connsiteX30" fmla="*/ 3481434 w 9833045"/>
              <a:gd name="connsiteY30" fmla="*/ 1317533 h 1317533"/>
              <a:gd name="connsiteX31" fmla="*/ 2724026 w 9833045"/>
              <a:gd name="connsiteY31" fmla="*/ 1317533 h 1317533"/>
              <a:gd name="connsiteX32" fmla="*/ 2245664 w 9833045"/>
              <a:gd name="connsiteY32" fmla="*/ 1317533 h 1317533"/>
              <a:gd name="connsiteX33" fmla="*/ 1860316 w 9833045"/>
              <a:gd name="connsiteY33" fmla="*/ 1317533 h 1317533"/>
              <a:gd name="connsiteX34" fmla="*/ 1009893 w 9833045"/>
              <a:gd name="connsiteY34" fmla="*/ 1317533 h 1317533"/>
              <a:gd name="connsiteX35" fmla="*/ 265773 w 9833045"/>
              <a:gd name="connsiteY35" fmla="*/ 1317533 h 1317533"/>
              <a:gd name="connsiteX36" fmla="*/ 0 w 9833045"/>
              <a:gd name="connsiteY36" fmla="*/ 1051760 h 1317533"/>
              <a:gd name="connsiteX37" fmla="*/ 0 w 9833045"/>
              <a:gd name="connsiteY37" fmla="*/ 643047 h 1317533"/>
              <a:gd name="connsiteX38" fmla="*/ 0 w 9833045"/>
              <a:gd name="connsiteY38" fmla="*/ 265773 h 1317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833045" h="1317533" fill="none" extrusionOk="0">
                <a:moveTo>
                  <a:pt x="0" y="265773"/>
                </a:moveTo>
                <a:cubicBezTo>
                  <a:pt x="26715" y="102740"/>
                  <a:pt x="131169" y="4589"/>
                  <a:pt x="265773" y="0"/>
                </a:cubicBezTo>
                <a:cubicBezTo>
                  <a:pt x="560821" y="-6315"/>
                  <a:pt x="740731" y="25077"/>
                  <a:pt x="930166" y="0"/>
                </a:cubicBezTo>
                <a:cubicBezTo>
                  <a:pt x="1119601" y="-25077"/>
                  <a:pt x="1299097" y="-2671"/>
                  <a:pt x="1594559" y="0"/>
                </a:cubicBezTo>
                <a:cubicBezTo>
                  <a:pt x="1890021" y="2671"/>
                  <a:pt x="2112894" y="-28935"/>
                  <a:pt x="2258951" y="0"/>
                </a:cubicBezTo>
                <a:cubicBezTo>
                  <a:pt x="2405008" y="28935"/>
                  <a:pt x="2785803" y="2600"/>
                  <a:pt x="3016359" y="0"/>
                </a:cubicBezTo>
                <a:cubicBezTo>
                  <a:pt x="3246915" y="-2600"/>
                  <a:pt x="3524308" y="1462"/>
                  <a:pt x="3680752" y="0"/>
                </a:cubicBezTo>
                <a:cubicBezTo>
                  <a:pt x="3837196" y="-1462"/>
                  <a:pt x="4015419" y="27426"/>
                  <a:pt x="4252130" y="0"/>
                </a:cubicBezTo>
                <a:cubicBezTo>
                  <a:pt x="4488841" y="-27426"/>
                  <a:pt x="4687211" y="4561"/>
                  <a:pt x="4823508" y="0"/>
                </a:cubicBezTo>
                <a:cubicBezTo>
                  <a:pt x="4959805" y="-4561"/>
                  <a:pt x="5031872" y="8638"/>
                  <a:pt x="5208855" y="0"/>
                </a:cubicBezTo>
                <a:cubicBezTo>
                  <a:pt x="5385838" y="-8638"/>
                  <a:pt x="5631291" y="-11931"/>
                  <a:pt x="5780233" y="0"/>
                </a:cubicBezTo>
                <a:cubicBezTo>
                  <a:pt x="5929175" y="11931"/>
                  <a:pt x="6056086" y="23268"/>
                  <a:pt x="6258596" y="0"/>
                </a:cubicBezTo>
                <a:cubicBezTo>
                  <a:pt x="6461106" y="-23268"/>
                  <a:pt x="6539073" y="-10441"/>
                  <a:pt x="6643944" y="0"/>
                </a:cubicBezTo>
                <a:cubicBezTo>
                  <a:pt x="6748815" y="10441"/>
                  <a:pt x="7201395" y="23132"/>
                  <a:pt x="7494367" y="0"/>
                </a:cubicBezTo>
                <a:cubicBezTo>
                  <a:pt x="7787339" y="-23132"/>
                  <a:pt x="7919160" y="-22769"/>
                  <a:pt x="8158759" y="0"/>
                </a:cubicBezTo>
                <a:cubicBezTo>
                  <a:pt x="8398358" y="22769"/>
                  <a:pt x="8468045" y="28130"/>
                  <a:pt x="8730137" y="0"/>
                </a:cubicBezTo>
                <a:cubicBezTo>
                  <a:pt x="8992229" y="-28130"/>
                  <a:pt x="9312656" y="21549"/>
                  <a:pt x="9567272" y="0"/>
                </a:cubicBezTo>
                <a:cubicBezTo>
                  <a:pt x="9722546" y="25153"/>
                  <a:pt x="9834925" y="115482"/>
                  <a:pt x="9833045" y="265773"/>
                </a:cubicBezTo>
                <a:cubicBezTo>
                  <a:pt x="9851799" y="434270"/>
                  <a:pt x="9838058" y="532535"/>
                  <a:pt x="9833045" y="666626"/>
                </a:cubicBezTo>
                <a:cubicBezTo>
                  <a:pt x="9828032" y="800717"/>
                  <a:pt x="9844761" y="865678"/>
                  <a:pt x="9833045" y="1051760"/>
                </a:cubicBezTo>
                <a:cubicBezTo>
                  <a:pt x="9830554" y="1216446"/>
                  <a:pt x="9729174" y="1320925"/>
                  <a:pt x="9567272" y="1317533"/>
                </a:cubicBezTo>
                <a:cubicBezTo>
                  <a:pt x="9382928" y="1340060"/>
                  <a:pt x="9281693" y="1330139"/>
                  <a:pt x="9088909" y="1317533"/>
                </a:cubicBezTo>
                <a:cubicBezTo>
                  <a:pt x="8896125" y="1304927"/>
                  <a:pt x="8825495" y="1307697"/>
                  <a:pt x="8703561" y="1317533"/>
                </a:cubicBezTo>
                <a:cubicBezTo>
                  <a:pt x="8581627" y="1327369"/>
                  <a:pt x="8190564" y="1306649"/>
                  <a:pt x="7853139" y="1317533"/>
                </a:cubicBezTo>
                <a:cubicBezTo>
                  <a:pt x="7515714" y="1328417"/>
                  <a:pt x="7511694" y="1300110"/>
                  <a:pt x="7374776" y="1317533"/>
                </a:cubicBezTo>
                <a:cubicBezTo>
                  <a:pt x="7237858" y="1334956"/>
                  <a:pt x="7078084" y="1320513"/>
                  <a:pt x="6896413" y="1317533"/>
                </a:cubicBezTo>
                <a:cubicBezTo>
                  <a:pt x="6714742" y="1314553"/>
                  <a:pt x="6368984" y="1355625"/>
                  <a:pt x="6045990" y="1317533"/>
                </a:cubicBezTo>
                <a:cubicBezTo>
                  <a:pt x="5722996" y="1279441"/>
                  <a:pt x="5811310" y="1323614"/>
                  <a:pt x="5660642" y="1317533"/>
                </a:cubicBezTo>
                <a:cubicBezTo>
                  <a:pt x="5509974" y="1311452"/>
                  <a:pt x="5126708" y="1295012"/>
                  <a:pt x="4903235" y="1317533"/>
                </a:cubicBezTo>
                <a:cubicBezTo>
                  <a:pt x="4679762" y="1340054"/>
                  <a:pt x="4495036" y="1287334"/>
                  <a:pt x="4238842" y="1317533"/>
                </a:cubicBezTo>
                <a:cubicBezTo>
                  <a:pt x="3982648" y="1347732"/>
                  <a:pt x="3854251" y="1317520"/>
                  <a:pt x="3481434" y="1317533"/>
                </a:cubicBezTo>
                <a:cubicBezTo>
                  <a:pt x="3108617" y="1317546"/>
                  <a:pt x="3001006" y="1317206"/>
                  <a:pt x="2724026" y="1317533"/>
                </a:cubicBezTo>
                <a:cubicBezTo>
                  <a:pt x="2447046" y="1317860"/>
                  <a:pt x="2480842" y="1305877"/>
                  <a:pt x="2245664" y="1317533"/>
                </a:cubicBezTo>
                <a:cubicBezTo>
                  <a:pt x="2010486" y="1329189"/>
                  <a:pt x="1967273" y="1327523"/>
                  <a:pt x="1860316" y="1317533"/>
                </a:cubicBezTo>
                <a:cubicBezTo>
                  <a:pt x="1753359" y="1307543"/>
                  <a:pt x="1325247" y="1326529"/>
                  <a:pt x="1009893" y="1317533"/>
                </a:cubicBezTo>
                <a:cubicBezTo>
                  <a:pt x="694539" y="1308537"/>
                  <a:pt x="465839" y="1301463"/>
                  <a:pt x="265773" y="1317533"/>
                </a:cubicBezTo>
                <a:cubicBezTo>
                  <a:pt x="110721" y="1315858"/>
                  <a:pt x="5974" y="1173201"/>
                  <a:pt x="0" y="1051760"/>
                </a:cubicBezTo>
                <a:cubicBezTo>
                  <a:pt x="8428" y="934620"/>
                  <a:pt x="-11131" y="799028"/>
                  <a:pt x="0" y="643047"/>
                </a:cubicBezTo>
                <a:cubicBezTo>
                  <a:pt x="11131" y="487066"/>
                  <a:pt x="-8479" y="427444"/>
                  <a:pt x="0" y="265773"/>
                </a:cubicBezTo>
                <a:close/>
              </a:path>
              <a:path w="9833045" h="1317533" stroke="0" extrusionOk="0">
                <a:moveTo>
                  <a:pt x="0" y="265773"/>
                </a:moveTo>
                <a:cubicBezTo>
                  <a:pt x="593" y="137111"/>
                  <a:pt x="133810" y="26479"/>
                  <a:pt x="265773" y="0"/>
                </a:cubicBezTo>
                <a:cubicBezTo>
                  <a:pt x="513607" y="12489"/>
                  <a:pt x="769096" y="-29188"/>
                  <a:pt x="1023181" y="0"/>
                </a:cubicBezTo>
                <a:cubicBezTo>
                  <a:pt x="1277266" y="29188"/>
                  <a:pt x="1325756" y="15011"/>
                  <a:pt x="1501544" y="0"/>
                </a:cubicBezTo>
                <a:cubicBezTo>
                  <a:pt x="1677332" y="-15011"/>
                  <a:pt x="1741953" y="-22008"/>
                  <a:pt x="1979906" y="0"/>
                </a:cubicBezTo>
                <a:cubicBezTo>
                  <a:pt x="2217859" y="22008"/>
                  <a:pt x="2521029" y="3848"/>
                  <a:pt x="2737314" y="0"/>
                </a:cubicBezTo>
                <a:cubicBezTo>
                  <a:pt x="2953599" y="-3848"/>
                  <a:pt x="3156453" y="-13990"/>
                  <a:pt x="3308692" y="0"/>
                </a:cubicBezTo>
                <a:cubicBezTo>
                  <a:pt x="3460931" y="13990"/>
                  <a:pt x="3897077" y="-28273"/>
                  <a:pt x="4159115" y="0"/>
                </a:cubicBezTo>
                <a:cubicBezTo>
                  <a:pt x="4421153" y="28273"/>
                  <a:pt x="4792037" y="-23256"/>
                  <a:pt x="5009537" y="0"/>
                </a:cubicBezTo>
                <a:cubicBezTo>
                  <a:pt x="5227037" y="23256"/>
                  <a:pt x="5397713" y="-35020"/>
                  <a:pt x="5766945" y="0"/>
                </a:cubicBezTo>
                <a:cubicBezTo>
                  <a:pt x="6136177" y="35020"/>
                  <a:pt x="6108503" y="-6611"/>
                  <a:pt x="6245308" y="0"/>
                </a:cubicBezTo>
                <a:cubicBezTo>
                  <a:pt x="6382113" y="6611"/>
                  <a:pt x="6504334" y="-14573"/>
                  <a:pt x="6630656" y="0"/>
                </a:cubicBezTo>
                <a:cubicBezTo>
                  <a:pt x="6756978" y="14573"/>
                  <a:pt x="7182653" y="-5425"/>
                  <a:pt x="7481079" y="0"/>
                </a:cubicBezTo>
                <a:cubicBezTo>
                  <a:pt x="7779505" y="5425"/>
                  <a:pt x="7932746" y="19916"/>
                  <a:pt x="8145471" y="0"/>
                </a:cubicBezTo>
                <a:cubicBezTo>
                  <a:pt x="8358196" y="-19916"/>
                  <a:pt x="8634739" y="-13805"/>
                  <a:pt x="8809864" y="0"/>
                </a:cubicBezTo>
                <a:cubicBezTo>
                  <a:pt x="8984989" y="13805"/>
                  <a:pt x="9350881" y="31694"/>
                  <a:pt x="9567272" y="0"/>
                </a:cubicBezTo>
                <a:cubicBezTo>
                  <a:pt x="9726987" y="-3779"/>
                  <a:pt x="9835175" y="155068"/>
                  <a:pt x="9833045" y="265773"/>
                </a:cubicBezTo>
                <a:cubicBezTo>
                  <a:pt x="9847470" y="443466"/>
                  <a:pt x="9821828" y="580462"/>
                  <a:pt x="9833045" y="674486"/>
                </a:cubicBezTo>
                <a:cubicBezTo>
                  <a:pt x="9844262" y="768510"/>
                  <a:pt x="9818090" y="926582"/>
                  <a:pt x="9833045" y="1051760"/>
                </a:cubicBezTo>
                <a:cubicBezTo>
                  <a:pt x="9820888" y="1206168"/>
                  <a:pt x="9715979" y="1292589"/>
                  <a:pt x="9567272" y="1317533"/>
                </a:cubicBezTo>
                <a:cubicBezTo>
                  <a:pt x="9329180" y="1342231"/>
                  <a:pt x="9070110" y="1299169"/>
                  <a:pt x="8902879" y="1317533"/>
                </a:cubicBezTo>
                <a:cubicBezTo>
                  <a:pt x="8735648" y="1335897"/>
                  <a:pt x="8659862" y="1314167"/>
                  <a:pt x="8424516" y="1317533"/>
                </a:cubicBezTo>
                <a:cubicBezTo>
                  <a:pt x="8189170" y="1320899"/>
                  <a:pt x="8073081" y="1312645"/>
                  <a:pt x="7946154" y="1317533"/>
                </a:cubicBezTo>
                <a:cubicBezTo>
                  <a:pt x="7819227" y="1322421"/>
                  <a:pt x="7373159" y="1316081"/>
                  <a:pt x="7095731" y="1317533"/>
                </a:cubicBezTo>
                <a:cubicBezTo>
                  <a:pt x="6818303" y="1318985"/>
                  <a:pt x="6701257" y="1302641"/>
                  <a:pt x="6524353" y="1317533"/>
                </a:cubicBezTo>
                <a:cubicBezTo>
                  <a:pt x="6347449" y="1332425"/>
                  <a:pt x="5955841" y="1291747"/>
                  <a:pt x="5673930" y="1317533"/>
                </a:cubicBezTo>
                <a:cubicBezTo>
                  <a:pt x="5392019" y="1343319"/>
                  <a:pt x="5222694" y="1356176"/>
                  <a:pt x="4823508" y="1317533"/>
                </a:cubicBezTo>
                <a:cubicBezTo>
                  <a:pt x="4424322" y="1278890"/>
                  <a:pt x="4452270" y="1296288"/>
                  <a:pt x="4252130" y="1317533"/>
                </a:cubicBezTo>
                <a:cubicBezTo>
                  <a:pt x="4051990" y="1338778"/>
                  <a:pt x="4010195" y="1300062"/>
                  <a:pt x="3866782" y="1317533"/>
                </a:cubicBezTo>
                <a:cubicBezTo>
                  <a:pt x="3723369" y="1335004"/>
                  <a:pt x="3492002" y="1321683"/>
                  <a:pt x="3388419" y="1317533"/>
                </a:cubicBezTo>
                <a:cubicBezTo>
                  <a:pt x="3284836" y="1313383"/>
                  <a:pt x="3036408" y="1311445"/>
                  <a:pt x="2910056" y="1317533"/>
                </a:cubicBezTo>
                <a:cubicBezTo>
                  <a:pt x="2783704" y="1323621"/>
                  <a:pt x="2312073" y="1304302"/>
                  <a:pt x="2152649" y="1317533"/>
                </a:cubicBezTo>
                <a:cubicBezTo>
                  <a:pt x="1993225" y="1330764"/>
                  <a:pt x="1952637" y="1314823"/>
                  <a:pt x="1767301" y="1317533"/>
                </a:cubicBezTo>
                <a:cubicBezTo>
                  <a:pt x="1581965" y="1320243"/>
                  <a:pt x="1407678" y="1301286"/>
                  <a:pt x="1288938" y="1317533"/>
                </a:cubicBezTo>
                <a:cubicBezTo>
                  <a:pt x="1170198" y="1333780"/>
                  <a:pt x="595426" y="1274786"/>
                  <a:pt x="265773" y="1317533"/>
                </a:cubicBezTo>
                <a:cubicBezTo>
                  <a:pt x="121261" y="1282065"/>
                  <a:pt x="-2883" y="1187683"/>
                  <a:pt x="0" y="1051760"/>
                </a:cubicBezTo>
                <a:cubicBezTo>
                  <a:pt x="-3717" y="902132"/>
                  <a:pt x="-2163" y="789216"/>
                  <a:pt x="0" y="650907"/>
                </a:cubicBezTo>
                <a:cubicBezTo>
                  <a:pt x="2163" y="512598"/>
                  <a:pt x="-14242" y="441900"/>
                  <a:pt x="0" y="265773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  <a:alpha val="85000"/>
            </a:schemeClr>
          </a:solidFill>
          <a:ln w="381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chia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hết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60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60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chẵn</a:t>
            </a:r>
            <a:endParaRPr kumimoji="0" lang="en-US" sz="60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1" name="Graphic 40"/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-123825" y="3740276"/>
            <a:ext cx="2736711" cy="2763360"/>
          </a:xfrm>
          <a:prstGeom prst="rect">
            <a:avLst/>
          </a:prstGeom>
        </p:spPr>
      </p:pic>
      <p:sp>
        <p:nvSpPr>
          <p:cNvPr id="42" name="Rectangle: Rounded Corners 41"/>
          <p:cNvSpPr/>
          <p:nvPr/>
        </p:nvSpPr>
        <p:spPr>
          <a:xfrm>
            <a:off x="2730431" y="4130767"/>
            <a:ext cx="9118670" cy="1317533"/>
          </a:xfrm>
          <a:custGeom>
            <a:avLst/>
            <a:gdLst>
              <a:gd name="connsiteX0" fmla="*/ 0 w 9118670"/>
              <a:gd name="connsiteY0" fmla="*/ 265773 h 1317533"/>
              <a:gd name="connsiteX1" fmla="*/ 265773 w 9118670"/>
              <a:gd name="connsiteY1" fmla="*/ 0 h 1317533"/>
              <a:gd name="connsiteX2" fmla="*/ 1012192 w 9118670"/>
              <a:gd name="connsiteY2" fmla="*/ 0 h 1317533"/>
              <a:gd name="connsiteX3" fmla="*/ 1672740 w 9118670"/>
              <a:gd name="connsiteY3" fmla="*/ 0 h 1317533"/>
              <a:gd name="connsiteX4" fmla="*/ 2505031 w 9118670"/>
              <a:gd name="connsiteY4" fmla="*/ 0 h 1317533"/>
              <a:gd name="connsiteX5" fmla="*/ 3165579 w 9118670"/>
              <a:gd name="connsiteY5" fmla="*/ 0 h 1317533"/>
              <a:gd name="connsiteX6" fmla="*/ 3826127 w 9118670"/>
              <a:gd name="connsiteY6" fmla="*/ 0 h 1317533"/>
              <a:gd name="connsiteX7" fmla="*/ 4572546 w 9118670"/>
              <a:gd name="connsiteY7" fmla="*/ 0 h 1317533"/>
              <a:gd name="connsiteX8" fmla="*/ 5233094 w 9118670"/>
              <a:gd name="connsiteY8" fmla="*/ 0 h 1317533"/>
              <a:gd name="connsiteX9" fmla="*/ 5807771 w 9118670"/>
              <a:gd name="connsiteY9" fmla="*/ 0 h 1317533"/>
              <a:gd name="connsiteX10" fmla="*/ 6382447 w 9118670"/>
              <a:gd name="connsiteY10" fmla="*/ 0 h 1317533"/>
              <a:gd name="connsiteX11" fmla="*/ 6785382 w 9118670"/>
              <a:gd name="connsiteY11" fmla="*/ 0 h 1317533"/>
              <a:gd name="connsiteX12" fmla="*/ 7360059 w 9118670"/>
              <a:gd name="connsiteY12" fmla="*/ 0 h 1317533"/>
              <a:gd name="connsiteX13" fmla="*/ 7848864 w 9118670"/>
              <a:gd name="connsiteY13" fmla="*/ 0 h 1317533"/>
              <a:gd name="connsiteX14" fmla="*/ 8251798 w 9118670"/>
              <a:gd name="connsiteY14" fmla="*/ 0 h 1317533"/>
              <a:gd name="connsiteX15" fmla="*/ 8852897 w 9118670"/>
              <a:gd name="connsiteY15" fmla="*/ 0 h 1317533"/>
              <a:gd name="connsiteX16" fmla="*/ 9118670 w 9118670"/>
              <a:gd name="connsiteY16" fmla="*/ 265773 h 1317533"/>
              <a:gd name="connsiteX17" fmla="*/ 9118670 w 9118670"/>
              <a:gd name="connsiteY17" fmla="*/ 650907 h 1317533"/>
              <a:gd name="connsiteX18" fmla="*/ 9118670 w 9118670"/>
              <a:gd name="connsiteY18" fmla="*/ 1051760 h 1317533"/>
              <a:gd name="connsiteX19" fmla="*/ 8852897 w 9118670"/>
              <a:gd name="connsiteY19" fmla="*/ 1317533 h 1317533"/>
              <a:gd name="connsiteX20" fmla="*/ 8364091 w 9118670"/>
              <a:gd name="connsiteY20" fmla="*/ 1317533 h 1317533"/>
              <a:gd name="connsiteX21" fmla="*/ 7789415 w 9118670"/>
              <a:gd name="connsiteY21" fmla="*/ 1317533 h 1317533"/>
              <a:gd name="connsiteX22" fmla="*/ 7386480 w 9118670"/>
              <a:gd name="connsiteY22" fmla="*/ 1317533 h 1317533"/>
              <a:gd name="connsiteX23" fmla="*/ 6897675 w 9118670"/>
              <a:gd name="connsiteY23" fmla="*/ 1317533 h 1317533"/>
              <a:gd name="connsiteX24" fmla="*/ 6494741 w 9118670"/>
              <a:gd name="connsiteY24" fmla="*/ 1317533 h 1317533"/>
              <a:gd name="connsiteX25" fmla="*/ 5662450 w 9118670"/>
              <a:gd name="connsiteY25" fmla="*/ 1317533 h 1317533"/>
              <a:gd name="connsiteX26" fmla="*/ 5173645 w 9118670"/>
              <a:gd name="connsiteY26" fmla="*/ 1317533 h 1317533"/>
              <a:gd name="connsiteX27" fmla="*/ 4684839 w 9118670"/>
              <a:gd name="connsiteY27" fmla="*/ 1317533 h 1317533"/>
              <a:gd name="connsiteX28" fmla="*/ 3852549 w 9118670"/>
              <a:gd name="connsiteY28" fmla="*/ 1317533 h 1317533"/>
              <a:gd name="connsiteX29" fmla="*/ 3449614 w 9118670"/>
              <a:gd name="connsiteY29" fmla="*/ 1317533 h 1317533"/>
              <a:gd name="connsiteX30" fmla="*/ 2703195 w 9118670"/>
              <a:gd name="connsiteY30" fmla="*/ 1317533 h 1317533"/>
              <a:gd name="connsiteX31" fmla="*/ 2042647 w 9118670"/>
              <a:gd name="connsiteY31" fmla="*/ 1317533 h 1317533"/>
              <a:gd name="connsiteX32" fmla="*/ 1296228 w 9118670"/>
              <a:gd name="connsiteY32" fmla="*/ 1317533 h 1317533"/>
              <a:gd name="connsiteX33" fmla="*/ 265773 w 9118670"/>
              <a:gd name="connsiteY33" fmla="*/ 1317533 h 1317533"/>
              <a:gd name="connsiteX34" fmla="*/ 0 w 9118670"/>
              <a:gd name="connsiteY34" fmla="*/ 1051760 h 1317533"/>
              <a:gd name="connsiteX35" fmla="*/ 0 w 9118670"/>
              <a:gd name="connsiteY35" fmla="*/ 674486 h 1317533"/>
              <a:gd name="connsiteX36" fmla="*/ 0 w 9118670"/>
              <a:gd name="connsiteY36" fmla="*/ 265773 h 13175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9118670" h="1317533" fill="none" extrusionOk="0">
                <a:moveTo>
                  <a:pt x="0" y="265773"/>
                </a:moveTo>
                <a:cubicBezTo>
                  <a:pt x="24472" y="119200"/>
                  <a:pt x="132598" y="24000"/>
                  <a:pt x="265773" y="0"/>
                </a:cubicBezTo>
                <a:cubicBezTo>
                  <a:pt x="428755" y="-31104"/>
                  <a:pt x="795600" y="35539"/>
                  <a:pt x="1012192" y="0"/>
                </a:cubicBezTo>
                <a:cubicBezTo>
                  <a:pt x="1228784" y="-35539"/>
                  <a:pt x="1364878" y="20345"/>
                  <a:pt x="1672740" y="0"/>
                </a:cubicBezTo>
                <a:cubicBezTo>
                  <a:pt x="1980602" y="-20345"/>
                  <a:pt x="2253906" y="-13161"/>
                  <a:pt x="2505031" y="0"/>
                </a:cubicBezTo>
                <a:cubicBezTo>
                  <a:pt x="2756156" y="13161"/>
                  <a:pt x="2977244" y="-28373"/>
                  <a:pt x="3165579" y="0"/>
                </a:cubicBezTo>
                <a:cubicBezTo>
                  <a:pt x="3353914" y="28373"/>
                  <a:pt x="3630523" y="18637"/>
                  <a:pt x="3826127" y="0"/>
                </a:cubicBezTo>
                <a:cubicBezTo>
                  <a:pt x="4021731" y="-18637"/>
                  <a:pt x="4240324" y="-14330"/>
                  <a:pt x="4572546" y="0"/>
                </a:cubicBezTo>
                <a:cubicBezTo>
                  <a:pt x="4904768" y="14330"/>
                  <a:pt x="4986144" y="20932"/>
                  <a:pt x="5233094" y="0"/>
                </a:cubicBezTo>
                <a:cubicBezTo>
                  <a:pt x="5480044" y="-20932"/>
                  <a:pt x="5571054" y="12053"/>
                  <a:pt x="5807771" y="0"/>
                </a:cubicBezTo>
                <a:cubicBezTo>
                  <a:pt x="6044488" y="-12053"/>
                  <a:pt x="6151103" y="-6579"/>
                  <a:pt x="6382447" y="0"/>
                </a:cubicBezTo>
                <a:cubicBezTo>
                  <a:pt x="6613791" y="6579"/>
                  <a:pt x="6701096" y="-18628"/>
                  <a:pt x="6785382" y="0"/>
                </a:cubicBezTo>
                <a:cubicBezTo>
                  <a:pt x="6869669" y="18628"/>
                  <a:pt x="7134634" y="-4575"/>
                  <a:pt x="7360059" y="0"/>
                </a:cubicBezTo>
                <a:cubicBezTo>
                  <a:pt x="7585484" y="4575"/>
                  <a:pt x="7697868" y="8624"/>
                  <a:pt x="7848864" y="0"/>
                </a:cubicBezTo>
                <a:cubicBezTo>
                  <a:pt x="7999861" y="-8624"/>
                  <a:pt x="8058835" y="3685"/>
                  <a:pt x="8251798" y="0"/>
                </a:cubicBezTo>
                <a:cubicBezTo>
                  <a:pt x="8444761" y="-3685"/>
                  <a:pt x="8728777" y="6091"/>
                  <a:pt x="8852897" y="0"/>
                </a:cubicBezTo>
                <a:cubicBezTo>
                  <a:pt x="8965271" y="2924"/>
                  <a:pt x="9133198" y="122103"/>
                  <a:pt x="9118670" y="265773"/>
                </a:cubicBezTo>
                <a:cubicBezTo>
                  <a:pt x="9125550" y="392320"/>
                  <a:pt x="9120681" y="482353"/>
                  <a:pt x="9118670" y="650907"/>
                </a:cubicBezTo>
                <a:cubicBezTo>
                  <a:pt x="9116659" y="819461"/>
                  <a:pt x="9122787" y="876841"/>
                  <a:pt x="9118670" y="1051760"/>
                </a:cubicBezTo>
                <a:cubicBezTo>
                  <a:pt x="9115081" y="1225799"/>
                  <a:pt x="9030337" y="1324012"/>
                  <a:pt x="8852897" y="1317533"/>
                </a:cubicBezTo>
                <a:cubicBezTo>
                  <a:pt x="8746042" y="1328429"/>
                  <a:pt x="8510445" y="1339195"/>
                  <a:pt x="8364091" y="1317533"/>
                </a:cubicBezTo>
                <a:cubicBezTo>
                  <a:pt x="8217737" y="1295871"/>
                  <a:pt x="7906268" y="1328569"/>
                  <a:pt x="7789415" y="1317533"/>
                </a:cubicBezTo>
                <a:cubicBezTo>
                  <a:pt x="7672562" y="1306497"/>
                  <a:pt x="7478675" y="1305583"/>
                  <a:pt x="7386480" y="1317533"/>
                </a:cubicBezTo>
                <a:cubicBezTo>
                  <a:pt x="7294286" y="1329483"/>
                  <a:pt x="7088138" y="1308201"/>
                  <a:pt x="6897675" y="1317533"/>
                </a:cubicBezTo>
                <a:cubicBezTo>
                  <a:pt x="6707212" y="1326865"/>
                  <a:pt x="6673801" y="1308612"/>
                  <a:pt x="6494741" y="1317533"/>
                </a:cubicBezTo>
                <a:cubicBezTo>
                  <a:pt x="6315681" y="1326454"/>
                  <a:pt x="6063073" y="1346943"/>
                  <a:pt x="5662450" y="1317533"/>
                </a:cubicBezTo>
                <a:cubicBezTo>
                  <a:pt x="5261827" y="1288123"/>
                  <a:pt x="5297064" y="1335006"/>
                  <a:pt x="5173645" y="1317533"/>
                </a:cubicBezTo>
                <a:cubicBezTo>
                  <a:pt x="5050227" y="1300060"/>
                  <a:pt x="4831917" y="1325514"/>
                  <a:pt x="4684839" y="1317533"/>
                </a:cubicBezTo>
                <a:cubicBezTo>
                  <a:pt x="4537761" y="1309552"/>
                  <a:pt x="4125626" y="1308328"/>
                  <a:pt x="3852549" y="1317533"/>
                </a:cubicBezTo>
                <a:cubicBezTo>
                  <a:pt x="3579472" y="1326739"/>
                  <a:pt x="3601474" y="1321327"/>
                  <a:pt x="3449614" y="1317533"/>
                </a:cubicBezTo>
                <a:cubicBezTo>
                  <a:pt x="3297755" y="1313739"/>
                  <a:pt x="3022347" y="1284003"/>
                  <a:pt x="2703195" y="1317533"/>
                </a:cubicBezTo>
                <a:cubicBezTo>
                  <a:pt x="2384043" y="1351063"/>
                  <a:pt x="2203517" y="1336061"/>
                  <a:pt x="2042647" y="1317533"/>
                </a:cubicBezTo>
                <a:cubicBezTo>
                  <a:pt x="1881777" y="1299005"/>
                  <a:pt x="1458962" y="1299176"/>
                  <a:pt x="1296228" y="1317533"/>
                </a:cubicBezTo>
                <a:cubicBezTo>
                  <a:pt x="1133494" y="1335890"/>
                  <a:pt x="524289" y="1344948"/>
                  <a:pt x="265773" y="1317533"/>
                </a:cubicBezTo>
                <a:cubicBezTo>
                  <a:pt x="120720" y="1329848"/>
                  <a:pt x="-24349" y="1194654"/>
                  <a:pt x="0" y="1051760"/>
                </a:cubicBezTo>
                <a:cubicBezTo>
                  <a:pt x="11424" y="895865"/>
                  <a:pt x="11461" y="806299"/>
                  <a:pt x="0" y="674486"/>
                </a:cubicBezTo>
                <a:cubicBezTo>
                  <a:pt x="-11461" y="542673"/>
                  <a:pt x="-14805" y="451342"/>
                  <a:pt x="0" y="265773"/>
                </a:cubicBezTo>
                <a:close/>
              </a:path>
              <a:path w="9118670" h="1317533" stroke="0" extrusionOk="0">
                <a:moveTo>
                  <a:pt x="0" y="265773"/>
                </a:moveTo>
                <a:cubicBezTo>
                  <a:pt x="593" y="137111"/>
                  <a:pt x="133810" y="26479"/>
                  <a:pt x="265773" y="0"/>
                </a:cubicBezTo>
                <a:cubicBezTo>
                  <a:pt x="557136" y="-29382"/>
                  <a:pt x="758638" y="16878"/>
                  <a:pt x="1012192" y="0"/>
                </a:cubicBezTo>
                <a:cubicBezTo>
                  <a:pt x="1265746" y="-16878"/>
                  <a:pt x="1290568" y="-19359"/>
                  <a:pt x="1500998" y="0"/>
                </a:cubicBezTo>
                <a:cubicBezTo>
                  <a:pt x="1711428" y="19359"/>
                  <a:pt x="1798498" y="-2643"/>
                  <a:pt x="1989803" y="0"/>
                </a:cubicBezTo>
                <a:cubicBezTo>
                  <a:pt x="2181109" y="2643"/>
                  <a:pt x="2392990" y="-7875"/>
                  <a:pt x="2736223" y="0"/>
                </a:cubicBezTo>
                <a:cubicBezTo>
                  <a:pt x="3079456" y="7875"/>
                  <a:pt x="3033941" y="25731"/>
                  <a:pt x="3310899" y="0"/>
                </a:cubicBezTo>
                <a:cubicBezTo>
                  <a:pt x="3587857" y="-25731"/>
                  <a:pt x="3858754" y="-33268"/>
                  <a:pt x="4143190" y="0"/>
                </a:cubicBezTo>
                <a:cubicBezTo>
                  <a:pt x="4427626" y="33268"/>
                  <a:pt x="4639226" y="31302"/>
                  <a:pt x="4975480" y="0"/>
                </a:cubicBezTo>
                <a:cubicBezTo>
                  <a:pt x="5311734" y="-31302"/>
                  <a:pt x="5420189" y="29987"/>
                  <a:pt x="5721899" y="0"/>
                </a:cubicBezTo>
                <a:cubicBezTo>
                  <a:pt x="6023609" y="-29987"/>
                  <a:pt x="6005596" y="-11177"/>
                  <a:pt x="6210705" y="0"/>
                </a:cubicBezTo>
                <a:cubicBezTo>
                  <a:pt x="6415814" y="11177"/>
                  <a:pt x="6528067" y="-3213"/>
                  <a:pt x="6613639" y="0"/>
                </a:cubicBezTo>
                <a:cubicBezTo>
                  <a:pt x="6699211" y="3213"/>
                  <a:pt x="7222273" y="-38829"/>
                  <a:pt x="7445930" y="0"/>
                </a:cubicBezTo>
                <a:cubicBezTo>
                  <a:pt x="7669587" y="38829"/>
                  <a:pt x="7918196" y="16004"/>
                  <a:pt x="8106478" y="0"/>
                </a:cubicBezTo>
                <a:cubicBezTo>
                  <a:pt x="8294760" y="-16004"/>
                  <a:pt x="8616054" y="-21892"/>
                  <a:pt x="8852897" y="0"/>
                </a:cubicBezTo>
                <a:cubicBezTo>
                  <a:pt x="9027595" y="3451"/>
                  <a:pt x="9121594" y="133879"/>
                  <a:pt x="9118670" y="265773"/>
                </a:cubicBezTo>
                <a:cubicBezTo>
                  <a:pt x="9105021" y="416085"/>
                  <a:pt x="9121862" y="469047"/>
                  <a:pt x="9118670" y="666626"/>
                </a:cubicBezTo>
                <a:cubicBezTo>
                  <a:pt x="9115478" y="864205"/>
                  <a:pt x="9109269" y="931599"/>
                  <a:pt x="9118670" y="1051760"/>
                </a:cubicBezTo>
                <a:cubicBezTo>
                  <a:pt x="9113218" y="1196330"/>
                  <a:pt x="8997817" y="1335229"/>
                  <a:pt x="8852897" y="1317533"/>
                </a:cubicBezTo>
                <a:cubicBezTo>
                  <a:pt x="8680607" y="1332361"/>
                  <a:pt x="8378718" y="1309829"/>
                  <a:pt x="8192349" y="1317533"/>
                </a:cubicBezTo>
                <a:cubicBezTo>
                  <a:pt x="8005980" y="1325237"/>
                  <a:pt x="7774151" y="1299182"/>
                  <a:pt x="7617672" y="1317533"/>
                </a:cubicBezTo>
                <a:cubicBezTo>
                  <a:pt x="7461193" y="1335884"/>
                  <a:pt x="7292118" y="1308417"/>
                  <a:pt x="7128867" y="1317533"/>
                </a:cubicBezTo>
                <a:cubicBezTo>
                  <a:pt x="6965617" y="1326649"/>
                  <a:pt x="6872020" y="1332046"/>
                  <a:pt x="6640061" y="1317533"/>
                </a:cubicBezTo>
                <a:cubicBezTo>
                  <a:pt x="6408102" y="1303020"/>
                  <a:pt x="6188628" y="1339719"/>
                  <a:pt x="5807771" y="1317533"/>
                </a:cubicBezTo>
                <a:cubicBezTo>
                  <a:pt x="5426914" y="1295348"/>
                  <a:pt x="5491167" y="1293565"/>
                  <a:pt x="5233094" y="1317533"/>
                </a:cubicBezTo>
                <a:cubicBezTo>
                  <a:pt x="4975021" y="1341501"/>
                  <a:pt x="4600053" y="1278369"/>
                  <a:pt x="4400803" y="1317533"/>
                </a:cubicBezTo>
                <a:cubicBezTo>
                  <a:pt x="4201553" y="1356697"/>
                  <a:pt x="3961653" y="1312858"/>
                  <a:pt x="3568513" y="1317533"/>
                </a:cubicBezTo>
                <a:cubicBezTo>
                  <a:pt x="3175373" y="1322209"/>
                  <a:pt x="3220188" y="1300443"/>
                  <a:pt x="2993836" y="1317533"/>
                </a:cubicBezTo>
                <a:cubicBezTo>
                  <a:pt x="2767484" y="1334623"/>
                  <a:pt x="2756675" y="1308518"/>
                  <a:pt x="2590902" y="1317533"/>
                </a:cubicBezTo>
                <a:cubicBezTo>
                  <a:pt x="2425129" y="1326548"/>
                  <a:pt x="2284297" y="1324849"/>
                  <a:pt x="2102096" y="1317533"/>
                </a:cubicBezTo>
                <a:cubicBezTo>
                  <a:pt x="1919895" y="1310217"/>
                  <a:pt x="1758442" y="1301386"/>
                  <a:pt x="1613291" y="1317533"/>
                </a:cubicBezTo>
                <a:cubicBezTo>
                  <a:pt x="1468141" y="1333680"/>
                  <a:pt x="1025664" y="1326897"/>
                  <a:pt x="866872" y="1317533"/>
                </a:cubicBezTo>
                <a:cubicBezTo>
                  <a:pt x="708080" y="1308169"/>
                  <a:pt x="536844" y="1297681"/>
                  <a:pt x="265773" y="1317533"/>
                </a:cubicBezTo>
                <a:cubicBezTo>
                  <a:pt x="128202" y="1316776"/>
                  <a:pt x="-9458" y="1180192"/>
                  <a:pt x="0" y="1051760"/>
                </a:cubicBezTo>
                <a:cubicBezTo>
                  <a:pt x="-13659" y="960269"/>
                  <a:pt x="-14449" y="803901"/>
                  <a:pt x="0" y="666626"/>
                </a:cubicBezTo>
                <a:cubicBezTo>
                  <a:pt x="14449" y="529351"/>
                  <a:pt x="-6062" y="361975"/>
                  <a:pt x="0" y="265773"/>
                </a:cubicBezTo>
                <a:close/>
              </a:path>
            </a:pathLst>
          </a:custGeom>
          <a:solidFill>
            <a:schemeClr val="bg2">
              <a:lumMod val="90000"/>
              <a:alpha val="85000"/>
            </a:schemeClr>
          </a:solidFill>
          <a:ln w="381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0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không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chia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hết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cho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5400" b="0" i="0" u="none" strike="noStrike" kern="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0" i="0" u="none" strike="noStrike" kern="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lẻ</a:t>
            </a:r>
            <a:endParaRPr kumimoji="0" lang="en-US" sz="5400" b="0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phic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11" y="1520"/>
            <a:ext cx="12317691" cy="6919564"/>
          </a:xfrm>
          <a:prstGeom prst="rect">
            <a:avLst/>
          </a:prstGeom>
        </p:spPr>
      </p:pic>
      <p:sp>
        <p:nvSpPr>
          <p:cNvPr id="85" name="Rectangle: Rounded Corners 84"/>
          <p:cNvSpPr/>
          <p:nvPr/>
        </p:nvSpPr>
        <p:spPr>
          <a:xfrm>
            <a:off x="526913" y="228600"/>
            <a:ext cx="11368586" cy="645884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2" name="Picture 1" descr="Engineering drawing&#10;&#10;Description automatically generated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347" b="94501" l="5121" r="29623">
                        <a14:foregroundMark x1="17466" y1="67772" x2="22830" y2="79620"/>
                        <a14:foregroundMark x1="19730" y1="65427" x2="19299" y2="74767"/>
                        <a14:foregroundMark x1="21429" y1="68419" x2="19030" y2="69470"/>
                        <a14:foregroundMark x1="16334" y1="69875" x2="13235" y2="70926"/>
                        <a14:foregroundMark x1="13801" y1="69672" x2="16604" y2="77315"/>
                        <a14:foregroundMark x1="5175" y1="72867" x2="7278" y2="73918"/>
                        <a14:foregroundMark x1="15337" y1="54387" x2="14771" y2="58431"/>
                        <a14:foregroundMark x1="15633" y1="88112" x2="17332" y2="89810"/>
                        <a14:foregroundMark x1="19865" y1="90457" x2="18958" y2="93351"/>
                        <a14:backgroundMark x1="18464" y1="93651" x2="19730" y2="94703"/>
                        <a14:backgroundMark x1="18464" y1="94056" x2="19730" y2="959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2" t="52068" r="67547" b="3181"/>
          <a:stretch>
            <a:fillRect/>
          </a:stretch>
        </p:blipFill>
        <p:spPr>
          <a:xfrm>
            <a:off x="-240536" y="2822942"/>
            <a:ext cx="3660011" cy="3861312"/>
          </a:xfrm>
          <a:prstGeom prst="rect">
            <a:avLst/>
          </a:prstGeom>
        </p:spPr>
      </p:pic>
      <p:sp>
        <p:nvSpPr>
          <p:cNvPr id="3" name="Speech Bubble: Rectangle with Corners Rounded 2"/>
          <p:cNvSpPr/>
          <p:nvPr/>
        </p:nvSpPr>
        <p:spPr>
          <a:xfrm flipH="1">
            <a:off x="1586358" y="431608"/>
            <a:ext cx="4395342" cy="2178242"/>
          </a:xfrm>
          <a:prstGeom prst="wedgeRoundRectCallout">
            <a:avLst>
              <a:gd name="adj1" fmla="val 50155"/>
              <a:gd name="adj2" fmla="val 63153"/>
              <a:gd name="adj3" fmla="val 16667"/>
            </a:avLst>
          </a:prstGeom>
          <a:solidFill>
            <a:schemeClr val="bg1"/>
          </a:solidFill>
          <a:ln w="177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1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Có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cách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dễ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nhận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biết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chẵn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lẻ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1" u="none" strike="noStrike" kern="1200" cap="none" spc="0" normalizeH="0" noProof="0" dirty="0" err="1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nhỉ</a:t>
            </a:r>
            <a:r>
              <a:rPr kumimoji="0" lang="en-US" sz="3600" b="1" i="1" u="none" strike="noStrike" kern="1200" cap="none" spc="0" normalizeH="0" noProof="0" dirty="0">
                <a:ln>
                  <a:noFill/>
                </a:ln>
                <a:solidFill>
                  <a:srgbClr val="70AD47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76625" y="3343275"/>
            <a:ext cx="8134350" cy="279082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3600450" y="3409950"/>
            <a:ext cx="6972300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 err="1">
                <a:latin typeface="Calibri" panose="020F0502020204030204" pitchFamily="34" charset="0"/>
                <a:cs typeface="Calibri" panose="020F0502020204030204" pitchFamily="34" charset="0"/>
              </a:rPr>
              <a:t>Nhận</a:t>
            </a:r>
            <a:r>
              <a:rPr lang="en-US" sz="33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b="1" dirty="0" err="1">
                <a:latin typeface="Calibri" panose="020F0502020204030204" pitchFamily="34" charset="0"/>
                <a:cs typeface="Calibri" panose="020F0502020204030204" pitchFamily="34" charset="0"/>
              </a:rPr>
              <a:t>xét</a:t>
            </a:r>
            <a:r>
              <a:rPr lang="en-US" sz="33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00449" y="3943350"/>
            <a:ext cx="79152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tận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0, 2, 4, 6, 8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chẵn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: 40, 72, 214, 96, 2 318…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638549" y="4991100"/>
            <a:ext cx="791527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có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chữ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tận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cùng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1, 3, 5, 7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số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lẻ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Ví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300" dirty="0" err="1">
                <a:latin typeface="Calibri" panose="020F0502020204030204" pitchFamily="34" charset="0"/>
                <a:cs typeface="Calibri" panose="020F0502020204030204" pitchFamily="34" charset="0"/>
              </a:rPr>
              <a:t>dụ</a:t>
            </a:r>
            <a:r>
              <a:rPr lang="en-US" sz="3300" dirty="0">
                <a:latin typeface="Calibri" panose="020F0502020204030204" pitchFamily="34" charset="0"/>
                <a:cs typeface="Calibri" panose="020F0502020204030204" pitchFamily="34" charset="0"/>
              </a:rPr>
              <a:t>: 31, 73, 615, 107, 1 909…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/>
      <p:bldP spid="9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phic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11" y="1520"/>
            <a:ext cx="12317691" cy="6919564"/>
          </a:xfrm>
          <a:prstGeom prst="rect">
            <a:avLst/>
          </a:prstGeom>
        </p:spPr>
      </p:pic>
      <p:sp>
        <p:nvSpPr>
          <p:cNvPr id="85" name="Rectangle: Rounded Corners 84"/>
          <p:cNvSpPr/>
          <p:nvPr/>
        </p:nvSpPr>
        <p:spPr>
          <a:xfrm>
            <a:off x="533399" y="228600"/>
            <a:ext cx="11362099" cy="645884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aphicFrame>
        <p:nvGraphicFramePr>
          <p:cNvPr id="4" name="Content Placeholder 3"/>
          <p:cNvGraphicFramePr/>
          <p:nvPr/>
        </p:nvGraphicFramePr>
        <p:xfrm>
          <a:off x="3105150" y="342900"/>
          <a:ext cx="8153400" cy="6248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Oval 4"/>
          <p:cNvSpPr/>
          <p:nvPr/>
        </p:nvSpPr>
        <p:spPr>
          <a:xfrm>
            <a:off x="3181350" y="419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3181350" y="952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181350" y="1562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3181350" y="2095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181350" y="2628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3257550" y="3238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257550" y="3848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4857750" y="419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457950" y="419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8134350" y="419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9734550" y="5524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9734550" y="4914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9734550" y="4381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9734550" y="3848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9734550" y="3238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9734550" y="2705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Oval 24"/>
          <p:cNvSpPr/>
          <p:nvPr/>
        </p:nvSpPr>
        <p:spPr>
          <a:xfrm>
            <a:off x="9734550" y="2095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Oval 25"/>
          <p:cNvSpPr/>
          <p:nvPr/>
        </p:nvSpPr>
        <p:spPr>
          <a:xfrm>
            <a:off x="9734550" y="1562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/>
          <p:cNvSpPr/>
          <p:nvPr/>
        </p:nvSpPr>
        <p:spPr>
          <a:xfrm>
            <a:off x="9734550" y="952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Oval 27"/>
          <p:cNvSpPr/>
          <p:nvPr/>
        </p:nvSpPr>
        <p:spPr>
          <a:xfrm>
            <a:off x="9734550" y="419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/>
          <p:cNvSpPr/>
          <p:nvPr/>
        </p:nvSpPr>
        <p:spPr>
          <a:xfrm>
            <a:off x="4857750" y="2705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6457950" y="2705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4857750" y="2095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Oval 31"/>
          <p:cNvSpPr/>
          <p:nvPr/>
        </p:nvSpPr>
        <p:spPr>
          <a:xfrm>
            <a:off x="6534150" y="2095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8058150" y="4381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Oval 33"/>
          <p:cNvSpPr/>
          <p:nvPr/>
        </p:nvSpPr>
        <p:spPr>
          <a:xfrm>
            <a:off x="8058150" y="3771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34"/>
          <p:cNvSpPr/>
          <p:nvPr/>
        </p:nvSpPr>
        <p:spPr>
          <a:xfrm>
            <a:off x="8134350" y="3238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8058150" y="2705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/>
          <p:cNvSpPr/>
          <p:nvPr/>
        </p:nvSpPr>
        <p:spPr>
          <a:xfrm>
            <a:off x="8134350" y="2095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Oval 37"/>
          <p:cNvSpPr/>
          <p:nvPr/>
        </p:nvSpPr>
        <p:spPr>
          <a:xfrm>
            <a:off x="6457950" y="1562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/>
          <p:cNvSpPr/>
          <p:nvPr/>
        </p:nvSpPr>
        <p:spPr>
          <a:xfrm>
            <a:off x="4857750" y="1562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Oval 39"/>
          <p:cNvSpPr/>
          <p:nvPr/>
        </p:nvSpPr>
        <p:spPr>
          <a:xfrm>
            <a:off x="8058150" y="15621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/>
          <p:cNvSpPr/>
          <p:nvPr/>
        </p:nvSpPr>
        <p:spPr>
          <a:xfrm>
            <a:off x="4781550" y="952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41"/>
          <p:cNvSpPr/>
          <p:nvPr/>
        </p:nvSpPr>
        <p:spPr>
          <a:xfrm>
            <a:off x="6457950" y="952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Oval 42"/>
          <p:cNvSpPr/>
          <p:nvPr/>
        </p:nvSpPr>
        <p:spPr>
          <a:xfrm>
            <a:off x="8134350" y="952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Oval 43"/>
          <p:cNvSpPr/>
          <p:nvPr/>
        </p:nvSpPr>
        <p:spPr>
          <a:xfrm>
            <a:off x="4857750" y="4914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857750" y="4381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857750" y="3771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4857750" y="3238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val 47"/>
          <p:cNvSpPr/>
          <p:nvPr/>
        </p:nvSpPr>
        <p:spPr>
          <a:xfrm>
            <a:off x="6457950" y="5524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Oval 48"/>
          <p:cNvSpPr/>
          <p:nvPr/>
        </p:nvSpPr>
        <p:spPr>
          <a:xfrm>
            <a:off x="6457950" y="4914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Oval 49"/>
          <p:cNvSpPr/>
          <p:nvPr/>
        </p:nvSpPr>
        <p:spPr>
          <a:xfrm>
            <a:off x="6457950" y="4381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Oval 50"/>
          <p:cNvSpPr/>
          <p:nvPr/>
        </p:nvSpPr>
        <p:spPr>
          <a:xfrm>
            <a:off x="6457950" y="3771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Oval 51"/>
          <p:cNvSpPr/>
          <p:nvPr/>
        </p:nvSpPr>
        <p:spPr>
          <a:xfrm>
            <a:off x="8058150" y="5524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Oval 52"/>
          <p:cNvSpPr/>
          <p:nvPr/>
        </p:nvSpPr>
        <p:spPr>
          <a:xfrm>
            <a:off x="8058150" y="4914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Oval 53"/>
          <p:cNvSpPr/>
          <p:nvPr/>
        </p:nvSpPr>
        <p:spPr>
          <a:xfrm>
            <a:off x="6457950" y="3238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Oval 54"/>
          <p:cNvSpPr/>
          <p:nvPr/>
        </p:nvSpPr>
        <p:spPr>
          <a:xfrm>
            <a:off x="3181350" y="4381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Oval 55"/>
          <p:cNvSpPr/>
          <p:nvPr/>
        </p:nvSpPr>
        <p:spPr>
          <a:xfrm>
            <a:off x="3181350" y="54483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Oval 56"/>
          <p:cNvSpPr/>
          <p:nvPr/>
        </p:nvSpPr>
        <p:spPr>
          <a:xfrm>
            <a:off x="3181350" y="6057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/>
          <p:cNvSpPr/>
          <p:nvPr/>
        </p:nvSpPr>
        <p:spPr>
          <a:xfrm>
            <a:off x="4781550" y="55245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/>
          <p:cNvSpPr/>
          <p:nvPr/>
        </p:nvSpPr>
        <p:spPr>
          <a:xfrm>
            <a:off x="3181350" y="491490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1" name="Group 60"/>
          <p:cNvGrpSpPr/>
          <p:nvPr/>
        </p:nvGrpSpPr>
        <p:grpSpPr>
          <a:xfrm>
            <a:off x="600076" y="1485901"/>
            <a:ext cx="2333626" cy="4626880"/>
            <a:chOff x="941966" y="4253746"/>
            <a:chExt cx="3485170" cy="2442757"/>
          </a:xfrm>
        </p:grpSpPr>
        <p:pic>
          <p:nvPicPr>
            <p:cNvPr id="62" name="Picture 3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941966" y="4253746"/>
              <a:ext cx="3485170" cy="2442757"/>
            </a:xfrm>
            <a:prstGeom prst="rect">
              <a:avLst/>
            </a:prstGeom>
          </p:spPr>
        </p:pic>
        <p:sp>
          <p:nvSpPr>
            <p:cNvPr id="63" name="Hộp Văn bản 323"/>
            <p:cNvSpPr txBox="1"/>
            <p:nvPr/>
          </p:nvSpPr>
          <p:spPr>
            <a:xfrm>
              <a:off x="1060333" y="4441126"/>
              <a:ext cx="3295364" cy="1608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Bảng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số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chẵn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từ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0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đến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100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9" grpId="0" animBg="1"/>
      <p:bldP spid="6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phic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11" y="1520"/>
            <a:ext cx="12317691" cy="6919564"/>
          </a:xfrm>
          <a:prstGeom prst="rect">
            <a:avLst/>
          </a:prstGeom>
        </p:spPr>
      </p:pic>
      <p:sp>
        <p:nvSpPr>
          <p:cNvPr id="85" name="Rectangle: Rounded Corners 84"/>
          <p:cNvSpPr/>
          <p:nvPr/>
        </p:nvSpPr>
        <p:spPr>
          <a:xfrm>
            <a:off x="533399" y="228600"/>
            <a:ext cx="11362099" cy="645884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61" name="Group 60"/>
          <p:cNvGrpSpPr/>
          <p:nvPr/>
        </p:nvGrpSpPr>
        <p:grpSpPr>
          <a:xfrm>
            <a:off x="593608" y="2990850"/>
            <a:ext cx="2340094" cy="3121932"/>
            <a:chOff x="932306" y="5048282"/>
            <a:chExt cx="3494830" cy="1648221"/>
          </a:xfrm>
        </p:grpSpPr>
        <p:pic>
          <p:nvPicPr>
            <p:cNvPr id="62" name="Picture 3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941966" y="5048282"/>
              <a:ext cx="3485170" cy="1648221"/>
            </a:xfrm>
            <a:prstGeom prst="rect">
              <a:avLst/>
            </a:prstGeom>
          </p:spPr>
        </p:pic>
        <p:sp>
          <p:nvSpPr>
            <p:cNvPr id="63" name="Hộp Văn bản 323"/>
            <p:cNvSpPr txBox="1"/>
            <p:nvPr/>
          </p:nvSpPr>
          <p:spPr>
            <a:xfrm>
              <a:off x="932306" y="5321151"/>
              <a:ext cx="3295364" cy="8287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Bảng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số</a:t>
              </a:r>
              <a:r>
                <a: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 </a:t>
              </a:r>
              <a:r>
                <a:rPr kumimoji="0" lang="en-US" sz="4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Calibri" panose="020F0502020204030204" pitchFamily="34" charset="0"/>
                </a:rPr>
                <a:t>lẻ</a:t>
              </a:r>
              <a:endPara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endParaRPr>
            </a:p>
          </p:txBody>
        </p:sp>
      </p:grpSp>
      <p:graphicFrame>
        <p:nvGraphicFramePr>
          <p:cNvPr id="2" name="Content Placeholder 3"/>
          <p:cNvGraphicFramePr/>
          <p:nvPr/>
        </p:nvGraphicFramePr>
        <p:xfrm>
          <a:off x="3171825" y="361950"/>
          <a:ext cx="8153400" cy="62483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5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81534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>
                          <a:solidFill>
                            <a:schemeClr val="tx1"/>
                          </a:solidFill>
                          <a:latin typeface="Comic Sans MS" panose="030F0702030302020204" pitchFamily="66" charset="0"/>
                        </a:rPr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29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39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49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59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69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79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89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92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98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6803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>
                          <a:latin typeface="Comic Sans MS" panose="030F0702030302020204" pitchFamily="66" charset="0"/>
                        </a:rPr>
                        <a:t>100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>
                        <a:latin typeface="Comic Sans MS" panose="030F0702030302020204" pitchFamily="66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3" name="Oval 2"/>
          <p:cNvSpPr/>
          <p:nvPr/>
        </p:nvSpPr>
        <p:spPr>
          <a:xfrm>
            <a:off x="4086225" y="361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4086225" y="971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162425" y="1581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086225" y="2114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4086225" y="2647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/>
          <p:cNvSpPr/>
          <p:nvPr/>
        </p:nvSpPr>
        <p:spPr>
          <a:xfrm>
            <a:off x="4162425" y="3257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/>
          <p:cNvSpPr/>
          <p:nvPr/>
        </p:nvSpPr>
        <p:spPr>
          <a:xfrm>
            <a:off x="4162425" y="3867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/>
          <p:cNvSpPr/>
          <p:nvPr/>
        </p:nvSpPr>
        <p:spPr>
          <a:xfrm>
            <a:off x="5686425" y="438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/>
          <p:cNvSpPr/>
          <p:nvPr/>
        </p:nvSpPr>
        <p:spPr>
          <a:xfrm>
            <a:off x="7362825" y="438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/>
          <p:cNvSpPr/>
          <p:nvPr/>
        </p:nvSpPr>
        <p:spPr>
          <a:xfrm>
            <a:off x="8963025" y="438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/>
          <p:cNvSpPr/>
          <p:nvPr/>
        </p:nvSpPr>
        <p:spPr>
          <a:xfrm>
            <a:off x="10639425" y="5543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/>
          <p:cNvSpPr/>
          <p:nvPr/>
        </p:nvSpPr>
        <p:spPr>
          <a:xfrm>
            <a:off x="10639425" y="4933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/>
          <p:cNvSpPr/>
          <p:nvPr/>
        </p:nvSpPr>
        <p:spPr>
          <a:xfrm>
            <a:off x="10639425" y="4400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/>
          <p:cNvSpPr/>
          <p:nvPr/>
        </p:nvSpPr>
        <p:spPr>
          <a:xfrm>
            <a:off x="10639425" y="3867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Oval 72"/>
          <p:cNvSpPr/>
          <p:nvPr/>
        </p:nvSpPr>
        <p:spPr>
          <a:xfrm>
            <a:off x="10639425" y="3257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Oval 73"/>
          <p:cNvSpPr/>
          <p:nvPr/>
        </p:nvSpPr>
        <p:spPr>
          <a:xfrm>
            <a:off x="10639425" y="2724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Oval 74"/>
          <p:cNvSpPr/>
          <p:nvPr/>
        </p:nvSpPr>
        <p:spPr>
          <a:xfrm>
            <a:off x="10639425" y="2114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/>
          <p:cNvSpPr/>
          <p:nvPr/>
        </p:nvSpPr>
        <p:spPr>
          <a:xfrm>
            <a:off x="10639425" y="1581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7" name="Oval 76"/>
          <p:cNvSpPr/>
          <p:nvPr/>
        </p:nvSpPr>
        <p:spPr>
          <a:xfrm>
            <a:off x="10639425" y="971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8" name="Oval 77"/>
          <p:cNvSpPr/>
          <p:nvPr/>
        </p:nvSpPr>
        <p:spPr>
          <a:xfrm>
            <a:off x="10563225" y="438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9" name="Oval 78"/>
          <p:cNvSpPr/>
          <p:nvPr/>
        </p:nvSpPr>
        <p:spPr>
          <a:xfrm>
            <a:off x="5762625" y="2724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Oval 79"/>
          <p:cNvSpPr/>
          <p:nvPr/>
        </p:nvSpPr>
        <p:spPr>
          <a:xfrm>
            <a:off x="7362825" y="2724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1" name="Oval 80"/>
          <p:cNvSpPr/>
          <p:nvPr/>
        </p:nvSpPr>
        <p:spPr>
          <a:xfrm>
            <a:off x="5762625" y="2114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Oval 81"/>
          <p:cNvSpPr/>
          <p:nvPr/>
        </p:nvSpPr>
        <p:spPr>
          <a:xfrm>
            <a:off x="7362825" y="2114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3" name="Oval 82"/>
          <p:cNvSpPr/>
          <p:nvPr/>
        </p:nvSpPr>
        <p:spPr>
          <a:xfrm>
            <a:off x="9039225" y="4400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Oval 83"/>
          <p:cNvSpPr/>
          <p:nvPr/>
        </p:nvSpPr>
        <p:spPr>
          <a:xfrm>
            <a:off x="9039225" y="3790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6" name="Oval 85"/>
          <p:cNvSpPr/>
          <p:nvPr/>
        </p:nvSpPr>
        <p:spPr>
          <a:xfrm>
            <a:off x="9039225" y="3257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Oval 86"/>
          <p:cNvSpPr/>
          <p:nvPr/>
        </p:nvSpPr>
        <p:spPr>
          <a:xfrm>
            <a:off x="8963025" y="2724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8" name="Oval 87"/>
          <p:cNvSpPr/>
          <p:nvPr/>
        </p:nvSpPr>
        <p:spPr>
          <a:xfrm>
            <a:off x="9039225" y="2114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9" name="Oval 88"/>
          <p:cNvSpPr/>
          <p:nvPr/>
        </p:nvSpPr>
        <p:spPr>
          <a:xfrm>
            <a:off x="7362825" y="1581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/>
          <p:cNvSpPr/>
          <p:nvPr/>
        </p:nvSpPr>
        <p:spPr>
          <a:xfrm>
            <a:off x="5762625" y="1581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/>
          <p:cNvSpPr/>
          <p:nvPr/>
        </p:nvSpPr>
        <p:spPr>
          <a:xfrm>
            <a:off x="9039225" y="15811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" name="Oval 91"/>
          <p:cNvSpPr/>
          <p:nvPr/>
        </p:nvSpPr>
        <p:spPr>
          <a:xfrm>
            <a:off x="5686425" y="971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Oval 92"/>
          <p:cNvSpPr/>
          <p:nvPr/>
        </p:nvSpPr>
        <p:spPr>
          <a:xfrm>
            <a:off x="7362825" y="971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Oval 93"/>
          <p:cNvSpPr/>
          <p:nvPr/>
        </p:nvSpPr>
        <p:spPr>
          <a:xfrm>
            <a:off x="8963025" y="971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Oval 94"/>
          <p:cNvSpPr/>
          <p:nvPr/>
        </p:nvSpPr>
        <p:spPr>
          <a:xfrm>
            <a:off x="5762625" y="4933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Oval 95"/>
          <p:cNvSpPr/>
          <p:nvPr/>
        </p:nvSpPr>
        <p:spPr>
          <a:xfrm>
            <a:off x="5762625" y="4400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Oval 96"/>
          <p:cNvSpPr/>
          <p:nvPr/>
        </p:nvSpPr>
        <p:spPr>
          <a:xfrm>
            <a:off x="5762625" y="3790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Oval 97"/>
          <p:cNvSpPr/>
          <p:nvPr/>
        </p:nvSpPr>
        <p:spPr>
          <a:xfrm>
            <a:off x="5762625" y="3257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Oval 98"/>
          <p:cNvSpPr/>
          <p:nvPr/>
        </p:nvSpPr>
        <p:spPr>
          <a:xfrm>
            <a:off x="7362825" y="5543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Oval 99"/>
          <p:cNvSpPr/>
          <p:nvPr/>
        </p:nvSpPr>
        <p:spPr>
          <a:xfrm>
            <a:off x="7362825" y="4933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Oval 100"/>
          <p:cNvSpPr/>
          <p:nvPr/>
        </p:nvSpPr>
        <p:spPr>
          <a:xfrm>
            <a:off x="7362825" y="4400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Oval 101"/>
          <p:cNvSpPr/>
          <p:nvPr/>
        </p:nvSpPr>
        <p:spPr>
          <a:xfrm>
            <a:off x="7362825" y="3790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Oval 102"/>
          <p:cNvSpPr/>
          <p:nvPr/>
        </p:nvSpPr>
        <p:spPr>
          <a:xfrm>
            <a:off x="8963025" y="5543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Oval 103"/>
          <p:cNvSpPr/>
          <p:nvPr/>
        </p:nvSpPr>
        <p:spPr>
          <a:xfrm>
            <a:off x="8963025" y="4933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Oval 104"/>
          <p:cNvSpPr/>
          <p:nvPr/>
        </p:nvSpPr>
        <p:spPr>
          <a:xfrm>
            <a:off x="7362825" y="3257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Oval 105"/>
          <p:cNvSpPr/>
          <p:nvPr/>
        </p:nvSpPr>
        <p:spPr>
          <a:xfrm>
            <a:off x="4086225" y="4400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Oval 106"/>
          <p:cNvSpPr/>
          <p:nvPr/>
        </p:nvSpPr>
        <p:spPr>
          <a:xfrm>
            <a:off x="4086225" y="54673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Oval 107"/>
          <p:cNvSpPr/>
          <p:nvPr/>
        </p:nvSpPr>
        <p:spPr>
          <a:xfrm>
            <a:off x="5686425" y="55435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Oval 108"/>
          <p:cNvSpPr/>
          <p:nvPr/>
        </p:nvSpPr>
        <p:spPr>
          <a:xfrm>
            <a:off x="4086225" y="4933950"/>
            <a:ext cx="609600" cy="457200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0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3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4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7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3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9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5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8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7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0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6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 animBg="1"/>
      <p:bldP spid="8" grpId="0" animBg="1"/>
      <p:bldP spid="9" grpId="0" animBg="1"/>
      <p:bldP spid="11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73" grpId="0" animBg="1"/>
      <p:bldP spid="74" grpId="0" animBg="1"/>
      <p:bldP spid="75" grpId="0" animBg="1"/>
      <p:bldP spid="76" grpId="0" animBg="1"/>
      <p:bldP spid="77" grpId="0" animBg="1"/>
      <p:bldP spid="78" grpId="0" animBg="1"/>
      <p:bldP spid="79" grpId="0" animBg="1"/>
      <p:bldP spid="80" grpId="0" animBg="1"/>
      <p:bldP spid="81" grpId="0" animBg="1"/>
      <p:bldP spid="82" grpId="0" animBg="1"/>
      <p:bldP spid="83" grpId="0" animBg="1"/>
      <p:bldP spid="84" grpId="0" animBg="1"/>
      <p:bldP spid="86" grpId="0" animBg="1"/>
      <p:bldP spid="87" grpId="0" animBg="1"/>
      <p:bldP spid="88" grpId="0" animBg="1"/>
      <p:bldP spid="89" grpId="0" animBg="1"/>
      <p:bldP spid="90" grpId="0" animBg="1"/>
      <p:bldP spid="91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grpSp>
        <p:nvGrpSpPr>
          <p:cNvPr id="8" name="Group 7"/>
          <p:cNvGrpSpPr/>
          <p:nvPr/>
        </p:nvGrpSpPr>
        <p:grpSpPr>
          <a:xfrm>
            <a:off x="1688645" y="4967998"/>
            <a:ext cx="8461853" cy="656728"/>
            <a:chOff x="1688645" y="4967998"/>
            <a:chExt cx="8461853" cy="656728"/>
          </a:xfrm>
        </p:grpSpPr>
        <p:pic>
          <p:nvPicPr>
            <p:cNvPr id="9" name="Graphic 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7279561" y="4967998"/>
              <a:ext cx="2870937" cy="656728"/>
            </a:xfrm>
            <a:prstGeom prst="rect">
              <a:avLst/>
            </a:prstGeom>
          </p:spPr>
        </p:pic>
        <p:pic>
          <p:nvPicPr>
            <p:cNvPr id="10" name="Graphic 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5231353" y="4967998"/>
              <a:ext cx="2870937" cy="656728"/>
            </a:xfrm>
            <a:prstGeom prst="rect">
              <a:avLst/>
            </a:prstGeom>
          </p:spPr>
        </p:pic>
        <p:pic>
          <p:nvPicPr>
            <p:cNvPr id="11" name="Graphic 1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3423728" y="4967998"/>
              <a:ext cx="2870937" cy="656728"/>
            </a:xfrm>
            <a:prstGeom prst="rect">
              <a:avLst/>
            </a:prstGeom>
          </p:spPr>
        </p:pic>
        <p:pic>
          <p:nvPicPr>
            <p:cNvPr id="12" name="Graphic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>
              <a:fillRect/>
            </a:stretch>
          </p:blipFill>
          <p:spPr>
            <a:xfrm>
              <a:off x="1688645" y="4967998"/>
              <a:ext cx="2870937" cy="656728"/>
            </a:xfrm>
            <a:prstGeom prst="rect">
              <a:avLst/>
            </a:prstGeom>
          </p:spPr>
        </p:pic>
      </p:grpSp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>
            <a:fillRect/>
          </a:stretch>
        </p:blipFill>
        <p:spPr>
          <a:xfrm>
            <a:off x="1910948" y="3429000"/>
            <a:ext cx="763475" cy="120200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>
            <a:fillRect/>
          </a:stretch>
        </p:blipFill>
        <p:spPr>
          <a:xfrm>
            <a:off x="3055436" y="3334635"/>
            <a:ext cx="1262827" cy="131946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>
            <a:fillRect/>
          </a:stretch>
        </p:blipFill>
        <p:spPr>
          <a:xfrm>
            <a:off x="5082019" y="2934513"/>
            <a:ext cx="992863" cy="161298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748034" y="3569896"/>
            <a:ext cx="3499376" cy="1151826"/>
            <a:chOff x="7555185" y="3536442"/>
            <a:chExt cx="3499376" cy="1151826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40" t="61195" r="23152" b="651"/>
          <a:stretch>
            <a:fillRect/>
          </a:stretch>
        </p:blipFill>
        <p:spPr>
          <a:xfrm>
            <a:off x="893944" y="328961"/>
            <a:ext cx="10210692" cy="6481869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1888435" y="2040632"/>
            <a:ext cx="797118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Ứng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dụng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của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số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chẵn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,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số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lẻ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trong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cuộc</a:t>
            </a:r>
            <a:r>
              <a:rPr lang="en-US" sz="6000" b="1" dirty="0">
                <a:solidFill>
                  <a:srgbClr val="FF3300"/>
                </a:solidFill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3300"/>
                </a:solidFill>
                <a:cs typeface="Times New Roman" panose="02020603050405020304" pitchFamily="18" charset="0"/>
              </a:rPr>
              <a:t>sống</a:t>
            </a:r>
            <a:endParaRPr kumimoji="0" lang="en-US" sz="60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cs typeface="Times New Roman" panose="02020603050405020304" pitchFamily="18" charset="0"/>
            </a:endParaRPr>
          </a:p>
        </p:txBody>
      </p:sp>
      <p:pic>
        <p:nvPicPr>
          <p:cNvPr id="27" name="Picture 2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8888973" y="2876095"/>
            <a:ext cx="2941625" cy="404347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9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phic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11" y="1520"/>
            <a:ext cx="12317691" cy="6919564"/>
          </a:xfrm>
          <a:prstGeom prst="rect">
            <a:avLst/>
          </a:prstGeom>
        </p:spPr>
      </p:pic>
      <p:sp>
        <p:nvSpPr>
          <p:cNvPr id="85" name="Rectangle: Rounded Corners 84"/>
          <p:cNvSpPr/>
          <p:nvPr/>
        </p:nvSpPr>
        <p:spPr>
          <a:xfrm>
            <a:off x="533399" y="228600"/>
            <a:ext cx="11362099" cy="645884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AutoShape 2" descr="Khung thép chèn biển số xe ô tô theo phong cách châu âu giảm chỉ còn  199,000 đ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49" y="511002"/>
            <a:ext cx="10683875" cy="5789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phic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11" y="1520"/>
            <a:ext cx="12317691" cy="6919564"/>
          </a:xfrm>
          <a:prstGeom prst="rect">
            <a:avLst/>
          </a:prstGeom>
        </p:spPr>
      </p:pic>
      <p:sp>
        <p:nvSpPr>
          <p:cNvPr id="85" name="Rectangle: Rounded Corners 84"/>
          <p:cNvSpPr/>
          <p:nvPr/>
        </p:nvSpPr>
        <p:spPr>
          <a:xfrm>
            <a:off x="533399" y="228600"/>
            <a:ext cx="11362099" cy="645884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599" y="611532"/>
            <a:ext cx="9682953" cy="5217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Graphic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9611" y="1520"/>
            <a:ext cx="12317691" cy="6919564"/>
          </a:xfrm>
          <a:prstGeom prst="rect">
            <a:avLst/>
          </a:prstGeom>
        </p:spPr>
      </p:pic>
      <p:sp>
        <p:nvSpPr>
          <p:cNvPr id="85" name="Rectangle: Rounded Corners 84"/>
          <p:cNvSpPr/>
          <p:nvPr/>
        </p:nvSpPr>
        <p:spPr>
          <a:xfrm>
            <a:off x="533399" y="228600"/>
            <a:ext cx="11362099" cy="645884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2" name="AutoShape 2" descr="Khung thép chèn biển số xe ô tô theo phong cách châu âu giảm chỉ còn  199,000 đ"/>
          <p:cNvSpPr>
            <a:spLocks noChangeAspect="1" noChangeArrowheads="1"/>
          </p:cNvSpPr>
          <p:nvPr/>
        </p:nvSpPr>
        <p:spPr bwMode="auto">
          <a:xfrm>
            <a:off x="14446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4" name="Oval 2"/>
          <p:cNvSpPr>
            <a:spLocks noChangeArrowheads="1"/>
          </p:cNvSpPr>
          <p:nvPr/>
        </p:nvSpPr>
        <p:spPr bwMode="auto">
          <a:xfrm>
            <a:off x="4019550" y="3987800"/>
            <a:ext cx="260350" cy="520700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5" name="Picture 10" descr="Phone, Keyboard, Keypad, Dial, Telephone, Technolog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0669" y="926457"/>
            <a:ext cx="4327451" cy="5191083"/>
          </a:xfrm>
          <a:prstGeom prst="rect">
            <a:avLst/>
          </a:prstGeom>
          <a:noFill/>
          <a:ln w="228600" cap="sq" cmpd="thickThin">
            <a:solidFill>
              <a:srgbClr val="000000"/>
            </a:solidFill>
            <a:prstDash val="solid"/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8113" y="927100"/>
            <a:ext cx="4833937" cy="510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Rectangle: Rounded Corners 84"/>
          <p:cNvSpPr/>
          <p:nvPr/>
        </p:nvSpPr>
        <p:spPr>
          <a:xfrm>
            <a:off x="533399" y="228600"/>
            <a:ext cx="11362099" cy="6458844"/>
          </a:xfrm>
          <a:prstGeom prst="roundRect">
            <a:avLst/>
          </a:prstGeom>
          <a:solidFill>
            <a:schemeClr val="bg1">
              <a:alpha val="90000"/>
            </a:schemeClr>
          </a:solidFill>
          <a:ln w="38100">
            <a:solidFill>
              <a:srgbClr val="993300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1026" name="Picture 2" descr="80 đoạn, tuyến phố ở Đà Nẵng cấm đậu đỗ ô tô theo ngày chẵn, ngày lẻ |  VOV.VN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274" y="1031080"/>
            <a:ext cx="4937126" cy="3702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Đà Nẵng: Nhan nhản ô tô vi phạm đỗ xe ngày chẵn - lẻ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6025" y="1066800"/>
            <a:ext cx="4933950" cy="37004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217613" y="5117115"/>
          <a:ext cx="10271125" cy="1102360"/>
        </p:xfrm>
        <a:graphic>
          <a:graphicData uri="http://schemas.openxmlformats.org/drawingml/2006/table">
            <a:tbl>
              <a:tblPr/>
              <a:tblGrid>
                <a:gridCol w="10271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Biển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báo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P.131b -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Cấm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đỗ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xe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ngày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lẻ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(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trái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)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và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Biển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báo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P.131c -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Cấm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đỗ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xe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ngày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 </a:t>
                      </a:r>
                      <a:r>
                        <a:rPr lang="en-US" sz="3200" b="1" i="1" dirty="0" err="1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chẵn</a:t>
                      </a:r>
                      <a:r>
                        <a:rPr lang="en-US" sz="3200" b="1" i="1" dirty="0">
                          <a:solidFill>
                            <a:srgbClr val="0070C0"/>
                          </a:solidFill>
                          <a:effectLst/>
                          <a:latin typeface="Arial" panose="020B0604020202020204" pitchFamily="34" charset="0"/>
                        </a:rPr>
                        <a:t>.</a:t>
                      </a:r>
                    </a:p>
                  </a:txBody>
                  <a:tcPr marT="63500" marB="635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" y="2597728"/>
            <a:ext cx="3792682" cy="379268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5509862" y="282173"/>
            <a:ext cx="6381886" cy="657582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9831" y="1747211"/>
            <a:ext cx="5553937" cy="126807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" y="2597728"/>
            <a:ext cx="3792682" cy="379268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9862" y="282173"/>
            <a:ext cx="6381886" cy="65758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266931" y="1647825"/>
            <a:ext cx="63710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ln w="28575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VN-Hole Hearted" panose="020B0A06020104020203" pitchFamily="34" charset="0"/>
              </a:rPr>
              <a:t>HOẠT ĐỘNG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8" name="Picture 7" descr="Engineering drawing&#10;&#10;Description automatically generated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54347" b="94501" l="5121" r="29623">
                        <a14:foregroundMark x1="17466" y1="67772" x2="22830" y2="79620"/>
                        <a14:foregroundMark x1="19730" y1="65427" x2="19299" y2="74767"/>
                        <a14:foregroundMark x1="21429" y1="68419" x2="19030" y2="69470"/>
                        <a14:foregroundMark x1="16334" y1="69875" x2="13235" y2="70926"/>
                        <a14:foregroundMark x1="13801" y1="69672" x2="16604" y2="77315"/>
                        <a14:foregroundMark x1="5175" y1="72867" x2="7278" y2="73918"/>
                        <a14:foregroundMark x1="15337" y1="54387" x2="14771" y2="58431"/>
                        <a14:foregroundMark x1="15633" y1="88112" x2="17332" y2="89810"/>
                        <a14:foregroundMark x1="19865" y1="90457" x2="18958" y2="93351"/>
                        <a14:backgroundMark x1="18464" y1="93651" x2="19730" y2="94703"/>
                        <a14:backgroundMark x1="18464" y1="94056" x2="19730" y2="959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172" t="52068" r="67547" b="3181"/>
          <a:stretch>
            <a:fillRect/>
          </a:stretch>
        </p:blipFill>
        <p:spPr>
          <a:xfrm>
            <a:off x="0" y="2924174"/>
            <a:ext cx="3843937" cy="4055355"/>
          </a:xfrm>
          <a:prstGeom prst="rect">
            <a:avLst/>
          </a:prstGeom>
        </p:spPr>
      </p:pic>
      <p:sp>
        <p:nvSpPr>
          <p:cNvPr id="9" name="Speech Bubble: Rectangle with Corners Rounded 8"/>
          <p:cNvSpPr/>
          <p:nvPr/>
        </p:nvSpPr>
        <p:spPr>
          <a:xfrm flipH="1">
            <a:off x="2881756" y="333375"/>
            <a:ext cx="8872093" cy="2701772"/>
          </a:xfrm>
          <a:prstGeom prst="wedgeRoundRectCallout">
            <a:avLst>
              <a:gd name="adj1" fmla="val 43004"/>
              <a:gd name="adj2" fmla="val 70606"/>
              <a:gd name="adj3" fmla="val 16667"/>
            </a:avLst>
          </a:prstGeom>
          <a:solidFill>
            <a:schemeClr val="bg1"/>
          </a:solidFill>
          <a:ln w="177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Thử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thách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1: Thu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hoạch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dưa</a:t>
            </a:r>
            <a:r>
              <a:rPr lang="en-US" sz="3600" b="1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hấu</a:t>
            </a:r>
            <a:endParaRPr lang="en-US" sz="36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ctr">
              <a:defRPr/>
            </a:pP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em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hãy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để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bác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nông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dân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thu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hoạch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được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những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trái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dưa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hấu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tròn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này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nhé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13" name="Picture 12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150" y="4217363"/>
            <a:ext cx="1209675" cy="1188074"/>
          </a:xfrm>
          <a:prstGeom prst="rect">
            <a:avLst/>
          </a:prstGeom>
        </p:spPr>
      </p:pic>
      <p:pic>
        <p:nvPicPr>
          <p:cNvPr id="15" name="Picture 14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3500" y="4198313"/>
            <a:ext cx="1209675" cy="1188074"/>
          </a:xfrm>
          <a:prstGeom prst="rect">
            <a:avLst/>
          </a:prstGeom>
        </p:spPr>
      </p:pic>
      <p:pic>
        <p:nvPicPr>
          <p:cNvPr id="17" name="Picture 16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100" y="4207838"/>
            <a:ext cx="1209675" cy="1188074"/>
          </a:xfrm>
          <a:prstGeom prst="rect">
            <a:avLst/>
          </a:prstGeom>
        </p:spPr>
      </p:pic>
      <p:pic>
        <p:nvPicPr>
          <p:cNvPr id="18" name="Picture 17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4207838"/>
            <a:ext cx="1209675" cy="1188074"/>
          </a:xfrm>
          <a:prstGeom prst="rect">
            <a:avLst/>
          </a:prstGeom>
        </p:spPr>
      </p:pic>
      <p:pic>
        <p:nvPicPr>
          <p:cNvPr id="19" name="Picture 18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3550" y="4217363"/>
            <a:ext cx="1209675" cy="1188074"/>
          </a:xfrm>
          <a:prstGeom prst="rect">
            <a:avLst/>
          </a:prstGeom>
        </p:spPr>
      </p:pic>
      <p:pic>
        <p:nvPicPr>
          <p:cNvPr id="20" name="Graphic 1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6688678" y="4929898"/>
            <a:ext cx="2870937" cy="656728"/>
          </a:xfrm>
          <a:prstGeom prst="rect">
            <a:avLst/>
          </a:prstGeom>
        </p:spPr>
      </p:pic>
      <p:pic>
        <p:nvPicPr>
          <p:cNvPr id="21" name="Graphic 2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4881053" y="4929898"/>
            <a:ext cx="2870937" cy="656728"/>
          </a:xfrm>
          <a:prstGeom prst="rect">
            <a:avLst/>
          </a:prstGeom>
        </p:spPr>
      </p:pic>
      <p:pic>
        <p:nvPicPr>
          <p:cNvPr id="22" name="Graphic 2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219003" y="4929110"/>
            <a:ext cx="2870937" cy="656728"/>
          </a:xfrm>
          <a:prstGeom prst="rect">
            <a:avLst/>
          </a:prstGeom>
        </p:spPr>
      </p:pic>
      <p:pic>
        <p:nvPicPr>
          <p:cNvPr id="23" name="Graphic 2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8765128" y="4891798"/>
            <a:ext cx="2870937" cy="656728"/>
          </a:xfrm>
          <a:prstGeom prst="rect">
            <a:avLst/>
          </a:prstGeom>
        </p:spPr>
      </p:pic>
      <p:pic>
        <p:nvPicPr>
          <p:cNvPr id="24" name="Picture 23" descr="A picture containing text, font, graphics, design&#10;&#10;Description automatically generated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sp>
        <p:nvSpPr>
          <p:cNvPr id="25" name="Rectangle: Rounded Corners 24"/>
          <p:cNvSpPr/>
          <p:nvPr/>
        </p:nvSpPr>
        <p:spPr>
          <a:xfrm>
            <a:off x="513260" y="96291"/>
            <a:ext cx="11678740" cy="684759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1.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dưới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đây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chẵn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nào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là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lẻ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?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3867150" y="4217363"/>
            <a:ext cx="1209675" cy="1188074"/>
            <a:chOff x="3867150" y="4217363"/>
            <a:chExt cx="1209675" cy="1188074"/>
          </a:xfrm>
        </p:grpSpPr>
        <p:pic>
          <p:nvPicPr>
            <p:cNvPr id="13" name="Picture 12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7150" y="4217363"/>
              <a:ext cx="1209675" cy="1188074"/>
            </a:xfrm>
            <a:prstGeom prst="rect">
              <a:avLst/>
            </a:prstGeom>
          </p:spPr>
        </p:pic>
        <p:sp>
          <p:nvSpPr>
            <p:cNvPr id="28" name="TextBox 27"/>
            <p:cNvSpPr txBox="1"/>
            <p:nvPr/>
          </p:nvSpPr>
          <p:spPr>
            <a:xfrm>
              <a:off x="4133850" y="4467225"/>
              <a:ext cx="8096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12</a:t>
              </a: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5143500" y="4198313"/>
            <a:ext cx="1209675" cy="1188074"/>
            <a:chOff x="5143500" y="4198313"/>
            <a:chExt cx="1209675" cy="1188074"/>
          </a:xfrm>
        </p:grpSpPr>
        <p:pic>
          <p:nvPicPr>
            <p:cNvPr id="15" name="Picture 14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3500" y="4198313"/>
              <a:ext cx="1209675" cy="1188074"/>
            </a:xfrm>
            <a:prstGeom prst="rect">
              <a:avLst/>
            </a:prstGeom>
          </p:spPr>
        </p:pic>
        <p:sp>
          <p:nvSpPr>
            <p:cNvPr id="29" name="TextBox 28"/>
            <p:cNvSpPr txBox="1"/>
            <p:nvPr/>
          </p:nvSpPr>
          <p:spPr>
            <a:xfrm>
              <a:off x="5314950" y="4476750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315</a:t>
              </a:r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515100" y="4207838"/>
            <a:ext cx="1209675" cy="1188074"/>
            <a:chOff x="6515100" y="4207838"/>
            <a:chExt cx="1209675" cy="1188074"/>
          </a:xfrm>
        </p:grpSpPr>
        <p:pic>
          <p:nvPicPr>
            <p:cNvPr id="17" name="Picture 16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15100" y="4207838"/>
              <a:ext cx="1209675" cy="1188074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6724650" y="4448175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108</a:t>
              </a:r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7924800" y="4207838"/>
            <a:ext cx="1266825" cy="1188074"/>
            <a:chOff x="7924800" y="4207838"/>
            <a:chExt cx="1266825" cy="1188074"/>
          </a:xfrm>
        </p:grpSpPr>
        <p:pic>
          <p:nvPicPr>
            <p:cNvPr id="18" name="Picture 17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4800" y="4207838"/>
              <a:ext cx="1209675" cy="1188074"/>
            </a:xfrm>
            <a:prstGeom prst="rect">
              <a:avLst/>
            </a:prstGeom>
          </p:spPr>
        </p:pic>
        <p:sp>
          <p:nvSpPr>
            <p:cNvPr id="31" name="TextBox 30"/>
            <p:cNvSpPr txBox="1"/>
            <p:nvPr/>
          </p:nvSpPr>
          <p:spPr>
            <a:xfrm>
              <a:off x="8220075" y="4410075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71</a:t>
              </a:r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9353550" y="4217363"/>
            <a:ext cx="1257300" cy="1188074"/>
            <a:chOff x="9353550" y="4217363"/>
            <a:chExt cx="1257300" cy="1188074"/>
          </a:xfrm>
        </p:grpSpPr>
        <p:pic>
          <p:nvPicPr>
            <p:cNvPr id="19" name="Picture 18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53550" y="4217363"/>
              <a:ext cx="1209675" cy="1188074"/>
            </a:xfrm>
            <a:prstGeom prst="rect">
              <a:avLst/>
            </a:prstGeom>
          </p:spPr>
        </p:pic>
        <p:sp>
          <p:nvSpPr>
            <p:cNvPr id="33" name="TextBox 32"/>
            <p:cNvSpPr txBox="1"/>
            <p:nvPr/>
          </p:nvSpPr>
          <p:spPr>
            <a:xfrm>
              <a:off x="9639300" y="4400550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194</a:t>
              </a: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3552825" y="5488737"/>
            <a:ext cx="1209675" cy="1188074"/>
            <a:chOff x="3552825" y="5488737"/>
            <a:chExt cx="1209675" cy="1188074"/>
          </a:xfrm>
        </p:grpSpPr>
        <p:pic>
          <p:nvPicPr>
            <p:cNvPr id="2" name="Picture 1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52825" y="5488737"/>
              <a:ext cx="1209675" cy="1188074"/>
            </a:xfrm>
            <a:prstGeom prst="rect">
              <a:avLst/>
            </a:prstGeom>
          </p:spPr>
        </p:pic>
        <p:sp>
          <p:nvSpPr>
            <p:cNvPr id="34" name="TextBox 33"/>
            <p:cNvSpPr txBox="1"/>
            <p:nvPr/>
          </p:nvSpPr>
          <p:spPr>
            <a:xfrm>
              <a:off x="3771900" y="5705475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656</a:t>
              </a: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829175" y="5469687"/>
            <a:ext cx="1209675" cy="1188074"/>
            <a:chOff x="4829175" y="5469687"/>
            <a:chExt cx="1209675" cy="1188074"/>
          </a:xfrm>
        </p:grpSpPr>
        <p:pic>
          <p:nvPicPr>
            <p:cNvPr id="3" name="Picture 2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29175" y="5469687"/>
              <a:ext cx="1209675" cy="1188074"/>
            </a:xfrm>
            <a:prstGeom prst="rect">
              <a:avLst/>
            </a:prstGeom>
          </p:spPr>
        </p:pic>
        <p:sp>
          <p:nvSpPr>
            <p:cNvPr id="35" name="TextBox 34"/>
            <p:cNvSpPr txBox="1"/>
            <p:nvPr/>
          </p:nvSpPr>
          <p:spPr>
            <a:xfrm>
              <a:off x="5000625" y="5705475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649</a:t>
              </a:r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6200775" y="5479212"/>
            <a:ext cx="1285875" cy="1188074"/>
            <a:chOff x="6200775" y="5479212"/>
            <a:chExt cx="1285875" cy="1188074"/>
          </a:xfrm>
        </p:grpSpPr>
        <p:pic>
          <p:nvPicPr>
            <p:cNvPr id="5" name="Picture 4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0775" y="5479212"/>
              <a:ext cx="1209675" cy="1188074"/>
            </a:xfrm>
            <a:prstGeom prst="rect">
              <a:avLst/>
            </a:prstGeom>
          </p:spPr>
        </p:pic>
        <p:sp>
          <p:nvSpPr>
            <p:cNvPr id="36" name="TextBox 35"/>
            <p:cNvSpPr txBox="1"/>
            <p:nvPr/>
          </p:nvSpPr>
          <p:spPr>
            <a:xfrm>
              <a:off x="6515100" y="5667375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72</a:t>
              </a: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7610475" y="5479212"/>
            <a:ext cx="1209675" cy="1188074"/>
            <a:chOff x="7610475" y="5479212"/>
            <a:chExt cx="1209675" cy="1188074"/>
          </a:xfrm>
        </p:grpSpPr>
        <p:pic>
          <p:nvPicPr>
            <p:cNvPr id="6" name="Picture 5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0475" y="5479212"/>
              <a:ext cx="1209675" cy="1188074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7848600" y="5667375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113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9039225" y="5488737"/>
            <a:ext cx="1209675" cy="1188074"/>
            <a:chOff x="9039225" y="5488737"/>
            <a:chExt cx="1209675" cy="1188074"/>
          </a:xfrm>
        </p:grpSpPr>
        <p:pic>
          <p:nvPicPr>
            <p:cNvPr id="7" name="Picture 6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039225" y="5488737"/>
              <a:ext cx="1209675" cy="1188074"/>
            </a:xfrm>
            <a:prstGeom prst="rect">
              <a:avLst/>
            </a:prstGeom>
          </p:spPr>
        </p:pic>
        <p:sp>
          <p:nvSpPr>
            <p:cNvPr id="38" name="TextBox 37"/>
            <p:cNvSpPr txBox="1"/>
            <p:nvPr/>
          </p:nvSpPr>
          <p:spPr>
            <a:xfrm>
              <a:off x="9258300" y="5619750"/>
              <a:ext cx="97155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b="1" dirty="0">
                  <a:solidFill>
                    <a:schemeClr val="bg1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107</a:t>
              </a:r>
            </a:p>
          </p:txBody>
        </p:sp>
      </p:grpSp>
      <p:pic>
        <p:nvPicPr>
          <p:cNvPr id="49" name="Graphic 4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688678" y="4929898"/>
            <a:ext cx="2870937" cy="656728"/>
          </a:xfrm>
          <a:prstGeom prst="rect">
            <a:avLst/>
          </a:prstGeom>
        </p:spPr>
      </p:pic>
      <p:pic>
        <p:nvPicPr>
          <p:cNvPr id="50" name="Graphic 4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881053" y="4929898"/>
            <a:ext cx="2870937" cy="656728"/>
          </a:xfrm>
          <a:prstGeom prst="rect">
            <a:avLst/>
          </a:prstGeom>
        </p:spPr>
      </p:pic>
      <p:pic>
        <p:nvPicPr>
          <p:cNvPr id="51" name="Graphic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219003" y="4929110"/>
            <a:ext cx="2870937" cy="656728"/>
          </a:xfrm>
          <a:prstGeom prst="rect">
            <a:avLst/>
          </a:prstGeom>
        </p:spPr>
      </p:pic>
      <p:pic>
        <p:nvPicPr>
          <p:cNvPr id="52" name="Graphic 5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765128" y="4891798"/>
            <a:ext cx="2870937" cy="656728"/>
          </a:xfrm>
          <a:prstGeom prst="rect">
            <a:avLst/>
          </a:prstGeom>
        </p:spPr>
      </p:pic>
      <p:pic>
        <p:nvPicPr>
          <p:cNvPr id="53" name="Graphic 5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374353" y="6201272"/>
            <a:ext cx="2870937" cy="656728"/>
          </a:xfrm>
          <a:prstGeom prst="rect">
            <a:avLst/>
          </a:prstGeom>
        </p:spPr>
      </p:pic>
      <p:pic>
        <p:nvPicPr>
          <p:cNvPr id="54" name="Graphic 5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4566728" y="6201272"/>
            <a:ext cx="2870937" cy="656728"/>
          </a:xfrm>
          <a:prstGeom prst="rect">
            <a:avLst/>
          </a:prstGeom>
        </p:spPr>
      </p:pic>
      <p:pic>
        <p:nvPicPr>
          <p:cNvPr id="55" name="Graphic 5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904678" y="6200484"/>
            <a:ext cx="2870937" cy="656728"/>
          </a:xfrm>
          <a:prstGeom prst="rect">
            <a:avLst/>
          </a:prstGeom>
        </p:spPr>
      </p:pic>
      <p:pic>
        <p:nvPicPr>
          <p:cNvPr id="56" name="Graphic 5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8450803" y="6125072"/>
            <a:ext cx="2870937" cy="656728"/>
          </a:xfrm>
          <a:prstGeom prst="rect">
            <a:avLst/>
          </a:prstGeom>
        </p:spPr>
      </p:pic>
      <p:grpSp>
        <p:nvGrpSpPr>
          <p:cNvPr id="59" name="Group 58"/>
          <p:cNvGrpSpPr/>
          <p:nvPr/>
        </p:nvGrpSpPr>
        <p:grpSpPr>
          <a:xfrm>
            <a:off x="0" y="1824718"/>
            <a:ext cx="4957099" cy="2479660"/>
            <a:chOff x="104775" y="1748518"/>
            <a:chExt cx="4957099" cy="2479660"/>
          </a:xfrm>
        </p:grpSpPr>
        <p:pic>
          <p:nvPicPr>
            <p:cNvPr id="60" name="Picture 2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 flipH="1">
              <a:off x="104775" y="1748518"/>
              <a:ext cx="4957099" cy="2479660"/>
            </a:xfrm>
            <a:prstGeom prst="rect">
              <a:avLst/>
            </a:prstGeom>
          </p:spPr>
        </p:pic>
        <p:sp>
          <p:nvSpPr>
            <p:cNvPr id="61" name="TextBox 60"/>
            <p:cNvSpPr txBox="1"/>
            <p:nvPr/>
          </p:nvSpPr>
          <p:spPr>
            <a:xfrm>
              <a:off x="1952625" y="2238375"/>
              <a:ext cx="164782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>
                  <a:highlight>
                    <a:srgbClr val="FFFF00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3600" dirty="0">
                  <a:highlight>
                    <a:srgbClr val="FFFF00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highlight>
                    <a:srgbClr val="FFFF00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chẵn</a:t>
              </a:r>
              <a:endParaRPr lang="en-US" sz="36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7016804" y="1767568"/>
            <a:ext cx="5275872" cy="2479660"/>
            <a:chOff x="7226354" y="1300843"/>
            <a:chExt cx="5275872" cy="2479660"/>
          </a:xfrm>
        </p:grpSpPr>
        <p:pic>
          <p:nvPicPr>
            <p:cNvPr id="63" name="Picture 26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7226354" y="1300843"/>
              <a:ext cx="5275872" cy="2479660"/>
            </a:xfrm>
            <a:prstGeom prst="rect">
              <a:avLst/>
            </a:prstGeom>
          </p:spPr>
        </p:pic>
        <p:sp>
          <p:nvSpPr>
            <p:cNvPr id="64" name="TextBox 63"/>
            <p:cNvSpPr txBox="1"/>
            <p:nvPr/>
          </p:nvSpPr>
          <p:spPr>
            <a:xfrm>
              <a:off x="9210675" y="1781175"/>
              <a:ext cx="14097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err="1">
                  <a:highlight>
                    <a:srgbClr val="FFFF00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3600" dirty="0">
                  <a:highlight>
                    <a:srgbClr val="FFFF00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600" dirty="0" err="1">
                  <a:highlight>
                    <a:srgbClr val="FFFF00"/>
                  </a:highlight>
                  <a:latin typeface="Calibri" panose="020F0502020204030204" pitchFamily="34" charset="0"/>
                  <a:cs typeface="Calibri" panose="020F0502020204030204" pitchFamily="34" charset="0"/>
                </a:rPr>
                <a:t>lẻ</a:t>
              </a:r>
              <a:endParaRPr lang="en-US" sz="3600" dirty="0"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3.7037E-7 L -0.2293 -0.476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471" y="-2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2.59259E-6 L 0.21524 -0.4516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55" y="-2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48148E-6 L -0.41445 -0.48634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729" y="-2432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48148E-6 L 0.04024 -0.47662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5" y="-2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-3.7037E-7 L -0.60781 -0.4988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391" y="-2495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44444E-6 L -0.0418 -0.6729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96" y="-3365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2.22222E-6 L 0.24493 -0.6770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240" y="-3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33333E-6 L -0.3332 -0.6576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67" y="-328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3.33333E-6 L 0.09648 -0.67986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18" y="-3400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4.44444E-6 L 0.06132 -0.6715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060" y="-335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39" name="Graphic 3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7279561" y="4967998"/>
            <a:ext cx="2870937" cy="656728"/>
          </a:xfrm>
          <a:prstGeom prst="rect">
            <a:avLst/>
          </a:prstGeom>
        </p:spPr>
      </p:pic>
      <p:pic>
        <p:nvPicPr>
          <p:cNvPr id="40" name="Graphic 3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231353" y="4967998"/>
            <a:ext cx="2870937" cy="656728"/>
          </a:xfrm>
          <a:prstGeom prst="rect">
            <a:avLst/>
          </a:prstGeom>
        </p:spPr>
      </p:pic>
      <p:pic>
        <p:nvPicPr>
          <p:cNvPr id="41" name="Graphic 4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423728" y="4967998"/>
            <a:ext cx="2870937" cy="656728"/>
          </a:xfrm>
          <a:prstGeom prst="rect">
            <a:avLst/>
          </a:prstGeom>
        </p:spPr>
      </p:pic>
      <p:pic>
        <p:nvPicPr>
          <p:cNvPr id="42" name="Graphic 4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1761678" y="4967210"/>
            <a:ext cx="2870937" cy="65672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>
            <a:fillRect/>
          </a:stretch>
        </p:blipFill>
        <p:spPr>
          <a:xfrm>
            <a:off x="5082019" y="2934513"/>
            <a:ext cx="992863" cy="16129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>
            <a:fillRect/>
          </a:stretch>
        </p:blipFill>
        <p:spPr>
          <a:xfrm>
            <a:off x="1910948" y="3429000"/>
            <a:ext cx="763475" cy="12020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>
            <a:fillRect/>
          </a:stretch>
        </p:blipFill>
        <p:spPr>
          <a:xfrm>
            <a:off x="3055436" y="3334635"/>
            <a:ext cx="1262827" cy="1319463"/>
          </a:xfrm>
          <a:prstGeom prst="rect">
            <a:avLst/>
          </a:prstGeom>
        </p:spPr>
      </p:pic>
      <p:pic>
        <p:nvPicPr>
          <p:cNvPr id="50" name="Picture 29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>
            <a:off x="6244198" y="383800"/>
            <a:ext cx="4023143" cy="29582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16619" y="790905"/>
            <a:ext cx="3844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Chúc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mừng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đã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thu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vườn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dưa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hấu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3D7D4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86350" y="3807788"/>
            <a:ext cx="1209675" cy="1188074"/>
          </a:xfrm>
          <a:prstGeom prst="rect">
            <a:avLst/>
          </a:prstGeom>
        </p:spPr>
      </p:pic>
      <p:pic>
        <p:nvPicPr>
          <p:cNvPr id="6" name="Picture 5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425" y="3779213"/>
            <a:ext cx="1209675" cy="1188074"/>
          </a:xfrm>
          <a:prstGeom prst="rect">
            <a:avLst/>
          </a:prstGeom>
        </p:spPr>
      </p:pic>
      <p:pic>
        <p:nvPicPr>
          <p:cNvPr id="7" name="Picture 6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3750638"/>
            <a:ext cx="1209675" cy="1188074"/>
          </a:xfrm>
          <a:prstGeom prst="rect">
            <a:avLst/>
          </a:prstGeom>
        </p:spPr>
      </p:pic>
      <p:pic>
        <p:nvPicPr>
          <p:cNvPr id="8" name="Picture 7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9300" y="3283913"/>
            <a:ext cx="1209675" cy="1188074"/>
          </a:xfrm>
          <a:prstGeom prst="rect">
            <a:avLst/>
          </a:prstGeom>
        </p:spPr>
      </p:pic>
      <p:pic>
        <p:nvPicPr>
          <p:cNvPr id="9" name="Picture 26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4159304" y="4386943"/>
            <a:ext cx="5275872" cy="2479660"/>
          </a:xfrm>
          <a:prstGeom prst="rect">
            <a:avLst/>
          </a:prstGeom>
        </p:spPr>
      </p:pic>
      <p:pic>
        <p:nvPicPr>
          <p:cNvPr id="10" name="Picture 1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15475" y="2118615"/>
            <a:ext cx="2582779" cy="35502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nền" descr="A picture containing text&#10;&#10;Description automatically generated"/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0613" cy="6858000"/>
          </a:xfrm>
        </p:spPr>
      </p:pic>
      <p:pic>
        <p:nvPicPr>
          <p:cNvPr id="7" name="Hình nền 2" descr="A picture containing text&#10;&#10;Description automatically generated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6" name="Picture 15" descr="Icon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0035" y="4477138"/>
            <a:ext cx="2737965" cy="2368229"/>
          </a:xfrm>
          <a:prstGeom prst="rect">
            <a:avLst/>
          </a:prstGeom>
        </p:spPr>
      </p:pic>
      <p:pic>
        <p:nvPicPr>
          <p:cNvPr id="9" name="Picture 8" descr="A picture containing text&#10;&#10;Description automatically generated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3" r="22352"/>
          <a:stretch>
            <a:fillRect/>
          </a:stretch>
        </p:blipFill>
        <p:spPr>
          <a:xfrm rot="190983">
            <a:off x="-285232" y="2817716"/>
            <a:ext cx="3486362" cy="4232506"/>
          </a:xfrm>
          <a:prstGeom prst="rect">
            <a:avLst/>
          </a:prstGeom>
        </p:spPr>
      </p:pic>
      <p:sp>
        <p:nvSpPr>
          <p:cNvPr id="2" name="Speech Bubble: Rectangle with Corners Rounded 1"/>
          <p:cNvSpPr/>
          <p:nvPr/>
        </p:nvSpPr>
        <p:spPr>
          <a:xfrm flipH="1">
            <a:off x="729101" y="136663"/>
            <a:ext cx="8872093" cy="2276061"/>
          </a:xfrm>
          <a:prstGeom prst="wedgeRoundRectCallout">
            <a:avLst>
              <a:gd name="adj1" fmla="val 37529"/>
              <a:gd name="adj2" fmla="val 70606"/>
              <a:gd name="adj3" fmla="val 16667"/>
            </a:avLst>
          </a:prstGeom>
          <a:solidFill>
            <a:schemeClr val="bg1"/>
          </a:solidFill>
          <a:ln w="1778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Thử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2: Thu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táo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Những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trái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táo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thơm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ngon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trên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cây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chín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rồi</a:t>
            </a: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giúp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dân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hoạch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em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hãy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hoàn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thành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bài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tập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2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29500" y="1924549"/>
            <a:ext cx="4953264" cy="493345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nền" descr="A picture containing text&#10;&#10;Description automatically generated"/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0613" cy="6858000"/>
          </a:xfrm>
        </p:spPr>
      </p:pic>
      <p:pic>
        <p:nvPicPr>
          <p:cNvPr id="4" name="Cây táo" descr="Icon&#10;&#10;Description automatically generated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8" t="8320" r="6300" b="6381"/>
          <a:stretch>
            <a:fillRect/>
          </a:stretch>
        </p:blipFill>
        <p:spPr>
          <a:xfrm>
            <a:off x="6305549" y="957738"/>
            <a:ext cx="5884367" cy="5862161"/>
          </a:xfrm>
          <a:prstGeom prst="rect">
            <a:avLst/>
          </a:prstGeom>
        </p:spPr>
      </p:pic>
      <p:pic>
        <p:nvPicPr>
          <p:cNvPr id="5" name="Trái táo số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6163" y="2282513"/>
            <a:ext cx="762066" cy="847417"/>
          </a:xfrm>
          <a:prstGeom prst="rect">
            <a:avLst/>
          </a:prstGeom>
        </p:spPr>
      </p:pic>
      <p:pic>
        <p:nvPicPr>
          <p:cNvPr id="7" name="Trái táo số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9868" y="3199916"/>
            <a:ext cx="762066" cy="853514"/>
          </a:xfrm>
          <a:prstGeom prst="rect">
            <a:avLst/>
          </a:prstGeom>
        </p:spPr>
      </p:pic>
      <p:pic>
        <p:nvPicPr>
          <p:cNvPr id="8" name="Trái táo số 3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179530" y="3142766"/>
            <a:ext cx="755970" cy="847417"/>
          </a:xfrm>
          <a:prstGeom prst="rect">
            <a:avLst/>
          </a:prstGeom>
        </p:spPr>
      </p:pic>
      <p:pic>
        <p:nvPicPr>
          <p:cNvPr id="9" name="Trái táo số 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474151" y="3005291"/>
            <a:ext cx="762066" cy="847417"/>
          </a:xfrm>
          <a:prstGeom prst="rect">
            <a:avLst/>
          </a:prstGeom>
        </p:spPr>
      </p:pic>
      <p:pic>
        <p:nvPicPr>
          <p:cNvPr id="10" name="Trái táo số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85309" y="1893908"/>
            <a:ext cx="762066" cy="847417"/>
          </a:xfrm>
          <a:prstGeom prst="rect">
            <a:avLst/>
          </a:prstGeom>
        </p:spPr>
      </p:pic>
      <p:pic>
        <p:nvPicPr>
          <p:cNvPr id="11" name="Trái táo số 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171719" y="1361659"/>
            <a:ext cx="762066" cy="847417"/>
          </a:xfrm>
          <a:prstGeom prst="rect">
            <a:avLst/>
          </a:prstGeom>
        </p:spPr>
      </p:pic>
      <p:pic>
        <p:nvPicPr>
          <p:cNvPr id="12" name="Trái táo số 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046819" y="2858294"/>
            <a:ext cx="762066" cy="847417"/>
          </a:xfrm>
          <a:prstGeom prst="rect">
            <a:avLst/>
          </a:prstGeom>
        </p:spPr>
      </p:pic>
      <p:pic>
        <p:nvPicPr>
          <p:cNvPr id="13" name="Trái táo số 10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472276" y="2043914"/>
            <a:ext cx="847417" cy="865707"/>
          </a:xfrm>
          <a:prstGeom prst="rect">
            <a:avLst/>
          </a:prstGeom>
        </p:spPr>
      </p:pic>
      <p:pic>
        <p:nvPicPr>
          <p:cNvPr id="14" name="Trái táo số 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0429727" y="3623624"/>
            <a:ext cx="762066" cy="853514"/>
          </a:xfrm>
          <a:prstGeom prst="rect">
            <a:avLst/>
          </a:prstGeom>
        </p:spPr>
      </p:pic>
      <p:pic>
        <p:nvPicPr>
          <p:cNvPr id="15" name="Trái táo số 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757511" y="2043914"/>
            <a:ext cx="755970" cy="847417"/>
          </a:xfrm>
          <a:prstGeom prst="rect">
            <a:avLst/>
          </a:prstGeom>
        </p:spPr>
      </p:pic>
      <p:pic>
        <p:nvPicPr>
          <p:cNvPr id="16" name="Picture 15" descr="A picture containing text&#10;&#10;Description automatically generated"/>
          <p:cNvPicPr>
            <a:picLocks noChangeAspect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13" r="22352"/>
          <a:stretch>
            <a:fillRect/>
          </a:stretch>
        </p:blipFill>
        <p:spPr>
          <a:xfrm rot="190983">
            <a:off x="1367245" y="2805587"/>
            <a:ext cx="3486362" cy="4232506"/>
          </a:xfrm>
          <a:prstGeom prst="rect">
            <a:avLst/>
          </a:prstGeom>
        </p:spPr>
      </p:pic>
      <p:sp>
        <p:nvSpPr>
          <p:cNvPr id="17" name="Rectangle: Rounded Corners 16"/>
          <p:cNvSpPr/>
          <p:nvPr/>
        </p:nvSpPr>
        <p:spPr>
          <a:xfrm>
            <a:off x="351335" y="143916"/>
            <a:ext cx="9592765" cy="684759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2.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Nêu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chẵn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lẻ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tia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dưới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đây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33375" y="933449"/>
            <a:ext cx="7972921" cy="676275"/>
          </a:xfrm>
          <a:prstGeom prst="rect">
            <a:avLst/>
          </a:prstGeom>
        </p:spPr>
      </p:pic>
      <p:sp>
        <p:nvSpPr>
          <p:cNvPr id="29" name="Oval 28"/>
          <p:cNvSpPr/>
          <p:nvPr/>
        </p:nvSpPr>
        <p:spPr>
          <a:xfrm>
            <a:off x="400050" y="1133475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7575288" y="3596963"/>
            <a:ext cx="762066" cy="847417"/>
            <a:chOff x="7575288" y="3596963"/>
            <a:chExt cx="762066" cy="847417"/>
          </a:xfrm>
        </p:grpSpPr>
        <p:pic>
          <p:nvPicPr>
            <p:cNvPr id="34" name="Trái táo số 1">
              <a:hlinkClick r:id="rId18" action="ppaction://hlinksldjump"/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575288" y="3596963"/>
              <a:ext cx="762066" cy="847417"/>
            </a:xfrm>
            <a:prstGeom prst="rect">
              <a:avLst/>
            </a:prstGeom>
          </p:spPr>
        </p:pic>
        <p:sp>
          <p:nvSpPr>
            <p:cNvPr id="35" name="Oval 34"/>
            <p:cNvSpPr/>
            <p:nvPr/>
          </p:nvSpPr>
          <p:spPr>
            <a:xfrm>
              <a:off x="7810500" y="3895725"/>
              <a:ext cx="219075" cy="323850"/>
            </a:xfrm>
            <a:prstGeom prst="ellipse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24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0</a:t>
              </a:r>
            </a:p>
          </p:txBody>
        </p:sp>
      </p:grpSp>
      <p:pic>
        <p:nvPicPr>
          <p:cNvPr id="36" name="Picture 35" descr="Icon&#10;&#10;Description automatically generated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8585" y="4489771"/>
            <a:ext cx="2737965" cy="2368229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4962525" y="5743575"/>
            <a:ext cx="2066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chẵn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 descr="Icon&#10;&#10;Description automatically generated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3685" y="4489771"/>
            <a:ext cx="2737965" cy="2368229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7677150" y="5762625"/>
            <a:ext cx="20669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lẻ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971550" y="1143000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" name="Oval 40"/>
          <p:cNvSpPr/>
          <p:nvPr/>
        </p:nvSpPr>
        <p:spPr>
          <a:xfrm>
            <a:off x="1562100" y="1162050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2152650" y="1171575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Oval 42"/>
          <p:cNvSpPr/>
          <p:nvPr/>
        </p:nvSpPr>
        <p:spPr>
          <a:xfrm>
            <a:off x="2724150" y="1181100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Oval 43"/>
          <p:cNvSpPr/>
          <p:nvPr/>
        </p:nvSpPr>
        <p:spPr>
          <a:xfrm>
            <a:off x="3257550" y="1162050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Oval 44"/>
          <p:cNvSpPr/>
          <p:nvPr/>
        </p:nvSpPr>
        <p:spPr>
          <a:xfrm>
            <a:off x="3829050" y="1171575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Oval 46"/>
          <p:cNvSpPr/>
          <p:nvPr/>
        </p:nvSpPr>
        <p:spPr>
          <a:xfrm>
            <a:off x="4410075" y="1162050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Oval 47"/>
          <p:cNvSpPr/>
          <p:nvPr/>
        </p:nvSpPr>
        <p:spPr>
          <a:xfrm>
            <a:off x="5029200" y="1171575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Oval 48"/>
          <p:cNvSpPr/>
          <p:nvPr/>
        </p:nvSpPr>
        <p:spPr>
          <a:xfrm>
            <a:off x="5562600" y="1143000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Oval 49"/>
          <p:cNvSpPr/>
          <p:nvPr/>
        </p:nvSpPr>
        <p:spPr>
          <a:xfrm>
            <a:off x="6181725" y="1162050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2" name="Oval 51"/>
          <p:cNvSpPr/>
          <p:nvPr/>
        </p:nvSpPr>
        <p:spPr>
          <a:xfrm>
            <a:off x="6724650" y="1171575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Oval 53"/>
          <p:cNvSpPr/>
          <p:nvPr/>
        </p:nvSpPr>
        <p:spPr>
          <a:xfrm>
            <a:off x="7334250" y="1181100"/>
            <a:ext cx="361950" cy="42862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5" name="Picture 54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703654" y="2128991"/>
            <a:ext cx="804742" cy="847417"/>
          </a:xfrm>
          <a:prstGeom prst="rect">
            <a:avLst/>
          </a:prstGeom>
        </p:spPr>
      </p:pic>
      <p:pic>
        <p:nvPicPr>
          <p:cNvPr id="63" name="Picture 62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932129" y="3729191"/>
            <a:ext cx="804742" cy="847417"/>
          </a:xfrm>
          <a:prstGeom prst="rect">
            <a:avLst/>
          </a:prstGeom>
        </p:spPr>
      </p:pic>
      <p:sp>
        <p:nvSpPr>
          <p:cNvPr id="64" name="TextBox 63"/>
          <p:cNvSpPr txBox="1"/>
          <p:nvPr/>
        </p:nvSpPr>
        <p:spPr>
          <a:xfrm>
            <a:off x="1400176" y="1926193"/>
            <a:ext cx="63436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Pattaya" panose="00000500000000000000" pitchFamily="2" charset="-34"/>
                <a:cs typeface="Pattaya" panose="00000500000000000000" pitchFamily="2" charset="-34"/>
              </a:rPr>
              <a:t>Hương</a:t>
            </a:r>
            <a:r>
              <a:rPr lang="en-US" sz="3200" dirty="0">
                <a:latin typeface="Pattaya" panose="00000500000000000000" pitchFamily="2" charset="-34"/>
                <a:cs typeface="Pattaya" panose="00000500000000000000" pitchFamily="2" charset="-34"/>
              </a:rPr>
              <a:t> </a:t>
            </a:r>
            <a:r>
              <a:rPr lang="en-US" sz="3200" dirty="0" err="1">
                <a:latin typeface="Pattaya" panose="00000500000000000000" pitchFamily="2" charset="-34"/>
                <a:cs typeface="Pattaya" panose="00000500000000000000" pitchFamily="2" charset="-34"/>
              </a:rPr>
              <a:t>Thảo</a:t>
            </a:r>
            <a:r>
              <a:rPr lang="en-US" sz="3200" dirty="0">
                <a:latin typeface="Pattaya" panose="00000500000000000000" pitchFamily="2" charset="-34"/>
                <a:cs typeface="Pattaya" panose="00000500000000000000" pitchFamily="2" charset="-34"/>
              </a:rPr>
              <a:t> – </a:t>
            </a:r>
            <a:r>
              <a:rPr lang="en-US" sz="3200" dirty="0" err="1">
                <a:latin typeface="Pattaya" panose="00000500000000000000" pitchFamily="2" charset="-34"/>
                <a:cs typeface="Pattaya" panose="00000500000000000000" pitchFamily="2" charset="-34"/>
              </a:rPr>
              <a:t>Zalo</a:t>
            </a:r>
            <a:r>
              <a:rPr lang="en-US" sz="3200" dirty="0">
                <a:latin typeface="Pattaya" panose="00000500000000000000" pitchFamily="2" charset="-34"/>
                <a:cs typeface="Pattaya" panose="00000500000000000000" pitchFamily="2" charset="-34"/>
              </a:rPr>
              <a:t> 0972.115.126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6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6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59259E-6 L -0.23932 0.2206 " pathEditMode="relative" rAng="0" ptsTypes="AA">
                                      <p:cBhvr>
                                        <p:cTn id="8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966" y="1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4.07407E-6 L 0.03724 0.40949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62" y="2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-0.13711 0.26991 " pathEditMode="relative" rAng="0" ptsTypes="AA">
                                      <p:cBhvr>
                                        <p:cTn id="10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862" y="1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1.11111E-6 L -0.02994 0.27569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7" y="137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0 L -0.33333 0.29444 " pathEditMode="relative" rAng="0" ptsTypes="AA">
                                      <p:cBhvr>
                                        <p:cTn id="119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667" y="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2.96296E-6 L 0.03959 0.45648 " pathEditMode="relative" rAng="0" ptsTypes="AA">
                                      <p:cBhvr>
                                        <p:cTn id="12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28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2.22222E-6 L -0.43893 0.31597 " pathEditMode="relative" rAng="0" ptsTypes="AA">
                                      <p:cBhvr>
                                        <p:cTn id="1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953" y="15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7.40741E-7 L -0.14375 0.20949 " pathEditMode="relative" rAng="0" ptsTypes="AA">
                                      <p:cBhvr>
                                        <p:cTn id="14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187" y="10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2.22222E-6 L -0.21888 0.4375 " pathEditMode="relative" rAng="0" ptsTypes="AA">
                                      <p:cBhvr>
                                        <p:cTn id="1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951" y="2187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54167E-6 3.33333E-6 L 0.0017 0.54097 " pathEditMode="relative" rAng="0" ptsTypes="AA">
                                      <p:cBhvr>
                                        <p:cTn id="16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27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" fill="hold">
                      <p:stCondLst>
                        <p:cond delay="indefinite"/>
                      </p:stCondLst>
                      <p:childTnLst>
                        <p:par>
                          <p:cTn id="171" fill="hold">
                            <p:stCondLst>
                              <p:cond delay="0"/>
                            </p:stCondLst>
                            <p:childTnLst>
                              <p:par>
                                <p:cTn id="17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11111E-6 L -0.32344 0.43889 " pathEditMode="relative" rAng="0" ptsTypes="AA">
                                      <p:cBhvr>
                                        <p:cTn id="17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72" y="219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-2.22222E-6 L -0.10078 0.36528 " pathEditMode="relative" rAng="0" ptsTypes="AA">
                                      <p:cBhvr>
                                        <p:cTn id="18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39" y="1826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4.44444E-6 L -0.26641 0.13055 " pathEditMode="relative" rAng="0" ptsTypes="AA">
                                      <p:cBhvr>
                                        <p:cTn id="191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320" y="65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  <p:bldP spid="47" grpId="0" animBg="1"/>
      <p:bldP spid="48" grpId="0" animBg="1"/>
      <p:bldP spid="49" grpId="0" animBg="1"/>
      <p:bldP spid="50" grpId="0" animBg="1"/>
      <p:bldP spid="52" grpId="0" animBg="1"/>
      <p:bldP spid="5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50" name="Picture 29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6244198" y="383800"/>
            <a:ext cx="4023143" cy="295828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316619" y="790905"/>
            <a:ext cx="384432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Cảm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ơn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các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bạn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đã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giúp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thu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hoạch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táo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36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36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3D7D4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10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515475" y="2118615"/>
            <a:ext cx="2582779" cy="3550210"/>
          </a:xfrm>
          <a:prstGeom prst="rect">
            <a:avLst/>
          </a:prstGeom>
        </p:spPr>
      </p:pic>
      <p:pic>
        <p:nvPicPr>
          <p:cNvPr id="20" name="Dâu trl Đú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>
            <a:fillRect/>
          </a:stretch>
        </p:blipFill>
        <p:spPr>
          <a:xfrm>
            <a:off x="4930212" y="4711744"/>
            <a:ext cx="1299138" cy="1434167"/>
          </a:xfrm>
          <a:prstGeom prst="rect">
            <a:avLst/>
          </a:prstGeom>
        </p:spPr>
      </p:pic>
      <p:pic>
        <p:nvPicPr>
          <p:cNvPr id="21" name="Dâu trl Đú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>
            <a:fillRect/>
          </a:stretch>
        </p:blipFill>
        <p:spPr>
          <a:xfrm>
            <a:off x="5949387" y="4797469"/>
            <a:ext cx="1299138" cy="1434167"/>
          </a:xfrm>
          <a:prstGeom prst="rect">
            <a:avLst/>
          </a:prstGeom>
        </p:spPr>
      </p:pic>
      <p:pic>
        <p:nvPicPr>
          <p:cNvPr id="22" name="Dâu trl Đú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>
            <a:fillRect/>
          </a:stretch>
        </p:blipFill>
        <p:spPr>
          <a:xfrm>
            <a:off x="6692337" y="4730794"/>
            <a:ext cx="1299138" cy="1434167"/>
          </a:xfrm>
          <a:prstGeom prst="rect">
            <a:avLst/>
          </a:prstGeom>
        </p:spPr>
      </p:pic>
      <p:pic>
        <p:nvPicPr>
          <p:cNvPr id="23" name="Dâu trl Đú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08" r="4708"/>
          <a:stretch>
            <a:fillRect/>
          </a:stretch>
        </p:blipFill>
        <p:spPr>
          <a:xfrm>
            <a:off x="5711262" y="4311694"/>
            <a:ext cx="1299138" cy="1434167"/>
          </a:xfrm>
          <a:prstGeom prst="rect">
            <a:avLst/>
          </a:prstGeom>
        </p:spPr>
      </p:pic>
      <p:pic>
        <p:nvPicPr>
          <p:cNvPr id="28" name="Picture 27" descr="Icon&#10;&#10;Description automatically generated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710" y="3883657"/>
            <a:ext cx="3240490" cy="2802893"/>
          </a:xfrm>
          <a:prstGeom prst="rect">
            <a:avLst/>
          </a:prstGeom>
        </p:spPr>
      </p:pic>
      <p:pic>
        <p:nvPicPr>
          <p:cNvPr id="29" name="Picture 28" descr="A picture containing text, font, graphics, design&#10;&#10;Description automatically generated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" y="2597728"/>
            <a:ext cx="3792682" cy="379268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509862" y="282173"/>
            <a:ext cx="6381886" cy="65758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457306" y="1647825"/>
            <a:ext cx="637101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1" i="0" u="none" strike="noStrike" kern="1200" cap="none" spc="0" normalizeH="0" baseline="0" noProof="0" dirty="0">
                <a:ln w="28575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ea typeface="+mn-ea"/>
                <a:cs typeface="+mn-cs"/>
              </a:rPr>
              <a:t>CỦNG</a:t>
            </a:r>
            <a:r>
              <a:rPr kumimoji="0" lang="en-US" sz="8000" b="1" i="0" u="none" strike="noStrike" kern="1200" cap="none" spc="0" normalizeH="0" noProof="0" dirty="0">
                <a:ln w="28575"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SVN-Hole Hearted" panose="020B0A06020104020203" pitchFamily="34" charset="0"/>
                <a:ea typeface="+mn-ea"/>
                <a:cs typeface="+mn-cs"/>
              </a:rPr>
              <a:t> CỐ</a:t>
            </a:r>
            <a:endParaRPr kumimoji="0" lang="en-US" sz="8000" b="1" i="0" u="none" strike="noStrike" kern="1200" cap="none" spc="0" normalizeH="0" baseline="0" noProof="0" dirty="0">
              <a:ln w="28575">
                <a:solidFill>
                  <a:sysClr val="windowText" lastClr="000000"/>
                </a:solidFill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SVN-Hole Hearted" panose="020B0A06020104020203" pitchFamily="34" charset="0"/>
              <a:ea typeface="+mn-ea"/>
              <a:cs typeface="+mn-cs"/>
            </a:endParaRPr>
          </a:p>
        </p:txBody>
      </p:sp>
      <p:pic>
        <p:nvPicPr>
          <p:cNvPr id="4" name="Picture 3" descr="A picture containing text, font, graphics, design&#10;&#10;Description automatically generated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grpSp>
        <p:nvGrpSpPr>
          <p:cNvPr id="88" name="Group 87"/>
          <p:cNvGrpSpPr/>
          <p:nvPr/>
        </p:nvGrpSpPr>
        <p:grpSpPr>
          <a:xfrm>
            <a:off x="7657857" y="3555075"/>
            <a:ext cx="3499376" cy="1151826"/>
            <a:chOff x="7555185" y="3536442"/>
            <a:chExt cx="3499376" cy="1151826"/>
          </a:xfrm>
        </p:grpSpPr>
        <p:pic>
          <p:nvPicPr>
            <p:cNvPr id="89" name="Picture 8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98" name="Picture 9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09" name="Picture 10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110" name="Picture 10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111" name="Picture 11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40" name="Graphic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113868" y="5020961"/>
            <a:ext cx="2870937" cy="65672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>
            <a:fillRect/>
          </a:stretch>
        </p:blipFill>
        <p:spPr>
          <a:xfrm>
            <a:off x="7964534" y="2987476"/>
            <a:ext cx="992863" cy="16129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>
            <a:fillRect/>
          </a:stretch>
        </p:blipFill>
        <p:spPr>
          <a:xfrm>
            <a:off x="4793463" y="3481963"/>
            <a:ext cx="763475" cy="12020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>
            <a:fillRect/>
          </a:stretch>
        </p:blipFill>
        <p:spPr>
          <a:xfrm>
            <a:off x="3666149" y="3438642"/>
            <a:ext cx="1262827" cy="1319463"/>
          </a:xfrm>
          <a:prstGeom prst="rect">
            <a:avLst/>
          </a:prstGeom>
        </p:spPr>
      </p:pic>
      <p:pic>
        <p:nvPicPr>
          <p:cNvPr id="31" name="Picture 29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4086225" y="105113"/>
            <a:ext cx="6410325" cy="2958281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4572000" y="420708"/>
            <a:ext cx="567689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Hoàn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thành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thử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thách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cuối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cùng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để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giúp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mình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chất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hoa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quả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lên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xe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nhé</a:t>
            </a: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!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70080" y="4810125"/>
            <a:ext cx="4568427" cy="2238673"/>
          </a:xfrm>
          <a:prstGeom prst="rect">
            <a:avLst/>
          </a:prstGeom>
        </p:spPr>
      </p:pic>
      <p:pic>
        <p:nvPicPr>
          <p:cNvPr id="2" name="Picture 1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1691" y="3621844"/>
            <a:ext cx="1209675" cy="1188074"/>
          </a:xfrm>
          <a:prstGeom prst="rect">
            <a:avLst/>
          </a:prstGeom>
        </p:spPr>
      </p:pic>
      <p:pic>
        <p:nvPicPr>
          <p:cNvPr id="3" name="Picture 2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5617" y="3498433"/>
            <a:ext cx="1209675" cy="1188074"/>
          </a:xfrm>
          <a:prstGeom prst="rect">
            <a:avLst/>
          </a:prstGeom>
        </p:spPr>
      </p:pic>
      <p:pic>
        <p:nvPicPr>
          <p:cNvPr id="8" name="Picture 7" descr="A watermelon with a black background&#10;&#10;Description automatically generated with medium confidence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8342" y="3164644"/>
            <a:ext cx="1209675" cy="1188074"/>
          </a:xfrm>
          <a:prstGeom prst="rect">
            <a:avLst/>
          </a:prstGeom>
        </p:spPr>
      </p:pic>
      <p:pic>
        <p:nvPicPr>
          <p:cNvPr id="9" name="Picture 2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7"/>
              </a:ext>
            </a:extLst>
          </a:blip>
          <a:srcRect/>
          <a:stretch>
            <a:fillRect/>
          </a:stretch>
        </p:blipFill>
        <p:spPr>
          <a:xfrm>
            <a:off x="5902546" y="4378340"/>
            <a:ext cx="5275872" cy="24796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321923" y="3912748"/>
            <a:ext cx="3243353" cy="2804403"/>
          </a:xfrm>
          <a:prstGeom prst="rect">
            <a:avLst/>
          </a:prstGeom>
        </p:spPr>
      </p:pic>
      <p:pic>
        <p:nvPicPr>
          <p:cNvPr id="12" name="Picture 11" descr="A picture containing clipart&#10;&#10;Description automatically generated"/>
          <p:cNvPicPr>
            <a:picLocks noChangeAspect="1"/>
          </p:cNvPicPr>
          <p:nvPr/>
        </p:nvPicPr>
        <p:blipFill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033" y="1388995"/>
            <a:ext cx="6634169" cy="53070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62846" y="0"/>
            <a:ext cx="12317691" cy="6919564"/>
          </a:xfrm>
          <a:prstGeom prst="rect">
            <a:avLst/>
          </a:prstGeom>
        </p:spPr>
      </p:pic>
      <p:grpSp>
        <p:nvGrpSpPr>
          <p:cNvPr id="88" name="Group 87"/>
          <p:cNvGrpSpPr/>
          <p:nvPr/>
        </p:nvGrpSpPr>
        <p:grpSpPr>
          <a:xfrm>
            <a:off x="7657857" y="3555075"/>
            <a:ext cx="3499376" cy="1151826"/>
            <a:chOff x="7555185" y="3536442"/>
            <a:chExt cx="3499376" cy="1151826"/>
          </a:xfrm>
        </p:grpSpPr>
        <p:pic>
          <p:nvPicPr>
            <p:cNvPr id="89" name="Picture 8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98" name="Picture 9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09" name="Picture 10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110" name="Picture 10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111" name="Picture 11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>
            <a:fillRect/>
          </a:stretch>
        </p:blipFill>
        <p:spPr>
          <a:xfrm>
            <a:off x="7964534" y="2987476"/>
            <a:ext cx="992863" cy="161298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>
            <a:fillRect/>
          </a:stretch>
        </p:blipFill>
        <p:spPr>
          <a:xfrm>
            <a:off x="3666149" y="3438642"/>
            <a:ext cx="1262827" cy="1319463"/>
          </a:xfrm>
          <a:prstGeom prst="rect">
            <a:avLst/>
          </a:prstGeom>
        </p:spPr>
      </p:pic>
      <p:sp>
        <p:nvSpPr>
          <p:cNvPr id="2" name="Rectangle: Rounded Corners 1"/>
          <p:cNvSpPr/>
          <p:nvPr/>
        </p:nvSpPr>
        <p:spPr>
          <a:xfrm>
            <a:off x="2114549" y="229640"/>
            <a:ext cx="8229601" cy="1532485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2" name="Picture 31" descr="A picture containing clipart&#10;&#10;Description automatically generated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565" y="2396170"/>
            <a:ext cx="5988059" cy="4790217"/>
          </a:xfrm>
          <a:prstGeom prst="rect">
            <a:avLst/>
          </a:prstGeom>
        </p:spPr>
      </p:pic>
      <p:sp>
        <p:nvSpPr>
          <p:cNvPr id="34" name="Rectangle: Rounded Corners 33"/>
          <p:cNvSpPr/>
          <p:nvPr/>
        </p:nvSpPr>
        <p:spPr>
          <a:xfrm>
            <a:off x="1190625" y="2098620"/>
            <a:ext cx="3724275" cy="103913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A.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chẵn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3D7D4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6" name="Rectangle: Rounded Corners 35"/>
          <p:cNvSpPr/>
          <p:nvPr/>
        </p:nvSpPr>
        <p:spPr>
          <a:xfrm>
            <a:off x="7568617" y="1966544"/>
            <a:ext cx="2699333" cy="103913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B.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lẻ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3D7D4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-242371" y="3481963"/>
            <a:ext cx="5894024" cy="3582215"/>
            <a:chOff x="-242371" y="3481963"/>
            <a:chExt cx="5894024" cy="358221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ackgroundRemoval t="32500" b="71852" l="26250" r="40260">
                          <a14:foregroundMark x1="29219" y1="71852" x2="29219" y2="71852"/>
                          <a14:foregroundMark x1="33698" y1="52130" x2="33698" y2="52130"/>
                          <a14:foregroundMark x1="31042" y1="46296" x2="31042" y2="46296"/>
                          <a14:foregroundMark x1="31979" y1="53056" x2="31979" y2="53056"/>
                          <a14:foregroundMark x1="28281" y1="45833" x2="28281" y2="45833"/>
                          <a14:foregroundMark x1="38802" y1="46111" x2="38802" y2="46111"/>
                          <a14:foregroundMark x1="34063" y1="32500" x2="34063" y2="32500"/>
                          <a14:foregroundMark x1="40260" y1="49815" x2="40260" y2="498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737" t="28528" r="58857" b="25553"/>
            <a:stretch>
              <a:fillRect/>
            </a:stretch>
          </p:blipFill>
          <p:spPr>
            <a:xfrm>
              <a:off x="4793463" y="3481963"/>
              <a:ext cx="763475" cy="1202004"/>
            </a:xfrm>
            <a:prstGeom prst="rect">
              <a:avLst/>
            </a:prstGeom>
          </p:spPr>
        </p:pic>
        <p:pic>
          <p:nvPicPr>
            <p:cNvPr id="3" name="Picture 2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70142" y="4543425"/>
              <a:ext cx="862927" cy="847518"/>
            </a:xfrm>
            <a:prstGeom prst="rect">
              <a:avLst/>
            </a:prstGeom>
          </p:spPr>
        </p:pic>
        <p:pic>
          <p:nvPicPr>
            <p:cNvPr id="5" name="Picture 4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94042" y="4495799"/>
              <a:ext cx="833833" cy="818943"/>
            </a:xfrm>
            <a:prstGeom prst="rect">
              <a:avLst/>
            </a:prstGeom>
          </p:spPr>
        </p:pic>
        <p:pic>
          <p:nvPicPr>
            <p:cNvPr id="6" name="Picture 5" descr="A watermelon with a black background&#10;&#10;Description automatically generated with medium confidence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9842" y="4533899"/>
              <a:ext cx="833833" cy="818943"/>
            </a:xfrm>
            <a:prstGeom prst="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6"/>
            <a:stretch>
              <a:fillRect/>
            </a:stretch>
          </p:blipFill>
          <p:spPr>
            <a:xfrm flipH="1">
              <a:off x="-242371" y="4193010"/>
              <a:ext cx="5894024" cy="2871168"/>
            </a:xfrm>
            <a:prstGeom prst="rect">
              <a:avLst/>
            </a:prstGeom>
          </p:spPr>
        </p:pic>
      </p:grpSp>
      <p:grpSp>
        <p:nvGrpSpPr>
          <p:cNvPr id="8" name="Group 7"/>
          <p:cNvGrpSpPr/>
          <p:nvPr/>
        </p:nvGrpSpPr>
        <p:grpSpPr>
          <a:xfrm>
            <a:off x="4349198" y="402535"/>
            <a:ext cx="3657600" cy="1099794"/>
            <a:chOff x="685800" y="1447800"/>
            <a:chExt cx="3657600" cy="1099794"/>
          </a:xfrm>
        </p:grpSpPr>
        <p:pic>
          <p:nvPicPr>
            <p:cNvPr id="10" name="Picture 4" descr="C:\Users\MINHMOBILE\Desktop\depositphotos_38786313-stock-illustration-cartoon-frog.jpg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685800" y="1447800"/>
              <a:ext cx="1066800" cy="1099794"/>
            </a:xfrm>
            <a:prstGeom prst="rect">
              <a:avLst/>
            </a:prstGeom>
            <a:noFill/>
          </p:spPr>
        </p:pic>
        <p:pic>
          <p:nvPicPr>
            <p:cNvPr id="11" name="Picture 4" descr="C:\Users\MINHMOBILE\Desktop\depositphotos_38786313-stock-illustration-cartoon-frog.jpg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1981200" y="1447800"/>
              <a:ext cx="1066800" cy="1099794"/>
            </a:xfrm>
            <a:prstGeom prst="rect">
              <a:avLst/>
            </a:prstGeom>
            <a:noFill/>
          </p:spPr>
        </p:pic>
        <p:pic>
          <p:nvPicPr>
            <p:cNvPr id="12" name="Picture 4" descr="C:\Users\MINHMOBILE\Desktop\depositphotos_38786313-stock-illustration-cartoon-frog.jpg"/>
            <p:cNvPicPr>
              <a:picLocks noChangeAspect="1" noChangeArrowheads="1"/>
            </p:cNvPicPr>
            <p:nvPr/>
          </p:nvPicPr>
          <p:blipFill>
            <a:blip r:embed="rId17" cstate="print"/>
            <a:srcRect/>
            <a:stretch>
              <a:fillRect/>
            </a:stretch>
          </p:blipFill>
          <p:spPr bwMode="auto">
            <a:xfrm>
              <a:off x="3276600" y="1447800"/>
              <a:ext cx="1066800" cy="1099794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4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6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11022E-16 L -0.50846 0.0604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417" y="30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4" grpId="0" animBg="1"/>
      <p:bldP spid="3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945" b="44001"/>
          <a:stretch>
            <a:fillRect/>
          </a:stretch>
        </p:blipFill>
        <p:spPr>
          <a:xfrm>
            <a:off x="-31531" y="2238970"/>
            <a:ext cx="12222079" cy="461903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412725" y="1056241"/>
            <a:ext cx="6164439" cy="4348733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4678159" y="2281320"/>
            <a:ext cx="3053721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TRÒ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CHƠI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ĐỐ</a:t>
            </a: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Times New Roman" panose="02020603050405020304" pitchFamily="18" charset="0"/>
              </a:rPr>
              <a:t>BẠN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libri" panose="020F0502020204030204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23" name="Picture 22" descr="A picture containing clipart&#10;&#10;Description automatically generated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660" y="2924176"/>
            <a:ext cx="5185139" cy="4147912"/>
          </a:xfrm>
          <a:prstGeom prst="rect">
            <a:avLst/>
          </a:prstGeom>
        </p:spPr>
      </p:pic>
      <p:pic>
        <p:nvPicPr>
          <p:cNvPr id="24" name="Picture 23" descr="Engineering drawing&#10;&#10;Description automatically generated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>
            <a:fillRect/>
          </a:stretch>
        </p:blipFill>
        <p:spPr>
          <a:xfrm>
            <a:off x="219075" y="2808494"/>
            <a:ext cx="3871236" cy="4049506"/>
          </a:xfrm>
          <a:prstGeom prst="rect">
            <a:avLst/>
          </a:prstGeom>
        </p:spPr>
      </p:pic>
      <p:pic>
        <p:nvPicPr>
          <p:cNvPr id="2" name="Picture 1" descr="A picture containing text, font, graphics, design&#10;&#10;Description automatically generated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2824" y="-1310"/>
            <a:ext cx="12317691" cy="6919564"/>
          </a:xfrm>
          <a:prstGeom prst="rect">
            <a:avLst/>
          </a:prstGeom>
        </p:spPr>
      </p:pic>
      <p:grpSp>
        <p:nvGrpSpPr>
          <p:cNvPr id="88" name="Group 87"/>
          <p:cNvGrpSpPr/>
          <p:nvPr/>
        </p:nvGrpSpPr>
        <p:grpSpPr>
          <a:xfrm>
            <a:off x="7657857" y="3555075"/>
            <a:ext cx="3499376" cy="1151826"/>
            <a:chOff x="7555185" y="3536442"/>
            <a:chExt cx="3499376" cy="1151826"/>
          </a:xfrm>
        </p:grpSpPr>
        <p:pic>
          <p:nvPicPr>
            <p:cNvPr id="89" name="Picture 8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98" name="Picture 97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09" name="Picture 108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110" name="Picture 10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111" name="Picture 110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>
            <a:fillRect/>
          </a:stretch>
        </p:blipFill>
        <p:spPr>
          <a:xfrm>
            <a:off x="7964534" y="2987476"/>
            <a:ext cx="992863" cy="16129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>
            <a:fillRect/>
          </a:stretch>
        </p:blipFill>
        <p:spPr>
          <a:xfrm>
            <a:off x="4793463" y="3481963"/>
            <a:ext cx="763475" cy="12020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>
            <a:fillRect/>
          </a:stretch>
        </p:blipFill>
        <p:spPr>
          <a:xfrm>
            <a:off x="3666149" y="3438642"/>
            <a:ext cx="1262827" cy="1319463"/>
          </a:xfrm>
          <a:prstGeom prst="rect">
            <a:avLst/>
          </a:prstGeom>
        </p:spPr>
      </p:pic>
      <p:sp>
        <p:nvSpPr>
          <p:cNvPr id="2" name="Rectangle: Rounded Corners 1"/>
          <p:cNvSpPr/>
          <p:nvPr/>
        </p:nvSpPr>
        <p:spPr>
          <a:xfrm>
            <a:off x="513260" y="229640"/>
            <a:ext cx="11296821" cy="1738308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2" name="Picture 31" descr="A picture containing clipart&#10;&#10;Description automatically generated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4565" y="2396170"/>
            <a:ext cx="5988059" cy="479021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220279" y="3878587"/>
            <a:ext cx="1879890" cy="1625469"/>
          </a:xfrm>
          <a:prstGeom prst="rect">
            <a:avLst/>
          </a:prstGeom>
        </p:spPr>
      </p:pic>
      <p:sp>
        <p:nvSpPr>
          <p:cNvPr id="33" name="Rectangle: Rounded Corners 32"/>
          <p:cNvSpPr/>
          <p:nvPr/>
        </p:nvSpPr>
        <p:spPr>
          <a:xfrm>
            <a:off x="1787040" y="2331631"/>
            <a:ext cx="3321673" cy="103913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A.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chẵn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3D7D4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4" name="Rectangle: Rounded Corners 33"/>
          <p:cNvSpPr/>
          <p:nvPr/>
        </p:nvSpPr>
        <p:spPr>
          <a:xfrm>
            <a:off x="7386370" y="2224471"/>
            <a:ext cx="2527395" cy="1039136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accent6">
                <a:lumMod val="50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B. </a:t>
            </a:r>
            <a:r>
              <a:rPr kumimoji="0" lang="en-US" sz="5400" b="1" i="0" u="none" strike="noStrike" kern="1200" cap="none" spc="0" normalizeH="0" baseline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Số</a:t>
            </a:r>
            <a:r>
              <a:rPr kumimoji="0" lang="en-US" sz="5400" b="1" i="0" u="none" strike="noStrike" kern="1200" cap="none" spc="0" normalizeH="0" noProof="0" dirty="0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</a:t>
            </a:r>
            <a:r>
              <a:rPr kumimoji="0" 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3D7D40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lẻ</a:t>
            </a: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3D7D40">
                  <a:lumMod val="50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2454965" y="417443"/>
            <a:ext cx="7921487" cy="1227372"/>
            <a:chOff x="-606287" y="3429000"/>
            <a:chExt cx="7921487" cy="1227372"/>
          </a:xfrm>
        </p:grpSpPr>
        <p:pic>
          <p:nvPicPr>
            <p:cNvPr id="5" name="Picture 5" descr="C:\Users\MINHMOBILE\Desktop\tải xuống.jp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685800" y="3429000"/>
              <a:ext cx="1143000" cy="1137920"/>
            </a:xfrm>
            <a:prstGeom prst="rect">
              <a:avLst/>
            </a:prstGeom>
            <a:noFill/>
          </p:spPr>
        </p:pic>
        <p:pic>
          <p:nvPicPr>
            <p:cNvPr id="6" name="Picture 5" descr="C:\Users\MINHMOBILE\Desktop\tải xuống.jp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2057400" y="3429000"/>
              <a:ext cx="1143000" cy="1137920"/>
            </a:xfrm>
            <a:prstGeom prst="rect">
              <a:avLst/>
            </a:prstGeom>
            <a:noFill/>
          </p:spPr>
        </p:pic>
        <p:pic>
          <p:nvPicPr>
            <p:cNvPr id="7" name="Picture 5" descr="C:\Users\MINHMOBILE\Desktop\tải xuống.jp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3429000" y="3429000"/>
              <a:ext cx="1143000" cy="1137920"/>
            </a:xfrm>
            <a:prstGeom prst="rect">
              <a:avLst/>
            </a:prstGeom>
            <a:noFill/>
          </p:spPr>
        </p:pic>
        <p:pic>
          <p:nvPicPr>
            <p:cNvPr id="8" name="Picture 5" descr="C:\Users\MINHMOBILE\Desktop\tải xuống.jp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4770783" y="3518452"/>
              <a:ext cx="1143000" cy="1137920"/>
            </a:xfrm>
            <a:prstGeom prst="rect">
              <a:avLst/>
            </a:prstGeom>
            <a:noFill/>
          </p:spPr>
        </p:pic>
        <p:pic>
          <p:nvPicPr>
            <p:cNvPr id="10" name="Picture 5" descr="C:\Users\MINHMOBILE\Desktop\tải xuống.jp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-606287" y="3458817"/>
              <a:ext cx="1143000" cy="1137920"/>
            </a:xfrm>
            <a:prstGeom prst="rect">
              <a:avLst/>
            </a:prstGeom>
            <a:noFill/>
          </p:spPr>
        </p:pic>
        <p:pic>
          <p:nvPicPr>
            <p:cNvPr id="11" name="Picture 5" descr="C:\Users\MINHMOBILE\Desktop\tải xuống.jpg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6172200" y="3482008"/>
              <a:ext cx="1143000" cy="1137920"/>
            </a:xfrm>
            <a:prstGeom prst="rect">
              <a:avLst/>
            </a:prstGeom>
            <a:noFill/>
          </p:spPr>
        </p:pic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flipH="1">
            <a:off x="-242371" y="4193010"/>
            <a:ext cx="5894024" cy="28711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2.22222E-6 L -0.46211 0.00023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112" y="0"/>
                                    </p:animMotion>
                                  </p:childTnLst>
                                </p:cTn>
                              </p:par>
                              <p:par>
                                <p:cTn id="29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-1.85185E-6 L -0.46666 0.00023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333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3" grpId="0" animBg="1"/>
      <p:bldP spid="3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grpSp>
        <p:nvGrpSpPr>
          <p:cNvPr id="88" name="Group 87"/>
          <p:cNvGrpSpPr/>
          <p:nvPr/>
        </p:nvGrpSpPr>
        <p:grpSpPr>
          <a:xfrm>
            <a:off x="7657857" y="3555075"/>
            <a:ext cx="3499376" cy="1151826"/>
            <a:chOff x="7555185" y="3536442"/>
            <a:chExt cx="3499376" cy="1151826"/>
          </a:xfrm>
        </p:grpSpPr>
        <p:pic>
          <p:nvPicPr>
            <p:cNvPr id="89" name="Picture 8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98" name="Picture 97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09" name="Picture 10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110" name="Picture 109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111" name="Picture 110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40" name="Graphic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>
            <a:off x="8113868" y="5020961"/>
            <a:ext cx="2870937" cy="656728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>
            <a:fillRect/>
          </a:stretch>
        </p:blipFill>
        <p:spPr>
          <a:xfrm>
            <a:off x="7964534" y="2987476"/>
            <a:ext cx="992863" cy="161298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>
            <a:fillRect/>
          </a:stretch>
        </p:blipFill>
        <p:spPr>
          <a:xfrm>
            <a:off x="4793463" y="3481963"/>
            <a:ext cx="763475" cy="1202004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>
            <a:fillRect/>
          </a:stretch>
        </p:blipFill>
        <p:spPr>
          <a:xfrm>
            <a:off x="3666149" y="3438642"/>
            <a:ext cx="1262827" cy="1319463"/>
          </a:xfrm>
          <a:prstGeom prst="rect">
            <a:avLst/>
          </a:prstGeom>
        </p:spPr>
      </p:pic>
      <p:pic>
        <p:nvPicPr>
          <p:cNvPr id="6" name="Picture 5" descr="A picture containing clipart&#10;&#10;Description automatically generated"/>
          <p:cNvPicPr>
            <a:picLocks noChangeAspect="1"/>
          </p:cNvPicPr>
          <p:nvPr/>
        </p:nvPicPr>
        <p:blipFill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76352" y="1410161"/>
            <a:ext cx="7344423" cy="5875256"/>
          </a:xfrm>
          <a:prstGeom prst="rect">
            <a:avLst/>
          </a:prstGeom>
        </p:spPr>
      </p:pic>
      <p:pic>
        <p:nvPicPr>
          <p:cNvPr id="25" name="Picture 6"/>
          <p:cNvPicPr>
            <a:picLocks noChangeAspect="1"/>
          </p:cNvPicPr>
          <p:nvPr/>
        </p:nvPicPr>
        <p:blipFill>
          <a:blip r:embed="rId15"/>
          <a:srcRect/>
          <a:stretch>
            <a:fillRect/>
          </a:stretch>
        </p:blipFill>
        <p:spPr>
          <a:xfrm rot="786420">
            <a:off x="3823638" y="654262"/>
            <a:ext cx="6598319" cy="49679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31026" y="1344128"/>
            <a:ext cx="44703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Chúc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mừng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bạn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đã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các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thử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thách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ngày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hôm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nay!</a:t>
            </a:r>
          </a:p>
        </p:txBody>
      </p:sp>
      <p:pic>
        <p:nvPicPr>
          <p:cNvPr id="2" name="Picture 1" descr="A picture containing text, font, graphics, design&#10;&#10;Description automatically generated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12751" y="6339424"/>
            <a:ext cx="724328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phic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0" y="2"/>
            <a:ext cx="12317691" cy="691956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2500" b="71852" l="26250" r="40260">
                        <a14:foregroundMark x1="29219" y1="71852" x2="29219" y2="71852"/>
                        <a14:foregroundMark x1="33698" y1="52130" x2="33698" y2="52130"/>
                        <a14:foregroundMark x1="31042" y1="46296" x2="31042" y2="46296"/>
                        <a14:foregroundMark x1="31979" y1="53056" x2="31979" y2="53056"/>
                        <a14:foregroundMark x1="28281" y1="45833" x2="28281" y2="45833"/>
                        <a14:foregroundMark x1="38802" y1="46111" x2="38802" y2="46111"/>
                        <a14:foregroundMark x1="34063" y1="32500" x2="34063" y2="32500"/>
                        <a14:foregroundMark x1="40260" y1="49815" x2="40260" y2="4981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737" t="28528" r="58857" b="25553"/>
          <a:stretch>
            <a:fillRect/>
          </a:stretch>
        </p:blipFill>
        <p:spPr>
          <a:xfrm>
            <a:off x="1910948" y="3429000"/>
            <a:ext cx="763475" cy="1202004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234" t="4620" r="22417" b="50151"/>
          <a:stretch>
            <a:fillRect/>
          </a:stretch>
        </p:blipFill>
        <p:spPr>
          <a:xfrm>
            <a:off x="3055436" y="3334635"/>
            <a:ext cx="1262827" cy="1319463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633" t="29247" r="42546" b="27947"/>
          <a:stretch>
            <a:fillRect/>
          </a:stretch>
        </p:blipFill>
        <p:spPr>
          <a:xfrm>
            <a:off x="5082019" y="2934513"/>
            <a:ext cx="992863" cy="1612980"/>
          </a:xfrm>
          <a:prstGeom prst="rect">
            <a:avLst/>
          </a:prstGeom>
        </p:spPr>
      </p:pic>
      <p:grpSp>
        <p:nvGrpSpPr>
          <p:cNvPr id="16" name="Group 15"/>
          <p:cNvGrpSpPr/>
          <p:nvPr/>
        </p:nvGrpSpPr>
        <p:grpSpPr>
          <a:xfrm>
            <a:off x="7748034" y="3569896"/>
            <a:ext cx="3499376" cy="1151826"/>
            <a:chOff x="7555185" y="3536442"/>
            <a:chExt cx="3499376" cy="1151826"/>
          </a:xfrm>
        </p:grpSpPr>
        <p:pic>
          <p:nvPicPr>
            <p:cNvPr id="17" name="Picture 16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051751" y="3536443"/>
              <a:ext cx="1326556" cy="987117"/>
            </a:xfrm>
            <a:prstGeom prst="rect">
              <a:avLst/>
            </a:prstGeom>
          </p:spPr>
        </p:pic>
        <p:pic>
          <p:nvPicPr>
            <p:cNvPr id="18" name="Picture 17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098677" y="3536442"/>
              <a:ext cx="1326556" cy="987117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8601557" y="3689528"/>
              <a:ext cx="1326556" cy="987117"/>
            </a:xfrm>
            <a:prstGeom prst="rect">
              <a:avLst/>
            </a:prstGeom>
          </p:spPr>
        </p:pic>
        <p:pic>
          <p:nvPicPr>
            <p:cNvPr id="20" name="Picture 19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7555185" y="3646472"/>
              <a:ext cx="1326556" cy="987117"/>
            </a:xfrm>
            <a:prstGeom prst="rect">
              <a:avLst/>
            </a:prstGeom>
          </p:spPr>
        </p:pic>
        <p:pic>
          <p:nvPicPr>
            <p:cNvPr id="21" name="Picture 20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4352" b="61389" l="55000" r="82708">
                          <a14:foregroundMark x1="59583" y1="24352" x2="59583" y2="24352"/>
                          <a14:foregroundMark x1="56250" y1="31389" x2="56250" y2="31389"/>
                          <a14:foregroundMark x1="55781" y1="41944" x2="55781" y2="41944"/>
                          <a14:foregroundMark x1="55469" y1="49444" x2="55469" y2="49444"/>
                          <a14:foregroundMark x1="60781" y1="60185" x2="60781" y2="60185"/>
                          <a14:foregroundMark x1="69375" y1="60556" x2="69375" y2="60556"/>
                          <a14:foregroundMark x1="60677" y1="61389" x2="60677" y2="61389"/>
                          <a14:foregroundMark x1="55156" y1="40833" x2="55156" y2="40833"/>
                          <a14:foregroundMark x1="82031" y1="32593" x2="82031" y2="32593"/>
                          <a14:foregroundMark x1="82500" y1="42778" x2="82500" y2="42778"/>
                          <a14:foregroundMark x1="82708" y1="50185" x2="82708" y2="50185"/>
                          <a14:backgroundMark x1="73542" y1="49259" x2="73542" y2="49259"/>
                          <a14:backgroundMark x1="63750" y1="42315" x2="63750" y2="4231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234" t="21634" r="15257" b="36683"/>
            <a:stretch>
              <a:fillRect/>
            </a:stretch>
          </p:blipFill>
          <p:spPr>
            <a:xfrm>
              <a:off x="9728005" y="3701151"/>
              <a:ext cx="1326556" cy="987117"/>
            </a:xfrm>
            <a:prstGeom prst="rect">
              <a:avLst/>
            </a:prstGeom>
          </p:spPr>
        </p:pic>
      </p:grpSp>
      <p:pic>
        <p:nvPicPr>
          <p:cNvPr id="25" name="Picture 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-345645" y="1469182"/>
            <a:ext cx="6601579" cy="5825894"/>
          </a:xfrm>
          <a:prstGeom prst="rect">
            <a:avLst/>
          </a:prstGeom>
        </p:spPr>
      </p:pic>
      <p:pic>
        <p:nvPicPr>
          <p:cNvPr id="26" name="Picture 1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flipH="1">
            <a:off x="4859566" y="2915677"/>
            <a:ext cx="3484025" cy="3942321"/>
          </a:xfrm>
          <a:prstGeom prst="rect">
            <a:avLst/>
          </a:prstGeom>
        </p:spPr>
      </p:pic>
      <p:pic>
        <p:nvPicPr>
          <p:cNvPr id="29" name="Picture 3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rcRect/>
          <a:stretch>
            <a:fillRect/>
          </a:stretch>
        </p:blipFill>
        <p:spPr>
          <a:xfrm rot="891505">
            <a:off x="6199534" y="611032"/>
            <a:ext cx="5515680" cy="464696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12617" y="1340611"/>
            <a:ext cx="5029636" cy="2566638"/>
          </a:xfrm>
          <a:prstGeom prst="rect">
            <a:avLst/>
          </a:prstGeom>
        </p:spPr>
      </p:pic>
      <p:pic>
        <p:nvPicPr>
          <p:cNvPr id="4" name="Picture 3" descr="A picture containing text, font, graphics, design&#10;&#10;Description automatically generated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71700" y="361950"/>
            <a:ext cx="1809750" cy="18097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r="2945" b="44001"/>
          <a:stretch>
            <a:fillRect/>
          </a:stretch>
        </p:blipFill>
        <p:spPr>
          <a:xfrm>
            <a:off x="-31531" y="2238970"/>
            <a:ext cx="12222079" cy="4619030"/>
          </a:xfrm>
          <a:prstGeom prst="rect">
            <a:avLst/>
          </a:prstGeom>
        </p:spPr>
      </p:pic>
      <p:pic>
        <p:nvPicPr>
          <p:cNvPr id="23" name="Picture 22" descr="A picture containing clipart&#10;&#10;Description automatically generated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660" y="2924176"/>
            <a:ext cx="5185139" cy="4147912"/>
          </a:xfrm>
          <a:prstGeom prst="rect">
            <a:avLst/>
          </a:prstGeom>
        </p:spPr>
      </p:pic>
      <p:pic>
        <p:nvPicPr>
          <p:cNvPr id="24" name="Picture 23" descr="Engineering drawing&#10;&#10;Description automatically generated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>
            <a:fillRect/>
          </a:stretch>
        </p:blipFill>
        <p:spPr>
          <a:xfrm>
            <a:off x="219075" y="2808494"/>
            <a:ext cx="3871236" cy="4049506"/>
          </a:xfrm>
          <a:prstGeom prst="rect">
            <a:avLst/>
          </a:prstGeom>
        </p:spPr>
      </p:pic>
      <p:pic>
        <p:nvPicPr>
          <p:cNvPr id="27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flipH="1">
            <a:off x="6452353" y="1028531"/>
            <a:ext cx="3355248" cy="2848910"/>
          </a:xfrm>
          <a:prstGeom prst="rect">
            <a:avLst/>
          </a:prstGeom>
        </p:spPr>
      </p:pic>
      <p:pic>
        <p:nvPicPr>
          <p:cNvPr id="28" name="Picture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2019715" y="397000"/>
            <a:ext cx="3400561" cy="2887385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7145147" y="1468765"/>
            <a:ext cx="2135521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bạn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33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990973" y="860726"/>
            <a:ext cx="165622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gì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đố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gì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33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3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945" b="44001"/>
          <a:stretch>
            <a:fillRect/>
          </a:stretch>
        </p:blipFill>
        <p:spPr>
          <a:xfrm>
            <a:off x="-31531" y="2238970"/>
            <a:ext cx="12222079" cy="4619030"/>
          </a:xfrm>
          <a:prstGeom prst="rect">
            <a:avLst/>
          </a:prstGeom>
        </p:spPr>
      </p:pic>
      <p:pic>
        <p:nvPicPr>
          <p:cNvPr id="23" name="Picture 22" descr="A picture containing clipart&#10;&#10;Description automatically generated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660" y="2924176"/>
            <a:ext cx="5185139" cy="4147912"/>
          </a:xfrm>
          <a:prstGeom prst="rect">
            <a:avLst/>
          </a:prstGeom>
        </p:spPr>
      </p:pic>
      <p:pic>
        <p:nvPicPr>
          <p:cNvPr id="24" name="Picture 23" descr="Engineering drawing&#10;&#10;Description automatically generated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>
            <a:fillRect/>
          </a:stretch>
        </p:blipFill>
        <p:spPr>
          <a:xfrm>
            <a:off x="219075" y="2808494"/>
            <a:ext cx="3871236" cy="4049506"/>
          </a:xfrm>
          <a:prstGeom prst="rect">
            <a:avLst/>
          </a:prstGeom>
        </p:spPr>
      </p:pic>
      <p:sp>
        <p:nvSpPr>
          <p:cNvPr id="2" name="Speech Bubble: Rectangle with Corners Rounded 1"/>
          <p:cNvSpPr/>
          <p:nvPr/>
        </p:nvSpPr>
        <p:spPr>
          <a:xfrm>
            <a:off x="813940" y="536836"/>
            <a:ext cx="4409665" cy="2158584"/>
          </a:xfrm>
          <a:prstGeom prst="wedgeRoundRectCallout">
            <a:avLst>
              <a:gd name="adj1" fmla="val -15699"/>
              <a:gd name="adj2" fmla="val 76128"/>
              <a:gd name="adj3" fmla="val 16667"/>
            </a:avLst>
          </a:prstGeom>
          <a:solidFill>
            <a:srgbClr val="FFFF0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>
                <a:solidFill>
                  <a:schemeClr val="tx1"/>
                </a:solidFill>
              </a:rPr>
              <a:t>80 000 : 4 = ?</a:t>
            </a:r>
          </a:p>
        </p:txBody>
      </p:sp>
      <p:sp>
        <p:nvSpPr>
          <p:cNvPr id="3" name="Speech Bubble: Rectangle with Corners Rounded 2"/>
          <p:cNvSpPr/>
          <p:nvPr/>
        </p:nvSpPr>
        <p:spPr>
          <a:xfrm>
            <a:off x="7781925" y="1666875"/>
            <a:ext cx="4034100" cy="1438118"/>
          </a:xfrm>
          <a:prstGeom prst="wedgeRoundRectCallout">
            <a:avLst>
              <a:gd name="adj1" fmla="val 10211"/>
              <a:gd name="adj2" fmla="val 69018"/>
              <a:gd name="adj3" fmla="val 16667"/>
            </a:avLst>
          </a:prstGeom>
          <a:solidFill>
            <a:srgbClr val="FF9999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b="1" dirty="0">
                <a:solidFill>
                  <a:srgbClr val="002060"/>
                </a:solidFill>
              </a:rPr>
              <a:t>20 000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945" b="44001"/>
          <a:stretch>
            <a:fillRect/>
          </a:stretch>
        </p:blipFill>
        <p:spPr>
          <a:xfrm>
            <a:off x="-31531" y="2238970"/>
            <a:ext cx="12222079" cy="4619030"/>
          </a:xfrm>
          <a:prstGeom prst="rect">
            <a:avLst/>
          </a:prstGeom>
        </p:spPr>
      </p:pic>
      <p:pic>
        <p:nvPicPr>
          <p:cNvPr id="23" name="Picture 22" descr="A picture containing clipart&#10;&#10;Description automatically generated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660" y="2924176"/>
            <a:ext cx="5185139" cy="4147912"/>
          </a:xfrm>
          <a:prstGeom prst="rect">
            <a:avLst/>
          </a:prstGeom>
        </p:spPr>
      </p:pic>
      <p:pic>
        <p:nvPicPr>
          <p:cNvPr id="24" name="Picture 23" descr="Engineering drawing&#10;&#10;Description automatically generated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>
            <a:fillRect/>
          </a:stretch>
        </p:blipFill>
        <p:spPr>
          <a:xfrm>
            <a:off x="219075" y="2808494"/>
            <a:ext cx="3871236" cy="4049506"/>
          </a:xfrm>
          <a:prstGeom prst="rect">
            <a:avLst/>
          </a:prstGeom>
        </p:spPr>
      </p:pic>
      <p:sp>
        <p:nvSpPr>
          <p:cNvPr id="2" name="Speech Bubble: Rectangle with Corners Rounded 1"/>
          <p:cNvSpPr/>
          <p:nvPr/>
        </p:nvSpPr>
        <p:spPr>
          <a:xfrm>
            <a:off x="813940" y="536836"/>
            <a:ext cx="4409665" cy="2158584"/>
          </a:xfrm>
          <a:prstGeom prst="wedgeRoundRectCallout">
            <a:avLst>
              <a:gd name="adj1" fmla="val -15699"/>
              <a:gd name="adj2" fmla="val 76128"/>
              <a:gd name="adj3" fmla="val 16667"/>
            </a:avLst>
          </a:prstGeom>
          <a:solidFill>
            <a:srgbClr val="FFFF0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5 000 x 6  =?</a:t>
            </a:r>
          </a:p>
        </p:txBody>
      </p:sp>
      <p:sp>
        <p:nvSpPr>
          <p:cNvPr id="3" name="Speech Bubble: Rectangle with Corners Rounded 2"/>
          <p:cNvSpPr/>
          <p:nvPr/>
        </p:nvSpPr>
        <p:spPr>
          <a:xfrm>
            <a:off x="7781925" y="1666875"/>
            <a:ext cx="4034100" cy="1438118"/>
          </a:xfrm>
          <a:prstGeom prst="wedgeRoundRectCallout">
            <a:avLst>
              <a:gd name="adj1" fmla="val 10211"/>
              <a:gd name="adj2" fmla="val 69018"/>
              <a:gd name="adj3" fmla="val 16667"/>
            </a:avLst>
          </a:prstGeom>
          <a:solidFill>
            <a:srgbClr val="FF9999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30 000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2945" b="44001"/>
          <a:stretch>
            <a:fillRect/>
          </a:stretch>
        </p:blipFill>
        <p:spPr>
          <a:xfrm>
            <a:off x="-31531" y="2238970"/>
            <a:ext cx="12222079" cy="4619030"/>
          </a:xfrm>
          <a:prstGeom prst="rect">
            <a:avLst/>
          </a:prstGeom>
        </p:spPr>
      </p:pic>
      <p:pic>
        <p:nvPicPr>
          <p:cNvPr id="23" name="Picture 22" descr="A picture containing clipart&#10;&#10;Description automatically generated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foregroundMark x1="35058" y1="62151" x2="47380" y2="74687"/>
                        <a14:foregroundMark x1="48157" y1="61059" x2="48545" y2="87545"/>
                        <a14:foregroundMark x1="51229" y1="65224" x2="51876" y2="83057"/>
                        <a14:foregroundMark x1="45602" y1="67934" x2="45731" y2="76789"/>
                        <a14:foregroundMark x1="50485" y1="69875" x2="57147" y2="71492"/>
                        <a14:foregroundMark x1="55854" y1="67489" x2="60867" y2="73554"/>
                        <a14:backgroundMark x1="34799" y1="10918" x2="26585" y2="24586"/>
                        <a14:backgroundMark x1="61384" y1="10109" x2="85382" y2="34695"/>
                        <a14:backgroundMark x1="85382" y1="34695" x2="87743" y2="380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2660" y="2924176"/>
            <a:ext cx="5185139" cy="4147912"/>
          </a:xfrm>
          <a:prstGeom prst="rect">
            <a:avLst/>
          </a:prstGeom>
        </p:spPr>
      </p:pic>
      <p:pic>
        <p:nvPicPr>
          <p:cNvPr id="24" name="Picture 23" descr="Engineering drawing&#10;&#10;Description automatically generated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9988" b="94298" l="10000" r="90000">
                        <a14:foregroundMark x1="49461" y1="86939" x2="49272" y2="92964"/>
                        <a14:foregroundMark x1="50916" y1="56288" x2="50916" y2="65305"/>
                        <a14:foregroundMark x1="40701" y1="57663" x2="39057" y2="69672"/>
                        <a14:foregroundMark x1="48167" y1="90497" x2="47089" y2="94298"/>
                        <a14:backgroundMark x1="44340" y1="22887" x2="56388" y2="39588"/>
                        <a14:backgroundMark x1="49811" y1="91589" x2="49084" y2="92964"/>
                        <a14:backgroundMark x1="49461" y1="89931" x2="49272" y2="92681"/>
                        <a14:backgroundMark x1="46900" y1="94056" x2="47628" y2="945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52" t="43327" r="33220" b="4226"/>
          <a:stretch>
            <a:fillRect/>
          </a:stretch>
        </p:blipFill>
        <p:spPr>
          <a:xfrm>
            <a:off x="219075" y="2808494"/>
            <a:ext cx="3871236" cy="4049506"/>
          </a:xfrm>
          <a:prstGeom prst="rect">
            <a:avLst/>
          </a:prstGeom>
        </p:spPr>
      </p:pic>
      <p:sp>
        <p:nvSpPr>
          <p:cNvPr id="2" name="Speech Bubble: Rectangle with Corners Rounded 1"/>
          <p:cNvSpPr/>
          <p:nvPr/>
        </p:nvSpPr>
        <p:spPr>
          <a:xfrm>
            <a:off x="813940" y="536836"/>
            <a:ext cx="4409665" cy="2158584"/>
          </a:xfrm>
          <a:prstGeom prst="wedgeRoundRectCallout">
            <a:avLst>
              <a:gd name="adj1" fmla="val -15699"/>
              <a:gd name="adj2" fmla="val 76128"/>
              <a:gd name="adj3" fmla="val 16667"/>
            </a:avLst>
          </a:prstGeom>
          <a:solidFill>
            <a:srgbClr val="FFFF00"/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4 000</a:t>
            </a:r>
            <a:r>
              <a:rPr kumimoji="0" lang="en-US" sz="48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x 6 : 3 = ?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Speech Bubble: Rectangle with Corners Rounded 2"/>
          <p:cNvSpPr/>
          <p:nvPr/>
        </p:nvSpPr>
        <p:spPr>
          <a:xfrm>
            <a:off x="7781925" y="1666875"/>
            <a:ext cx="4034100" cy="1438118"/>
          </a:xfrm>
          <a:prstGeom prst="wedgeRoundRectCallout">
            <a:avLst>
              <a:gd name="adj1" fmla="val 10211"/>
              <a:gd name="adj2" fmla="val 69018"/>
              <a:gd name="adj3" fmla="val 16667"/>
            </a:avLst>
          </a:prstGeom>
          <a:solidFill>
            <a:srgbClr val="FF9999"/>
          </a:solidFill>
          <a:ln>
            <a:solidFill>
              <a:srgbClr val="FF99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8 000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peech Bubble: Rectangle with Corners Rounded 7"/>
          <p:cNvSpPr/>
          <p:nvPr/>
        </p:nvSpPr>
        <p:spPr>
          <a:xfrm>
            <a:off x="3717346" y="145474"/>
            <a:ext cx="8227004" cy="3429000"/>
          </a:xfrm>
          <a:custGeom>
            <a:avLst/>
            <a:gdLst>
              <a:gd name="connsiteX0" fmla="*/ 0 w 8227004"/>
              <a:gd name="connsiteY0" fmla="*/ 571511 h 3429000"/>
              <a:gd name="connsiteX1" fmla="*/ 571511 w 8227004"/>
              <a:gd name="connsiteY1" fmla="*/ 0 h 3429000"/>
              <a:gd name="connsiteX2" fmla="*/ 955346 w 8227004"/>
              <a:gd name="connsiteY2" fmla="*/ 0 h 3429000"/>
              <a:gd name="connsiteX3" fmla="*/ 1371167 w 8227004"/>
              <a:gd name="connsiteY3" fmla="*/ 0 h 3429000"/>
              <a:gd name="connsiteX4" fmla="*/ 1371167 w 8227004"/>
              <a:gd name="connsiteY4" fmla="*/ 0 h 3429000"/>
              <a:gd name="connsiteX5" fmla="*/ 1926490 w 8227004"/>
              <a:gd name="connsiteY5" fmla="*/ 0 h 3429000"/>
              <a:gd name="connsiteX6" fmla="*/ 2378975 w 8227004"/>
              <a:gd name="connsiteY6" fmla="*/ 0 h 3429000"/>
              <a:gd name="connsiteX7" fmla="*/ 2831460 w 8227004"/>
              <a:gd name="connsiteY7" fmla="*/ 0 h 3429000"/>
              <a:gd name="connsiteX8" fmla="*/ 3427918 w 8227004"/>
              <a:gd name="connsiteY8" fmla="*/ 0 h 3429000"/>
              <a:gd name="connsiteX9" fmla="*/ 3871813 w 8227004"/>
              <a:gd name="connsiteY9" fmla="*/ 0 h 3429000"/>
              <a:gd name="connsiteX10" fmla="*/ 4442536 w 8227004"/>
              <a:gd name="connsiteY10" fmla="*/ 0 h 3429000"/>
              <a:gd name="connsiteX11" fmla="*/ 4928707 w 8227004"/>
              <a:gd name="connsiteY11" fmla="*/ 0 h 3429000"/>
              <a:gd name="connsiteX12" fmla="*/ 5499430 w 8227004"/>
              <a:gd name="connsiteY12" fmla="*/ 0 h 3429000"/>
              <a:gd name="connsiteX13" fmla="*/ 5901049 w 8227004"/>
              <a:gd name="connsiteY13" fmla="*/ 0 h 3429000"/>
              <a:gd name="connsiteX14" fmla="*/ 6514048 w 8227004"/>
              <a:gd name="connsiteY14" fmla="*/ 0 h 3429000"/>
              <a:gd name="connsiteX15" fmla="*/ 7000219 w 8227004"/>
              <a:gd name="connsiteY15" fmla="*/ 0 h 3429000"/>
              <a:gd name="connsiteX16" fmla="*/ 7655493 w 8227004"/>
              <a:gd name="connsiteY16" fmla="*/ 0 h 3429000"/>
              <a:gd name="connsiteX17" fmla="*/ 8227004 w 8227004"/>
              <a:gd name="connsiteY17" fmla="*/ 571511 h 3429000"/>
              <a:gd name="connsiteX18" fmla="*/ 8227004 w 8227004"/>
              <a:gd name="connsiteY18" fmla="*/ 1033470 h 3429000"/>
              <a:gd name="connsiteX19" fmla="*/ 8227004 w 8227004"/>
              <a:gd name="connsiteY19" fmla="*/ 1538291 h 3429000"/>
              <a:gd name="connsiteX20" fmla="*/ 8227004 w 8227004"/>
              <a:gd name="connsiteY20" fmla="*/ 2000250 h 3429000"/>
              <a:gd name="connsiteX21" fmla="*/ 8227004 w 8227004"/>
              <a:gd name="connsiteY21" fmla="*/ 2000250 h 3429000"/>
              <a:gd name="connsiteX22" fmla="*/ 8227004 w 8227004"/>
              <a:gd name="connsiteY22" fmla="*/ 2403158 h 3429000"/>
              <a:gd name="connsiteX23" fmla="*/ 8227004 w 8227004"/>
              <a:gd name="connsiteY23" fmla="*/ 2857500 h 3429000"/>
              <a:gd name="connsiteX24" fmla="*/ 8227004 w 8227004"/>
              <a:gd name="connsiteY24" fmla="*/ 2857489 h 3429000"/>
              <a:gd name="connsiteX25" fmla="*/ 7655493 w 8227004"/>
              <a:gd name="connsiteY25" fmla="*/ 3429000 h 3429000"/>
              <a:gd name="connsiteX26" fmla="*/ 7253873 w 8227004"/>
              <a:gd name="connsiteY26" fmla="*/ 3429000 h 3429000"/>
              <a:gd name="connsiteX27" fmla="*/ 6640875 w 8227004"/>
              <a:gd name="connsiteY27" fmla="*/ 3429000 h 3429000"/>
              <a:gd name="connsiteX28" fmla="*/ 6070152 w 8227004"/>
              <a:gd name="connsiteY28" fmla="*/ 3429000 h 3429000"/>
              <a:gd name="connsiteX29" fmla="*/ 5499430 w 8227004"/>
              <a:gd name="connsiteY29" fmla="*/ 3429000 h 3429000"/>
              <a:gd name="connsiteX30" fmla="*/ 5097810 w 8227004"/>
              <a:gd name="connsiteY30" fmla="*/ 3429000 h 3429000"/>
              <a:gd name="connsiteX31" fmla="*/ 4527088 w 8227004"/>
              <a:gd name="connsiteY31" fmla="*/ 3429000 h 3429000"/>
              <a:gd name="connsiteX32" fmla="*/ 4083192 w 8227004"/>
              <a:gd name="connsiteY32" fmla="*/ 3429000 h 3429000"/>
              <a:gd name="connsiteX33" fmla="*/ 3427918 w 8227004"/>
              <a:gd name="connsiteY33" fmla="*/ 3429000 h 3429000"/>
              <a:gd name="connsiteX34" fmla="*/ 2975433 w 8227004"/>
              <a:gd name="connsiteY34" fmla="*/ 3429000 h 3429000"/>
              <a:gd name="connsiteX35" fmla="*/ 2420110 w 8227004"/>
              <a:gd name="connsiteY35" fmla="*/ 3429000 h 3429000"/>
              <a:gd name="connsiteX36" fmla="*/ 1864787 w 8227004"/>
              <a:gd name="connsiteY36" fmla="*/ 3429000 h 3429000"/>
              <a:gd name="connsiteX37" fmla="*/ 1371167 w 8227004"/>
              <a:gd name="connsiteY37" fmla="*/ 3429000 h 3429000"/>
              <a:gd name="connsiteX38" fmla="*/ 1371167 w 8227004"/>
              <a:gd name="connsiteY38" fmla="*/ 3429000 h 3429000"/>
              <a:gd name="connsiteX39" fmla="*/ 995329 w 8227004"/>
              <a:gd name="connsiteY39" fmla="*/ 3429000 h 3429000"/>
              <a:gd name="connsiteX40" fmla="*/ 571511 w 8227004"/>
              <a:gd name="connsiteY40" fmla="*/ 3429000 h 3429000"/>
              <a:gd name="connsiteX41" fmla="*/ 0 w 8227004"/>
              <a:gd name="connsiteY41" fmla="*/ 2857489 h 3429000"/>
              <a:gd name="connsiteX42" fmla="*/ 0 w 8227004"/>
              <a:gd name="connsiteY42" fmla="*/ 2857500 h 3429000"/>
              <a:gd name="connsiteX43" fmla="*/ -524718 w 8227004"/>
              <a:gd name="connsiteY43" fmla="*/ 2852654 h 3429000"/>
              <a:gd name="connsiteX44" fmla="*/ -262359 w 8227004"/>
              <a:gd name="connsiteY44" fmla="*/ 2426452 h 3429000"/>
              <a:gd name="connsiteX45" fmla="*/ 0 w 8227004"/>
              <a:gd name="connsiteY45" fmla="*/ 2000250 h 3429000"/>
              <a:gd name="connsiteX46" fmla="*/ 0 w 8227004"/>
              <a:gd name="connsiteY46" fmla="*/ 1495429 h 3429000"/>
              <a:gd name="connsiteX47" fmla="*/ 0 w 8227004"/>
              <a:gd name="connsiteY47" fmla="*/ 990608 h 3429000"/>
              <a:gd name="connsiteX48" fmla="*/ 0 w 8227004"/>
              <a:gd name="connsiteY48" fmla="*/ 571511 h 3429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</a:cxnLst>
            <a:rect l="l" t="t" r="r" b="b"/>
            <a:pathLst>
              <a:path w="8227004" h="3429000" fill="none" extrusionOk="0">
                <a:moveTo>
                  <a:pt x="0" y="571511"/>
                </a:moveTo>
                <a:cubicBezTo>
                  <a:pt x="27707" y="322850"/>
                  <a:pt x="221167" y="68323"/>
                  <a:pt x="571511" y="0"/>
                </a:cubicBezTo>
                <a:cubicBezTo>
                  <a:pt x="705184" y="-32688"/>
                  <a:pt x="858376" y="20548"/>
                  <a:pt x="955346" y="0"/>
                </a:cubicBezTo>
                <a:cubicBezTo>
                  <a:pt x="1052317" y="-20548"/>
                  <a:pt x="1249110" y="15115"/>
                  <a:pt x="1371167" y="0"/>
                </a:cubicBezTo>
                <a:lnTo>
                  <a:pt x="1371167" y="0"/>
                </a:lnTo>
                <a:cubicBezTo>
                  <a:pt x="1527828" y="-40993"/>
                  <a:pt x="1751692" y="63470"/>
                  <a:pt x="1926490" y="0"/>
                </a:cubicBezTo>
                <a:cubicBezTo>
                  <a:pt x="2101288" y="-63470"/>
                  <a:pt x="2283074" y="1558"/>
                  <a:pt x="2378975" y="0"/>
                </a:cubicBezTo>
                <a:cubicBezTo>
                  <a:pt x="2474877" y="-1558"/>
                  <a:pt x="2646661" y="654"/>
                  <a:pt x="2831460" y="0"/>
                </a:cubicBezTo>
                <a:cubicBezTo>
                  <a:pt x="3016259" y="-654"/>
                  <a:pt x="3220373" y="30014"/>
                  <a:pt x="3427918" y="0"/>
                </a:cubicBezTo>
                <a:cubicBezTo>
                  <a:pt x="3577353" y="-22236"/>
                  <a:pt x="3775777" y="45795"/>
                  <a:pt x="3871813" y="0"/>
                </a:cubicBezTo>
                <a:cubicBezTo>
                  <a:pt x="3967850" y="-45795"/>
                  <a:pt x="4260114" y="2916"/>
                  <a:pt x="4442536" y="0"/>
                </a:cubicBezTo>
                <a:cubicBezTo>
                  <a:pt x="4624958" y="-2916"/>
                  <a:pt x="4738162" y="28282"/>
                  <a:pt x="4928707" y="0"/>
                </a:cubicBezTo>
                <a:cubicBezTo>
                  <a:pt x="5119252" y="-28282"/>
                  <a:pt x="5276308" y="14022"/>
                  <a:pt x="5499430" y="0"/>
                </a:cubicBezTo>
                <a:cubicBezTo>
                  <a:pt x="5722552" y="-14022"/>
                  <a:pt x="5797309" y="33051"/>
                  <a:pt x="5901049" y="0"/>
                </a:cubicBezTo>
                <a:cubicBezTo>
                  <a:pt x="6004789" y="-33051"/>
                  <a:pt x="6370424" y="10270"/>
                  <a:pt x="6514048" y="0"/>
                </a:cubicBezTo>
                <a:cubicBezTo>
                  <a:pt x="6657672" y="-10270"/>
                  <a:pt x="6890254" y="58183"/>
                  <a:pt x="7000219" y="0"/>
                </a:cubicBezTo>
                <a:cubicBezTo>
                  <a:pt x="7110184" y="-58183"/>
                  <a:pt x="7404337" y="53464"/>
                  <a:pt x="7655493" y="0"/>
                </a:cubicBezTo>
                <a:cubicBezTo>
                  <a:pt x="7930367" y="59467"/>
                  <a:pt x="8319484" y="268245"/>
                  <a:pt x="8227004" y="571511"/>
                </a:cubicBezTo>
                <a:cubicBezTo>
                  <a:pt x="8278867" y="736208"/>
                  <a:pt x="8192034" y="861373"/>
                  <a:pt x="8227004" y="1033470"/>
                </a:cubicBezTo>
                <a:cubicBezTo>
                  <a:pt x="8261974" y="1205567"/>
                  <a:pt x="8215866" y="1344816"/>
                  <a:pt x="8227004" y="1538291"/>
                </a:cubicBezTo>
                <a:cubicBezTo>
                  <a:pt x="8238142" y="1731766"/>
                  <a:pt x="8187163" y="1853430"/>
                  <a:pt x="8227004" y="2000250"/>
                </a:cubicBezTo>
                <a:lnTo>
                  <a:pt x="8227004" y="2000250"/>
                </a:lnTo>
                <a:cubicBezTo>
                  <a:pt x="8229305" y="2120658"/>
                  <a:pt x="8189685" y="2306071"/>
                  <a:pt x="8227004" y="2403158"/>
                </a:cubicBezTo>
                <a:cubicBezTo>
                  <a:pt x="8264323" y="2500245"/>
                  <a:pt x="8188740" y="2633410"/>
                  <a:pt x="8227004" y="2857500"/>
                </a:cubicBezTo>
                <a:cubicBezTo>
                  <a:pt x="8227003" y="2857498"/>
                  <a:pt x="8227005" y="2857491"/>
                  <a:pt x="8227004" y="2857489"/>
                </a:cubicBezTo>
                <a:cubicBezTo>
                  <a:pt x="8192044" y="3187007"/>
                  <a:pt x="7982023" y="3453638"/>
                  <a:pt x="7655493" y="3429000"/>
                </a:cubicBezTo>
                <a:cubicBezTo>
                  <a:pt x="7574816" y="3451723"/>
                  <a:pt x="7403451" y="3391056"/>
                  <a:pt x="7253873" y="3429000"/>
                </a:cubicBezTo>
                <a:cubicBezTo>
                  <a:pt x="7104295" y="3466944"/>
                  <a:pt x="6844309" y="3368726"/>
                  <a:pt x="6640875" y="3429000"/>
                </a:cubicBezTo>
                <a:cubicBezTo>
                  <a:pt x="6437441" y="3489274"/>
                  <a:pt x="6343374" y="3388401"/>
                  <a:pt x="6070152" y="3429000"/>
                </a:cubicBezTo>
                <a:cubicBezTo>
                  <a:pt x="5796930" y="3469599"/>
                  <a:pt x="5777041" y="3410855"/>
                  <a:pt x="5499430" y="3429000"/>
                </a:cubicBezTo>
                <a:cubicBezTo>
                  <a:pt x="5221819" y="3447145"/>
                  <a:pt x="5246052" y="3396532"/>
                  <a:pt x="5097810" y="3429000"/>
                </a:cubicBezTo>
                <a:cubicBezTo>
                  <a:pt x="4949568" y="3461468"/>
                  <a:pt x="4737391" y="3385954"/>
                  <a:pt x="4527088" y="3429000"/>
                </a:cubicBezTo>
                <a:cubicBezTo>
                  <a:pt x="4316785" y="3472046"/>
                  <a:pt x="4208909" y="3377628"/>
                  <a:pt x="4083192" y="3429000"/>
                </a:cubicBezTo>
                <a:cubicBezTo>
                  <a:pt x="3957475" y="3480372"/>
                  <a:pt x="3704837" y="3405174"/>
                  <a:pt x="3427918" y="3429000"/>
                </a:cubicBezTo>
                <a:cubicBezTo>
                  <a:pt x="3231154" y="3431490"/>
                  <a:pt x="3154032" y="3416293"/>
                  <a:pt x="2975433" y="3429000"/>
                </a:cubicBezTo>
                <a:cubicBezTo>
                  <a:pt x="2796834" y="3441707"/>
                  <a:pt x="2695615" y="3374213"/>
                  <a:pt x="2420110" y="3429000"/>
                </a:cubicBezTo>
                <a:cubicBezTo>
                  <a:pt x="2144605" y="3483787"/>
                  <a:pt x="2002948" y="3412088"/>
                  <a:pt x="1864787" y="3429000"/>
                </a:cubicBezTo>
                <a:cubicBezTo>
                  <a:pt x="1726626" y="3445912"/>
                  <a:pt x="1509890" y="3400098"/>
                  <a:pt x="1371167" y="3429000"/>
                </a:cubicBezTo>
                <a:lnTo>
                  <a:pt x="1371167" y="3429000"/>
                </a:lnTo>
                <a:cubicBezTo>
                  <a:pt x="1256518" y="3443270"/>
                  <a:pt x="1158710" y="3389449"/>
                  <a:pt x="995329" y="3429000"/>
                </a:cubicBezTo>
                <a:cubicBezTo>
                  <a:pt x="831948" y="3468551"/>
                  <a:pt x="721027" y="3427431"/>
                  <a:pt x="571511" y="3429000"/>
                </a:cubicBezTo>
                <a:cubicBezTo>
                  <a:pt x="260272" y="3388729"/>
                  <a:pt x="20582" y="3179547"/>
                  <a:pt x="0" y="2857489"/>
                </a:cubicBezTo>
                <a:cubicBezTo>
                  <a:pt x="1" y="2857493"/>
                  <a:pt x="-1" y="2857495"/>
                  <a:pt x="0" y="2857500"/>
                </a:cubicBezTo>
                <a:cubicBezTo>
                  <a:pt x="-166981" y="2900796"/>
                  <a:pt x="-299998" y="2834940"/>
                  <a:pt x="-524718" y="2852654"/>
                </a:cubicBezTo>
                <a:cubicBezTo>
                  <a:pt x="-468343" y="2760392"/>
                  <a:pt x="-357825" y="2601627"/>
                  <a:pt x="-262359" y="2426452"/>
                </a:cubicBezTo>
                <a:cubicBezTo>
                  <a:pt x="-166893" y="2251277"/>
                  <a:pt x="-63789" y="2135747"/>
                  <a:pt x="0" y="2000250"/>
                </a:cubicBezTo>
                <a:cubicBezTo>
                  <a:pt x="-3308" y="1823184"/>
                  <a:pt x="23746" y="1703090"/>
                  <a:pt x="0" y="1495429"/>
                </a:cubicBezTo>
                <a:cubicBezTo>
                  <a:pt x="-23746" y="1287768"/>
                  <a:pt x="11177" y="1128515"/>
                  <a:pt x="0" y="990608"/>
                </a:cubicBezTo>
                <a:cubicBezTo>
                  <a:pt x="-11177" y="852701"/>
                  <a:pt x="12807" y="738801"/>
                  <a:pt x="0" y="571511"/>
                </a:cubicBezTo>
                <a:close/>
              </a:path>
              <a:path w="8227004" h="3429000" stroke="0" extrusionOk="0">
                <a:moveTo>
                  <a:pt x="0" y="571511"/>
                </a:moveTo>
                <a:cubicBezTo>
                  <a:pt x="-7066" y="260206"/>
                  <a:pt x="253288" y="-30048"/>
                  <a:pt x="571511" y="0"/>
                </a:cubicBezTo>
                <a:cubicBezTo>
                  <a:pt x="734135" y="-1026"/>
                  <a:pt x="844868" y="1582"/>
                  <a:pt x="963342" y="0"/>
                </a:cubicBezTo>
                <a:cubicBezTo>
                  <a:pt x="1081816" y="-1582"/>
                  <a:pt x="1270206" y="41328"/>
                  <a:pt x="1371167" y="0"/>
                </a:cubicBezTo>
                <a:lnTo>
                  <a:pt x="1371167" y="0"/>
                </a:lnTo>
                <a:cubicBezTo>
                  <a:pt x="1561756" y="-43275"/>
                  <a:pt x="1678898" y="45317"/>
                  <a:pt x="1926490" y="0"/>
                </a:cubicBezTo>
                <a:cubicBezTo>
                  <a:pt x="2174082" y="-45317"/>
                  <a:pt x="2171267" y="14448"/>
                  <a:pt x="2378975" y="0"/>
                </a:cubicBezTo>
                <a:cubicBezTo>
                  <a:pt x="2586683" y="-14448"/>
                  <a:pt x="2738598" y="34090"/>
                  <a:pt x="2893163" y="0"/>
                </a:cubicBezTo>
                <a:cubicBezTo>
                  <a:pt x="3047728" y="-34090"/>
                  <a:pt x="3263081" y="30778"/>
                  <a:pt x="3427918" y="0"/>
                </a:cubicBezTo>
                <a:cubicBezTo>
                  <a:pt x="3610426" y="-41006"/>
                  <a:pt x="3845441" y="57229"/>
                  <a:pt x="3956365" y="0"/>
                </a:cubicBezTo>
                <a:cubicBezTo>
                  <a:pt x="4067289" y="-57229"/>
                  <a:pt x="4336980" y="46788"/>
                  <a:pt x="4484812" y="0"/>
                </a:cubicBezTo>
                <a:cubicBezTo>
                  <a:pt x="4632644" y="-46788"/>
                  <a:pt x="4792884" y="47131"/>
                  <a:pt x="5097810" y="0"/>
                </a:cubicBezTo>
                <a:cubicBezTo>
                  <a:pt x="5402736" y="-47131"/>
                  <a:pt x="5459141" y="32581"/>
                  <a:pt x="5668533" y="0"/>
                </a:cubicBezTo>
                <a:cubicBezTo>
                  <a:pt x="5877925" y="-32581"/>
                  <a:pt x="6068733" y="16491"/>
                  <a:pt x="6196980" y="0"/>
                </a:cubicBezTo>
                <a:cubicBezTo>
                  <a:pt x="6325227" y="-16491"/>
                  <a:pt x="6598243" y="42436"/>
                  <a:pt x="6725427" y="0"/>
                </a:cubicBezTo>
                <a:cubicBezTo>
                  <a:pt x="6852611" y="-42436"/>
                  <a:pt x="7327871" y="59316"/>
                  <a:pt x="7655493" y="0"/>
                </a:cubicBezTo>
                <a:cubicBezTo>
                  <a:pt x="8015648" y="-78543"/>
                  <a:pt x="8157985" y="214452"/>
                  <a:pt x="8227004" y="571511"/>
                </a:cubicBezTo>
                <a:cubicBezTo>
                  <a:pt x="8227073" y="770060"/>
                  <a:pt x="8171926" y="937171"/>
                  <a:pt x="8227004" y="1047757"/>
                </a:cubicBezTo>
                <a:cubicBezTo>
                  <a:pt x="8282082" y="1158343"/>
                  <a:pt x="8191685" y="1346298"/>
                  <a:pt x="8227004" y="1524004"/>
                </a:cubicBezTo>
                <a:cubicBezTo>
                  <a:pt x="8262323" y="1701710"/>
                  <a:pt x="8171961" y="1884473"/>
                  <a:pt x="8227004" y="2000250"/>
                </a:cubicBezTo>
                <a:lnTo>
                  <a:pt x="8227004" y="2000250"/>
                </a:lnTo>
                <a:cubicBezTo>
                  <a:pt x="8262467" y="2140204"/>
                  <a:pt x="8195012" y="2301204"/>
                  <a:pt x="8227004" y="2420303"/>
                </a:cubicBezTo>
                <a:cubicBezTo>
                  <a:pt x="8258996" y="2539402"/>
                  <a:pt x="8201955" y="2695391"/>
                  <a:pt x="8227004" y="2857500"/>
                </a:cubicBezTo>
                <a:cubicBezTo>
                  <a:pt x="8227004" y="2857495"/>
                  <a:pt x="8227004" y="2857493"/>
                  <a:pt x="8227004" y="2857489"/>
                </a:cubicBezTo>
                <a:cubicBezTo>
                  <a:pt x="8230909" y="3232401"/>
                  <a:pt x="7927518" y="3490116"/>
                  <a:pt x="7655493" y="3429000"/>
                </a:cubicBezTo>
                <a:cubicBezTo>
                  <a:pt x="7534183" y="3462422"/>
                  <a:pt x="7271690" y="3383243"/>
                  <a:pt x="7169322" y="3429000"/>
                </a:cubicBezTo>
                <a:cubicBezTo>
                  <a:pt x="7066954" y="3474757"/>
                  <a:pt x="6777359" y="3380243"/>
                  <a:pt x="6640875" y="3429000"/>
                </a:cubicBezTo>
                <a:cubicBezTo>
                  <a:pt x="6504391" y="3477757"/>
                  <a:pt x="6320395" y="3391290"/>
                  <a:pt x="6112428" y="3429000"/>
                </a:cubicBezTo>
                <a:cubicBezTo>
                  <a:pt x="5904461" y="3466710"/>
                  <a:pt x="5812039" y="3394470"/>
                  <a:pt x="5541706" y="3429000"/>
                </a:cubicBezTo>
                <a:cubicBezTo>
                  <a:pt x="5271373" y="3463530"/>
                  <a:pt x="5243411" y="3372962"/>
                  <a:pt x="5055534" y="3429000"/>
                </a:cubicBezTo>
                <a:cubicBezTo>
                  <a:pt x="4867657" y="3485038"/>
                  <a:pt x="4713801" y="3420664"/>
                  <a:pt x="4611639" y="3429000"/>
                </a:cubicBezTo>
                <a:cubicBezTo>
                  <a:pt x="4509477" y="3437336"/>
                  <a:pt x="4388744" y="3421613"/>
                  <a:pt x="4167744" y="3429000"/>
                </a:cubicBezTo>
                <a:cubicBezTo>
                  <a:pt x="3946745" y="3436387"/>
                  <a:pt x="3661829" y="3350466"/>
                  <a:pt x="3427918" y="3429000"/>
                </a:cubicBezTo>
                <a:cubicBezTo>
                  <a:pt x="3286118" y="3475473"/>
                  <a:pt x="3059222" y="3418575"/>
                  <a:pt x="2872595" y="3429000"/>
                </a:cubicBezTo>
                <a:cubicBezTo>
                  <a:pt x="2685968" y="3439425"/>
                  <a:pt x="2560097" y="3384008"/>
                  <a:pt x="2358407" y="3429000"/>
                </a:cubicBezTo>
                <a:cubicBezTo>
                  <a:pt x="2156717" y="3473992"/>
                  <a:pt x="2089702" y="3427177"/>
                  <a:pt x="1844220" y="3429000"/>
                </a:cubicBezTo>
                <a:cubicBezTo>
                  <a:pt x="1598738" y="3430823"/>
                  <a:pt x="1548448" y="3423559"/>
                  <a:pt x="1371167" y="3429000"/>
                </a:cubicBezTo>
                <a:lnTo>
                  <a:pt x="1371167" y="3429000"/>
                </a:lnTo>
                <a:cubicBezTo>
                  <a:pt x="1250456" y="3448604"/>
                  <a:pt x="1072978" y="3401569"/>
                  <a:pt x="963342" y="3429000"/>
                </a:cubicBezTo>
                <a:cubicBezTo>
                  <a:pt x="853706" y="3456431"/>
                  <a:pt x="705788" y="3416646"/>
                  <a:pt x="571511" y="3429000"/>
                </a:cubicBezTo>
                <a:cubicBezTo>
                  <a:pt x="269665" y="3474551"/>
                  <a:pt x="3002" y="3105166"/>
                  <a:pt x="0" y="2857489"/>
                </a:cubicBezTo>
                <a:cubicBezTo>
                  <a:pt x="0" y="2857494"/>
                  <a:pt x="-1" y="2857496"/>
                  <a:pt x="0" y="2857500"/>
                </a:cubicBezTo>
                <a:cubicBezTo>
                  <a:pt x="-212634" y="2909935"/>
                  <a:pt x="-327777" y="2807684"/>
                  <a:pt x="-524718" y="2852654"/>
                </a:cubicBezTo>
                <a:cubicBezTo>
                  <a:pt x="-451164" y="2654194"/>
                  <a:pt x="-287586" y="2564365"/>
                  <a:pt x="-262359" y="2426452"/>
                </a:cubicBezTo>
                <a:cubicBezTo>
                  <a:pt x="-237132" y="2288539"/>
                  <a:pt x="-98950" y="2223042"/>
                  <a:pt x="0" y="2000250"/>
                </a:cubicBezTo>
                <a:cubicBezTo>
                  <a:pt x="-2072" y="1883243"/>
                  <a:pt x="9553" y="1664446"/>
                  <a:pt x="0" y="1538291"/>
                </a:cubicBezTo>
                <a:cubicBezTo>
                  <a:pt x="-9553" y="1412136"/>
                  <a:pt x="23365" y="1279717"/>
                  <a:pt x="0" y="1076332"/>
                </a:cubicBezTo>
                <a:cubicBezTo>
                  <a:pt x="-23365" y="872947"/>
                  <a:pt x="22029" y="815651"/>
                  <a:pt x="0" y="571511"/>
                </a:cubicBezTo>
                <a:close/>
              </a:path>
            </a:pathLst>
          </a:custGeom>
          <a:ln w="38100">
            <a:solidFill>
              <a:srgbClr val="00B0F0"/>
            </a:solidFill>
            <a:prstDash val="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err="1"/>
              <a:t>Chào</a:t>
            </a:r>
            <a:r>
              <a:rPr lang="en-US" sz="3400" dirty="0"/>
              <a:t> </a:t>
            </a:r>
            <a:r>
              <a:rPr lang="en-US" sz="3400" dirty="0" err="1"/>
              <a:t>mừng</a:t>
            </a:r>
            <a:r>
              <a:rPr lang="en-US" sz="3400" dirty="0"/>
              <a:t> </a:t>
            </a:r>
            <a:r>
              <a:rPr lang="en-US" sz="3400" dirty="0" err="1"/>
              <a:t>các</a:t>
            </a:r>
            <a:r>
              <a:rPr lang="en-US" sz="3400" dirty="0"/>
              <a:t> </a:t>
            </a:r>
            <a:r>
              <a:rPr lang="en-US" sz="3400" dirty="0" err="1"/>
              <a:t>em</a:t>
            </a:r>
            <a:r>
              <a:rPr lang="en-US" sz="3400" dirty="0"/>
              <a:t> </a:t>
            </a:r>
            <a:r>
              <a:rPr lang="en-US" sz="3400" dirty="0" err="1"/>
              <a:t>đã</a:t>
            </a:r>
            <a:r>
              <a:rPr lang="en-US" sz="3400" dirty="0"/>
              <a:t> </a:t>
            </a:r>
            <a:r>
              <a:rPr lang="en-US" sz="3400" dirty="0" err="1"/>
              <a:t>đến</a:t>
            </a:r>
            <a:r>
              <a:rPr lang="en-US" sz="3400" dirty="0"/>
              <a:t> </a:t>
            </a:r>
            <a:r>
              <a:rPr lang="en-US" sz="3400" dirty="0" err="1"/>
              <a:t>với</a:t>
            </a:r>
            <a:r>
              <a:rPr lang="en-US" sz="3400" dirty="0"/>
              <a:t> </a:t>
            </a:r>
            <a:r>
              <a:rPr lang="en-US" sz="3400" dirty="0" err="1"/>
              <a:t>nông</a:t>
            </a:r>
            <a:r>
              <a:rPr lang="en-US" sz="3400" dirty="0"/>
              <a:t> </a:t>
            </a:r>
            <a:r>
              <a:rPr lang="en-US" sz="3400" dirty="0" err="1"/>
              <a:t>trại</a:t>
            </a:r>
            <a:r>
              <a:rPr lang="en-US" sz="3400" dirty="0"/>
              <a:t> </a:t>
            </a:r>
            <a:r>
              <a:rPr lang="en-US" sz="3400" dirty="0" err="1"/>
              <a:t>vui</a:t>
            </a:r>
            <a:r>
              <a:rPr lang="en-US" sz="3400" dirty="0"/>
              <a:t> </a:t>
            </a:r>
            <a:r>
              <a:rPr lang="en-US" sz="3400" dirty="0" err="1"/>
              <a:t>vẻ</a:t>
            </a:r>
            <a:r>
              <a:rPr lang="en-US" sz="3400" dirty="0"/>
              <a:t>. </a:t>
            </a:r>
            <a:r>
              <a:rPr lang="en-US" sz="3400" dirty="0" err="1"/>
              <a:t>Hôm</a:t>
            </a:r>
            <a:r>
              <a:rPr lang="en-US" sz="3400" dirty="0"/>
              <a:t> nay, </a:t>
            </a:r>
            <a:r>
              <a:rPr lang="en-US" sz="3400" dirty="0" err="1"/>
              <a:t>các</a:t>
            </a:r>
            <a:r>
              <a:rPr lang="en-US" sz="3400" dirty="0"/>
              <a:t> </a:t>
            </a:r>
            <a:r>
              <a:rPr lang="en-US" sz="3400" dirty="0" err="1"/>
              <a:t>em</a:t>
            </a:r>
            <a:r>
              <a:rPr lang="en-US" sz="3400" dirty="0"/>
              <a:t> </a:t>
            </a:r>
            <a:r>
              <a:rPr lang="en-US" sz="3400" dirty="0" err="1"/>
              <a:t>sẽ</a:t>
            </a:r>
            <a:r>
              <a:rPr lang="en-US" sz="3400" dirty="0"/>
              <a:t> </a:t>
            </a:r>
            <a:r>
              <a:rPr lang="en-US" sz="3400" dirty="0" err="1"/>
              <a:t>được</a:t>
            </a:r>
            <a:r>
              <a:rPr lang="en-US" sz="3400" dirty="0"/>
              <a:t> </a:t>
            </a:r>
            <a:r>
              <a:rPr lang="en-US" sz="3400" dirty="0" err="1"/>
              <a:t>trải</a:t>
            </a:r>
            <a:r>
              <a:rPr lang="en-US" sz="3400" dirty="0"/>
              <a:t> </a:t>
            </a:r>
            <a:r>
              <a:rPr lang="en-US" sz="3400" dirty="0" err="1"/>
              <a:t>nghiệm</a:t>
            </a:r>
            <a:r>
              <a:rPr lang="en-US" sz="3400" dirty="0"/>
              <a:t> </a:t>
            </a:r>
            <a:r>
              <a:rPr lang="en-US" sz="3400" dirty="0" err="1"/>
              <a:t>việc</a:t>
            </a:r>
            <a:r>
              <a:rPr lang="en-US" sz="3400" dirty="0"/>
              <a:t> </a:t>
            </a:r>
            <a:r>
              <a:rPr lang="en-US" sz="3400" dirty="0" err="1"/>
              <a:t>thu</a:t>
            </a:r>
            <a:r>
              <a:rPr lang="en-US" sz="3400" dirty="0"/>
              <a:t> </a:t>
            </a:r>
            <a:r>
              <a:rPr lang="en-US" sz="3400" dirty="0" err="1"/>
              <a:t>hoạch</a:t>
            </a:r>
            <a:r>
              <a:rPr lang="en-US" sz="3400" dirty="0"/>
              <a:t> </a:t>
            </a:r>
            <a:r>
              <a:rPr lang="en-US" sz="3400" dirty="0" err="1"/>
              <a:t>hoa</a:t>
            </a:r>
            <a:r>
              <a:rPr lang="en-US" sz="3400" dirty="0"/>
              <a:t> </a:t>
            </a:r>
            <a:r>
              <a:rPr lang="en-US" sz="3400" dirty="0" err="1"/>
              <a:t>quả</a:t>
            </a:r>
            <a:r>
              <a:rPr lang="en-US" sz="3400" dirty="0"/>
              <a:t>. </a:t>
            </a:r>
            <a:r>
              <a:rPr lang="en-US" sz="3400" dirty="0" err="1"/>
              <a:t>Các</a:t>
            </a:r>
            <a:r>
              <a:rPr lang="en-US" sz="3400" dirty="0"/>
              <a:t> </a:t>
            </a:r>
            <a:r>
              <a:rPr lang="en-US" sz="3400" dirty="0" err="1"/>
              <a:t>em</a:t>
            </a:r>
            <a:r>
              <a:rPr lang="en-US" sz="3400" dirty="0"/>
              <a:t> </a:t>
            </a:r>
            <a:r>
              <a:rPr lang="en-US" sz="3400" dirty="0" err="1"/>
              <a:t>hãy</a:t>
            </a:r>
            <a:r>
              <a:rPr lang="en-US" sz="3400" dirty="0"/>
              <a:t> </a:t>
            </a:r>
            <a:r>
              <a:rPr lang="en-US" sz="3400" dirty="0" err="1"/>
              <a:t>cố</a:t>
            </a:r>
            <a:r>
              <a:rPr lang="en-US" sz="3400" dirty="0"/>
              <a:t> </a:t>
            </a:r>
            <a:r>
              <a:rPr lang="en-US" sz="3400" dirty="0" err="1"/>
              <a:t>gắng</a:t>
            </a:r>
            <a:r>
              <a:rPr lang="en-US" sz="3400" dirty="0"/>
              <a:t> </a:t>
            </a:r>
            <a:r>
              <a:rPr lang="en-US" sz="3400" dirty="0" err="1"/>
              <a:t>vượt</a:t>
            </a:r>
            <a:r>
              <a:rPr lang="en-US" sz="3400" dirty="0"/>
              <a:t> qua </a:t>
            </a:r>
            <a:r>
              <a:rPr lang="en-US" sz="3400" dirty="0" err="1"/>
              <a:t>các</a:t>
            </a:r>
            <a:r>
              <a:rPr lang="en-US" sz="3400" dirty="0"/>
              <a:t> </a:t>
            </a:r>
            <a:r>
              <a:rPr lang="en-US" sz="3400" dirty="0" err="1"/>
              <a:t>thử</a:t>
            </a:r>
            <a:r>
              <a:rPr lang="en-US" sz="3400" dirty="0"/>
              <a:t> </a:t>
            </a:r>
            <a:r>
              <a:rPr lang="en-US" sz="3400" dirty="0" err="1"/>
              <a:t>thách</a:t>
            </a:r>
            <a:r>
              <a:rPr lang="en-US" sz="3400" dirty="0"/>
              <a:t> </a:t>
            </a:r>
            <a:r>
              <a:rPr lang="en-US" sz="3400" dirty="0" err="1"/>
              <a:t>nhé</a:t>
            </a:r>
            <a:r>
              <a:rPr lang="en-US" sz="3400" dirty="0"/>
              <a:t> </a:t>
            </a:r>
            <a:r>
              <a:rPr lang="en-US" sz="3400" dirty="0" err="1"/>
              <a:t>để</a:t>
            </a:r>
            <a:r>
              <a:rPr lang="en-US" sz="3400" dirty="0"/>
              <a:t> </a:t>
            </a:r>
            <a:r>
              <a:rPr lang="en-US" sz="3400" dirty="0" err="1"/>
              <a:t>giúp</a:t>
            </a:r>
            <a:r>
              <a:rPr lang="en-US" sz="3400" dirty="0"/>
              <a:t> </a:t>
            </a:r>
            <a:r>
              <a:rPr lang="en-US" sz="3400" dirty="0" err="1"/>
              <a:t>các</a:t>
            </a:r>
            <a:r>
              <a:rPr lang="en-US" sz="3400" dirty="0"/>
              <a:t> </a:t>
            </a:r>
            <a:r>
              <a:rPr lang="en-US" sz="3400" dirty="0" err="1"/>
              <a:t>bác</a:t>
            </a:r>
            <a:r>
              <a:rPr lang="en-US" sz="3400" dirty="0"/>
              <a:t> </a:t>
            </a:r>
            <a:r>
              <a:rPr lang="en-US" sz="3400" dirty="0" err="1"/>
              <a:t>nông</a:t>
            </a:r>
            <a:r>
              <a:rPr lang="en-US" sz="3400" dirty="0"/>
              <a:t> </a:t>
            </a:r>
            <a:r>
              <a:rPr lang="en-US" sz="3400" dirty="0" err="1"/>
              <a:t>dân</a:t>
            </a:r>
            <a:r>
              <a:rPr lang="en-US" sz="3400" dirty="0"/>
              <a:t> </a:t>
            </a:r>
            <a:r>
              <a:rPr lang="en-US" sz="3400" dirty="0" err="1"/>
              <a:t>thu</a:t>
            </a:r>
            <a:r>
              <a:rPr lang="en-US" sz="3400" dirty="0"/>
              <a:t> </a:t>
            </a:r>
            <a:r>
              <a:rPr lang="en-US" sz="3400" dirty="0" err="1"/>
              <a:t>hoạch</a:t>
            </a:r>
            <a:r>
              <a:rPr lang="en-US" sz="3400" dirty="0"/>
              <a:t> </a:t>
            </a:r>
            <a:r>
              <a:rPr lang="en-US" sz="3400" dirty="0" err="1"/>
              <a:t>được</a:t>
            </a:r>
            <a:r>
              <a:rPr lang="en-US" sz="3400" dirty="0"/>
              <a:t> </a:t>
            </a:r>
            <a:r>
              <a:rPr lang="en-US" sz="3400" dirty="0" err="1"/>
              <a:t>nhiều</a:t>
            </a:r>
            <a:r>
              <a:rPr lang="en-US" sz="3400" dirty="0"/>
              <a:t> </a:t>
            </a:r>
            <a:r>
              <a:rPr lang="en-US" sz="3400" dirty="0" err="1"/>
              <a:t>rau</a:t>
            </a:r>
            <a:r>
              <a:rPr lang="en-US" sz="3400" dirty="0"/>
              <a:t> </a:t>
            </a:r>
            <a:r>
              <a:rPr lang="en-US" sz="3400" dirty="0" err="1"/>
              <a:t>quả</a:t>
            </a:r>
            <a:r>
              <a:rPr lang="en-US" sz="3400" dirty="0"/>
              <a:t> </a:t>
            </a:r>
            <a:r>
              <a:rPr lang="en-US" sz="3400" dirty="0" err="1"/>
              <a:t>nhất</a:t>
            </a:r>
            <a:r>
              <a:rPr lang="en-US" sz="3400" dirty="0"/>
              <a:t> </a:t>
            </a:r>
            <a:r>
              <a:rPr lang="en-US" sz="3400" dirty="0" err="1"/>
              <a:t>nhé</a:t>
            </a:r>
            <a:r>
              <a:rPr lang="en-US" sz="3400" dirty="0"/>
              <a:t>!</a:t>
            </a:r>
          </a:p>
        </p:txBody>
      </p:sp>
      <p:pic>
        <p:nvPicPr>
          <p:cNvPr id="10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flipH="1">
            <a:off x="534904" y="2583290"/>
            <a:ext cx="3294146" cy="427471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toy, doll, vector graphics&#10;&#10;Description automatically generated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163" y="2597728"/>
            <a:ext cx="3792682" cy="379268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5509862" y="282173"/>
            <a:ext cx="6381886" cy="657582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98207" y="1535379"/>
            <a:ext cx="6264830" cy="152214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892283" y="4520898"/>
            <a:ext cx="718163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3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Weltkindertag! by Slidego">
  <a:themeElements>
    <a:clrScheme name="Simple Light">
      <a:dk1>
        <a:srgbClr val="000000"/>
      </a:dk1>
      <a:lt1>
        <a:srgbClr val="FFFFFF"/>
      </a:lt1>
      <a:dk2>
        <a:srgbClr val="A3EEFF"/>
      </a:dk2>
      <a:lt2>
        <a:srgbClr val="FFC600"/>
      </a:lt2>
      <a:accent1>
        <a:srgbClr val="FF8C00"/>
      </a:accent1>
      <a:accent2>
        <a:srgbClr val="F7727B"/>
      </a:accent2>
      <a:accent3>
        <a:srgbClr val="621B21"/>
      </a:accent3>
      <a:accent4>
        <a:srgbClr val="CEDE86"/>
      </a:accent4>
      <a:accent5>
        <a:srgbClr val="9DCA55"/>
      </a:accent5>
      <a:accent6>
        <a:srgbClr val="3D7D40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796</Words>
  <Application>Microsoft Office PowerPoint</Application>
  <PresentationFormat>Widescreen</PresentationFormat>
  <Paragraphs>279</Paragraphs>
  <Slides>32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32</vt:i4>
      </vt:variant>
    </vt:vector>
  </HeadingPairs>
  <TitlesOfParts>
    <vt:vector size="49" baseType="lpstr">
      <vt:lpstr>Arial</vt:lpstr>
      <vt:lpstr>Berkshire Swash</vt:lpstr>
      <vt:lpstr>Calibri</vt:lpstr>
      <vt:lpstr>Calibri Light</vt:lpstr>
      <vt:lpstr>Comic Sans MS</vt:lpstr>
      <vt:lpstr>Lato</vt:lpstr>
      <vt:lpstr>Livvic</vt:lpstr>
      <vt:lpstr>Open Sans</vt:lpstr>
      <vt:lpstr>Patrick Hand</vt:lpstr>
      <vt:lpstr>Pattaya</vt:lpstr>
      <vt:lpstr>Roboto</vt:lpstr>
      <vt:lpstr>Roboto Condensed Light</vt:lpstr>
      <vt:lpstr>SVN-Hole Hearted</vt:lpstr>
      <vt:lpstr>1_Office Theme</vt:lpstr>
      <vt:lpstr>2_Office Theme</vt:lpstr>
      <vt:lpstr>Weltkindertag! by Slidego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84989155876</cp:lastModifiedBy>
  <cp:revision>58</cp:revision>
  <dcterms:created xsi:type="dcterms:W3CDTF">2023-06-17T05:57:00Z</dcterms:created>
  <dcterms:modified xsi:type="dcterms:W3CDTF">2024-02-28T09:25:20Z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498EB08C7E6346F6B517A629A288BA68</vt:lpwstr>
  </property>
  <property fmtid="{D5CDD505-2E9C-101B-9397-08002B2CF9AE}" pid="3" name="KSOProductBuildVer">
    <vt:lpwstr>1033-11.2.0.11537</vt:lpwstr>
  </property>
</Properties>
</file>